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9"/>
  </p:notesMasterIdLst>
  <p:handoutMasterIdLst>
    <p:handoutMasterId r:id="rId50"/>
  </p:handoutMasterIdLst>
  <p:sldIdLst>
    <p:sldId id="258" r:id="rId2"/>
    <p:sldId id="354" r:id="rId3"/>
    <p:sldId id="361" r:id="rId4"/>
    <p:sldId id="362" r:id="rId5"/>
    <p:sldId id="353" r:id="rId6"/>
    <p:sldId id="358" r:id="rId7"/>
    <p:sldId id="320" r:id="rId8"/>
    <p:sldId id="352" r:id="rId9"/>
    <p:sldId id="263" r:id="rId10"/>
    <p:sldId id="348" r:id="rId11"/>
    <p:sldId id="271" r:id="rId12"/>
    <p:sldId id="260" r:id="rId13"/>
    <p:sldId id="261" r:id="rId14"/>
    <p:sldId id="265" r:id="rId15"/>
    <p:sldId id="349" r:id="rId16"/>
    <p:sldId id="350" r:id="rId17"/>
    <p:sldId id="267" r:id="rId18"/>
    <p:sldId id="384" r:id="rId19"/>
    <p:sldId id="313" r:id="rId20"/>
    <p:sldId id="314" r:id="rId21"/>
    <p:sldId id="315" r:id="rId22"/>
    <p:sldId id="370" r:id="rId23"/>
    <p:sldId id="369" r:id="rId24"/>
    <p:sldId id="288" r:id="rId25"/>
    <p:sldId id="364" r:id="rId26"/>
    <p:sldId id="365" r:id="rId27"/>
    <p:sldId id="368" r:id="rId28"/>
    <p:sldId id="373" r:id="rId29"/>
    <p:sldId id="374" r:id="rId30"/>
    <p:sldId id="377" r:id="rId31"/>
    <p:sldId id="378" r:id="rId32"/>
    <p:sldId id="379" r:id="rId33"/>
    <p:sldId id="380" r:id="rId34"/>
    <p:sldId id="381" r:id="rId35"/>
    <p:sldId id="382" r:id="rId36"/>
    <p:sldId id="383" r:id="rId37"/>
    <p:sldId id="351" r:id="rId38"/>
    <p:sldId id="275" r:id="rId39"/>
    <p:sldId id="319" r:id="rId40"/>
    <p:sldId id="359" r:id="rId41"/>
    <p:sldId id="360" r:id="rId42"/>
    <p:sldId id="303" r:id="rId43"/>
    <p:sldId id="371" r:id="rId44"/>
    <p:sldId id="375" r:id="rId45"/>
    <p:sldId id="372" r:id="rId46"/>
    <p:sldId id="376" r:id="rId47"/>
    <p:sldId id="281" r:id="rId48"/>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FF5050"/>
    <a:srgbClr val="FF6699"/>
    <a:srgbClr val="F5F5DB"/>
    <a:srgbClr val="F4DA90"/>
    <a:srgbClr val="FF0066"/>
    <a:srgbClr val="FF00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autoAdjust="0"/>
    <p:restoredTop sz="94606" autoAdjust="0"/>
  </p:normalViewPr>
  <p:slideViewPr>
    <p:cSldViewPr>
      <p:cViewPr>
        <p:scale>
          <a:sx n="100" d="100"/>
          <a:sy n="100" d="100"/>
        </p:scale>
        <p:origin x="-294" y="-26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8" d="100"/>
        <a:sy n="68"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6E5E7E4-04BD-433B-A700-473D35854ABD}"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4551D26-CD4C-409B-81C7-6130A0253AD7}"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4551D26-CD4C-409B-81C7-6130A0253AD7}" type="slidenum">
              <a:rPr lang="zh-CN" altLang="en-US" smtClean="0"/>
              <a:t>8</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transition>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339725"/>
            <a:ext cx="2057400" cy="57864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339725"/>
            <a:ext cx="6019800" cy="5786438"/>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Tree>
  </p:cSld>
  <p:clrMapOvr>
    <a:masterClrMapping/>
  </p:clrMapOvr>
  <p:transition>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Tree>
  </p:cSld>
  <p:clrMapOvr>
    <a:masterClrMapping/>
  </p:clrMapOvr>
  <p:transition>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transition>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transition>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矩形 1"/>
          <p:cNvSpPr>
            <a:spLocks noChangeArrowheads="1"/>
          </p:cNvSpPr>
          <p:nvPr userDrawn="1"/>
        </p:nvSpPr>
        <p:spPr bwMode="auto">
          <a:xfrm>
            <a:off x="0" y="0"/>
            <a:ext cx="9153525" cy="6480175"/>
          </a:xfrm>
          <a:prstGeom prst="rect">
            <a:avLst/>
          </a:prstGeom>
          <a:noFill/>
          <a:ln w="9525">
            <a:noFill/>
            <a:miter lim="800000"/>
          </a:ln>
        </p:spPr>
        <p:txBody>
          <a:bodyPr anchor="ctr"/>
          <a:lstStyle/>
          <a:p>
            <a:pPr algn="ctr">
              <a:defRPr/>
            </a:pPr>
            <a:endParaRPr lang="zh-CN" altLang="en-US">
              <a:solidFill>
                <a:srgbClr val="FFFFFF"/>
              </a:solidFill>
              <a:latin typeface="Franklin Gothic Medium" panose="020B0603020102020204" pitchFamily="34" charset="0"/>
              <a:ea typeface="微软雅黑" panose="020B0503020204020204" pitchFamily="34" charset="-122"/>
            </a:endParaRPr>
          </a:p>
        </p:txBody>
      </p:sp>
      <p:sp>
        <p:nvSpPr>
          <p:cNvPr id="1027" name="矩形 7"/>
          <p:cNvSpPr>
            <a:spLocks noChangeArrowheads="1"/>
          </p:cNvSpPr>
          <p:nvPr/>
        </p:nvSpPr>
        <p:spPr bwMode="auto">
          <a:xfrm>
            <a:off x="0" y="0"/>
            <a:ext cx="6300788" cy="342900"/>
          </a:xfrm>
          <a:prstGeom prst="rect">
            <a:avLst/>
          </a:prstGeom>
          <a:solidFill>
            <a:srgbClr val="FFCC00"/>
          </a:solidFill>
          <a:ln w="9525">
            <a:noFill/>
            <a:miter lim="800000"/>
          </a:ln>
        </p:spPr>
        <p:txBody>
          <a:bodyPr anchor="ctr"/>
          <a:lstStyle/>
          <a:p>
            <a:pPr algn="ctr">
              <a:defRPr/>
            </a:pPr>
            <a:endParaRPr lang="zh-CN" altLang="en-US">
              <a:solidFill>
                <a:srgbClr val="FFFFFF"/>
              </a:solidFill>
              <a:latin typeface="Franklin Gothic Medium" panose="020B0603020102020204" pitchFamily="34" charset="0"/>
              <a:ea typeface="微软雅黑" panose="020B0503020204020204" pitchFamily="34" charset="-122"/>
            </a:endParaRPr>
          </a:p>
        </p:txBody>
      </p:sp>
      <p:sp>
        <p:nvSpPr>
          <p:cNvPr id="11268" name="标题占位符 1"/>
          <p:cNvSpPr>
            <a:spLocks noGrp="1" noChangeArrowheads="1"/>
          </p:cNvSpPr>
          <p:nvPr>
            <p:ph type="title"/>
          </p:nvPr>
        </p:nvSpPr>
        <p:spPr bwMode="auto">
          <a:xfrm>
            <a:off x="1825625" y="339725"/>
            <a:ext cx="6778625"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1029" name="矩形 6"/>
          <p:cNvSpPr>
            <a:spLocks noChangeArrowheads="1"/>
          </p:cNvSpPr>
          <p:nvPr/>
        </p:nvSpPr>
        <p:spPr bwMode="auto">
          <a:xfrm>
            <a:off x="2124075" y="0"/>
            <a:ext cx="7019925" cy="347663"/>
          </a:xfrm>
          <a:prstGeom prst="rect">
            <a:avLst/>
          </a:prstGeom>
          <a:solidFill>
            <a:srgbClr val="339966"/>
          </a:solidFill>
          <a:ln w="9525">
            <a:noFill/>
            <a:miter lim="800000"/>
          </a:ln>
        </p:spPr>
        <p:txBody>
          <a:bodyPr anchor="ctr"/>
          <a:lstStyle/>
          <a:p>
            <a:pPr algn="ctr">
              <a:defRPr/>
            </a:pPr>
            <a:endParaRPr lang="zh-CN" altLang="en-US">
              <a:solidFill>
                <a:srgbClr val="FFFFFF"/>
              </a:solidFill>
              <a:latin typeface="Franklin Gothic Medium" panose="020B0603020102020204" pitchFamily="34" charset="0"/>
              <a:ea typeface="微软雅黑" panose="020B0503020204020204" pitchFamily="34" charset="-122"/>
            </a:endParaRPr>
          </a:p>
        </p:txBody>
      </p:sp>
      <p:sp>
        <p:nvSpPr>
          <p:cNvPr id="1030" name="矩形 6"/>
          <p:cNvSpPr>
            <a:spLocks noChangeArrowheads="1"/>
          </p:cNvSpPr>
          <p:nvPr userDrawn="1"/>
        </p:nvSpPr>
        <p:spPr bwMode="auto">
          <a:xfrm>
            <a:off x="0" y="6742113"/>
            <a:ext cx="7380288" cy="115887"/>
          </a:xfrm>
          <a:prstGeom prst="rect">
            <a:avLst/>
          </a:prstGeom>
          <a:solidFill>
            <a:srgbClr val="339966"/>
          </a:solidFill>
          <a:ln w="9525">
            <a:noFill/>
            <a:miter lim="800000"/>
          </a:ln>
        </p:spPr>
        <p:txBody>
          <a:bodyPr anchor="ctr"/>
          <a:lstStyle/>
          <a:p>
            <a:pPr algn="ctr">
              <a:defRPr/>
            </a:pPr>
            <a:endParaRPr lang="zh-CN" altLang="en-US">
              <a:solidFill>
                <a:srgbClr val="FFFFFF"/>
              </a:solidFill>
              <a:latin typeface="Franklin Gothic Medium" panose="020B0603020102020204" pitchFamily="34" charset="0"/>
              <a:ea typeface="微软雅黑" panose="020B0503020204020204" pitchFamily="34" charset="-122"/>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random/>
  </p:transition>
  <p:txStyles>
    <p:titleStyle>
      <a:lvl1pPr algn="l" rtl="0" fontAlgn="base">
        <a:spcBef>
          <a:spcPct val="0"/>
        </a:spcBef>
        <a:spcAft>
          <a:spcPct val="0"/>
        </a:spcAft>
        <a:defRPr sz="2800" b="1">
          <a:solidFill>
            <a:srgbClr val="716F70"/>
          </a:solidFill>
          <a:latin typeface="+mj-lt"/>
          <a:ea typeface="+mj-ea"/>
          <a:cs typeface="+mj-cs"/>
        </a:defRPr>
      </a:lvl1pPr>
      <a:lvl2pPr algn="l" rtl="0" fontAlgn="base">
        <a:spcBef>
          <a:spcPct val="0"/>
        </a:spcBef>
        <a:spcAft>
          <a:spcPct val="0"/>
        </a:spcAft>
        <a:defRPr sz="2800" b="1">
          <a:solidFill>
            <a:srgbClr val="716F70"/>
          </a:solidFill>
          <a:latin typeface="微软雅黑" panose="020B0503020204020204" pitchFamily="34" charset="-122"/>
          <a:ea typeface="宋体" panose="02010600030101010101" pitchFamily="2" charset="-122"/>
        </a:defRPr>
      </a:lvl2pPr>
      <a:lvl3pPr algn="l" rtl="0" fontAlgn="base">
        <a:spcBef>
          <a:spcPct val="0"/>
        </a:spcBef>
        <a:spcAft>
          <a:spcPct val="0"/>
        </a:spcAft>
        <a:defRPr sz="2800" b="1">
          <a:solidFill>
            <a:srgbClr val="716F70"/>
          </a:solidFill>
          <a:latin typeface="微软雅黑" panose="020B0503020204020204" pitchFamily="34" charset="-122"/>
          <a:ea typeface="宋体" panose="02010600030101010101" pitchFamily="2" charset="-122"/>
        </a:defRPr>
      </a:lvl3pPr>
      <a:lvl4pPr algn="l" rtl="0" fontAlgn="base">
        <a:spcBef>
          <a:spcPct val="0"/>
        </a:spcBef>
        <a:spcAft>
          <a:spcPct val="0"/>
        </a:spcAft>
        <a:defRPr sz="2800" b="1">
          <a:solidFill>
            <a:srgbClr val="716F70"/>
          </a:solidFill>
          <a:latin typeface="微软雅黑" panose="020B0503020204020204" pitchFamily="34" charset="-122"/>
          <a:ea typeface="宋体" panose="02010600030101010101" pitchFamily="2" charset="-122"/>
        </a:defRPr>
      </a:lvl4pPr>
      <a:lvl5pPr algn="l" rtl="0" fontAlgn="base">
        <a:spcBef>
          <a:spcPct val="0"/>
        </a:spcBef>
        <a:spcAft>
          <a:spcPct val="0"/>
        </a:spcAft>
        <a:defRPr sz="2800" b="1">
          <a:solidFill>
            <a:srgbClr val="716F70"/>
          </a:solidFill>
          <a:latin typeface="微软雅黑" panose="020B0503020204020204" pitchFamily="34" charset="-122"/>
          <a:ea typeface="宋体" panose="02010600030101010101" pitchFamily="2" charset="-122"/>
        </a:defRPr>
      </a:lvl5pPr>
      <a:lvl6pPr marL="457200" algn="l" rtl="0" fontAlgn="base">
        <a:spcBef>
          <a:spcPct val="0"/>
        </a:spcBef>
        <a:spcAft>
          <a:spcPct val="0"/>
        </a:spcAft>
        <a:defRPr sz="2800" b="1">
          <a:solidFill>
            <a:srgbClr val="716F70"/>
          </a:solidFill>
          <a:latin typeface="微软雅黑" panose="020B0503020204020204" pitchFamily="34" charset="-122"/>
          <a:ea typeface="宋体" panose="02010600030101010101" pitchFamily="2" charset="-122"/>
        </a:defRPr>
      </a:lvl6pPr>
      <a:lvl7pPr marL="914400" algn="l" rtl="0" fontAlgn="base">
        <a:spcBef>
          <a:spcPct val="0"/>
        </a:spcBef>
        <a:spcAft>
          <a:spcPct val="0"/>
        </a:spcAft>
        <a:defRPr sz="2800" b="1">
          <a:solidFill>
            <a:srgbClr val="716F70"/>
          </a:solidFill>
          <a:latin typeface="微软雅黑" panose="020B0503020204020204" pitchFamily="34" charset="-122"/>
          <a:ea typeface="宋体" panose="02010600030101010101" pitchFamily="2" charset="-122"/>
        </a:defRPr>
      </a:lvl7pPr>
      <a:lvl8pPr marL="1371600" algn="l" rtl="0" fontAlgn="base">
        <a:spcBef>
          <a:spcPct val="0"/>
        </a:spcBef>
        <a:spcAft>
          <a:spcPct val="0"/>
        </a:spcAft>
        <a:defRPr sz="2800" b="1">
          <a:solidFill>
            <a:srgbClr val="716F70"/>
          </a:solidFill>
          <a:latin typeface="微软雅黑" panose="020B0503020204020204" pitchFamily="34" charset="-122"/>
          <a:ea typeface="宋体" panose="02010600030101010101" pitchFamily="2" charset="-122"/>
        </a:defRPr>
      </a:lvl8pPr>
      <a:lvl9pPr marL="1828800" algn="l" rtl="0" fontAlgn="base">
        <a:spcBef>
          <a:spcPct val="0"/>
        </a:spcBef>
        <a:spcAft>
          <a:spcPct val="0"/>
        </a:spcAft>
        <a:defRPr sz="2800" b="1">
          <a:solidFill>
            <a:srgbClr val="716F70"/>
          </a:solidFill>
          <a:latin typeface="微软雅黑" panose="020B0503020204020204" pitchFamily="34" charset="-122"/>
          <a:ea typeface="宋体" panose="02010600030101010101" pitchFamily="2" charset="-122"/>
        </a:defRPr>
      </a:lvl9pPr>
    </p:titleStyle>
    <p:bodyStyle>
      <a:lvl1pPr marL="342900" indent="-342900" algn="l" rtl="0" fontAlgn="base">
        <a:spcBef>
          <a:spcPct val="20000"/>
        </a:spcBef>
        <a:spcAft>
          <a:spcPct val="0"/>
        </a:spcAft>
        <a:buFont typeface="Arial" panose="020B0604020202020204" pitchFamily="34" charset="0"/>
        <a:buChar char="•"/>
        <a:defRPr sz="2800">
          <a:solidFill>
            <a:srgbClr val="716F70"/>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400">
          <a:solidFill>
            <a:srgbClr val="716F70"/>
          </a:solidFill>
          <a:latin typeface="+mn-lt"/>
          <a:ea typeface="+mn-ea"/>
        </a:defRPr>
      </a:lvl2pPr>
      <a:lvl3pPr marL="1143000" indent="-228600" algn="l" rtl="0" fontAlgn="base">
        <a:spcBef>
          <a:spcPct val="20000"/>
        </a:spcBef>
        <a:spcAft>
          <a:spcPct val="0"/>
        </a:spcAft>
        <a:buFont typeface="Arial" panose="020B0604020202020204" pitchFamily="34" charset="0"/>
        <a:buChar char="•"/>
        <a:defRPr sz="2000">
          <a:solidFill>
            <a:srgbClr val="716F70"/>
          </a:solidFill>
          <a:latin typeface="+mn-lt"/>
          <a:ea typeface="+mn-ea"/>
        </a:defRPr>
      </a:lvl3pPr>
      <a:lvl4pPr marL="1600200" indent="-228600" algn="l" rtl="0" fontAlgn="base">
        <a:spcBef>
          <a:spcPct val="20000"/>
        </a:spcBef>
        <a:spcAft>
          <a:spcPct val="0"/>
        </a:spcAft>
        <a:buFont typeface="Arial" panose="020B0604020202020204" pitchFamily="34" charset="0"/>
        <a:buChar char="–"/>
        <a:defRPr sz="2000">
          <a:solidFill>
            <a:srgbClr val="716F70"/>
          </a:solidFill>
          <a:latin typeface="+mn-lt"/>
          <a:ea typeface="+mn-ea"/>
        </a:defRPr>
      </a:lvl4pPr>
      <a:lvl5pPr marL="2057400" indent="-228600" algn="l" rtl="0" fontAlgn="base">
        <a:spcBef>
          <a:spcPct val="20000"/>
        </a:spcBef>
        <a:spcAft>
          <a:spcPct val="0"/>
        </a:spcAft>
        <a:buFont typeface="Arial" panose="020B0604020202020204" pitchFamily="34" charset="0"/>
        <a:buChar char="»"/>
        <a:defRPr sz="2000">
          <a:solidFill>
            <a:srgbClr val="716F70"/>
          </a:solidFill>
          <a:latin typeface="+mn-lt"/>
          <a:ea typeface="+mn-ea"/>
        </a:defRPr>
      </a:lvl5pPr>
      <a:lvl6pPr marL="2514600" indent="-228600" algn="l" rtl="0" fontAlgn="base">
        <a:spcBef>
          <a:spcPct val="20000"/>
        </a:spcBef>
        <a:spcAft>
          <a:spcPct val="0"/>
        </a:spcAft>
        <a:buFont typeface="Arial" panose="020B0604020202020204" pitchFamily="34" charset="0"/>
        <a:buChar char="»"/>
        <a:defRPr sz="2000">
          <a:solidFill>
            <a:srgbClr val="716F70"/>
          </a:solidFill>
          <a:latin typeface="+mn-lt"/>
          <a:ea typeface="+mn-ea"/>
        </a:defRPr>
      </a:lvl6pPr>
      <a:lvl7pPr marL="2971800" indent="-228600" algn="l" rtl="0" fontAlgn="base">
        <a:spcBef>
          <a:spcPct val="20000"/>
        </a:spcBef>
        <a:spcAft>
          <a:spcPct val="0"/>
        </a:spcAft>
        <a:buFont typeface="Arial" panose="020B0604020202020204" pitchFamily="34" charset="0"/>
        <a:buChar char="»"/>
        <a:defRPr sz="2000">
          <a:solidFill>
            <a:srgbClr val="716F70"/>
          </a:solidFill>
          <a:latin typeface="+mn-lt"/>
          <a:ea typeface="+mn-ea"/>
        </a:defRPr>
      </a:lvl7pPr>
      <a:lvl8pPr marL="3429000" indent="-228600" algn="l" rtl="0" fontAlgn="base">
        <a:spcBef>
          <a:spcPct val="20000"/>
        </a:spcBef>
        <a:spcAft>
          <a:spcPct val="0"/>
        </a:spcAft>
        <a:buFont typeface="Arial" panose="020B0604020202020204" pitchFamily="34" charset="0"/>
        <a:buChar char="»"/>
        <a:defRPr sz="2000">
          <a:solidFill>
            <a:srgbClr val="716F70"/>
          </a:solidFill>
          <a:latin typeface="+mn-lt"/>
          <a:ea typeface="+mn-ea"/>
        </a:defRPr>
      </a:lvl8pPr>
      <a:lvl9pPr marL="3886200" indent="-228600" algn="l" rtl="0" fontAlgn="base">
        <a:spcBef>
          <a:spcPct val="20000"/>
        </a:spcBef>
        <a:spcAft>
          <a:spcPct val="0"/>
        </a:spcAft>
        <a:buFont typeface="Arial" panose="020B0604020202020204" pitchFamily="34" charset="0"/>
        <a:buChar char="»"/>
        <a:defRPr sz="2000">
          <a:solidFill>
            <a:srgbClr val="716F70"/>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38142;&#25509;&#36164;&#28304;/Module%208%20Unit%202_1.swf"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audio" Target="file:///\\192.168.2.165\2015-2016&#23398;&#24180;\2015-2016&#26149;&#35838;&#20214;&#21253;\&#21021;&#20013;&#35838;&#20214;&#21253;\&#20061;&#24180;&#32423;&#65288;&#19979;&#65289;\W%20&#29256;&#20061;&#24180;&#32423;&#65288;&#19979;&#65289;\Module%208\&#35838;&#20214;\&#38142;&#25509;&#36164;&#28304;\Module%208%20Unit%202_1.mp3" TargetMode="External"/><Relationship Id="rId1" Type="http://schemas.microsoft.com/office/2007/relationships/media" Target="file:///\\192.168.2.165\2015-2016&#23398;&#24180;\2015-2016&#26149;&#35838;&#20214;&#21253;\&#21021;&#20013;&#35838;&#20214;&#21253;\&#20061;&#24180;&#32423;&#65288;&#19979;&#65289;\W%20&#29256;&#20061;&#24180;&#32423;&#65288;&#19979;&#65289;\Module%208\&#35838;&#20214;\&#38142;&#25509;&#36164;&#28304;\Module%208%20Unit%202_1.mp3" TargetMode="External"/><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Oval 2"/>
          <p:cNvSpPr>
            <a:spLocks noChangeArrowheads="1"/>
          </p:cNvSpPr>
          <p:nvPr/>
        </p:nvSpPr>
        <p:spPr bwMode="auto">
          <a:xfrm>
            <a:off x="1095376" y="1466850"/>
            <a:ext cx="1368425" cy="1152525"/>
          </a:xfrm>
          <a:prstGeom prst="ellipse">
            <a:avLst/>
          </a:prstGeom>
          <a:gradFill rotWithShape="1">
            <a:gsLst>
              <a:gs pos="0">
                <a:schemeClr val="bg1"/>
              </a:gs>
              <a:gs pos="100000">
                <a:schemeClr val="accent1"/>
              </a:gs>
            </a:gsLst>
            <a:path path="shape">
              <a:fillToRect l="50000" t="50000" r="50000" b="50000"/>
            </a:path>
          </a:gradFill>
          <a:ln w="9525">
            <a:noFill/>
            <a:round/>
          </a:ln>
          <a:effectLst>
            <a:outerShdw dist="107763" dir="2700000" algn="ctr" rotWithShape="0">
              <a:schemeClr val="bg2">
                <a:alpha val="50000"/>
              </a:schemeClr>
            </a:outerShdw>
          </a:effectLst>
        </p:spPr>
        <p:txBody>
          <a:bodyPr wrap="none" anchor="ctr"/>
          <a:lstStyle/>
          <a:p>
            <a:pPr>
              <a:defRPr/>
            </a:pPr>
            <a:endParaRPr lang="zh-CN" altLang="en-US">
              <a:latin typeface="Arial" panose="020B0604020202020204" pitchFamily="34" charset="0"/>
            </a:endParaRPr>
          </a:p>
        </p:txBody>
      </p:sp>
      <p:sp>
        <p:nvSpPr>
          <p:cNvPr id="13315" name="Text Box 3"/>
          <p:cNvSpPr txBox="1">
            <a:spLocks noChangeArrowheads="1"/>
          </p:cNvSpPr>
          <p:nvPr/>
        </p:nvSpPr>
        <p:spPr bwMode="auto">
          <a:xfrm>
            <a:off x="1455738" y="1538288"/>
            <a:ext cx="806450" cy="1096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6600" b="1" dirty="0"/>
              <a:t>8</a:t>
            </a:r>
          </a:p>
        </p:txBody>
      </p:sp>
      <p:sp>
        <p:nvSpPr>
          <p:cNvPr id="13316" name="WordArt 4"/>
          <p:cNvSpPr>
            <a:spLocks noChangeArrowheads="1" noChangeShapeType="1" noTextEdit="1"/>
          </p:cNvSpPr>
          <p:nvPr/>
        </p:nvSpPr>
        <p:spPr bwMode="auto">
          <a:xfrm>
            <a:off x="3006726" y="1412875"/>
            <a:ext cx="5046662" cy="863600"/>
          </a:xfrm>
          <a:prstGeom prst="rect">
            <a:avLst/>
          </a:prstGeom>
          <a:extLst>
            <a:ext uri="{91240B29-F687-4F45-9708-019B960494DF}">
              <a14:hiddenLine xmlns:a14="http://schemas.microsoft.com/office/drawing/2010/main" w="9525">
                <a:solidFill>
                  <a:srgbClr val="000000"/>
                </a:solidFill>
                <a:round/>
              </a14:hiddenLine>
            </a:ext>
          </a:extLst>
        </p:spPr>
        <p:txBody>
          <a:bodyPr wrap="none" fromWordArt="1">
            <a:prstTxWarp prst="textPlain">
              <a:avLst>
                <a:gd name="adj" fmla="val 50000"/>
              </a:avLst>
            </a:prstTxWarp>
          </a:bodyPr>
          <a:lstStyle/>
          <a:p>
            <a:pPr algn="ctr"/>
            <a:r>
              <a:rPr lang="en-US" altLang="zh-CN" sz="5200" b="1" kern="10" dirty="0">
                <a:solidFill>
                  <a:srgbClr val="AE2A28"/>
                </a:solidFill>
                <a:latin typeface="Arial" panose="020B0604020202020204"/>
                <a:cs typeface="Arial" panose="020B0604020202020204"/>
              </a:rPr>
              <a:t>My future life</a:t>
            </a:r>
            <a:endParaRPr lang="zh-CN" altLang="en-US" sz="5200" b="1" kern="10" dirty="0">
              <a:solidFill>
                <a:srgbClr val="AE2A28"/>
              </a:solidFill>
              <a:latin typeface="Arial" panose="020B0604020202020204"/>
              <a:cs typeface="Arial" panose="020B0604020202020204"/>
            </a:endParaRPr>
          </a:p>
        </p:txBody>
      </p:sp>
      <p:sp>
        <p:nvSpPr>
          <p:cNvPr id="13317" name="WordArt 5"/>
          <p:cNvSpPr>
            <a:spLocks noChangeArrowheads="1" noChangeShapeType="1" noTextEdit="1"/>
          </p:cNvSpPr>
          <p:nvPr/>
        </p:nvSpPr>
        <p:spPr bwMode="auto">
          <a:xfrm>
            <a:off x="1023938" y="1311275"/>
            <a:ext cx="1600200" cy="533400"/>
          </a:xfrm>
          <a:prstGeom prst="rect">
            <a:avLst/>
          </a:prstGeom>
        </p:spPr>
        <p:txBody>
          <a:bodyPr spcFirstLastPara="1" wrap="none" fromWordArt="1">
            <a:prstTxWarp prst="textArchUp">
              <a:avLst>
                <a:gd name="adj" fmla="val 10685404"/>
              </a:avLst>
            </a:prstTxWarp>
          </a:bodyPr>
          <a:lstStyle/>
          <a:p>
            <a:pPr algn="ctr"/>
            <a:r>
              <a:rPr lang="en-US" altLang="zh-CN" sz="3600" b="1" kern="10" dirty="0">
                <a:ln w="9525">
                  <a:solidFill>
                    <a:srgbClr val="000000"/>
                  </a:solidFill>
                  <a:round/>
                </a:ln>
                <a:solidFill>
                  <a:srgbClr val="000000"/>
                </a:solidFill>
                <a:latin typeface="Arial" panose="020B0604020202020204"/>
                <a:cs typeface="Arial" panose="020B0604020202020204"/>
              </a:rPr>
              <a:t>Module</a:t>
            </a:r>
            <a:endParaRPr lang="zh-CN" altLang="en-US" sz="3600" b="1" kern="10" dirty="0">
              <a:ln w="9525">
                <a:solidFill>
                  <a:srgbClr val="000000"/>
                </a:solidFill>
                <a:round/>
              </a:ln>
              <a:solidFill>
                <a:srgbClr val="000000"/>
              </a:solidFill>
              <a:latin typeface="Arial" panose="020B0604020202020204"/>
              <a:cs typeface="Arial" panose="020B0604020202020204"/>
            </a:endParaRPr>
          </a:p>
        </p:txBody>
      </p:sp>
      <p:sp>
        <p:nvSpPr>
          <p:cNvPr id="13318" name="Text Box 6"/>
          <p:cNvSpPr txBox="1">
            <a:spLocks noChangeArrowheads="1"/>
          </p:cNvSpPr>
          <p:nvPr/>
        </p:nvSpPr>
        <p:spPr bwMode="auto">
          <a:xfrm>
            <a:off x="533400" y="2819400"/>
            <a:ext cx="8229600" cy="1613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lnSpc>
                <a:spcPts val="6100"/>
              </a:lnSpc>
              <a:spcBef>
                <a:spcPct val="50000"/>
              </a:spcBef>
            </a:pPr>
            <a:r>
              <a:rPr lang="en-US" altLang="zh-CN" sz="4800" b="1" dirty="0">
                <a:solidFill>
                  <a:srgbClr val="003399"/>
                </a:solidFill>
                <a:latin typeface="Times New Roman" panose="02020603050405020304" pitchFamily="18" charset="0"/>
              </a:rPr>
              <a:t>Unit 2  </a:t>
            </a:r>
            <a:r>
              <a:rPr lang="en-US" altLang="zh-CN" sz="4800" b="1" dirty="0" smtClean="0">
                <a:solidFill>
                  <a:srgbClr val="003399"/>
                </a:solidFill>
                <a:latin typeface="Times New Roman" panose="02020603050405020304" pitchFamily="18" charset="0"/>
              </a:rPr>
              <a:t>I </a:t>
            </a:r>
            <a:r>
              <a:rPr lang="en-US" altLang="zh-CN" sz="4800" b="1" dirty="0">
                <a:solidFill>
                  <a:srgbClr val="003399"/>
                </a:solidFill>
                <a:latin typeface="Times New Roman" panose="02020603050405020304" pitchFamily="18" charset="0"/>
              </a:rPr>
              <a:t>know that you will be </a:t>
            </a:r>
          </a:p>
          <a:p>
            <a:pPr algn="ctr"/>
            <a:r>
              <a:rPr lang="en-US" altLang="zh-CN" sz="4800" b="1" dirty="0">
                <a:solidFill>
                  <a:srgbClr val="003399"/>
                </a:solidFill>
                <a:latin typeface="Times New Roman" panose="02020603050405020304" pitchFamily="18" charset="0"/>
              </a:rPr>
              <a:t>better at maths.</a:t>
            </a:r>
          </a:p>
        </p:txBody>
      </p:sp>
      <p:sp>
        <p:nvSpPr>
          <p:cNvPr id="7" name="矩形 6"/>
          <p:cNvSpPr/>
          <p:nvPr/>
        </p:nvSpPr>
        <p:spPr>
          <a:xfrm>
            <a:off x="2871110" y="5479871"/>
            <a:ext cx="3554179" cy="532453"/>
          </a:xfrm>
          <a:prstGeom prst="rect">
            <a:avLst/>
          </a:prstGeom>
        </p:spPr>
        <p:txBody>
          <a:bodyPr wrap="none">
            <a:spAutoFit/>
          </a:bodyPr>
          <a:lstStyle/>
          <a:p>
            <a:pPr marL="342900" lvl="0" indent="-342900" algn="ctr" fontAlgn="base">
              <a:lnSpc>
                <a:spcPct val="110000"/>
              </a:lnSpc>
              <a:spcBef>
                <a:spcPct val="0"/>
              </a:spcBef>
              <a:spcAft>
                <a:spcPct val="0"/>
              </a:spcAft>
            </a:pPr>
            <a:r>
              <a:rPr lang="en-US" altLang="zh-CN" sz="26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600" b="1" kern="0" dirty="0">
              <a:solidFill>
                <a:srgbClr val="003399"/>
              </a:solidFill>
              <a:latin typeface="微软雅黑" panose="020B0503020204020204" pitchFamily="34" charset="-122"/>
              <a:ea typeface="微软雅黑" panose="020B0503020204020204" pitchFamily="34" charset="-122"/>
            </a:endParaRPr>
          </a:p>
        </p:txBody>
      </p:sp>
    </p:spTree>
  </p:cSld>
  <p:clrMapOvr>
    <a:masterClrMapping/>
  </p:clrMapOvr>
  <p:transition>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6" name="Rectangle 4"/>
          <p:cNvSpPr>
            <a:spLocks noChangeArrowheads="1"/>
          </p:cNvSpPr>
          <p:nvPr/>
        </p:nvSpPr>
        <p:spPr bwMode="auto">
          <a:xfrm>
            <a:off x="914400" y="838200"/>
            <a:ext cx="6934200" cy="4965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342900" indent="-342900"/>
            <a:r>
              <a:rPr lang="en-US" altLang="zh-CN" sz="3200" b="1" dirty="0">
                <a:latin typeface="Times New Roman" panose="02020603050405020304" pitchFamily="18" charset="0"/>
              </a:rPr>
              <a:t>1. Who will probably get thanks from the school-leavers?</a:t>
            </a:r>
          </a:p>
          <a:p>
            <a:pPr marL="1257300" lvl="2" indent="-342900">
              <a:buFontTx/>
              <a:buAutoNum type="alphaLcParenR"/>
            </a:pPr>
            <a:r>
              <a:rPr lang="en-US" altLang="zh-CN" sz="3200" b="1" dirty="0">
                <a:latin typeface="Times New Roman" panose="02020603050405020304" pitchFamily="18" charset="0"/>
              </a:rPr>
              <a:t> Family.    □     </a:t>
            </a:r>
          </a:p>
          <a:p>
            <a:pPr marL="1257300" lvl="2" indent="-342900"/>
            <a:r>
              <a:rPr lang="en-US" altLang="zh-CN" sz="3200" b="1" dirty="0">
                <a:latin typeface="Times New Roman" panose="02020603050405020304" pitchFamily="18" charset="0"/>
              </a:rPr>
              <a:t>b) Friends.   □   </a:t>
            </a:r>
          </a:p>
          <a:p>
            <a:pPr marL="1257300" lvl="2" indent="-342900"/>
            <a:r>
              <a:rPr lang="en-US" altLang="zh-CN" sz="3200" b="1" dirty="0">
                <a:latin typeface="Times New Roman" panose="02020603050405020304" pitchFamily="18" charset="0"/>
              </a:rPr>
              <a:t>c) Teachers. □</a:t>
            </a:r>
          </a:p>
          <a:p>
            <a:pPr marL="342900" indent="-342900"/>
            <a:r>
              <a:rPr lang="en-US" altLang="zh-CN" sz="3200" b="1" dirty="0">
                <a:latin typeface="Times New Roman" panose="02020603050405020304" pitchFamily="18" charset="0"/>
              </a:rPr>
              <a:t>2. What is the speaker probably going to say?</a:t>
            </a:r>
          </a:p>
          <a:p>
            <a:pPr marL="1257300" lvl="2" indent="-342900">
              <a:buFontTx/>
              <a:buAutoNum type="alphaLcParenR"/>
            </a:pPr>
            <a:r>
              <a:rPr lang="en-US" altLang="zh-CN" sz="3200" b="1" dirty="0">
                <a:latin typeface="Times New Roman" panose="02020603050405020304" pitchFamily="18" charset="0"/>
              </a:rPr>
              <a:t> Thank you. □  </a:t>
            </a:r>
          </a:p>
          <a:p>
            <a:pPr marL="1257300" lvl="2" indent="-342900"/>
            <a:r>
              <a:rPr lang="en-US" altLang="zh-CN" sz="3200" b="1" dirty="0">
                <a:latin typeface="Times New Roman" panose="02020603050405020304" pitchFamily="18" charset="0"/>
              </a:rPr>
              <a:t>b) Good luck!  □  </a:t>
            </a:r>
          </a:p>
          <a:p>
            <a:pPr marL="1257300" lvl="2" indent="-342900"/>
            <a:r>
              <a:rPr lang="en-US" altLang="zh-CN" sz="3200" b="1" dirty="0">
                <a:latin typeface="Times New Roman" panose="02020603050405020304" pitchFamily="18" charset="0"/>
              </a:rPr>
              <a:t>c)  Cheers!       □</a:t>
            </a:r>
          </a:p>
        </p:txBody>
      </p:sp>
      <p:sp>
        <p:nvSpPr>
          <p:cNvPr id="125957" name="Rectangle 5"/>
          <p:cNvSpPr>
            <a:spLocks noChangeArrowheads="1"/>
          </p:cNvSpPr>
          <p:nvPr/>
        </p:nvSpPr>
        <p:spPr bwMode="auto">
          <a:xfrm>
            <a:off x="3962400" y="1752600"/>
            <a:ext cx="64293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3600" b="1" dirty="0">
                <a:solidFill>
                  <a:srgbClr val="FF0000"/>
                </a:solidFill>
              </a:rPr>
              <a:t>√</a:t>
            </a:r>
          </a:p>
        </p:txBody>
      </p:sp>
      <p:sp>
        <p:nvSpPr>
          <p:cNvPr id="125958" name="Rectangle 6"/>
          <p:cNvSpPr>
            <a:spLocks noChangeArrowheads="1"/>
          </p:cNvSpPr>
          <p:nvPr/>
        </p:nvSpPr>
        <p:spPr bwMode="auto">
          <a:xfrm>
            <a:off x="3962400" y="2209800"/>
            <a:ext cx="64293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3600" b="1" dirty="0">
                <a:solidFill>
                  <a:srgbClr val="FF0000"/>
                </a:solidFill>
              </a:rPr>
              <a:t>√</a:t>
            </a:r>
          </a:p>
        </p:txBody>
      </p:sp>
      <p:sp>
        <p:nvSpPr>
          <p:cNvPr id="125959" name="Rectangle 7"/>
          <p:cNvSpPr>
            <a:spLocks noChangeArrowheads="1"/>
          </p:cNvSpPr>
          <p:nvPr/>
        </p:nvSpPr>
        <p:spPr bwMode="auto">
          <a:xfrm>
            <a:off x="3962400" y="2667000"/>
            <a:ext cx="64293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3600" b="1" dirty="0">
                <a:solidFill>
                  <a:srgbClr val="FF0000"/>
                </a:solidFill>
              </a:rPr>
              <a:t>√</a:t>
            </a:r>
          </a:p>
        </p:txBody>
      </p:sp>
      <p:sp>
        <p:nvSpPr>
          <p:cNvPr id="125960" name="Rectangle 8"/>
          <p:cNvSpPr>
            <a:spLocks noChangeArrowheads="1"/>
          </p:cNvSpPr>
          <p:nvPr/>
        </p:nvSpPr>
        <p:spPr bwMode="auto">
          <a:xfrm>
            <a:off x="4343400" y="4191000"/>
            <a:ext cx="64293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3600" b="1" dirty="0">
                <a:solidFill>
                  <a:srgbClr val="FF0000"/>
                </a:solidFill>
              </a:rPr>
              <a:t>√</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5957"/>
                                        </p:tgtEl>
                                        <p:attrNameLst>
                                          <p:attrName>style.visibility</p:attrName>
                                        </p:attrNameLst>
                                      </p:cBhvr>
                                      <p:to>
                                        <p:strVal val="visible"/>
                                      </p:to>
                                    </p:set>
                                    <p:animEffect transition="in" filter="fade">
                                      <p:cBhvr>
                                        <p:cTn id="7" dur="500"/>
                                        <p:tgtEl>
                                          <p:spTgt spid="12595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5958"/>
                                        </p:tgtEl>
                                        <p:attrNameLst>
                                          <p:attrName>style.visibility</p:attrName>
                                        </p:attrNameLst>
                                      </p:cBhvr>
                                      <p:to>
                                        <p:strVal val="visible"/>
                                      </p:to>
                                    </p:set>
                                    <p:animEffect transition="in" filter="fade">
                                      <p:cBhvr>
                                        <p:cTn id="12" dur="500"/>
                                        <p:tgtEl>
                                          <p:spTgt spid="12595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5959"/>
                                        </p:tgtEl>
                                        <p:attrNameLst>
                                          <p:attrName>style.visibility</p:attrName>
                                        </p:attrNameLst>
                                      </p:cBhvr>
                                      <p:to>
                                        <p:strVal val="visible"/>
                                      </p:to>
                                    </p:set>
                                    <p:animEffect transition="in" filter="fade">
                                      <p:cBhvr>
                                        <p:cTn id="17" dur="500"/>
                                        <p:tgtEl>
                                          <p:spTgt spid="12595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5960"/>
                                        </p:tgtEl>
                                        <p:attrNameLst>
                                          <p:attrName>style.visibility</p:attrName>
                                        </p:attrNameLst>
                                      </p:cBhvr>
                                      <p:to>
                                        <p:strVal val="visible"/>
                                      </p:to>
                                    </p:set>
                                    <p:animEffect transition="in" filter="fade">
                                      <p:cBhvr>
                                        <p:cTn id="22" dur="500"/>
                                        <p:tgtEl>
                                          <p:spTgt spid="1259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957" grpId="0"/>
      <p:bldP spid="125958" grpId="0"/>
      <p:bldP spid="125959" grpId="0"/>
      <p:bldP spid="12596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WordArt 2"/>
          <p:cNvSpPr>
            <a:spLocks noChangeArrowheads="1" noChangeShapeType="1" noTextEdit="1"/>
          </p:cNvSpPr>
          <p:nvPr/>
        </p:nvSpPr>
        <p:spPr bwMode="auto">
          <a:xfrm>
            <a:off x="1403350" y="1228725"/>
            <a:ext cx="5976938" cy="790575"/>
          </a:xfrm>
          <a:prstGeom prst="rect">
            <a:avLst/>
          </a:prstGeom>
        </p:spPr>
        <p:txBody>
          <a:bodyPr wrap="none" fromWordArt="1">
            <a:prstTxWarp prst="textPlain">
              <a:avLst>
                <a:gd name="adj" fmla="val 50000"/>
              </a:avLst>
            </a:prstTxWarp>
          </a:bodyPr>
          <a:lstStyle/>
          <a:p>
            <a:pPr algn="ctr"/>
            <a:r>
              <a:rPr lang="en-US" altLang="zh-CN" sz="3600" b="1" kern="10" dirty="0">
                <a:ln w="12700">
                  <a:solidFill>
                    <a:srgbClr val="EAEAEA"/>
                  </a:solidFill>
                  <a:rou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8998"/>
                    </a:srgbClr>
                  </a:outerShdw>
                </a:effectLst>
                <a:latin typeface="Arial Black" panose="020B0A04020102020204"/>
              </a:rPr>
              <a:t>Watch and read</a:t>
            </a:r>
            <a:endParaRPr lang="zh-CN" altLang="en-US" sz="3600" b="1" kern="10">
              <a:ln w="12700">
                <a:solidFill>
                  <a:srgbClr val="EAEAEA"/>
                </a:solidFill>
                <a:rou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8998"/>
                  </a:srgbClr>
                </a:outerShdw>
              </a:effectLst>
              <a:latin typeface="Arial Black" panose="020B0A04020102020204"/>
            </a:endParaRPr>
          </a:p>
        </p:txBody>
      </p:sp>
      <p:pic>
        <p:nvPicPr>
          <p:cNvPr id="26627" name="Picture 3" descr="1230">
            <a:hlinkClick r:id="rId2" action="ppaction://hlinkfile"/>
          </p:cNvPr>
          <p:cNvPicPr>
            <a:picLocks noChangeAspect="1" noChangeArrowheads="1"/>
          </p:cNvPicPr>
          <p:nvPr/>
        </p:nvPicPr>
        <p:blipFill>
          <a:blip r:embed="rId3"/>
          <a:srcRect/>
          <a:stretch>
            <a:fillRect/>
          </a:stretch>
        </p:blipFill>
        <p:spPr bwMode="auto">
          <a:xfrm>
            <a:off x="2819400" y="3124200"/>
            <a:ext cx="3124200" cy="219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8" name="Text Box 4"/>
          <p:cNvSpPr txBox="1">
            <a:spLocks noChangeArrowheads="1"/>
          </p:cNvSpPr>
          <p:nvPr/>
        </p:nvSpPr>
        <p:spPr bwMode="auto">
          <a:xfrm>
            <a:off x="2819400" y="5486400"/>
            <a:ext cx="3429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en-US"/>
              <a:t>备注：见视频</a:t>
            </a:r>
            <a:r>
              <a:rPr lang="en-US" altLang="zh-CN" dirty="0"/>
              <a:t>Module 8 Unit 2-1</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withEffect">
                                  <p:stCondLst>
                                    <p:cond delay="0"/>
                                  </p:stCondLst>
                                  <p:childTnLst>
                                    <p:set>
                                      <p:cBhvr>
                                        <p:cTn id="6" dur="1" fill="hold">
                                          <p:stCondLst>
                                            <p:cond delay="0"/>
                                          </p:stCondLst>
                                        </p:cTn>
                                        <p:tgtEl>
                                          <p:spTgt spid="17410"/>
                                        </p:tgtEl>
                                        <p:attrNameLst>
                                          <p:attrName>style.visibility</p:attrName>
                                        </p:attrNameLst>
                                      </p:cBhvr>
                                      <p:to>
                                        <p:strVal val="visible"/>
                                      </p:to>
                                    </p:set>
                                    <p:animEffect transition="in" filter="box(out)">
                                      <p:cBhvr>
                                        <p:cTn id="7" dur="500"/>
                                        <p:tgtEl>
                                          <p:spTgt spid="174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4"/>
          <p:cNvSpPr>
            <a:spLocks noChangeArrowheads="1"/>
          </p:cNvSpPr>
          <p:nvPr/>
        </p:nvSpPr>
        <p:spPr bwMode="auto">
          <a:xfrm>
            <a:off x="228600" y="685800"/>
            <a:ext cx="7239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342900" indent="-342900"/>
            <a:r>
              <a:rPr lang="en-US" altLang="zh-CN" sz="3600" b="1" dirty="0">
                <a:solidFill>
                  <a:srgbClr val="000099"/>
                </a:solidFill>
                <a:latin typeface="Times New Roman" panose="02020603050405020304" pitchFamily="18" charset="0"/>
              </a:rPr>
              <a:t>Now read the passage and check.</a:t>
            </a:r>
          </a:p>
        </p:txBody>
      </p:sp>
      <p:sp>
        <p:nvSpPr>
          <p:cNvPr id="15367" name="Rectangle 7"/>
          <p:cNvSpPr>
            <a:spLocks noChangeArrowheads="1"/>
          </p:cNvSpPr>
          <p:nvPr/>
        </p:nvSpPr>
        <p:spPr bwMode="auto">
          <a:xfrm>
            <a:off x="381000" y="1524000"/>
            <a:ext cx="8610600" cy="4575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15000"/>
              </a:lnSpc>
            </a:pPr>
            <a:r>
              <a:rPr lang="en-US" altLang="zh-CN" sz="3200" b="1" dirty="0">
                <a:latin typeface="Times New Roman" panose="02020603050405020304" pitchFamily="18" charset="0"/>
              </a:rPr>
              <a:t>     Dear head teacher, teachers, parents and fellow students, I</a:t>
            </a:r>
            <a:r>
              <a:rPr lang="en-US" altLang="zh-CN" sz="3200" b="1" dirty="0">
                <a:solidFill>
                  <a:srgbClr val="FF0000"/>
                </a:solidFill>
                <a:latin typeface="Times New Roman" panose="02020603050405020304" pitchFamily="18" charset="0"/>
              </a:rPr>
              <a:t>’m</a:t>
            </a:r>
            <a:r>
              <a:rPr lang="en-US" altLang="zh-CN" sz="3200" b="1" dirty="0">
                <a:latin typeface="Times New Roman" panose="02020603050405020304" pitchFamily="18" charset="0"/>
              </a:rPr>
              <a:t> very </a:t>
            </a:r>
            <a:r>
              <a:rPr lang="en-US" altLang="zh-CN" sz="3200" b="1" dirty="0">
                <a:solidFill>
                  <a:srgbClr val="FF0000"/>
                </a:solidFill>
                <a:latin typeface="Times New Roman" panose="02020603050405020304" pitchFamily="18" charset="0"/>
              </a:rPr>
              <a:t>proud that</a:t>
            </a:r>
            <a:r>
              <a:rPr lang="en-US" altLang="zh-CN" sz="3200" b="1" dirty="0">
                <a:latin typeface="Times New Roman" panose="02020603050405020304" pitchFamily="18" charset="0"/>
              </a:rPr>
              <a:t> you have chosen me to speak to you today. </a:t>
            </a:r>
          </a:p>
          <a:p>
            <a:pPr>
              <a:lnSpc>
                <a:spcPct val="115000"/>
              </a:lnSpc>
            </a:pPr>
            <a:r>
              <a:rPr lang="en-US" altLang="zh-CN" sz="3200" b="1" dirty="0">
                <a:latin typeface="Times New Roman" panose="02020603050405020304" pitchFamily="18" charset="0"/>
              </a:rPr>
              <a:t>     I have three roses here: a red one, a yellow one and a white one. These roses are to </a:t>
            </a:r>
            <a:r>
              <a:rPr lang="en-US" altLang="zh-CN" sz="3200" b="1" dirty="0">
                <a:solidFill>
                  <a:srgbClr val="FF0000"/>
                </a:solidFill>
                <a:latin typeface="Times New Roman" panose="02020603050405020304" pitchFamily="18" charset="0"/>
              </a:rPr>
              <a:t>thank </a:t>
            </a:r>
            <a:r>
              <a:rPr lang="en-US" altLang="zh-CN" sz="3200" b="1" dirty="0">
                <a:latin typeface="Times New Roman" panose="02020603050405020304" pitchFamily="18" charset="0"/>
              </a:rPr>
              <a:t>three groups of people </a:t>
            </a:r>
            <a:r>
              <a:rPr lang="en-US" altLang="zh-CN" sz="3200" b="1" dirty="0">
                <a:solidFill>
                  <a:srgbClr val="FF0000"/>
                </a:solidFill>
                <a:latin typeface="Times New Roman" panose="02020603050405020304" pitchFamily="18" charset="0"/>
              </a:rPr>
              <a:t>for</a:t>
            </a:r>
            <a:r>
              <a:rPr lang="en-US" altLang="zh-CN" sz="3200" b="1" dirty="0">
                <a:latin typeface="Times New Roman" panose="02020603050405020304" pitchFamily="18" charset="0"/>
              </a:rPr>
              <a:t> the three most important things that I have learnt. These three things are </a:t>
            </a:r>
            <a:r>
              <a:rPr lang="en-US" altLang="zh-CN" sz="3200" b="1" dirty="0">
                <a:solidFill>
                  <a:schemeClr val="hlink"/>
                </a:solidFill>
                <a:latin typeface="Times New Roman" panose="02020603050405020304" pitchFamily="18" charset="0"/>
              </a:rPr>
              <a:t>friendship, effort and trust.</a:t>
            </a:r>
          </a:p>
        </p:txBody>
      </p:sp>
      <p:pic>
        <p:nvPicPr>
          <p:cNvPr id="15369" name="Module 8 Unit 2_1.mp3">
            <a:hlinkClick r:id="" action="ppaction://media"/>
          </p:cNvPr>
          <p:cNvPicPr>
            <a:picLocks noRot="1" noChangeAspect="1" noChangeArrowheads="1"/>
          </p:cNvPicPr>
          <p:nvPr>
            <a:audioFile r:link="rId2"/>
            <p:extLst>
              <p:ext uri="{DAA4B4D4-6D71-4841-9C94-3DE7FCFB9230}">
                <p14:media xmlns:p14="http://schemas.microsoft.com/office/powerpoint/2010/main" r:link="rId1"/>
              </p:ext>
            </p:extLst>
          </p:nvPr>
        </p:nvPicPr>
        <p:blipFill>
          <a:blip r:embed="rId4">
            <a:extLst>
              <a:ext uri="{28A0092B-C50C-407E-A947-70E740481C1C}">
                <a14:useLocalDpi xmlns:a14="http://schemas.microsoft.com/office/drawing/2010/main" val="0"/>
              </a:ext>
            </a:extLst>
          </a:blip>
          <a:srcRect/>
          <a:stretch>
            <a:fillRect/>
          </a:stretch>
        </p:blipFill>
        <p:spPr bwMode="auto">
          <a:xfrm>
            <a:off x="7239000" y="762000"/>
            <a:ext cx="609600" cy="609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random/>
  </p:transition>
  <p:timing>
    <p:tnLst>
      <p:par>
        <p:cTn id="1" dur="indefinite" restart="never" nodeType="tmRoot">
          <p:childTnLst>
            <p:seq concurrent="1" nextAc="seek">
              <p:cTn id="2" restart="whenNotActive" fill="hold" evtFilter="cancelBubble" nodeType="interactiveSeq">
                <p:stCondLst>
                  <p:cond evt="onClick" delay="0">
                    <p:tgtEl>
                      <p:spTgt spid="15369"/>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80874" fill="hold"/>
                                        <p:tgtEl>
                                          <p:spTgt spid="15369"/>
                                        </p:tgtEl>
                                      </p:cBhvr>
                                    </p:cmd>
                                  </p:childTnLst>
                                </p:cTn>
                              </p:par>
                            </p:childTnLst>
                          </p:cTn>
                        </p:par>
                      </p:childTnLst>
                    </p:cTn>
                  </p:par>
                </p:childTnLst>
              </p:cTn>
              <p:nextCondLst>
                <p:cond evt="onClick" delay="0">
                  <p:tgtEl>
                    <p:spTgt spid="15369"/>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15369"/>
                </p:tgtEl>
              </p:cMediaNode>
            </p:audio>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4"/>
          <p:cNvSpPr>
            <a:spLocks noChangeArrowheads="1"/>
          </p:cNvSpPr>
          <p:nvPr/>
        </p:nvSpPr>
        <p:spPr bwMode="auto">
          <a:xfrm>
            <a:off x="304800" y="609600"/>
            <a:ext cx="8534400" cy="5695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15000"/>
              </a:lnSpc>
            </a:pPr>
            <a:r>
              <a:rPr lang="en-US" altLang="zh-CN" sz="3200" b="1" dirty="0">
                <a:latin typeface="Times New Roman" panose="02020603050405020304" pitchFamily="18" charset="0"/>
              </a:rPr>
              <a:t>      I give the red rose to my friends. When I started school here, my Chinese was not good, and some of my mistakes were very funny. I once tried to say “</a:t>
            </a:r>
            <a:r>
              <a:rPr lang="en-US" altLang="zh-CN" sz="3200" b="1" i="1" dirty="0">
                <a:latin typeface="Times New Roman" panose="02020603050405020304" pitchFamily="18" charset="0"/>
              </a:rPr>
              <a:t>xiexie</a:t>
            </a:r>
            <a:r>
              <a:rPr lang="en-US" altLang="zh-CN" sz="3200" b="1" dirty="0">
                <a:latin typeface="Times New Roman" panose="02020603050405020304" pitchFamily="18" charset="0"/>
              </a:rPr>
              <a:t>”, but I said “</a:t>
            </a:r>
            <a:r>
              <a:rPr lang="en-US" altLang="zh-CN" sz="3200" b="1" i="1" dirty="0">
                <a:latin typeface="Times New Roman" panose="02020603050405020304" pitchFamily="18" charset="0"/>
              </a:rPr>
              <a:t>xiaxia</a:t>
            </a:r>
            <a:r>
              <a:rPr lang="en-US" altLang="zh-CN" sz="3200" b="1" dirty="0">
                <a:latin typeface="Times New Roman" panose="02020603050405020304" pitchFamily="18" charset="0"/>
              </a:rPr>
              <a:t>” </a:t>
            </a:r>
            <a:r>
              <a:rPr lang="en-US" altLang="zh-CN" sz="3200" b="1" dirty="0">
                <a:solidFill>
                  <a:srgbClr val="FF0000"/>
                </a:solidFill>
                <a:latin typeface="Times New Roman" panose="02020603050405020304" pitchFamily="18" charset="0"/>
              </a:rPr>
              <a:t>instead</a:t>
            </a:r>
            <a:r>
              <a:rPr lang="en-US" altLang="zh-CN" sz="3200" b="1" dirty="0">
                <a:latin typeface="Times New Roman" panose="02020603050405020304" pitchFamily="18" charset="0"/>
              </a:rPr>
              <a:t>. Of course some people laughed, and I felt quite </a:t>
            </a:r>
            <a:r>
              <a:rPr lang="en-US" altLang="zh-CN" sz="3200" b="1" dirty="0">
                <a:solidFill>
                  <a:srgbClr val="FF0000"/>
                </a:solidFill>
                <a:latin typeface="Times New Roman" panose="02020603050405020304" pitchFamily="18" charset="0"/>
              </a:rPr>
              <a:t>silly</a:t>
            </a:r>
            <a:r>
              <a:rPr lang="en-US" altLang="zh-CN" sz="3200" b="1" dirty="0">
                <a:latin typeface="Times New Roman" panose="02020603050405020304" pitchFamily="18" charset="0"/>
              </a:rPr>
              <a:t>. But they were not </a:t>
            </a:r>
            <a:r>
              <a:rPr lang="en-US" altLang="zh-CN" sz="3200" b="1" dirty="0">
                <a:solidFill>
                  <a:srgbClr val="FF0000"/>
                </a:solidFill>
                <a:latin typeface="Times New Roman" panose="02020603050405020304" pitchFamily="18" charset="0"/>
              </a:rPr>
              <a:t>laughing at</a:t>
            </a:r>
            <a:r>
              <a:rPr lang="en-US" altLang="zh-CN" sz="3200" b="1" dirty="0">
                <a:latin typeface="Times New Roman" panose="02020603050405020304" pitchFamily="18" charset="0"/>
              </a:rPr>
              <a:t> me. They taught me to say many things in Chinese and kindly invited me to join them. Today, </a:t>
            </a:r>
            <a:r>
              <a:rPr lang="en-US" altLang="zh-CN" sz="3200" b="1" dirty="0">
                <a:solidFill>
                  <a:srgbClr val="FF0000"/>
                </a:solidFill>
                <a:latin typeface="Times New Roman" panose="02020603050405020304" pitchFamily="18" charset="0"/>
              </a:rPr>
              <a:t>thanks to</a:t>
            </a:r>
            <a:r>
              <a:rPr lang="en-US" altLang="zh-CN" sz="3200" b="1" dirty="0">
                <a:latin typeface="Times New Roman" panose="02020603050405020304" pitchFamily="18" charset="0"/>
              </a:rPr>
              <a:t> their kindness, my Chinese is much better, and we have become friends. So, let me</a:t>
            </a:r>
          </a:p>
        </p:txBody>
      </p:sp>
    </p:spTree>
  </p:cSld>
  <p:clrMapOvr>
    <a:masterClrMapping/>
  </p:clrMapOvr>
  <p:transition>
    <p:rand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4"/>
          <p:cNvSpPr>
            <a:spLocks noChangeArrowheads="1"/>
          </p:cNvSpPr>
          <p:nvPr/>
        </p:nvSpPr>
        <p:spPr bwMode="auto">
          <a:xfrm>
            <a:off x="381000" y="609600"/>
            <a:ext cx="8305800" cy="5349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en-US" altLang="zh-CN" sz="3200" b="1" dirty="0">
                <a:latin typeface="Times New Roman" panose="02020603050405020304" pitchFamily="18" charset="0"/>
              </a:rPr>
              <a:t> say “</a:t>
            </a:r>
            <a:r>
              <a:rPr lang="en-US" altLang="zh-CN" sz="3200" b="1" i="1" dirty="0">
                <a:latin typeface="Times New Roman" panose="02020603050405020304" pitchFamily="18" charset="0"/>
              </a:rPr>
              <a:t>xiexie</a:t>
            </a:r>
            <a:r>
              <a:rPr lang="en-US" altLang="zh-CN" sz="3200" b="1" dirty="0">
                <a:latin typeface="Times New Roman" panose="02020603050405020304" pitchFamily="18" charset="0"/>
              </a:rPr>
              <a:t>” again to all of you for your help. </a:t>
            </a:r>
          </a:p>
          <a:p>
            <a:pPr>
              <a:lnSpc>
                <a:spcPct val="120000"/>
              </a:lnSpc>
            </a:pPr>
            <a:r>
              <a:rPr lang="en-US" altLang="zh-CN" sz="3200" b="1" dirty="0">
                <a:latin typeface="Times New Roman" panose="02020603050405020304" pitchFamily="18" charset="0"/>
              </a:rPr>
              <a:t>      I give the white rose to my teachers, </a:t>
            </a:r>
            <a:r>
              <a:rPr lang="en-US" altLang="zh-CN" sz="3200" b="1" dirty="0">
                <a:solidFill>
                  <a:srgbClr val="FF0000"/>
                </a:solidFill>
                <a:latin typeface="Times New Roman" panose="02020603050405020304" pitchFamily="18" charset="0"/>
              </a:rPr>
              <a:t>who </a:t>
            </a:r>
            <a:r>
              <a:rPr lang="en-US" altLang="zh-CN" sz="3200" b="1" dirty="0">
                <a:latin typeface="Times New Roman" panose="02020603050405020304" pitchFamily="18" charset="0"/>
              </a:rPr>
              <a:t>have taught me that there is </a:t>
            </a:r>
            <a:r>
              <a:rPr lang="en-US" altLang="zh-CN" sz="3200" b="1" dirty="0">
                <a:solidFill>
                  <a:srgbClr val="FF0000"/>
                </a:solidFill>
                <a:latin typeface="Times New Roman" panose="02020603050405020304" pitchFamily="18" charset="0"/>
              </a:rPr>
              <a:t>no </a:t>
            </a:r>
            <a:r>
              <a:rPr lang="en-US" altLang="zh-CN" sz="3200" b="1" dirty="0">
                <a:latin typeface="Times New Roman" panose="02020603050405020304" pitchFamily="18" charset="0"/>
              </a:rPr>
              <a:t>success </a:t>
            </a:r>
            <a:r>
              <a:rPr lang="en-US" altLang="zh-CN" sz="3200" b="1" dirty="0">
                <a:solidFill>
                  <a:srgbClr val="FF0000"/>
                </a:solidFill>
                <a:latin typeface="Times New Roman" panose="02020603050405020304" pitchFamily="18" charset="0"/>
              </a:rPr>
              <a:t>without</a:t>
            </a:r>
            <a:r>
              <a:rPr lang="en-US" altLang="zh-CN" sz="3200" b="1" dirty="0">
                <a:latin typeface="Times New Roman" panose="02020603050405020304" pitchFamily="18" charset="0"/>
              </a:rPr>
              <a:t> effort. When I started running in the 800 metres, I always finished last and I just wanted to give up. But the PE teacher, Ms Huang, helped me. She ran </a:t>
            </a:r>
            <a:r>
              <a:rPr lang="en-US" altLang="zh-CN" sz="3200" b="1" dirty="0">
                <a:solidFill>
                  <a:srgbClr val="FF0000"/>
                </a:solidFill>
                <a:latin typeface="Times New Roman" panose="02020603050405020304" pitchFamily="18" charset="0"/>
              </a:rPr>
              <a:t>along with</a:t>
            </a:r>
            <a:r>
              <a:rPr lang="en-US" altLang="zh-CN" sz="3200" b="1" dirty="0">
                <a:latin typeface="Times New Roman" panose="02020603050405020304" pitchFamily="18" charset="0"/>
              </a:rPr>
              <a:t> me, and she said, “You only really lose if you </a:t>
            </a:r>
            <a:r>
              <a:rPr lang="en-US" altLang="zh-CN" sz="3200" b="1" dirty="0">
                <a:solidFill>
                  <a:srgbClr val="FF0000"/>
                </a:solidFill>
                <a:latin typeface="Times New Roman" panose="02020603050405020304" pitchFamily="18" charset="0"/>
              </a:rPr>
              <a:t>give up</a:t>
            </a:r>
            <a:r>
              <a:rPr lang="en-US" altLang="zh-CN" sz="3200" b="1" dirty="0">
                <a:latin typeface="Times New Roman" panose="02020603050405020304" pitchFamily="18" charset="0"/>
              </a:rPr>
              <a:t>!” I still can’t run fast </a:t>
            </a:r>
            <a:r>
              <a:rPr lang="en-US" altLang="zh-CN" sz="3200" b="1" dirty="0">
                <a:solidFill>
                  <a:srgbClr val="FF0000"/>
                </a:solidFill>
                <a:latin typeface="Times New Roman" panose="02020603050405020304" pitchFamily="18" charset="0"/>
              </a:rPr>
              <a:t>enough</a:t>
            </a:r>
            <a:r>
              <a:rPr lang="en-US" altLang="zh-CN" sz="3200" b="1" dirty="0">
                <a:latin typeface="Times New Roman" panose="02020603050405020304" pitchFamily="18" charset="0"/>
              </a:rPr>
              <a:t>, but I’ve learnt to</a:t>
            </a:r>
          </a:p>
        </p:txBody>
      </p:sp>
    </p:spTree>
  </p:cSld>
  <p:clrMapOvr>
    <a:masterClrMapping/>
  </p:clrMapOvr>
  <p:transition>
    <p:rand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80" name="Rectangle 4"/>
          <p:cNvSpPr>
            <a:spLocks noChangeArrowheads="1"/>
          </p:cNvSpPr>
          <p:nvPr/>
        </p:nvSpPr>
        <p:spPr bwMode="auto">
          <a:xfrm>
            <a:off x="381000" y="685800"/>
            <a:ext cx="8458200" cy="5349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en-US" altLang="zh-CN" sz="3200" b="1" dirty="0">
                <a:solidFill>
                  <a:srgbClr val="FF0000"/>
                </a:solidFill>
                <a:latin typeface="Times New Roman" panose="02020603050405020304" pitchFamily="18" charset="0"/>
              </a:rPr>
              <a:t>try my best</a:t>
            </a:r>
            <a:r>
              <a:rPr lang="en-US" altLang="zh-CN" sz="3200" b="1" dirty="0">
                <a:latin typeface="Times New Roman" panose="02020603050405020304" pitchFamily="18" charset="0"/>
              </a:rPr>
              <a:t>, </a:t>
            </a:r>
            <a:r>
              <a:rPr lang="en-US" altLang="zh-CN" sz="3200" b="1" dirty="0">
                <a:solidFill>
                  <a:srgbClr val="FF0000"/>
                </a:solidFill>
                <a:latin typeface="Times New Roman" panose="02020603050405020304" pitchFamily="18" charset="0"/>
              </a:rPr>
              <a:t>not only</a:t>
            </a:r>
            <a:r>
              <a:rPr lang="en-US" altLang="zh-CN" sz="3200" b="1" dirty="0">
                <a:latin typeface="Times New Roman" panose="02020603050405020304" pitchFamily="18" charset="0"/>
              </a:rPr>
              <a:t> with running </a:t>
            </a:r>
            <a:r>
              <a:rPr lang="en-US" altLang="zh-CN" sz="3200" b="1" dirty="0">
                <a:solidFill>
                  <a:srgbClr val="FF0000"/>
                </a:solidFill>
                <a:latin typeface="Times New Roman" panose="02020603050405020304" pitchFamily="18" charset="0"/>
              </a:rPr>
              <a:t>but</a:t>
            </a:r>
            <a:r>
              <a:rPr lang="en-US" altLang="zh-CN" sz="3200" b="1" dirty="0">
                <a:latin typeface="Times New Roman" panose="02020603050405020304" pitchFamily="18" charset="0"/>
              </a:rPr>
              <a:t> with whatever else I do. </a:t>
            </a:r>
          </a:p>
          <a:p>
            <a:pPr>
              <a:lnSpc>
                <a:spcPct val="120000"/>
              </a:lnSpc>
            </a:pPr>
            <a:r>
              <a:rPr lang="en-US" altLang="zh-CN" sz="3200" b="1" dirty="0">
                <a:latin typeface="Times New Roman" panose="02020603050405020304" pitchFamily="18" charset="0"/>
              </a:rPr>
              <a:t>    I give the yellow rose to my parents for </a:t>
            </a:r>
          </a:p>
          <a:p>
            <a:pPr>
              <a:lnSpc>
                <a:spcPct val="120000"/>
              </a:lnSpc>
            </a:pPr>
            <a:r>
              <a:rPr lang="en-US" altLang="zh-CN" sz="3200" b="1" dirty="0">
                <a:latin typeface="Times New Roman" panose="02020603050405020304" pitchFamily="18" charset="0"/>
              </a:rPr>
              <a:t>teaching me that </a:t>
            </a:r>
            <a:r>
              <a:rPr lang="en-US" altLang="zh-CN" sz="3200" b="1" dirty="0">
                <a:solidFill>
                  <a:schemeClr val="hlink"/>
                </a:solidFill>
                <a:latin typeface="Times New Roman" panose="02020603050405020304" pitchFamily="18" charset="0"/>
              </a:rPr>
              <a:t>love is about trust</a:t>
            </a:r>
            <a:r>
              <a:rPr lang="en-US" altLang="zh-CN" sz="3200" b="1" dirty="0">
                <a:latin typeface="Times New Roman" panose="02020603050405020304" pitchFamily="18" charset="0"/>
              </a:rPr>
              <a:t>. When I wanted to learn the violin, my father told me that I should work harder at maths. I was disappointed. Then, on the morning of my birthday, I woke up to find a beautiful violin at my bedside. There was a note from my father:          </a:t>
            </a:r>
          </a:p>
        </p:txBody>
      </p:sp>
    </p:spTree>
  </p:cSld>
  <p:clrMapOvr>
    <a:masterClrMapping/>
  </p:clrMapOvr>
  <p:transition>
    <p:rand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5" name="Rectangle 5"/>
          <p:cNvSpPr>
            <a:spLocks noChangeArrowheads="1"/>
          </p:cNvSpPr>
          <p:nvPr/>
        </p:nvSpPr>
        <p:spPr bwMode="auto">
          <a:xfrm>
            <a:off x="914400" y="838200"/>
            <a:ext cx="7446963" cy="496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5000"/>
              </a:lnSpc>
            </a:pPr>
            <a:r>
              <a:rPr lang="en-US" altLang="zh-CN" sz="3200" b="1" dirty="0">
                <a:latin typeface="Times New Roman" panose="02020603050405020304" pitchFamily="18" charset="0"/>
              </a:rPr>
              <a:t>     “I’m sure you will </a:t>
            </a:r>
            <a:r>
              <a:rPr lang="en-US" altLang="zh-CN" sz="3200" b="1" dirty="0">
                <a:solidFill>
                  <a:srgbClr val="FF0000"/>
                </a:solidFill>
                <a:latin typeface="Times New Roman" panose="02020603050405020304" pitchFamily="18" charset="0"/>
              </a:rPr>
              <a:t>be good at</a:t>
            </a:r>
            <a:r>
              <a:rPr lang="en-US" altLang="zh-CN" sz="3200" b="1" dirty="0">
                <a:latin typeface="Times New Roman" panose="02020603050405020304" pitchFamily="18" charset="0"/>
              </a:rPr>
              <a:t> music. I know that you will </a:t>
            </a:r>
            <a:r>
              <a:rPr lang="en-US" altLang="zh-CN" sz="3200" b="1" dirty="0">
                <a:solidFill>
                  <a:srgbClr val="FF0000"/>
                </a:solidFill>
                <a:latin typeface="Times New Roman" panose="02020603050405020304" pitchFamily="18" charset="0"/>
              </a:rPr>
              <a:t>be better at</a:t>
            </a:r>
            <a:r>
              <a:rPr lang="en-US" altLang="zh-CN" sz="3200" b="1" dirty="0">
                <a:latin typeface="Times New Roman" panose="02020603050405020304" pitchFamily="18" charset="0"/>
              </a:rPr>
              <a:t> maths.” I’m sure that you all have your own memories about the happiness of the last three years, and the people whom you want to thank for it, so let’s all stand up and say, “Thank you, friends, teachers and parents! We love you!”</a:t>
            </a:r>
          </a:p>
        </p:txBody>
      </p:sp>
    </p:spTree>
  </p:cSld>
  <p:clrMapOvr>
    <a:masterClrMapping/>
  </p:clrMapOvr>
  <p:transition>
    <p:rand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Rectangle 4"/>
          <p:cNvSpPr>
            <a:spLocks noChangeArrowheads="1"/>
          </p:cNvSpPr>
          <p:nvPr/>
        </p:nvSpPr>
        <p:spPr bwMode="auto">
          <a:xfrm>
            <a:off x="457200" y="533400"/>
            <a:ext cx="60388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3600" b="1" dirty="0">
                <a:solidFill>
                  <a:srgbClr val="000099"/>
                </a:solidFill>
                <a:latin typeface="Times New Roman" panose="02020603050405020304" pitchFamily="18" charset="0"/>
              </a:rPr>
              <a:t>2. Find sentences which show:</a:t>
            </a:r>
          </a:p>
        </p:txBody>
      </p:sp>
      <p:sp>
        <p:nvSpPr>
          <p:cNvPr id="22533" name="Rectangle 5"/>
          <p:cNvSpPr>
            <a:spLocks noChangeArrowheads="1"/>
          </p:cNvSpPr>
          <p:nvPr/>
        </p:nvSpPr>
        <p:spPr bwMode="auto">
          <a:xfrm>
            <a:off x="609600" y="1295400"/>
            <a:ext cx="7924800" cy="4765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342900" indent="-342900">
              <a:lnSpc>
                <a:spcPct val="120000"/>
              </a:lnSpc>
              <a:buFontTx/>
              <a:buAutoNum type="arabicPeriod"/>
            </a:pPr>
            <a:r>
              <a:rPr lang="en-US" altLang="zh-CN" sz="3200" b="1" dirty="0">
                <a:latin typeface="Times New Roman" panose="02020603050405020304" pitchFamily="18" charset="0"/>
              </a:rPr>
              <a:t>the three things the speaker has learnt</a:t>
            </a:r>
          </a:p>
          <a:p>
            <a:pPr marL="342900" indent="-342900">
              <a:lnSpc>
                <a:spcPct val="120000"/>
              </a:lnSpc>
            </a:pPr>
            <a:r>
              <a:rPr lang="en-US" altLang="zh-CN" sz="3200" b="1" dirty="0">
                <a:solidFill>
                  <a:srgbClr val="FF0000"/>
                </a:solidFill>
                <a:latin typeface="Times New Roman" panose="02020603050405020304" pitchFamily="18" charset="0"/>
              </a:rPr>
              <a:t>    These three things are friendship, effort   and trust.</a:t>
            </a:r>
          </a:p>
          <a:p>
            <a:pPr marL="342900" indent="-342900">
              <a:lnSpc>
                <a:spcPct val="120000"/>
              </a:lnSpc>
            </a:pPr>
            <a:r>
              <a:rPr lang="en-US" altLang="zh-CN" sz="3200" b="1" dirty="0">
                <a:latin typeface="Times New Roman" panose="02020603050405020304" pitchFamily="18" charset="0"/>
              </a:rPr>
              <a:t>2. the three groups of people the speaker wants to thank</a:t>
            </a:r>
          </a:p>
          <a:p>
            <a:pPr marL="342900" indent="-342900">
              <a:lnSpc>
                <a:spcPct val="120000"/>
              </a:lnSpc>
            </a:pPr>
            <a:r>
              <a:rPr lang="en-US" altLang="zh-CN" sz="3200" b="1" dirty="0">
                <a:solidFill>
                  <a:srgbClr val="FF0000"/>
                </a:solidFill>
                <a:latin typeface="Times New Roman" panose="02020603050405020304" pitchFamily="18" charset="0"/>
              </a:rPr>
              <a:t>    I give the red rose to my friends. </a:t>
            </a:r>
          </a:p>
          <a:p>
            <a:pPr marL="342900" indent="-342900">
              <a:lnSpc>
                <a:spcPct val="120000"/>
              </a:lnSpc>
            </a:pPr>
            <a:r>
              <a:rPr lang="en-US" altLang="zh-CN" sz="3200" b="1" dirty="0">
                <a:solidFill>
                  <a:srgbClr val="FF0000"/>
                </a:solidFill>
                <a:latin typeface="Times New Roman" panose="02020603050405020304" pitchFamily="18" charset="0"/>
              </a:rPr>
              <a:t>    I give the white rose to my teachers...</a:t>
            </a:r>
          </a:p>
          <a:p>
            <a:pPr marL="342900" indent="-342900">
              <a:lnSpc>
                <a:spcPct val="120000"/>
              </a:lnSpc>
            </a:pPr>
            <a:r>
              <a:rPr lang="en-US" altLang="zh-CN" sz="3200" b="1" dirty="0">
                <a:solidFill>
                  <a:srgbClr val="FF0000"/>
                </a:solidFill>
                <a:latin typeface="Times New Roman" panose="02020603050405020304" pitchFamily="18" charset="0"/>
              </a:rPr>
              <a:t>    I give the yellow rose to my parents ...</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22533">
                                            <p:txEl>
                                              <p:pRg st="1" end="1"/>
                                            </p:txEl>
                                          </p:spTgt>
                                        </p:tgtEl>
                                        <p:attrNameLst>
                                          <p:attrName>style.visibility</p:attrName>
                                        </p:attrNameLst>
                                      </p:cBhvr>
                                      <p:to>
                                        <p:strVal val="visible"/>
                                      </p:to>
                                    </p:set>
                                    <p:anim calcmode="lin" valueType="num">
                                      <p:cBhvr>
                                        <p:cTn id="7" dur="1000" fill="hold"/>
                                        <p:tgtEl>
                                          <p:spTgt spid="22533">
                                            <p:txEl>
                                              <p:pRg st="1" end="1"/>
                                            </p:txEl>
                                          </p:spTgt>
                                        </p:tgtEl>
                                        <p:attrNameLst>
                                          <p:attrName>ppt_w</p:attrName>
                                        </p:attrNameLst>
                                      </p:cBhvr>
                                      <p:tavLst>
                                        <p:tav tm="0">
                                          <p:val>
                                            <p:strVal val="#ppt_w*0.70"/>
                                          </p:val>
                                        </p:tav>
                                        <p:tav tm="100000">
                                          <p:val>
                                            <p:strVal val="#ppt_w"/>
                                          </p:val>
                                        </p:tav>
                                      </p:tavLst>
                                    </p:anim>
                                    <p:anim calcmode="lin" valueType="num">
                                      <p:cBhvr>
                                        <p:cTn id="8" dur="1000" fill="hold"/>
                                        <p:tgtEl>
                                          <p:spTgt spid="22533">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2253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22533">
                                            <p:txEl>
                                              <p:pRg st="3" end="3"/>
                                            </p:txEl>
                                          </p:spTgt>
                                        </p:tgtEl>
                                        <p:attrNameLst>
                                          <p:attrName>style.visibility</p:attrName>
                                        </p:attrNameLst>
                                      </p:cBhvr>
                                      <p:to>
                                        <p:strVal val="visible"/>
                                      </p:to>
                                    </p:set>
                                    <p:anim calcmode="lin" valueType="num">
                                      <p:cBhvr>
                                        <p:cTn id="14" dur="1000" fill="hold"/>
                                        <p:tgtEl>
                                          <p:spTgt spid="22533">
                                            <p:txEl>
                                              <p:pRg st="3" end="3"/>
                                            </p:txEl>
                                          </p:spTgt>
                                        </p:tgtEl>
                                        <p:attrNameLst>
                                          <p:attrName>ppt_w</p:attrName>
                                        </p:attrNameLst>
                                      </p:cBhvr>
                                      <p:tavLst>
                                        <p:tav tm="0">
                                          <p:val>
                                            <p:strVal val="#ppt_w*0.70"/>
                                          </p:val>
                                        </p:tav>
                                        <p:tav tm="100000">
                                          <p:val>
                                            <p:strVal val="#ppt_w"/>
                                          </p:val>
                                        </p:tav>
                                      </p:tavLst>
                                    </p:anim>
                                    <p:anim calcmode="lin" valueType="num">
                                      <p:cBhvr>
                                        <p:cTn id="15" dur="1000" fill="hold"/>
                                        <p:tgtEl>
                                          <p:spTgt spid="22533">
                                            <p:txEl>
                                              <p:pRg st="3" end="3"/>
                                            </p:txEl>
                                          </p:spTgt>
                                        </p:tgtEl>
                                        <p:attrNameLst>
                                          <p:attrName>ppt_h</p:attrName>
                                        </p:attrNameLst>
                                      </p:cBhvr>
                                      <p:tavLst>
                                        <p:tav tm="0">
                                          <p:val>
                                            <p:strVal val="#ppt_h"/>
                                          </p:val>
                                        </p:tav>
                                        <p:tav tm="100000">
                                          <p:val>
                                            <p:strVal val="#ppt_h"/>
                                          </p:val>
                                        </p:tav>
                                      </p:tavLst>
                                    </p:anim>
                                    <p:animEffect transition="in" filter="fade">
                                      <p:cBhvr>
                                        <p:cTn id="16" dur="1000"/>
                                        <p:tgtEl>
                                          <p:spTgt spid="2253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22533">
                                            <p:txEl>
                                              <p:pRg st="4" end="4"/>
                                            </p:txEl>
                                          </p:spTgt>
                                        </p:tgtEl>
                                        <p:attrNameLst>
                                          <p:attrName>style.visibility</p:attrName>
                                        </p:attrNameLst>
                                      </p:cBhvr>
                                      <p:to>
                                        <p:strVal val="visible"/>
                                      </p:to>
                                    </p:set>
                                    <p:anim calcmode="lin" valueType="num">
                                      <p:cBhvr>
                                        <p:cTn id="21" dur="1000" fill="hold"/>
                                        <p:tgtEl>
                                          <p:spTgt spid="22533">
                                            <p:txEl>
                                              <p:pRg st="4" end="4"/>
                                            </p:txEl>
                                          </p:spTgt>
                                        </p:tgtEl>
                                        <p:attrNameLst>
                                          <p:attrName>ppt_w</p:attrName>
                                        </p:attrNameLst>
                                      </p:cBhvr>
                                      <p:tavLst>
                                        <p:tav tm="0">
                                          <p:val>
                                            <p:strVal val="#ppt_w*0.70"/>
                                          </p:val>
                                        </p:tav>
                                        <p:tav tm="100000">
                                          <p:val>
                                            <p:strVal val="#ppt_w"/>
                                          </p:val>
                                        </p:tav>
                                      </p:tavLst>
                                    </p:anim>
                                    <p:anim calcmode="lin" valueType="num">
                                      <p:cBhvr>
                                        <p:cTn id="22" dur="1000" fill="hold"/>
                                        <p:tgtEl>
                                          <p:spTgt spid="22533">
                                            <p:txEl>
                                              <p:pRg st="4" end="4"/>
                                            </p:txEl>
                                          </p:spTgt>
                                        </p:tgtEl>
                                        <p:attrNameLst>
                                          <p:attrName>ppt_h</p:attrName>
                                        </p:attrNameLst>
                                      </p:cBhvr>
                                      <p:tavLst>
                                        <p:tav tm="0">
                                          <p:val>
                                            <p:strVal val="#ppt_h"/>
                                          </p:val>
                                        </p:tav>
                                        <p:tav tm="100000">
                                          <p:val>
                                            <p:strVal val="#ppt_h"/>
                                          </p:val>
                                        </p:tav>
                                      </p:tavLst>
                                    </p:anim>
                                    <p:animEffect transition="in" filter="fade">
                                      <p:cBhvr>
                                        <p:cTn id="23" dur="1000"/>
                                        <p:tgtEl>
                                          <p:spTgt spid="2253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22533">
                                            <p:txEl>
                                              <p:pRg st="5" end="5"/>
                                            </p:txEl>
                                          </p:spTgt>
                                        </p:tgtEl>
                                        <p:attrNameLst>
                                          <p:attrName>style.visibility</p:attrName>
                                        </p:attrNameLst>
                                      </p:cBhvr>
                                      <p:to>
                                        <p:strVal val="visible"/>
                                      </p:to>
                                    </p:set>
                                    <p:anim calcmode="lin" valueType="num">
                                      <p:cBhvr>
                                        <p:cTn id="28" dur="1000" fill="hold"/>
                                        <p:tgtEl>
                                          <p:spTgt spid="22533">
                                            <p:txEl>
                                              <p:pRg st="5" end="5"/>
                                            </p:txEl>
                                          </p:spTgt>
                                        </p:tgtEl>
                                        <p:attrNameLst>
                                          <p:attrName>ppt_w</p:attrName>
                                        </p:attrNameLst>
                                      </p:cBhvr>
                                      <p:tavLst>
                                        <p:tav tm="0">
                                          <p:val>
                                            <p:strVal val="#ppt_w*0.70"/>
                                          </p:val>
                                        </p:tav>
                                        <p:tav tm="100000">
                                          <p:val>
                                            <p:strVal val="#ppt_w"/>
                                          </p:val>
                                        </p:tav>
                                      </p:tavLst>
                                    </p:anim>
                                    <p:anim calcmode="lin" valueType="num">
                                      <p:cBhvr>
                                        <p:cTn id="29" dur="1000" fill="hold"/>
                                        <p:tgtEl>
                                          <p:spTgt spid="22533">
                                            <p:txEl>
                                              <p:pRg st="5" end="5"/>
                                            </p:txEl>
                                          </p:spTgt>
                                        </p:tgtEl>
                                        <p:attrNameLst>
                                          <p:attrName>ppt_h</p:attrName>
                                        </p:attrNameLst>
                                      </p:cBhvr>
                                      <p:tavLst>
                                        <p:tav tm="0">
                                          <p:val>
                                            <p:strVal val="#ppt_h"/>
                                          </p:val>
                                        </p:tav>
                                        <p:tav tm="100000">
                                          <p:val>
                                            <p:strVal val="#ppt_h"/>
                                          </p:val>
                                        </p:tav>
                                      </p:tavLst>
                                    </p:anim>
                                    <p:animEffect transition="in" filter="fade">
                                      <p:cBhvr>
                                        <p:cTn id="30" dur="1000"/>
                                        <p:tgtEl>
                                          <p:spTgt spid="2253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63" name="Rectangle 7"/>
          <p:cNvSpPr>
            <a:spLocks noChangeArrowheads="1"/>
          </p:cNvSpPr>
          <p:nvPr/>
        </p:nvSpPr>
        <p:spPr bwMode="auto">
          <a:xfrm>
            <a:off x="533400" y="457200"/>
            <a:ext cx="8382000" cy="593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en-US" altLang="zh-CN" sz="3200" b="1" dirty="0">
                <a:latin typeface="Times New Roman" panose="02020603050405020304" pitchFamily="18" charset="0"/>
              </a:rPr>
              <a:t>3. what the speaker has learnt from each group of people</a:t>
            </a:r>
          </a:p>
          <a:p>
            <a:pPr>
              <a:lnSpc>
                <a:spcPct val="120000"/>
              </a:lnSpc>
            </a:pPr>
            <a:r>
              <a:rPr lang="en-US" altLang="zh-CN" sz="3200" b="1" dirty="0">
                <a:solidFill>
                  <a:srgbClr val="FF0000"/>
                </a:solidFill>
                <a:latin typeface="Times New Roman" panose="02020603050405020304" pitchFamily="18" charset="0"/>
              </a:rPr>
              <a:t>   But they were not laughing at me. They taught me to say many things in Chinese and kindly invited me to join them. </a:t>
            </a:r>
          </a:p>
          <a:p>
            <a:pPr>
              <a:lnSpc>
                <a:spcPct val="120000"/>
              </a:lnSpc>
            </a:pPr>
            <a:r>
              <a:rPr lang="en-US" altLang="zh-CN" sz="3200" b="1" dirty="0">
                <a:solidFill>
                  <a:srgbClr val="FF0000"/>
                </a:solidFill>
                <a:latin typeface="Times New Roman" panose="02020603050405020304" pitchFamily="18" charset="0"/>
              </a:rPr>
              <a:t>    I give the white rose to my teachers, who have taught me that there is no success without effort. </a:t>
            </a:r>
          </a:p>
          <a:p>
            <a:pPr>
              <a:lnSpc>
                <a:spcPct val="120000"/>
              </a:lnSpc>
            </a:pPr>
            <a:r>
              <a:rPr lang="en-US" altLang="zh-CN" sz="3200" b="1" dirty="0">
                <a:solidFill>
                  <a:srgbClr val="FF0000"/>
                </a:solidFill>
                <a:latin typeface="Times New Roman" panose="02020603050405020304" pitchFamily="18" charset="0"/>
              </a:rPr>
              <a:t>    I give the yellow rose to my parents for </a:t>
            </a:r>
          </a:p>
          <a:p>
            <a:pPr>
              <a:lnSpc>
                <a:spcPct val="120000"/>
              </a:lnSpc>
            </a:pPr>
            <a:r>
              <a:rPr lang="en-US" altLang="zh-CN" sz="3200" b="1" dirty="0">
                <a:solidFill>
                  <a:srgbClr val="FF0000"/>
                </a:solidFill>
                <a:latin typeface="Times New Roman" panose="02020603050405020304" pitchFamily="18" charset="0"/>
              </a:rPr>
              <a:t>    teaching me that love is about trust. </a:t>
            </a:r>
          </a:p>
        </p:txBody>
      </p:sp>
    </p:spTree>
  </p:cSld>
  <p:clrMapOvr>
    <a:masterClrMapping/>
  </p:clrMapOvr>
  <p:transition>
    <p:rand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8" name="Rectangle 4"/>
          <p:cNvSpPr>
            <a:spLocks noChangeArrowheads="1"/>
          </p:cNvSpPr>
          <p:nvPr/>
        </p:nvSpPr>
        <p:spPr bwMode="auto">
          <a:xfrm>
            <a:off x="228600" y="533400"/>
            <a:ext cx="51054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3600" b="1" dirty="0">
                <a:solidFill>
                  <a:srgbClr val="000099"/>
                </a:solidFill>
                <a:latin typeface="Times New Roman" panose="02020603050405020304" pitchFamily="18" charset="0"/>
              </a:rPr>
              <a:t>3. Answer the questions.</a:t>
            </a:r>
          </a:p>
        </p:txBody>
      </p:sp>
      <p:sp>
        <p:nvSpPr>
          <p:cNvPr id="88069" name="Rectangle 5"/>
          <p:cNvSpPr>
            <a:spLocks noChangeArrowheads="1"/>
          </p:cNvSpPr>
          <p:nvPr/>
        </p:nvSpPr>
        <p:spPr bwMode="auto">
          <a:xfrm>
            <a:off x="381000" y="1295400"/>
            <a:ext cx="8458200" cy="4765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342900" indent="-342900">
              <a:lnSpc>
                <a:spcPct val="120000"/>
              </a:lnSpc>
              <a:buFontTx/>
              <a:buAutoNum type="arabicPeriod"/>
            </a:pPr>
            <a:r>
              <a:rPr lang="en-US" altLang="zh-CN" sz="3200" b="1" dirty="0">
                <a:latin typeface="Times New Roman" panose="02020603050405020304" pitchFamily="18" charset="0"/>
              </a:rPr>
              <a:t>Which sentence in Paragraph 4 means “You  </a:t>
            </a:r>
          </a:p>
          <a:p>
            <a:pPr marL="342900" indent="-342900">
              <a:lnSpc>
                <a:spcPct val="120000"/>
              </a:lnSpc>
            </a:pPr>
            <a:r>
              <a:rPr lang="en-US" altLang="zh-CN" sz="3200" b="1" dirty="0">
                <a:latin typeface="Times New Roman" panose="02020603050405020304" pitchFamily="18" charset="0"/>
              </a:rPr>
              <a:t>   have to work hard to succeed”?</a:t>
            </a:r>
          </a:p>
          <a:p>
            <a:pPr marL="342900" indent="-342900">
              <a:lnSpc>
                <a:spcPct val="120000"/>
              </a:lnSpc>
            </a:pPr>
            <a:r>
              <a:rPr lang="en-US" altLang="zh-CN" sz="3200" b="1" dirty="0">
                <a:solidFill>
                  <a:srgbClr val="FF0000"/>
                </a:solidFill>
                <a:latin typeface="Times New Roman" panose="02020603050405020304" pitchFamily="18" charset="0"/>
              </a:rPr>
              <a:t>   There is no success without effort. </a:t>
            </a:r>
          </a:p>
          <a:p>
            <a:pPr marL="342900" indent="-342900">
              <a:lnSpc>
                <a:spcPct val="120000"/>
              </a:lnSpc>
            </a:pPr>
            <a:r>
              <a:rPr lang="en-US" altLang="zh-CN" sz="3200" b="1" dirty="0">
                <a:latin typeface="Times New Roman" panose="02020603050405020304" pitchFamily="18" charset="0"/>
              </a:rPr>
              <a:t>2. “You only really lose if you give up!” What  does the sentence mean?</a:t>
            </a:r>
          </a:p>
          <a:p>
            <a:pPr marL="342900" indent="-342900">
              <a:lnSpc>
                <a:spcPct val="120000"/>
              </a:lnSpc>
            </a:pPr>
            <a:r>
              <a:rPr lang="en-US" altLang="zh-CN" sz="3200" b="1" dirty="0">
                <a:solidFill>
                  <a:srgbClr val="FF0000"/>
                </a:solidFill>
                <a:latin typeface="Times New Roman" panose="02020603050405020304" pitchFamily="18" charset="0"/>
              </a:rPr>
              <a:t>   If you stop trying, you can never succeed.</a:t>
            </a:r>
          </a:p>
          <a:p>
            <a:pPr marL="342900" indent="-342900">
              <a:lnSpc>
                <a:spcPct val="120000"/>
              </a:lnSpc>
            </a:pPr>
            <a:r>
              <a:rPr lang="en-US" altLang="zh-CN" sz="3200" b="1" dirty="0">
                <a:latin typeface="Times New Roman" panose="02020603050405020304" pitchFamily="18" charset="0"/>
              </a:rPr>
              <a:t>3. “I’m sure you will be good at music. I know   </a:t>
            </a:r>
          </a:p>
          <a:p>
            <a:pPr marL="342900" indent="-342900">
              <a:lnSpc>
                <a:spcPct val="120000"/>
              </a:lnSpc>
            </a:pPr>
            <a:r>
              <a:rPr lang="en-US" altLang="zh-CN" sz="3200" b="1" dirty="0">
                <a:latin typeface="Times New Roman" panose="02020603050405020304" pitchFamily="18" charset="0"/>
              </a:rPr>
              <a:t>      that you will be better at maths.” What did </a:t>
            </a:r>
            <a:endParaRPr lang="en-US" altLang="zh-CN" sz="3200" b="1" dirty="0">
              <a:solidFill>
                <a:srgbClr val="FF0000"/>
              </a:solidFill>
              <a:latin typeface="Times New Roman" panose="02020603050405020304" pitchFamily="18" charset="0"/>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88069">
                                            <p:txEl>
                                              <p:pRg st="2" end="2"/>
                                            </p:txEl>
                                          </p:spTgt>
                                        </p:tgtEl>
                                        <p:attrNameLst>
                                          <p:attrName>style.visibility</p:attrName>
                                        </p:attrNameLst>
                                      </p:cBhvr>
                                      <p:to>
                                        <p:strVal val="visible"/>
                                      </p:to>
                                    </p:set>
                                    <p:anim calcmode="lin" valueType="num">
                                      <p:cBhvr>
                                        <p:cTn id="7" dur="1000" fill="hold"/>
                                        <p:tgtEl>
                                          <p:spTgt spid="88069">
                                            <p:txEl>
                                              <p:pRg st="2" end="2"/>
                                            </p:txEl>
                                          </p:spTgt>
                                        </p:tgtEl>
                                        <p:attrNameLst>
                                          <p:attrName>ppt_w</p:attrName>
                                        </p:attrNameLst>
                                      </p:cBhvr>
                                      <p:tavLst>
                                        <p:tav tm="0">
                                          <p:val>
                                            <p:strVal val="#ppt_w*0.70"/>
                                          </p:val>
                                        </p:tav>
                                        <p:tav tm="100000">
                                          <p:val>
                                            <p:strVal val="#ppt_w"/>
                                          </p:val>
                                        </p:tav>
                                      </p:tavLst>
                                    </p:anim>
                                    <p:anim calcmode="lin" valueType="num">
                                      <p:cBhvr>
                                        <p:cTn id="8" dur="1000" fill="hold"/>
                                        <p:tgtEl>
                                          <p:spTgt spid="88069">
                                            <p:txEl>
                                              <p:pRg st="2" end="2"/>
                                            </p:txEl>
                                          </p:spTgt>
                                        </p:tgtEl>
                                        <p:attrNameLst>
                                          <p:attrName>ppt_h</p:attrName>
                                        </p:attrNameLst>
                                      </p:cBhvr>
                                      <p:tavLst>
                                        <p:tav tm="0">
                                          <p:val>
                                            <p:strVal val="#ppt_h"/>
                                          </p:val>
                                        </p:tav>
                                        <p:tav tm="100000">
                                          <p:val>
                                            <p:strVal val="#ppt_h"/>
                                          </p:val>
                                        </p:tav>
                                      </p:tavLst>
                                    </p:anim>
                                    <p:animEffect transition="in" filter="fade">
                                      <p:cBhvr>
                                        <p:cTn id="9" dur="1000"/>
                                        <p:tgtEl>
                                          <p:spTgt spid="88069">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88069">
                                            <p:txEl>
                                              <p:pRg st="4" end="4"/>
                                            </p:txEl>
                                          </p:spTgt>
                                        </p:tgtEl>
                                        <p:attrNameLst>
                                          <p:attrName>style.visibility</p:attrName>
                                        </p:attrNameLst>
                                      </p:cBhvr>
                                      <p:to>
                                        <p:strVal val="visible"/>
                                      </p:to>
                                    </p:set>
                                    <p:anim calcmode="lin" valueType="num">
                                      <p:cBhvr>
                                        <p:cTn id="14" dur="1000" fill="hold"/>
                                        <p:tgtEl>
                                          <p:spTgt spid="88069">
                                            <p:txEl>
                                              <p:pRg st="4" end="4"/>
                                            </p:txEl>
                                          </p:spTgt>
                                        </p:tgtEl>
                                        <p:attrNameLst>
                                          <p:attrName>ppt_w</p:attrName>
                                        </p:attrNameLst>
                                      </p:cBhvr>
                                      <p:tavLst>
                                        <p:tav tm="0">
                                          <p:val>
                                            <p:strVal val="#ppt_w*0.70"/>
                                          </p:val>
                                        </p:tav>
                                        <p:tav tm="100000">
                                          <p:val>
                                            <p:strVal val="#ppt_w"/>
                                          </p:val>
                                        </p:tav>
                                      </p:tavLst>
                                    </p:anim>
                                    <p:anim calcmode="lin" valueType="num">
                                      <p:cBhvr>
                                        <p:cTn id="15" dur="1000" fill="hold"/>
                                        <p:tgtEl>
                                          <p:spTgt spid="88069">
                                            <p:txEl>
                                              <p:pRg st="4" end="4"/>
                                            </p:txEl>
                                          </p:spTgt>
                                        </p:tgtEl>
                                        <p:attrNameLst>
                                          <p:attrName>ppt_h</p:attrName>
                                        </p:attrNameLst>
                                      </p:cBhvr>
                                      <p:tavLst>
                                        <p:tav tm="0">
                                          <p:val>
                                            <p:strVal val="#ppt_h"/>
                                          </p:val>
                                        </p:tav>
                                        <p:tav tm="100000">
                                          <p:val>
                                            <p:strVal val="#ppt_h"/>
                                          </p:val>
                                        </p:tav>
                                      </p:tavLst>
                                    </p:anim>
                                    <p:animEffect transition="in" filter="fade">
                                      <p:cBhvr>
                                        <p:cTn id="16" dur="1000"/>
                                        <p:tgtEl>
                                          <p:spTgt spid="8806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2100" name="Picture 4" descr="1"/>
          <p:cNvPicPr>
            <a:picLocks noChangeAspect="1" noChangeArrowheads="1"/>
          </p:cNvPicPr>
          <p:nvPr/>
        </p:nvPicPr>
        <p:blipFill>
          <a:blip r:embed="rId2"/>
          <a:srcRect/>
          <a:stretch>
            <a:fillRect/>
          </a:stretch>
        </p:blipFill>
        <p:spPr bwMode="auto">
          <a:xfrm>
            <a:off x="990600" y="1447800"/>
            <a:ext cx="7391400" cy="4876800"/>
          </a:xfrm>
          <a:prstGeom prst="rect">
            <a:avLst/>
          </a:prstGeom>
          <a:noFill/>
          <a:extLst>
            <a:ext uri="{909E8E84-426E-40DD-AFC4-6F175D3DCCD1}">
              <a14:hiddenFill xmlns:a14="http://schemas.microsoft.com/office/drawing/2010/main">
                <a:solidFill>
                  <a:srgbClr val="FFFFFF"/>
                </a:solidFill>
              </a14:hiddenFill>
            </a:ext>
          </a:extLst>
        </p:spPr>
      </p:pic>
      <p:sp>
        <p:nvSpPr>
          <p:cNvPr id="132101" name="WordArt 5"/>
          <p:cNvSpPr>
            <a:spLocks noChangeArrowheads="1" noChangeShapeType="1" noTextEdit="1"/>
          </p:cNvSpPr>
          <p:nvPr/>
        </p:nvSpPr>
        <p:spPr bwMode="auto">
          <a:xfrm>
            <a:off x="1143000" y="533400"/>
            <a:ext cx="6400800" cy="762000"/>
          </a:xfrm>
          <a:prstGeom prst="rect">
            <a:avLst/>
          </a:prstGeom>
        </p:spPr>
        <p:txBody>
          <a:bodyPr wrap="none" fromWordArt="1">
            <a:prstTxWarp prst="textPlain">
              <a:avLst>
                <a:gd name="adj" fmla="val 50000"/>
              </a:avLst>
            </a:prstTxWarp>
          </a:bodyPr>
          <a:lstStyle/>
          <a:p>
            <a:pPr algn="ctr"/>
            <a:r>
              <a:rPr lang="en-US" altLang="zh-CN" sz="3600" b="1" kern="10" dirty="0">
                <a:ln w="19050">
                  <a:solidFill>
                    <a:srgbClr val="99CCFF"/>
                  </a:solidFill>
                  <a:round/>
                </a:ln>
                <a:solidFill>
                  <a:srgbClr val="0066CC"/>
                </a:solidFill>
                <a:effectLst>
                  <a:outerShdw dist="35921" dir="2700000" algn="ctr" rotWithShape="0">
                    <a:srgbClr val="990000"/>
                  </a:outerShdw>
                </a:effectLst>
                <a:latin typeface="Adobe 楷体 Std R"/>
              </a:rPr>
              <a:t>Time to say farewell</a:t>
            </a:r>
            <a:endParaRPr lang="zh-CN" altLang="en-US" sz="3600" b="1" kern="10" dirty="0">
              <a:ln w="19050">
                <a:solidFill>
                  <a:srgbClr val="99CCFF"/>
                </a:solidFill>
                <a:round/>
              </a:ln>
              <a:solidFill>
                <a:srgbClr val="0066CC"/>
              </a:solidFill>
              <a:effectLst>
                <a:outerShdw dist="35921" dir="2700000" algn="ctr" rotWithShape="0">
                  <a:srgbClr val="990000"/>
                </a:outerShdw>
              </a:effectLst>
              <a:latin typeface="Adobe 楷体 Std R"/>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132101"/>
                                        </p:tgtEl>
                                        <p:attrNameLst>
                                          <p:attrName>style.visibility</p:attrName>
                                        </p:attrNameLst>
                                      </p:cBhvr>
                                      <p:to>
                                        <p:strVal val="visible"/>
                                      </p:to>
                                    </p:set>
                                    <p:animEffect transition="in" filter="plus(in)">
                                      <p:cBhvr>
                                        <p:cTn id="7" dur="2000"/>
                                        <p:tgtEl>
                                          <p:spTgt spid="1321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101"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3" name="Rectangle 5"/>
          <p:cNvSpPr>
            <a:spLocks noChangeArrowheads="1"/>
          </p:cNvSpPr>
          <p:nvPr/>
        </p:nvSpPr>
        <p:spPr bwMode="auto">
          <a:xfrm>
            <a:off x="685800" y="304800"/>
            <a:ext cx="8382000" cy="6200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10000"/>
              </a:lnSpc>
            </a:pPr>
            <a:r>
              <a:rPr lang="en-US" altLang="zh-CN" sz="2800" b="1" dirty="0">
                <a:latin typeface="Times New Roman" panose="02020603050405020304" pitchFamily="18" charset="0"/>
              </a:rPr>
              <a:t>   Betty’s father want her to do?</a:t>
            </a:r>
          </a:p>
          <a:p>
            <a:pPr>
              <a:lnSpc>
                <a:spcPct val="110000"/>
              </a:lnSpc>
            </a:pPr>
            <a:r>
              <a:rPr lang="en-US" altLang="zh-CN" sz="2800" b="1" dirty="0">
                <a:solidFill>
                  <a:srgbClr val="FF0000"/>
                </a:solidFill>
                <a:latin typeface="Times New Roman" panose="02020603050405020304" pitchFamily="18" charset="0"/>
              </a:rPr>
              <a:t>    Her father wanted her to work harder at  </a:t>
            </a:r>
          </a:p>
          <a:p>
            <a:pPr>
              <a:lnSpc>
                <a:spcPct val="110000"/>
              </a:lnSpc>
            </a:pPr>
            <a:r>
              <a:rPr lang="en-US" altLang="zh-CN" sz="2800" b="1" dirty="0">
                <a:solidFill>
                  <a:srgbClr val="FF0000"/>
                </a:solidFill>
                <a:latin typeface="Times New Roman" panose="02020603050405020304" pitchFamily="18" charset="0"/>
              </a:rPr>
              <a:t>    maths and enjoy music.</a:t>
            </a:r>
          </a:p>
          <a:p>
            <a:pPr>
              <a:lnSpc>
                <a:spcPct val="110000"/>
              </a:lnSpc>
            </a:pPr>
            <a:r>
              <a:rPr lang="en-US" altLang="zh-CN" sz="2800" b="1" dirty="0">
                <a:latin typeface="Times New Roman" panose="02020603050405020304" pitchFamily="18" charset="0"/>
              </a:rPr>
              <a:t>4. How do you think Betty would write to her  </a:t>
            </a:r>
          </a:p>
          <a:p>
            <a:pPr>
              <a:lnSpc>
                <a:spcPct val="110000"/>
              </a:lnSpc>
            </a:pPr>
            <a:r>
              <a:rPr lang="en-US" altLang="zh-CN" sz="2800" b="1" dirty="0">
                <a:latin typeface="Times New Roman" panose="02020603050405020304" pitchFamily="18" charset="0"/>
              </a:rPr>
              <a:t>    father in reply?</a:t>
            </a:r>
          </a:p>
          <a:p>
            <a:pPr>
              <a:lnSpc>
                <a:spcPct val="110000"/>
              </a:lnSpc>
            </a:pPr>
            <a:r>
              <a:rPr lang="en-US" altLang="zh-CN" sz="2800" b="1" dirty="0">
                <a:latin typeface="Times New Roman" panose="02020603050405020304" pitchFamily="18" charset="0"/>
              </a:rPr>
              <a:t>   </a:t>
            </a:r>
            <a:r>
              <a:rPr lang="en-US" altLang="zh-CN" sz="2800" b="1" dirty="0">
                <a:solidFill>
                  <a:srgbClr val="FF0000"/>
                </a:solidFill>
                <a:latin typeface="Times New Roman" panose="02020603050405020304" pitchFamily="18" charset="0"/>
              </a:rPr>
              <a:t>She would write and say thank you for the   </a:t>
            </a:r>
          </a:p>
          <a:p>
            <a:pPr>
              <a:lnSpc>
                <a:spcPct val="110000"/>
              </a:lnSpc>
            </a:pPr>
            <a:r>
              <a:rPr lang="en-US" altLang="zh-CN" sz="2800" b="1" dirty="0">
                <a:solidFill>
                  <a:srgbClr val="FF0000"/>
                </a:solidFill>
                <a:latin typeface="Times New Roman" panose="02020603050405020304" pitchFamily="18" charset="0"/>
              </a:rPr>
              <a:t>   violin and the advice. </a:t>
            </a:r>
          </a:p>
          <a:p>
            <a:pPr>
              <a:lnSpc>
                <a:spcPct val="110000"/>
              </a:lnSpc>
            </a:pPr>
            <a:r>
              <a:rPr lang="en-US" altLang="zh-CN" sz="2800" b="1" dirty="0">
                <a:latin typeface="Times New Roman" panose="02020603050405020304" pitchFamily="18" charset="0"/>
              </a:rPr>
              <a:t>5. “I’m sure that you all have your own  </a:t>
            </a:r>
          </a:p>
          <a:p>
            <a:pPr>
              <a:lnSpc>
                <a:spcPct val="110000"/>
              </a:lnSpc>
            </a:pPr>
            <a:r>
              <a:rPr lang="en-US" altLang="zh-CN" sz="2800" b="1" dirty="0">
                <a:latin typeface="Times New Roman" panose="02020603050405020304" pitchFamily="18" charset="0"/>
              </a:rPr>
              <a:t>     memories about the happiness of the last  </a:t>
            </a:r>
          </a:p>
          <a:p>
            <a:pPr>
              <a:lnSpc>
                <a:spcPct val="110000"/>
              </a:lnSpc>
            </a:pPr>
            <a:r>
              <a:rPr lang="en-US" altLang="zh-CN" sz="2800" b="1" dirty="0">
                <a:latin typeface="Times New Roman" panose="02020603050405020304" pitchFamily="18" charset="0"/>
              </a:rPr>
              <a:t>     three years, and the people whom you want  </a:t>
            </a:r>
          </a:p>
          <a:p>
            <a:pPr>
              <a:lnSpc>
                <a:spcPct val="110000"/>
              </a:lnSpc>
            </a:pPr>
            <a:r>
              <a:rPr lang="en-US" altLang="zh-CN" sz="2800" b="1" dirty="0">
                <a:latin typeface="Times New Roman" panose="02020603050405020304" pitchFamily="18" charset="0"/>
              </a:rPr>
              <a:t>     to thank for it...” What does it mean?</a:t>
            </a:r>
          </a:p>
          <a:p>
            <a:pPr>
              <a:lnSpc>
                <a:spcPct val="110000"/>
              </a:lnSpc>
            </a:pPr>
            <a:r>
              <a:rPr lang="en-US" altLang="zh-CN" sz="2800" b="1" dirty="0">
                <a:latin typeface="Times New Roman" panose="02020603050405020304" pitchFamily="18" charset="0"/>
              </a:rPr>
              <a:t>   </a:t>
            </a:r>
            <a:r>
              <a:rPr lang="en-US" altLang="zh-CN" sz="2800" b="1" dirty="0">
                <a:solidFill>
                  <a:srgbClr val="FF0000"/>
                </a:solidFill>
                <a:latin typeface="Times New Roman" panose="02020603050405020304" pitchFamily="18" charset="0"/>
              </a:rPr>
              <a:t>It refers to the happiness of the last three    </a:t>
            </a:r>
          </a:p>
          <a:p>
            <a:pPr>
              <a:lnSpc>
                <a:spcPct val="110000"/>
              </a:lnSpc>
            </a:pPr>
            <a:r>
              <a:rPr lang="en-US" altLang="zh-CN" sz="2800" b="1" dirty="0">
                <a:solidFill>
                  <a:srgbClr val="FF0000"/>
                </a:solidFill>
                <a:latin typeface="Times New Roman" panose="02020603050405020304" pitchFamily="18" charset="0"/>
              </a:rPr>
              <a:t>   years. </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89093">
                                            <p:txEl>
                                              <p:pRg st="1" end="1"/>
                                            </p:txEl>
                                          </p:spTgt>
                                        </p:tgtEl>
                                        <p:attrNameLst>
                                          <p:attrName>style.visibility</p:attrName>
                                        </p:attrNameLst>
                                      </p:cBhvr>
                                      <p:to>
                                        <p:strVal val="visible"/>
                                      </p:to>
                                    </p:set>
                                    <p:anim calcmode="lin" valueType="num">
                                      <p:cBhvr>
                                        <p:cTn id="7" dur="1000" fill="hold"/>
                                        <p:tgtEl>
                                          <p:spTgt spid="89093">
                                            <p:txEl>
                                              <p:pRg st="1" end="1"/>
                                            </p:txEl>
                                          </p:spTgt>
                                        </p:tgtEl>
                                        <p:attrNameLst>
                                          <p:attrName>ppt_w</p:attrName>
                                        </p:attrNameLst>
                                      </p:cBhvr>
                                      <p:tavLst>
                                        <p:tav tm="0">
                                          <p:val>
                                            <p:strVal val="#ppt_w*0.70"/>
                                          </p:val>
                                        </p:tav>
                                        <p:tav tm="100000">
                                          <p:val>
                                            <p:strVal val="#ppt_w"/>
                                          </p:val>
                                        </p:tav>
                                      </p:tavLst>
                                    </p:anim>
                                    <p:anim calcmode="lin" valueType="num">
                                      <p:cBhvr>
                                        <p:cTn id="8" dur="1000" fill="hold"/>
                                        <p:tgtEl>
                                          <p:spTgt spid="89093">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8909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89093">
                                            <p:txEl>
                                              <p:pRg st="2" end="2"/>
                                            </p:txEl>
                                          </p:spTgt>
                                        </p:tgtEl>
                                        <p:attrNameLst>
                                          <p:attrName>style.visibility</p:attrName>
                                        </p:attrNameLst>
                                      </p:cBhvr>
                                      <p:to>
                                        <p:strVal val="visible"/>
                                      </p:to>
                                    </p:set>
                                    <p:anim calcmode="lin" valueType="num">
                                      <p:cBhvr>
                                        <p:cTn id="14" dur="1000" fill="hold"/>
                                        <p:tgtEl>
                                          <p:spTgt spid="89093">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89093">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8909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89093">
                                            <p:txEl>
                                              <p:pRg st="5" end="5"/>
                                            </p:txEl>
                                          </p:spTgt>
                                        </p:tgtEl>
                                        <p:attrNameLst>
                                          <p:attrName>style.visibility</p:attrName>
                                        </p:attrNameLst>
                                      </p:cBhvr>
                                      <p:to>
                                        <p:strVal val="visible"/>
                                      </p:to>
                                    </p:set>
                                    <p:anim calcmode="lin" valueType="num">
                                      <p:cBhvr>
                                        <p:cTn id="21" dur="1000" fill="hold"/>
                                        <p:tgtEl>
                                          <p:spTgt spid="89093">
                                            <p:txEl>
                                              <p:pRg st="5" end="5"/>
                                            </p:txEl>
                                          </p:spTgt>
                                        </p:tgtEl>
                                        <p:attrNameLst>
                                          <p:attrName>ppt_w</p:attrName>
                                        </p:attrNameLst>
                                      </p:cBhvr>
                                      <p:tavLst>
                                        <p:tav tm="0">
                                          <p:val>
                                            <p:strVal val="#ppt_w*0.70"/>
                                          </p:val>
                                        </p:tav>
                                        <p:tav tm="100000">
                                          <p:val>
                                            <p:strVal val="#ppt_w"/>
                                          </p:val>
                                        </p:tav>
                                      </p:tavLst>
                                    </p:anim>
                                    <p:anim calcmode="lin" valueType="num">
                                      <p:cBhvr>
                                        <p:cTn id="22" dur="1000" fill="hold"/>
                                        <p:tgtEl>
                                          <p:spTgt spid="89093">
                                            <p:txEl>
                                              <p:pRg st="5" end="5"/>
                                            </p:txEl>
                                          </p:spTgt>
                                        </p:tgtEl>
                                        <p:attrNameLst>
                                          <p:attrName>ppt_h</p:attrName>
                                        </p:attrNameLst>
                                      </p:cBhvr>
                                      <p:tavLst>
                                        <p:tav tm="0">
                                          <p:val>
                                            <p:strVal val="#ppt_h"/>
                                          </p:val>
                                        </p:tav>
                                        <p:tav tm="100000">
                                          <p:val>
                                            <p:strVal val="#ppt_h"/>
                                          </p:val>
                                        </p:tav>
                                      </p:tavLst>
                                    </p:anim>
                                    <p:animEffect transition="in" filter="fade">
                                      <p:cBhvr>
                                        <p:cTn id="23" dur="1000"/>
                                        <p:tgtEl>
                                          <p:spTgt spid="89093">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89093">
                                            <p:txEl>
                                              <p:pRg st="6" end="6"/>
                                            </p:txEl>
                                          </p:spTgt>
                                        </p:tgtEl>
                                        <p:attrNameLst>
                                          <p:attrName>style.visibility</p:attrName>
                                        </p:attrNameLst>
                                      </p:cBhvr>
                                      <p:to>
                                        <p:strVal val="visible"/>
                                      </p:to>
                                    </p:set>
                                    <p:anim calcmode="lin" valueType="num">
                                      <p:cBhvr>
                                        <p:cTn id="28" dur="1000" fill="hold"/>
                                        <p:tgtEl>
                                          <p:spTgt spid="89093">
                                            <p:txEl>
                                              <p:pRg st="6" end="6"/>
                                            </p:txEl>
                                          </p:spTgt>
                                        </p:tgtEl>
                                        <p:attrNameLst>
                                          <p:attrName>ppt_w</p:attrName>
                                        </p:attrNameLst>
                                      </p:cBhvr>
                                      <p:tavLst>
                                        <p:tav tm="0">
                                          <p:val>
                                            <p:strVal val="#ppt_w*0.70"/>
                                          </p:val>
                                        </p:tav>
                                        <p:tav tm="100000">
                                          <p:val>
                                            <p:strVal val="#ppt_w"/>
                                          </p:val>
                                        </p:tav>
                                      </p:tavLst>
                                    </p:anim>
                                    <p:anim calcmode="lin" valueType="num">
                                      <p:cBhvr>
                                        <p:cTn id="29" dur="1000" fill="hold"/>
                                        <p:tgtEl>
                                          <p:spTgt spid="89093">
                                            <p:txEl>
                                              <p:pRg st="6" end="6"/>
                                            </p:txEl>
                                          </p:spTgt>
                                        </p:tgtEl>
                                        <p:attrNameLst>
                                          <p:attrName>ppt_h</p:attrName>
                                        </p:attrNameLst>
                                      </p:cBhvr>
                                      <p:tavLst>
                                        <p:tav tm="0">
                                          <p:val>
                                            <p:strVal val="#ppt_h"/>
                                          </p:val>
                                        </p:tav>
                                        <p:tav tm="100000">
                                          <p:val>
                                            <p:strVal val="#ppt_h"/>
                                          </p:val>
                                        </p:tav>
                                      </p:tavLst>
                                    </p:anim>
                                    <p:animEffect transition="in" filter="fade">
                                      <p:cBhvr>
                                        <p:cTn id="30" dur="1000"/>
                                        <p:tgtEl>
                                          <p:spTgt spid="8909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nodeType="clickEffect">
                                  <p:stCondLst>
                                    <p:cond delay="0"/>
                                  </p:stCondLst>
                                  <p:childTnLst>
                                    <p:set>
                                      <p:cBhvr>
                                        <p:cTn id="34" dur="1" fill="hold">
                                          <p:stCondLst>
                                            <p:cond delay="0"/>
                                          </p:stCondLst>
                                        </p:cTn>
                                        <p:tgtEl>
                                          <p:spTgt spid="89093">
                                            <p:txEl>
                                              <p:pRg st="11" end="11"/>
                                            </p:txEl>
                                          </p:spTgt>
                                        </p:tgtEl>
                                        <p:attrNameLst>
                                          <p:attrName>style.visibility</p:attrName>
                                        </p:attrNameLst>
                                      </p:cBhvr>
                                      <p:to>
                                        <p:strVal val="visible"/>
                                      </p:to>
                                    </p:set>
                                    <p:anim calcmode="lin" valueType="num">
                                      <p:cBhvr>
                                        <p:cTn id="35" dur="1000" fill="hold"/>
                                        <p:tgtEl>
                                          <p:spTgt spid="89093">
                                            <p:txEl>
                                              <p:pRg st="11" end="11"/>
                                            </p:txEl>
                                          </p:spTgt>
                                        </p:tgtEl>
                                        <p:attrNameLst>
                                          <p:attrName>ppt_w</p:attrName>
                                        </p:attrNameLst>
                                      </p:cBhvr>
                                      <p:tavLst>
                                        <p:tav tm="0">
                                          <p:val>
                                            <p:strVal val="#ppt_w*0.70"/>
                                          </p:val>
                                        </p:tav>
                                        <p:tav tm="100000">
                                          <p:val>
                                            <p:strVal val="#ppt_w"/>
                                          </p:val>
                                        </p:tav>
                                      </p:tavLst>
                                    </p:anim>
                                    <p:anim calcmode="lin" valueType="num">
                                      <p:cBhvr>
                                        <p:cTn id="36" dur="1000" fill="hold"/>
                                        <p:tgtEl>
                                          <p:spTgt spid="89093">
                                            <p:txEl>
                                              <p:pRg st="11" end="11"/>
                                            </p:txEl>
                                          </p:spTgt>
                                        </p:tgtEl>
                                        <p:attrNameLst>
                                          <p:attrName>ppt_h</p:attrName>
                                        </p:attrNameLst>
                                      </p:cBhvr>
                                      <p:tavLst>
                                        <p:tav tm="0">
                                          <p:val>
                                            <p:strVal val="#ppt_h"/>
                                          </p:val>
                                        </p:tav>
                                        <p:tav tm="100000">
                                          <p:val>
                                            <p:strVal val="#ppt_h"/>
                                          </p:val>
                                        </p:tav>
                                      </p:tavLst>
                                    </p:anim>
                                    <p:animEffect transition="in" filter="fade">
                                      <p:cBhvr>
                                        <p:cTn id="37" dur="1000"/>
                                        <p:tgtEl>
                                          <p:spTgt spid="89093">
                                            <p:txEl>
                                              <p:pRg st="11" end="1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nodeType="clickEffect">
                                  <p:stCondLst>
                                    <p:cond delay="0"/>
                                  </p:stCondLst>
                                  <p:childTnLst>
                                    <p:set>
                                      <p:cBhvr>
                                        <p:cTn id="41" dur="1" fill="hold">
                                          <p:stCondLst>
                                            <p:cond delay="0"/>
                                          </p:stCondLst>
                                        </p:cTn>
                                        <p:tgtEl>
                                          <p:spTgt spid="89093">
                                            <p:txEl>
                                              <p:pRg st="12" end="12"/>
                                            </p:txEl>
                                          </p:spTgt>
                                        </p:tgtEl>
                                        <p:attrNameLst>
                                          <p:attrName>style.visibility</p:attrName>
                                        </p:attrNameLst>
                                      </p:cBhvr>
                                      <p:to>
                                        <p:strVal val="visible"/>
                                      </p:to>
                                    </p:set>
                                    <p:anim calcmode="lin" valueType="num">
                                      <p:cBhvr>
                                        <p:cTn id="42" dur="1000" fill="hold"/>
                                        <p:tgtEl>
                                          <p:spTgt spid="89093">
                                            <p:txEl>
                                              <p:pRg st="12" end="12"/>
                                            </p:txEl>
                                          </p:spTgt>
                                        </p:tgtEl>
                                        <p:attrNameLst>
                                          <p:attrName>ppt_w</p:attrName>
                                        </p:attrNameLst>
                                      </p:cBhvr>
                                      <p:tavLst>
                                        <p:tav tm="0">
                                          <p:val>
                                            <p:strVal val="#ppt_w*0.70"/>
                                          </p:val>
                                        </p:tav>
                                        <p:tav tm="100000">
                                          <p:val>
                                            <p:strVal val="#ppt_w"/>
                                          </p:val>
                                        </p:tav>
                                      </p:tavLst>
                                    </p:anim>
                                    <p:anim calcmode="lin" valueType="num">
                                      <p:cBhvr>
                                        <p:cTn id="43" dur="1000" fill="hold"/>
                                        <p:tgtEl>
                                          <p:spTgt spid="89093">
                                            <p:txEl>
                                              <p:pRg st="12" end="12"/>
                                            </p:txEl>
                                          </p:spTgt>
                                        </p:tgtEl>
                                        <p:attrNameLst>
                                          <p:attrName>ppt_h</p:attrName>
                                        </p:attrNameLst>
                                      </p:cBhvr>
                                      <p:tavLst>
                                        <p:tav tm="0">
                                          <p:val>
                                            <p:strVal val="#ppt_h"/>
                                          </p:val>
                                        </p:tav>
                                        <p:tav tm="100000">
                                          <p:val>
                                            <p:strVal val="#ppt_h"/>
                                          </p:val>
                                        </p:tav>
                                      </p:tavLst>
                                    </p:anim>
                                    <p:animEffect transition="in" filter="fade">
                                      <p:cBhvr>
                                        <p:cTn id="44" dur="1000"/>
                                        <p:tgtEl>
                                          <p:spTgt spid="8909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6" name="Rectangle 4"/>
          <p:cNvSpPr>
            <a:spLocks noChangeArrowheads="1"/>
          </p:cNvSpPr>
          <p:nvPr/>
        </p:nvSpPr>
        <p:spPr bwMode="auto">
          <a:xfrm>
            <a:off x="304800" y="381000"/>
            <a:ext cx="83820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3600" b="1" dirty="0">
                <a:solidFill>
                  <a:srgbClr val="000099"/>
                </a:solidFill>
                <a:latin typeface="Times New Roman" panose="02020603050405020304" pitchFamily="18" charset="0"/>
              </a:rPr>
              <a:t>4. Check (√) the answers to the questions.  </a:t>
            </a:r>
          </a:p>
          <a:p>
            <a:r>
              <a:rPr lang="en-US" altLang="zh-CN" sz="3600" b="1" dirty="0">
                <a:solidFill>
                  <a:srgbClr val="000099"/>
                </a:solidFill>
                <a:latin typeface="Times New Roman" panose="02020603050405020304" pitchFamily="18" charset="0"/>
              </a:rPr>
              <a:t>    There may be more than one answer.</a:t>
            </a:r>
          </a:p>
        </p:txBody>
      </p:sp>
      <p:sp>
        <p:nvSpPr>
          <p:cNvPr id="90118" name="Rectangle 6"/>
          <p:cNvSpPr>
            <a:spLocks noChangeArrowheads="1"/>
          </p:cNvSpPr>
          <p:nvPr/>
        </p:nvSpPr>
        <p:spPr bwMode="auto">
          <a:xfrm>
            <a:off x="304800" y="1524000"/>
            <a:ext cx="8686800" cy="4965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342900" indent="-342900">
              <a:buFontTx/>
              <a:buAutoNum type="arabicPeriod"/>
            </a:pPr>
            <a:r>
              <a:rPr lang="en-US" altLang="zh-CN" sz="3200" b="1" dirty="0">
                <a:latin typeface="Times New Roman" panose="02020603050405020304" pitchFamily="18" charset="0"/>
              </a:rPr>
              <a:t>Which words can you use to describe the  </a:t>
            </a:r>
          </a:p>
          <a:p>
            <a:pPr marL="342900" indent="-342900"/>
            <a:r>
              <a:rPr lang="en-US" altLang="zh-CN" sz="3200" b="1" dirty="0">
                <a:latin typeface="Times New Roman" panose="02020603050405020304" pitchFamily="18" charset="0"/>
              </a:rPr>
              <a:t>   speech in Activity 1?</a:t>
            </a:r>
          </a:p>
          <a:p>
            <a:pPr marL="342900" indent="-342900"/>
            <a:r>
              <a:rPr lang="en-US" altLang="zh-CN" sz="3200" b="1" dirty="0">
                <a:latin typeface="Times New Roman" panose="02020603050405020304" pitchFamily="18" charset="0"/>
              </a:rPr>
              <a:t>careful  □    excited  □  moving  □     polite  □ </a:t>
            </a:r>
          </a:p>
          <a:p>
            <a:pPr marL="342900" indent="-342900"/>
            <a:r>
              <a:rPr lang="en-US" altLang="zh-CN" sz="3200" b="1" dirty="0">
                <a:latin typeface="Times New Roman" panose="02020603050405020304" pitchFamily="18" charset="0"/>
              </a:rPr>
              <a:t>     silly  □  troubled □     warm  □  worried  □</a:t>
            </a:r>
          </a:p>
          <a:p>
            <a:pPr marL="342900" indent="-342900"/>
            <a:r>
              <a:rPr lang="en-US" altLang="zh-CN" sz="3200" b="1" dirty="0">
                <a:latin typeface="Times New Roman" panose="02020603050405020304" pitchFamily="18" charset="0"/>
              </a:rPr>
              <a:t>2. Which sentence(s) will you probably find in speeches at a school-leavers’ party?</a:t>
            </a:r>
          </a:p>
          <a:p>
            <a:pPr marL="342900" indent="-342900"/>
            <a:r>
              <a:rPr lang="en-US" altLang="zh-CN" sz="3200" b="1" dirty="0">
                <a:latin typeface="Times New Roman" panose="02020603050405020304" pitchFamily="18" charset="0"/>
              </a:rPr>
              <a:t>a) Thank you, friends, teachers and parents!  □</a:t>
            </a:r>
          </a:p>
          <a:p>
            <a:pPr marL="342900" indent="-342900"/>
            <a:r>
              <a:rPr lang="en-US" altLang="zh-CN" sz="3200" b="1" dirty="0">
                <a:latin typeface="Times New Roman" panose="02020603050405020304" pitchFamily="18" charset="0"/>
              </a:rPr>
              <a:t>b) We’ll always stay in touch.  □</a:t>
            </a:r>
          </a:p>
          <a:p>
            <a:pPr marL="342900" indent="-342900"/>
            <a:r>
              <a:rPr lang="en-US" altLang="zh-CN" sz="3200" b="1" dirty="0">
                <a:latin typeface="Times New Roman" panose="02020603050405020304" pitchFamily="18" charset="0"/>
              </a:rPr>
              <a:t>c) I’m proud to be chosen to speak to you.  □</a:t>
            </a:r>
          </a:p>
          <a:p>
            <a:pPr marL="342900" indent="-342900"/>
            <a:r>
              <a:rPr lang="en-US" altLang="zh-CN" sz="3200" b="1" dirty="0">
                <a:latin typeface="Times New Roman" panose="02020603050405020304" pitchFamily="18" charset="0"/>
              </a:rPr>
              <a:t>d) Let’s all stand up and say…  □</a:t>
            </a:r>
          </a:p>
        </p:txBody>
      </p:sp>
      <p:sp>
        <p:nvSpPr>
          <p:cNvPr id="90120" name="Rectangle 8"/>
          <p:cNvSpPr>
            <a:spLocks noChangeArrowheads="1"/>
          </p:cNvSpPr>
          <p:nvPr/>
        </p:nvSpPr>
        <p:spPr bwMode="auto">
          <a:xfrm>
            <a:off x="6019800" y="2438400"/>
            <a:ext cx="64293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3600" b="1" dirty="0">
                <a:solidFill>
                  <a:srgbClr val="FF0000"/>
                </a:solidFill>
              </a:rPr>
              <a:t>√</a:t>
            </a:r>
          </a:p>
        </p:txBody>
      </p:sp>
      <p:sp>
        <p:nvSpPr>
          <p:cNvPr id="90121" name="Rectangle 9"/>
          <p:cNvSpPr>
            <a:spLocks noChangeArrowheads="1"/>
          </p:cNvSpPr>
          <p:nvPr/>
        </p:nvSpPr>
        <p:spPr bwMode="auto">
          <a:xfrm>
            <a:off x="8077200" y="2438400"/>
            <a:ext cx="64293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3600" b="1" dirty="0">
                <a:solidFill>
                  <a:srgbClr val="FF0000"/>
                </a:solidFill>
              </a:rPr>
              <a:t>√</a:t>
            </a:r>
          </a:p>
        </p:txBody>
      </p:sp>
      <p:sp>
        <p:nvSpPr>
          <p:cNvPr id="90122" name="Rectangle 10"/>
          <p:cNvSpPr>
            <a:spLocks noChangeArrowheads="1"/>
          </p:cNvSpPr>
          <p:nvPr/>
        </p:nvSpPr>
        <p:spPr bwMode="auto">
          <a:xfrm>
            <a:off x="6019800" y="2971800"/>
            <a:ext cx="64293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3600" b="1" dirty="0">
                <a:solidFill>
                  <a:srgbClr val="FF0000"/>
                </a:solidFill>
              </a:rPr>
              <a:t>√</a:t>
            </a:r>
          </a:p>
        </p:txBody>
      </p:sp>
      <p:sp>
        <p:nvSpPr>
          <p:cNvPr id="90123" name="Rectangle 11"/>
          <p:cNvSpPr>
            <a:spLocks noChangeArrowheads="1"/>
          </p:cNvSpPr>
          <p:nvPr/>
        </p:nvSpPr>
        <p:spPr bwMode="auto">
          <a:xfrm>
            <a:off x="8153400" y="4343400"/>
            <a:ext cx="64293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3600" b="1" dirty="0">
                <a:solidFill>
                  <a:srgbClr val="FF0000"/>
                </a:solidFill>
              </a:rPr>
              <a:t>√</a:t>
            </a:r>
          </a:p>
        </p:txBody>
      </p:sp>
      <p:sp>
        <p:nvSpPr>
          <p:cNvPr id="90124" name="Rectangle 12"/>
          <p:cNvSpPr>
            <a:spLocks noChangeArrowheads="1"/>
          </p:cNvSpPr>
          <p:nvPr/>
        </p:nvSpPr>
        <p:spPr bwMode="auto">
          <a:xfrm>
            <a:off x="5562600" y="4876800"/>
            <a:ext cx="64293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3600" b="1" dirty="0">
                <a:solidFill>
                  <a:srgbClr val="FF0000"/>
                </a:solidFill>
              </a:rPr>
              <a:t>√</a:t>
            </a:r>
          </a:p>
        </p:txBody>
      </p:sp>
      <p:sp>
        <p:nvSpPr>
          <p:cNvPr id="90125" name="Rectangle 13"/>
          <p:cNvSpPr>
            <a:spLocks noChangeArrowheads="1"/>
          </p:cNvSpPr>
          <p:nvPr/>
        </p:nvSpPr>
        <p:spPr bwMode="auto">
          <a:xfrm>
            <a:off x="7696200" y="5334000"/>
            <a:ext cx="64293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3600" b="1" dirty="0">
                <a:solidFill>
                  <a:srgbClr val="FF0000"/>
                </a:solidFill>
              </a:rPr>
              <a:t>√</a:t>
            </a:r>
          </a:p>
        </p:txBody>
      </p:sp>
      <p:sp>
        <p:nvSpPr>
          <p:cNvPr id="90126" name="Rectangle 14"/>
          <p:cNvSpPr>
            <a:spLocks noChangeArrowheads="1"/>
          </p:cNvSpPr>
          <p:nvPr/>
        </p:nvSpPr>
        <p:spPr bwMode="auto">
          <a:xfrm>
            <a:off x="5791200" y="5791200"/>
            <a:ext cx="64293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3600" b="1" dirty="0">
                <a:solidFill>
                  <a:srgbClr val="FF0000"/>
                </a:solidFill>
              </a:rPr>
              <a:t>√</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0120"/>
                                        </p:tgtEl>
                                        <p:attrNameLst>
                                          <p:attrName>style.visibility</p:attrName>
                                        </p:attrNameLst>
                                      </p:cBhvr>
                                      <p:to>
                                        <p:strVal val="visible"/>
                                      </p:to>
                                    </p:set>
                                    <p:animEffect transition="in" filter="fade">
                                      <p:cBhvr>
                                        <p:cTn id="7" dur="500"/>
                                        <p:tgtEl>
                                          <p:spTgt spid="9012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0121"/>
                                        </p:tgtEl>
                                        <p:attrNameLst>
                                          <p:attrName>style.visibility</p:attrName>
                                        </p:attrNameLst>
                                      </p:cBhvr>
                                      <p:to>
                                        <p:strVal val="visible"/>
                                      </p:to>
                                    </p:set>
                                    <p:animEffect transition="in" filter="fade">
                                      <p:cBhvr>
                                        <p:cTn id="12" dur="500"/>
                                        <p:tgtEl>
                                          <p:spTgt spid="9012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0122"/>
                                        </p:tgtEl>
                                        <p:attrNameLst>
                                          <p:attrName>style.visibility</p:attrName>
                                        </p:attrNameLst>
                                      </p:cBhvr>
                                      <p:to>
                                        <p:strVal val="visible"/>
                                      </p:to>
                                    </p:set>
                                    <p:animEffect transition="in" filter="fade">
                                      <p:cBhvr>
                                        <p:cTn id="17" dur="500"/>
                                        <p:tgtEl>
                                          <p:spTgt spid="9012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0123"/>
                                        </p:tgtEl>
                                        <p:attrNameLst>
                                          <p:attrName>style.visibility</p:attrName>
                                        </p:attrNameLst>
                                      </p:cBhvr>
                                      <p:to>
                                        <p:strVal val="visible"/>
                                      </p:to>
                                    </p:set>
                                    <p:animEffect transition="in" filter="fade">
                                      <p:cBhvr>
                                        <p:cTn id="22" dur="500"/>
                                        <p:tgtEl>
                                          <p:spTgt spid="9012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0124"/>
                                        </p:tgtEl>
                                        <p:attrNameLst>
                                          <p:attrName>style.visibility</p:attrName>
                                        </p:attrNameLst>
                                      </p:cBhvr>
                                      <p:to>
                                        <p:strVal val="visible"/>
                                      </p:to>
                                    </p:set>
                                    <p:animEffect transition="in" filter="fade">
                                      <p:cBhvr>
                                        <p:cTn id="27" dur="500"/>
                                        <p:tgtEl>
                                          <p:spTgt spid="90124"/>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0125"/>
                                        </p:tgtEl>
                                        <p:attrNameLst>
                                          <p:attrName>style.visibility</p:attrName>
                                        </p:attrNameLst>
                                      </p:cBhvr>
                                      <p:to>
                                        <p:strVal val="visible"/>
                                      </p:to>
                                    </p:set>
                                    <p:animEffect transition="in" filter="fade">
                                      <p:cBhvr>
                                        <p:cTn id="32" dur="500"/>
                                        <p:tgtEl>
                                          <p:spTgt spid="90125"/>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90126"/>
                                        </p:tgtEl>
                                        <p:attrNameLst>
                                          <p:attrName>style.visibility</p:attrName>
                                        </p:attrNameLst>
                                      </p:cBhvr>
                                      <p:to>
                                        <p:strVal val="visible"/>
                                      </p:to>
                                    </p:set>
                                    <p:animEffect transition="in" filter="fade">
                                      <p:cBhvr>
                                        <p:cTn id="37" dur="500"/>
                                        <p:tgtEl>
                                          <p:spTgt spid="901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20" grpId="0"/>
      <p:bldP spid="90121" grpId="0"/>
      <p:bldP spid="90122" grpId="0"/>
      <p:bldP spid="90123" grpId="0"/>
      <p:bldP spid="90124" grpId="0"/>
      <p:bldP spid="90125" grpId="0"/>
      <p:bldP spid="9012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700" name="Text Box 4"/>
          <p:cNvSpPr txBox="1">
            <a:spLocks noChangeArrowheads="1"/>
          </p:cNvSpPr>
          <p:nvPr/>
        </p:nvSpPr>
        <p:spPr bwMode="auto">
          <a:xfrm>
            <a:off x="1600200" y="2819400"/>
            <a:ext cx="66294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2" tIns="45711" rIns="91422" bIns="45711">
            <a:spAutoFit/>
          </a:bodyPr>
          <a:lstStyle>
            <a:lvl1pPr defTabSz="704850">
              <a:defRPr>
                <a:solidFill>
                  <a:schemeClr val="tx1"/>
                </a:solidFill>
                <a:latin typeface="Arial" panose="020B0604020202020204" pitchFamily="34" charset="0"/>
                <a:ea typeface="宋体" panose="02010600030101010101" pitchFamily="2" charset="-122"/>
              </a:defRPr>
            </a:lvl1pPr>
            <a:lvl2pPr defTabSz="704850">
              <a:defRPr>
                <a:solidFill>
                  <a:schemeClr val="tx1"/>
                </a:solidFill>
                <a:latin typeface="Arial" panose="020B0604020202020204" pitchFamily="34" charset="0"/>
                <a:ea typeface="宋体" panose="02010600030101010101" pitchFamily="2" charset="-122"/>
              </a:defRPr>
            </a:lvl2pPr>
            <a:lvl3pPr defTabSz="704850">
              <a:defRPr>
                <a:solidFill>
                  <a:schemeClr val="tx1"/>
                </a:solidFill>
                <a:latin typeface="Arial" panose="020B0604020202020204" pitchFamily="34" charset="0"/>
                <a:ea typeface="宋体" panose="02010600030101010101" pitchFamily="2" charset="-122"/>
              </a:defRPr>
            </a:lvl3pPr>
            <a:lvl4pPr defTabSz="704850">
              <a:defRPr>
                <a:solidFill>
                  <a:schemeClr val="tx1"/>
                </a:solidFill>
                <a:latin typeface="Arial" panose="020B0604020202020204" pitchFamily="34" charset="0"/>
                <a:ea typeface="宋体" panose="02010600030101010101" pitchFamily="2" charset="-122"/>
              </a:defRPr>
            </a:lvl4pPr>
            <a:lvl5pPr defTabSz="704850">
              <a:defRPr>
                <a:solidFill>
                  <a:schemeClr val="tx1"/>
                </a:solidFill>
                <a:latin typeface="Arial" panose="020B0604020202020204" pitchFamily="34" charset="0"/>
                <a:ea typeface="宋体" panose="02010600030101010101" pitchFamily="2" charset="-122"/>
              </a:defRPr>
            </a:lvl5pPr>
            <a:lvl6pPr defTabSz="70485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defTabSz="70485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defTabSz="70485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defTabSz="70485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spcBef>
                <a:spcPct val="50000"/>
              </a:spcBef>
            </a:pPr>
            <a:r>
              <a:rPr lang="en-US" altLang="zh-CN" sz="6000" b="1" dirty="0">
                <a:solidFill>
                  <a:srgbClr val="000099"/>
                </a:solidFill>
              </a:rPr>
              <a:t>Language points</a:t>
            </a:r>
            <a:r>
              <a:rPr lang="en-US" altLang="zh-CN" sz="6000" dirty="0">
                <a:solidFill>
                  <a:srgbClr val="000099"/>
                </a:solidFill>
              </a:rPr>
              <a:t> </a:t>
            </a:r>
          </a:p>
        </p:txBody>
      </p:sp>
    </p:spTree>
  </p:cSld>
  <p:clrMapOvr>
    <a:masterClrMapping/>
  </p:clrMapOvr>
  <p:transition>
    <p:random/>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7" name="Rectangle 5"/>
          <p:cNvSpPr>
            <a:spLocks noChangeArrowheads="1"/>
          </p:cNvSpPr>
          <p:nvPr/>
        </p:nvSpPr>
        <p:spPr bwMode="auto">
          <a:xfrm>
            <a:off x="381000" y="457200"/>
            <a:ext cx="8458200" cy="1773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15000"/>
              </a:lnSpc>
            </a:pPr>
            <a:r>
              <a:rPr lang="en-US" altLang="zh-CN" sz="3200" b="1" dirty="0">
                <a:latin typeface="Times New Roman" panose="02020603050405020304" pitchFamily="18" charset="0"/>
              </a:rPr>
              <a:t>1. I</a:t>
            </a:r>
            <a:r>
              <a:rPr lang="en-US" altLang="zh-CN" sz="3200" b="1" dirty="0">
                <a:solidFill>
                  <a:srgbClr val="FF0000"/>
                </a:solidFill>
                <a:latin typeface="Times New Roman" panose="02020603050405020304" pitchFamily="18" charset="0"/>
              </a:rPr>
              <a:t>’m</a:t>
            </a:r>
            <a:r>
              <a:rPr lang="en-US" altLang="zh-CN" sz="3200" b="1" dirty="0">
                <a:latin typeface="Times New Roman" panose="02020603050405020304" pitchFamily="18" charset="0"/>
              </a:rPr>
              <a:t> very </a:t>
            </a:r>
            <a:r>
              <a:rPr lang="en-US" altLang="zh-CN" sz="3200" b="1" dirty="0">
                <a:solidFill>
                  <a:srgbClr val="FF0000"/>
                </a:solidFill>
                <a:latin typeface="Times New Roman" panose="02020603050405020304" pitchFamily="18" charset="0"/>
              </a:rPr>
              <a:t>proud that</a:t>
            </a:r>
            <a:r>
              <a:rPr lang="en-US" altLang="zh-CN" sz="3200" b="1" dirty="0">
                <a:latin typeface="Times New Roman" panose="02020603050405020304" pitchFamily="18" charset="0"/>
              </a:rPr>
              <a:t> you have chosen me to  </a:t>
            </a:r>
          </a:p>
          <a:p>
            <a:pPr>
              <a:lnSpc>
                <a:spcPct val="115000"/>
              </a:lnSpc>
            </a:pPr>
            <a:r>
              <a:rPr lang="en-US" altLang="zh-CN" sz="3200" b="1" dirty="0">
                <a:latin typeface="Times New Roman" panose="02020603050405020304" pitchFamily="18" charset="0"/>
              </a:rPr>
              <a:t>    speak to you today. </a:t>
            </a:r>
          </a:p>
          <a:p>
            <a:pPr>
              <a:lnSpc>
                <a:spcPct val="115000"/>
              </a:lnSpc>
            </a:pPr>
            <a:r>
              <a:rPr lang="zh-CN" altLang="en-US" sz="3200" b="1" dirty="0">
                <a:latin typeface="Times New Roman" panose="02020603050405020304" pitchFamily="18" charset="0"/>
              </a:rPr>
              <a:t>今天你们选择让我演讲，这让我感到很骄傲。</a:t>
            </a:r>
          </a:p>
        </p:txBody>
      </p:sp>
      <p:sp>
        <p:nvSpPr>
          <p:cNvPr id="156679" name="Rectangle 7"/>
          <p:cNvSpPr>
            <a:spLocks noChangeArrowheads="1"/>
          </p:cNvSpPr>
          <p:nvPr/>
        </p:nvSpPr>
        <p:spPr bwMode="auto">
          <a:xfrm>
            <a:off x="2819400" y="2286000"/>
            <a:ext cx="4419600" cy="1773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15000"/>
              </a:lnSpc>
            </a:pPr>
            <a:r>
              <a:rPr lang="en-US" altLang="zh-CN" sz="3200" b="1" dirty="0">
                <a:solidFill>
                  <a:schemeClr val="hlink"/>
                </a:solidFill>
                <a:latin typeface="Times New Roman" panose="02020603050405020304" pitchFamily="18" charset="0"/>
              </a:rPr>
              <a:t>be proud that </a:t>
            </a:r>
            <a:r>
              <a:rPr lang="zh-CN" altLang="en-US" sz="2400" b="1" dirty="0">
                <a:solidFill>
                  <a:schemeClr val="folHlink"/>
                </a:solidFill>
                <a:latin typeface="Times New Roman" panose="02020603050405020304" pitchFamily="18" charset="0"/>
              </a:rPr>
              <a:t>后接从句</a:t>
            </a:r>
          </a:p>
          <a:p>
            <a:pPr>
              <a:lnSpc>
                <a:spcPct val="115000"/>
              </a:lnSpc>
            </a:pPr>
            <a:r>
              <a:rPr lang="en-US" altLang="zh-CN" sz="3200" b="1" dirty="0">
                <a:solidFill>
                  <a:schemeClr val="hlink"/>
                </a:solidFill>
                <a:latin typeface="Times New Roman" panose="02020603050405020304" pitchFamily="18" charset="0"/>
              </a:rPr>
              <a:t>be proud of</a:t>
            </a:r>
          </a:p>
          <a:p>
            <a:pPr>
              <a:lnSpc>
                <a:spcPct val="115000"/>
              </a:lnSpc>
            </a:pPr>
            <a:r>
              <a:rPr lang="en-US" altLang="zh-CN" sz="3200" b="1" dirty="0">
                <a:solidFill>
                  <a:schemeClr val="hlink"/>
                </a:solidFill>
                <a:latin typeface="Times New Roman" panose="02020603050405020304" pitchFamily="18" charset="0"/>
              </a:rPr>
              <a:t>take pride in</a:t>
            </a:r>
          </a:p>
        </p:txBody>
      </p:sp>
      <p:sp>
        <p:nvSpPr>
          <p:cNvPr id="156680" name="Text Box 8"/>
          <p:cNvSpPr txBox="1">
            <a:spLocks noChangeArrowheads="1"/>
          </p:cNvSpPr>
          <p:nvPr/>
        </p:nvSpPr>
        <p:spPr bwMode="auto">
          <a:xfrm>
            <a:off x="228600" y="2590800"/>
            <a:ext cx="2438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zh-CN" altLang="en-US" sz="3200" b="1" dirty="0">
                <a:solidFill>
                  <a:srgbClr val="FF0066"/>
                </a:solidFill>
                <a:latin typeface="Times New Roman" panose="02020603050405020304" pitchFamily="18" charset="0"/>
              </a:rPr>
              <a:t>为</a:t>
            </a:r>
            <a:r>
              <a:rPr lang="en-US" altLang="zh-CN" sz="3200" b="1" dirty="0">
                <a:solidFill>
                  <a:srgbClr val="FF0066"/>
                </a:solidFill>
                <a:latin typeface="Times New Roman" panose="02020603050405020304" pitchFamily="18" charset="0"/>
              </a:rPr>
              <a:t>……</a:t>
            </a:r>
            <a:r>
              <a:rPr lang="zh-CN" altLang="en-US" sz="3200" b="1" dirty="0">
                <a:solidFill>
                  <a:srgbClr val="FF0066"/>
                </a:solidFill>
                <a:latin typeface="Times New Roman" panose="02020603050405020304" pitchFamily="18" charset="0"/>
              </a:rPr>
              <a:t>感到骄傲</a:t>
            </a:r>
            <a:r>
              <a:rPr lang="en-US" altLang="zh-CN" sz="3200" b="1" dirty="0">
                <a:solidFill>
                  <a:srgbClr val="FF0066"/>
                </a:solidFill>
                <a:latin typeface="Times New Roman" panose="02020603050405020304" pitchFamily="18" charset="0"/>
              </a:rPr>
              <a:t>/</a:t>
            </a:r>
            <a:r>
              <a:rPr lang="zh-CN" altLang="en-US" sz="3200" b="1" dirty="0">
                <a:solidFill>
                  <a:srgbClr val="FF0066"/>
                </a:solidFill>
                <a:latin typeface="Times New Roman" panose="02020603050405020304" pitchFamily="18" charset="0"/>
              </a:rPr>
              <a:t>自豪</a:t>
            </a:r>
          </a:p>
        </p:txBody>
      </p:sp>
      <p:sp>
        <p:nvSpPr>
          <p:cNvPr id="156683" name="AutoShape 11"/>
          <p:cNvSpPr/>
          <p:nvPr/>
        </p:nvSpPr>
        <p:spPr bwMode="auto">
          <a:xfrm>
            <a:off x="2590800" y="2438400"/>
            <a:ext cx="152400" cy="1524000"/>
          </a:xfrm>
          <a:prstGeom prst="leftBrace">
            <a:avLst>
              <a:gd name="adj1" fmla="val 83333"/>
              <a:gd name="adj2" fmla="val 50000"/>
            </a:avLst>
          </a:prstGeom>
          <a:noFill/>
          <a:ln w="9525">
            <a:solidFill>
              <a:schemeClr val="tx1"/>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6684" name="AutoShape 12"/>
          <p:cNvSpPr/>
          <p:nvPr/>
        </p:nvSpPr>
        <p:spPr bwMode="auto">
          <a:xfrm>
            <a:off x="5181600" y="3124200"/>
            <a:ext cx="76200" cy="762000"/>
          </a:xfrm>
          <a:prstGeom prst="rightBrace">
            <a:avLst>
              <a:gd name="adj1" fmla="val 83333"/>
              <a:gd name="adj2" fmla="val 50000"/>
            </a:avLst>
          </a:prstGeom>
          <a:noFill/>
          <a:ln w="9525">
            <a:solidFill>
              <a:schemeClr val="tx1"/>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6685" name="Text Box 13"/>
          <p:cNvSpPr txBox="1">
            <a:spLocks noChangeArrowheads="1"/>
          </p:cNvSpPr>
          <p:nvPr/>
        </p:nvSpPr>
        <p:spPr bwMode="auto">
          <a:xfrm>
            <a:off x="5257800" y="3200400"/>
            <a:ext cx="37338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zh-CN" altLang="en-US" sz="2400" b="1" dirty="0">
                <a:solidFill>
                  <a:schemeClr val="folHlink"/>
                </a:solidFill>
                <a:latin typeface="Times New Roman" panose="02020603050405020304" pitchFamily="18" charset="0"/>
              </a:rPr>
              <a:t>后接让人引以为荣的对象</a:t>
            </a:r>
            <a:r>
              <a:rPr lang="en-US" altLang="zh-CN" sz="2400" b="1" dirty="0">
                <a:solidFill>
                  <a:schemeClr val="folHlink"/>
                </a:solidFill>
                <a:latin typeface="Times New Roman" panose="02020603050405020304" pitchFamily="18" charset="0"/>
              </a:rPr>
              <a:t>, </a:t>
            </a:r>
            <a:r>
              <a:rPr lang="zh-CN" altLang="en-US" sz="2400" b="1" dirty="0">
                <a:solidFill>
                  <a:schemeClr val="folHlink"/>
                </a:solidFill>
                <a:latin typeface="Times New Roman" panose="02020603050405020304" pitchFamily="18" charset="0"/>
              </a:rPr>
              <a:t>为名词、动词</a:t>
            </a:r>
            <a:r>
              <a:rPr lang="en-US" altLang="zh-CN" sz="2400" b="1" dirty="0">
                <a:solidFill>
                  <a:schemeClr val="folHlink"/>
                </a:solidFill>
                <a:latin typeface="Times New Roman" panose="02020603050405020304" pitchFamily="18" charset="0"/>
              </a:rPr>
              <a:t>-ing</a:t>
            </a:r>
            <a:r>
              <a:rPr lang="zh-CN" altLang="en-US" sz="2400" b="1" dirty="0">
                <a:solidFill>
                  <a:schemeClr val="folHlink"/>
                </a:solidFill>
                <a:latin typeface="Times New Roman" panose="02020603050405020304" pitchFamily="18" charset="0"/>
              </a:rPr>
              <a:t>形式</a:t>
            </a:r>
          </a:p>
        </p:txBody>
      </p:sp>
      <p:sp>
        <p:nvSpPr>
          <p:cNvPr id="156686" name="Text Box 14"/>
          <p:cNvSpPr txBox="1">
            <a:spLocks noChangeArrowheads="1"/>
          </p:cNvSpPr>
          <p:nvPr/>
        </p:nvSpPr>
        <p:spPr bwMode="auto">
          <a:xfrm>
            <a:off x="152400" y="4038600"/>
            <a:ext cx="8991600" cy="245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Char char="•"/>
            </a:pPr>
            <a:r>
              <a:rPr lang="en-US" altLang="zh-CN" sz="3100" b="1" dirty="0">
                <a:latin typeface="Times New Roman" panose="02020603050405020304" pitchFamily="18" charset="0"/>
              </a:rPr>
              <a:t> The young mother was proud that her son  </a:t>
            </a:r>
          </a:p>
          <a:p>
            <a:r>
              <a:rPr lang="en-US" altLang="zh-CN" sz="3100" b="1" dirty="0">
                <a:latin typeface="Times New Roman" panose="02020603050405020304" pitchFamily="18" charset="0"/>
              </a:rPr>
              <a:t>   succeeded.</a:t>
            </a:r>
          </a:p>
          <a:p>
            <a:pPr>
              <a:buFontTx/>
              <a:buChar char="•"/>
            </a:pPr>
            <a:r>
              <a:rPr lang="en-US" altLang="zh-CN" sz="3100" b="1" dirty="0">
                <a:latin typeface="Times New Roman" panose="02020603050405020304" pitchFamily="18" charset="0"/>
              </a:rPr>
              <a:t> The young mother took pride in her son’s success.</a:t>
            </a:r>
          </a:p>
          <a:p>
            <a:r>
              <a:rPr lang="en-US" altLang="zh-CN" sz="3100" b="1" dirty="0">
                <a:latin typeface="Times New Roman" panose="02020603050405020304" pitchFamily="18" charset="0"/>
              </a:rPr>
              <a:t>= The young mother was proud of her son’s success.</a:t>
            </a:r>
          </a:p>
          <a:p>
            <a:r>
              <a:rPr lang="en-US" altLang="zh-CN" sz="3100" b="1" dirty="0">
                <a:latin typeface="Times New Roman" panose="02020603050405020304" pitchFamily="18" charset="0"/>
              </a:rPr>
              <a:t>    </a:t>
            </a:r>
            <a:r>
              <a:rPr lang="zh-CN" altLang="en-US" sz="3100" b="1" dirty="0">
                <a:latin typeface="Times New Roman" panose="02020603050405020304" pitchFamily="18" charset="0"/>
              </a:rPr>
              <a:t>这位年轻的妈妈为他儿子的成功感到骄傲。</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156686"/>
                                        </p:tgtEl>
                                        <p:attrNameLst>
                                          <p:attrName>style.visibility</p:attrName>
                                        </p:attrNameLst>
                                      </p:cBhvr>
                                      <p:to>
                                        <p:strVal val="visible"/>
                                      </p:to>
                                    </p:set>
                                    <p:animEffect transition="in" filter="fade">
                                      <p:cBhvr>
                                        <p:cTn id="7" dur="1000"/>
                                        <p:tgtEl>
                                          <p:spTgt spid="156686"/>
                                        </p:tgtEl>
                                      </p:cBhvr>
                                    </p:animEffect>
                                    <p:anim calcmode="lin" valueType="num">
                                      <p:cBhvr>
                                        <p:cTn id="8" dur="1000" fill="hold"/>
                                        <p:tgtEl>
                                          <p:spTgt spid="156686"/>
                                        </p:tgtEl>
                                        <p:attrNameLst>
                                          <p:attrName>ppt_x</p:attrName>
                                        </p:attrNameLst>
                                      </p:cBhvr>
                                      <p:tavLst>
                                        <p:tav tm="0">
                                          <p:val>
                                            <p:strVal val="#ppt_x"/>
                                          </p:val>
                                        </p:tav>
                                        <p:tav tm="100000">
                                          <p:val>
                                            <p:strVal val="#ppt_x"/>
                                          </p:val>
                                        </p:tav>
                                      </p:tavLst>
                                    </p:anim>
                                    <p:anim calcmode="lin" valueType="num">
                                      <p:cBhvr>
                                        <p:cTn id="9" dur="900" decel="100000" fill="hold"/>
                                        <p:tgtEl>
                                          <p:spTgt spid="156686"/>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56686"/>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668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2" name="Rectangle 4"/>
          <p:cNvSpPr>
            <a:spLocks noChangeArrowheads="1"/>
          </p:cNvSpPr>
          <p:nvPr/>
        </p:nvSpPr>
        <p:spPr bwMode="auto">
          <a:xfrm>
            <a:off x="152400" y="381000"/>
            <a:ext cx="8991600" cy="6340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2" tIns="45711" rIns="91422" bIns="45711">
            <a:spAutoFit/>
          </a:bodyPr>
          <a:lstStyle/>
          <a:p>
            <a:pPr marL="342900" indent="-342900">
              <a:lnSpc>
                <a:spcPct val="110000"/>
              </a:lnSpc>
            </a:pPr>
            <a:r>
              <a:rPr lang="en-US" altLang="zh-CN" sz="3100" b="1" dirty="0">
                <a:latin typeface="Times New Roman" panose="02020603050405020304" pitchFamily="18" charset="0"/>
              </a:rPr>
              <a:t>2. These roses are to </a:t>
            </a:r>
            <a:r>
              <a:rPr lang="en-US" altLang="zh-CN" sz="3100" b="1" dirty="0">
                <a:solidFill>
                  <a:srgbClr val="FF0000"/>
                </a:solidFill>
                <a:latin typeface="Times New Roman" panose="02020603050405020304" pitchFamily="18" charset="0"/>
              </a:rPr>
              <a:t>thank</a:t>
            </a:r>
            <a:r>
              <a:rPr lang="en-US" altLang="zh-CN" sz="3100" b="1" dirty="0">
                <a:latin typeface="Times New Roman" panose="02020603050405020304" pitchFamily="18" charset="0"/>
              </a:rPr>
              <a:t> three groups of people </a:t>
            </a:r>
            <a:r>
              <a:rPr lang="en-US" altLang="zh-CN" sz="3100" b="1" dirty="0">
                <a:solidFill>
                  <a:srgbClr val="FF0000"/>
                </a:solidFill>
                <a:latin typeface="Times New Roman" panose="02020603050405020304" pitchFamily="18" charset="0"/>
              </a:rPr>
              <a:t>for</a:t>
            </a:r>
            <a:r>
              <a:rPr lang="en-US" altLang="zh-CN" sz="3100" b="1" dirty="0">
                <a:latin typeface="Times New Roman" panose="02020603050405020304" pitchFamily="18" charset="0"/>
              </a:rPr>
              <a:t> the three most important things that I have learnt. </a:t>
            </a:r>
          </a:p>
          <a:p>
            <a:pPr marL="342900" indent="-342900">
              <a:lnSpc>
                <a:spcPct val="110000"/>
              </a:lnSpc>
            </a:pPr>
            <a:r>
              <a:rPr lang="en-US" altLang="zh-CN" sz="3100" b="1" dirty="0">
                <a:latin typeface="Times New Roman" panose="02020603050405020304" pitchFamily="18" charset="0"/>
              </a:rPr>
              <a:t>   </a:t>
            </a:r>
            <a:r>
              <a:rPr lang="zh-CN" altLang="en-US" sz="3100" b="1" dirty="0">
                <a:latin typeface="Times New Roman" panose="02020603050405020304" pitchFamily="18" charset="0"/>
              </a:rPr>
              <a:t>这些玫瑰用来表达对三组人的谢意，因为我从他们（那里）学到了最重要的三件事。</a:t>
            </a:r>
          </a:p>
          <a:p>
            <a:pPr marL="342900" indent="-342900">
              <a:lnSpc>
                <a:spcPct val="110000"/>
              </a:lnSpc>
            </a:pPr>
            <a:r>
              <a:rPr lang="zh-CN" altLang="en-US" sz="3100" b="1" dirty="0">
                <a:latin typeface="Times New Roman" panose="02020603050405020304" pitchFamily="18" charset="0"/>
              </a:rPr>
              <a:t>   </a:t>
            </a:r>
            <a:r>
              <a:rPr lang="en-US" altLang="zh-CN" sz="3100" b="1" dirty="0">
                <a:solidFill>
                  <a:schemeClr val="hlink"/>
                </a:solidFill>
                <a:latin typeface="Times New Roman" panose="02020603050405020304" pitchFamily="18" charset="0"/>
              </a:rPr>
              <a:t>thank sb. for sth / doing sth </a:t>
            </a:r>
            <a:r>
              <a:rPr lang="zh-CN" altLang="en-US" sz="3100" b="1" dirty="0">
                <a:solidFill>
                  <a:schemeClr val="hlink"/>
                </a:solidFill>
                <a:latin typeface="Times New Roman" panose="02020603050405020304" pitchFamily="18" charset="0"/>
              </a:rPr>
              <a:t>为</a:t>
            </a:r>
            <a:r>
              <a:rPr lang="en-US" altLang="zh-CN" sz="3100" b="1" dirty="0">
                <a:solidFill>
                  <a:schemeClr val="hlink"/>
                </a:solidFill>
                <a:latin typeface="Times New Roman" panose="02020603050405020304" pitchFamily="18" charset="0"/>
              </a:rPr>
              <a:t>……</a:t>
            </a:r>
            <a:r>
              <a:rPr lang="zh-CN" altLang="en-US" sz="3100" b="1" dirty="0">
                <a:solidFill>
                  <a:schemeClr val="hlink"/>
                </a:solidFill>
                <a:latin typeface="Times New Roman" panose="02020603050405020304" pitchFamily="18" charset="0"/>
              </a:rPr>
              <a:t>感谢</a:t>
            </a:r>
            <a:r>
              <a:rPr lang="en-US" altLang="zh-CN" sz="3100" b="1" dirty="0">
                <a:solidFill>
                  <a:schemeClr val="hlink"/>
                </a:solidFill>
                <a:latin typeface="Times New Roman" panose="02020603050405020304" pitchFamily="18" charset="0"/>
              </a:rPr>
              <a:t>……</a:t>
            </a:r>
            <a:endParaRPr lang="en-US" altLang="zh-CN" sz="3100" b="1" dirty="0">
              <a:latin typeface="Times New Roman" panose="02020603050405020304" pitchFamily="18" charset="0"/>
            </a:endParaRPr>
          </a:p>
          <a:p>
            <a:pPr marL="342900" indent="-342900">
              <a:lnSpc>
                <a:spcPct val="110000"/>
              </a:lnSpc>
              <a:buFontTx/>
              <a:buChar char="•"/>
            </a:pPr>
            <a:r>
              <a:rPr lang="en-US" altLang="zh-CN" sz="3100" b="1" dirty="0">
                <a:latin typeface="Times New Roman" panose="02020603050405020304" pitchFamily="18" charset="0"/>
              </a:rPr>
              <a:t> They thanked their parents for bringing them up.</a:t>
            </a:r>
          </a:p>
          <a:p>
            <a:pPr marL="342900" indent="-342900">
              <a:lnSpc>
                <a:spcPct val="110000"/>
              </a:lnSpc>
            </a:pPr>
            <a:r>
              <a:rPr lang="en-US" altLang="zh-CN" sz="3100" b="1" dirty="0">
                <a:latin typeface="Times New Roman" panose="02020603050405020304" pitchFamily="18" charset="0"/>
              </a:rPr>
              <a:t>      </a:t>
            </a:r>
            <a:r>
              <a:rPr lang="zh-CN" altLang="en-US" sz="3100" b="1" dirty="0">
                <a:latin typeface="Times New Roman" panose="02020603050405020304" pitchFamily="18" charset="0"/>
              </a:rPr>
              <a:t>他们感谢父母将自己养大。</a:t>
            </a:r>
          </a:p>
          <a:p>
            <a:pPr marL="342900" indent="-342900">
              <a:lnSpc>
                <a:spcPct val="110000"/>
              </a:lnSpc>
            </a:pPr>
            <a:r>
              <a:rPr lang="zh-CN" altLang="en-US" sz="3100" b="1" dirty="0">
                <a:solidFill>
                  <a:srgbClr val="FF0066"/>
                </a:solidFill>
                <a:latin typeface="Times New Roman" panose="02020603050405020304" pitchFamily="18" charset="0"/>
              </a:rPr>
              <a:t>    </a:t>
            </a:r>
            <a:r>
              <a:rPr lang="en-US" altLang="zh-CN" sz="3100" b="1" dirty="0">
                <a:solidFill>
                  <a:srgbClr val="FF0066"/>
                </a:solidFill>
                <a:latin typeface="Times New Roman" panose="02020603050405020304" pitchFamily="18" charset="0"/>
              </a:rPr>
              <a:t>thanks to </a:t>
            </a:r>
            <a:r>
              <a:rPr lang="zh-CN" altLang="en-US" sz="3100" b="1" dirty="0">
                <a:solidFill>
                  <a:srgbClr val="FF0066"/>
                </a:solidFill>
                <a:latin typeface="Times New Roman" panose="02020603050405020304" pitchFamily="18" charset="0"/>
              </a:rPr>
              <a:t>为介词词组，意思是“多亏；由于；因为（含义相当于</a:t>
            </a:r>
            <a:r>
              <a:rPr lang="en-US" altLang="zh-CN" sz="3100" b="1" dirty="0">
                <a:solidFill>
                  <a:srgbClr val="FF0066"/>
                </a:solidFill>
                <a:latin typeface="Times New Roman" panose="02020603050405020304" pitchFamily="18" charset="0"/>
              </a:rPr>
              <a:t>because of</a:t>
            </a:r>
            <a:r>
              <a:rPr lang="zh-CN" altLang="en-US" sz="3100" b="1" dirty="0">
                <a:solidFill>
                  <a:srgbClr val="FF0066"/>
                </a:solidFill>
                <a:latin typeface="Times New Roman" panose="02020603050405020304" pitchFamily="18" charset="0"/>
              </a:rPr>
              <a:t>）</a:t>
            </a:r>
          </a:p>
          <a:p>
            <a:pPr marL="342900" indent="-342900">
              <a:lnSpc>
                <a:spcPct val="110000"/>
              </a:lnSpc>
              <a:buFontTx/>
              <a:buChar char="•"/>
            </a:pPr>
            <a:r>
              <a:rPr lang="en-US" altLang="zh-CN" sz="3100" b="1" dirty="0">
                <a:latin typeface="Times New Roman" panose="02020603050405020304" pitchFamily="18" charset="0"/>
              </a:rPr>
              <a:t>Thanks to your help, we were successful.</a:t>
            </a:r>
          </a:p>
          <a:p>
            <a:pPr marL="342900" indent="-342900">
              <a:lnSpc>
                <a:spcPct val="110000"/>
              </a:lnSpc>
            </a:pPr>
            <a:r>
              <a:rPr lang="en-US" altLang="zh-CN" sz="3100" b="1" dirty="0">
                <a:latin typeface="Times New Roman" panose="02020603050405020304" pitchFamily="18" charset="0"/>
              </a:rPr>
              <a:t>   </a:t>
            </a:r>
            <a:r>
              <a:rPr lang="zh-CN" altLang="en-US" sz="3100" b="1" dirty="0">
                <a:latin typeface="Times New Roman" panose="02020603050405020304" pitchFamily="18" charset="0"/>
              </a:rPr>
              <a:t>由于你的帮助</a:t>
            </a:r>
            <a:r>
              <a:rPr lang="en-US" altLang="zh-CN" sz="3100" b="1" dirty="0">
                <a:latin typeface="Times New Roman" panose="02020603050405020304" pitchFamily="18" charset="0"/>
              </a:rPr>
              <a:t>, </a:t>
            </a:r>
            <a:r>
              <a:rPr lang="zh-CN" altLang="en-US" sz="3100" b="1" dirty="0">
                <a:latin typeface="Times New Roman" panose="02020603050405020304" pitchFamily="18" charset="0"/>
              </a:rPr>
              <a:t>我们得以成功。 </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58372">
                                            <p:txEl>
                                              <p:pRg st="0" end="0"/>
                                            </p:txEl>
                                          </p:spTgt>
                                        </p:tgtEl>
                                        <p:attrNameLst>
                                          <p:attrName>style.visibility</p:attrName>
                                        </p:attrNameLst>
                                      </p:cBhvr>
                                      <p:to>
                                        <p:strVal val="visible"/>
                                      </p:to>
                                    </p:set>
                                    <p:anim calcmode="lin" valueType="num">
                                      <p:cBhvr>
                                        <p:cTn id="7" dur="1000" fill="hold"/>
                                        <p:tgtEl>
                                          <p:spTgt spid="58372">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58372">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58372">
                                            <p:txEl>
                                              <p:pRg st="0" end="0"/>
                                            </p:txEl>
                                          </p:spTgt>
                                        </p:tgtEl>
                                      </p:cBhvr>
                                    </p:animEffect>
                                  </p:childTnLst>
                                </p:cTn>
                              </p:par>
                              <p:par>
                                <p:cTn id="10" presetID="55" presetClass="entr" presetSubtype="0" fill="hold" nodeType="withEffect">
                                  <p:stCondLst>
                                    <p:cond delay="0"/>
                                  </p:stCondLst>
                                  <p:childTnLst>
                                    <p:set>
                                      <p:cBhvr>
                                        <p:cTn id="11" dur="1" fill="hold">
                                          <p:stCondLst>
                                            <p:cond delay="0"/>
                                          </p:stCondLst>
                                        </p:cTn>
                                        <p:tgtEl>
                                          <p:spTgt spid="58372">
                                            <p:txEl>
                                              <p:pRg st="1" end="1"/>
                                            </p:txEl>
                                          </p:spTgt>
                                        </p:tgtEl>
                                        <p:attrNameLst>
                                          <p:attrName>style.visibility</p:attrName>
                                        </p:attrNameLst>
                                      </p:cBhvr>
                                      <p:to>
                                        <p:strVal val="visible"/>
                                      </p:to>
                                    </p:set>
                                    <p:anim calcmode="lin" valueType="num">
                                      <p:cBhvr>
                                        <p:cTn id="12" dur="1000" fill="hold"/>
                                        <p:tgtEl>
                                          <p:spTgt spid="58372">
                                            <p:txEl>
                                              <p:pRg st="1" end="1"/>
                                            </p:txEl>
                                          </p:spTgt>
                                        </p:tgtEl>
                                        <p:attrNameLst>
                                          <p:attrName>ppt_w</p:attrName>
                                        </p:attrNameLst>
                                      </p:cBhvr>
                                      <p:tavLst>
                                        <p:tav tm="0">
                                          <p:val>
                                            <p:strVal val="#ppt_w*0.70"/>
                                          </p:val>
                                        </p:tav>
                                        <p:tav tm="100000">
                                          <p:val>
                                            <p:strVal val="#ppt_w"/>
                                          </p:val>
                                        </p:tav>
                                      </p:tavLst>
                                    </p:anim>
                                    <p:anim calcmode="lin" valueType="num">
                                      <p:cBhvr>
                                        <p:cTn id="13" dur="1000" fill="hold"/>
                                        <p:tgtEl>
                                          <p:spTgt spid="58372">
                                            <p:txEl>
                                              <p:pRg st="1" end="1"/>
                                            </p:txEl>
                                          </p:spTgt>
                                        </p:tgtEl>
                                        <p:attrNameLst>
                                          <p:attrName>ppt_h</p:attrName>
                                        </p:attrNameLst>
                                      </p:cBhvr>
                                      <p:tavLst>
                                        <p:tav tm="0">
                                          <p:val>
                                            <p:strVal val="#ppt_h"/>
                                          </p:val>
                                        </p:tav>
                                        <p:tav tm="100000">
                                          <p:val>
                                            <p:strVal val="#ppt_h"/>
                                          </p:val>
                                        </p:tav>
                                      </p:tavLst>
                                    </p:anim>
                                    <p:animEffect transition="in" filter="fade">
                                      <p:cBhvr>
                                        <p:cTn id="14" dur="1000"/>
                                        <p:tgtEl>
                                          <p:spTgt spid="58372">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nodeType="clickEffect">
                                  <p:stCondLst>
                                    <p:cond delay="0"/>
                                  </p:stCondLst>
                                  <p:childTnLst>
                                    <p:set>
                                      <p:cBhvr>
                                        <p:cTn id="18" dur="1" fill="hold">
                                          <p:stCondLst>
                                            <p:cond delay="0"/>
                                          </p:stCondLst>
                                        </p:cTn>
                                        <p:tgtEl>
                                          <p:spTgt spid="58372">
                                            <p:txEl>
                                              <p:pRg st="2" end="2"/>
                                            </p:txEl>
                                          </p:spTgt>
                                        </p:tgtEl>
                                        <p:attrNameLst>
                                          <p:attrName>style.visibility</p:attrName>
                                        </p:attrNameLst>
                                      </p:cBhvr>
                                      <p:to>
                                        <p:strVal val="visible"/>
                                      </p:to>
                                    </p:set>
                                    <p:anim calcmode="lin" valueType="num">
                                      <p:cBhvr>
                                        <p:cTn id="19" dur="1000" fill="hold"/>
                                        <p:tgtEl>
                                          <p:spTgt spid="58372">
                                            <p:txEl>
                                              <p:pRg st="2" end="2"/>
                                            </p:txEl>
                                          </p:spTgt>
                                        </p:tgtEl>
                                        <p:attrNameLst>
                                          <p:attrName>ppt_w</p:attrName>
                                        </p:attrNameLst>
                                      </p:cBhvr>
                                      <p:tavLst>
                                        <p:tav tm="0">
                                          <p:val>
                                            <p:strVal val="#ppt_w*0.70"/>
                                          </p:val>
                                        </p:tav>
                                        <p:tav tm="100000">
                                          <p:val>
                                            <p:strVal val="#ppt_w"/>
                                          </p:val>
                                        </p:tav>
                                      </p:tavLst>
                                    </p:anim>
                                    <p:anim calcmode="lin" valueType="num">
                                      <p:cBhvr>
                                        <p:cTn id="20" dur="1000" fill="hold"/>
                                        <p:tgtEl>
                                          <p:spTgt spid="58372">
                                            <p:txEl>
                                              <p:pRg st="2" end="2"/>
                                            </p:txEl>
                                          </p:spTgt>
                                        </p:tgtEl>
                                        <p:attrNameLst>
                                          <p:attrName>ppt_h</p:attrName>
                                        </p:attrNameLst>
                                      </p:cBhvr>
                                      <p:tavLst>
                                        <p:tav tm="0">
                                          <p:val>
                                            <p:strVal val="#ppt_h"/>
                                          </p:val>
                                        </p:tav>
                                        <p:tav tm="100000">
                                          <p:val>
                                            <p:strVal val="#ppt_h"/>
                                          </p:val>
                                        </p:tav>
                                      </p:tavLst>
                                    </p:anim>
                                    <p:animEffect transition="in" filter="fade">
                                      <p:cBhvr>
                                        <p:cTn id="21" dur="1000"/>
                                        <p:tgtEl>
                                          <p:spTgt spid="58372">
                                            <p:txEl>
                                              <p:pRg st="2" end="2"/>
                                            </p:txEl>
                                          </p:spTgt>
                                        </p:tgtEl>
                                      </p:cBhvr>
                                    </p:animEffect>
                                  </p:childTnLst>
                                </p:cTn>
                              </p:par>
                              <p:par>
                                <p:cTn id="22" presetID="55" presetClass="entr" presetSubtype="0" fill="hold" nodeType="withEffect">
                                  <p:stCondLst>
                                    <p:cond delay="0"/>
                                  </p:stCondLst>
                                  <p:childTnLst>
                                    <p:set>
                                      <p:cBhvr>
                                        <p:cTn id="23" dur="1" fill="hold">
                                          <p:stCondLst>
                                            <p:cond delay="0"/>
                                          </p:stCondLst>
                                        </p:cTn>
                                        <p:tgtEl>
                                          <p:spTgt spid="58372">
                                            <p:txEl>
                                              <p:pRg st="3" end="3"/>
                                            </p:txEl>
                                          </p:spTgt>
                                        </p:tgtEl>
                                        <p:attrNameLst>
                                          <p:attrName>style.visibility</p:attrName>
                                        </p:attrNameLst>
                                      </p:cBhvr>
                                      <p:to>
                                        <p:strVal val="visible"/>
                                      </p:to>
                                    </p:set>
                                    <p:anim calcmode="lin" valueType="num">
                                      <p:cBhvr>
                                        <p:cTn id="24" dur="1000" fill="hold"/>
                                        <p:tgtEl>
                                          <p:spTgt spid="58372">
                                            <p:txEl>
                                              <p:pRg st="3" end="3"/>
                                            </p:txEl>
                                          </p:spTgt>
                                        </p:tgtEl>
                                        <p:attrNameLst>
                                          <p:attrName>ppt_w</p:attrName>
                                        </p:attrNameLst>
                                      </p:cBhvr>
                                      <p:tavLst>
                                        <p:tav tm="0">
                                          <p:val>
                                            <p:strVal val="#ppt_w*0.70"/>
                                          </p:val>
                                        </p:tav>
                                        <p:tav tm="100000">
                                          <p:val>
                                            <p:strVal val="#ppt_w"/>
                                          </p:val>
                                        </p:tav>
                                      </p:tavLst>
                                    </p:anim>
                                    <p:anim calcmode="lin" valueType="num">
                                      <p:cBhvr>
                                        <p:cTn id="25" dur="1000" fill="hold"/>
                                        <p:tgtEl>
                                          <p:spTgt spid="58372">
                                            <p:txEl>
                                              <p:pRg st="3" end="3"/>
                                            </p:txEl>
                                          </p:spTgt>
                                        </p:tgtEl>
                                        <p:attrNameLst>
                                          <p:attrName>ppt_h</p:attrName>
                                        </p:attrNameLst>
                                      </p:cBhvr>
                                      <p:tavLst>
                                        <p:tav tm="0">
                                          <p:val>
                                            <p:strVal val="#ppt_h"/>
                                          </p:val>
                                        </p:tav>
                                        <p:tav tm="100000">
                                          <p:val>
                                            <p:strVal val="#ppt_h"/>
                                          </p:val>
                                        </p:tav>
                                      </p:tavLst>
                                    </p:anim>
                                    <p:animEffect transition="in" filter="fade">
                                      <p:cBhvr>
                                        <p:cTn id="26" dur="1000"/>
                                        <p:tgtEl>
                                          <p:spTgt spid="58372">
                                            <p:txEl>
                                              <p:pRg st="3" end="3"/>
                                            </p:txEl>
                                          </p:spTgt>
                                        </p:tgtEl>
                                      </p:cBhvr>
                                    </p:animEffect>
                                  </p:childTnLst>
                                </p:cTn>
                              </p:par>
                              <p:par>
                                <p:cTn id="27" presetID="55" presetClass="entr" presetSubtype="0" fill="hold" nodeType="withEffect">
                                  <p:stCondLst>
                                    <p:cond delay="0"/>
                                  </p:stCondLst>
                                  <p:childTnLst>
                                    <p:set>
                                      <p:cBhvr>
                                        <p:cTn id="28" dur="1" fill="hold">
                                          <p:stCondLst>
                                            <p:cond delay="0"/>
                                          </p:stCondLst>
                                        </p:cTn>
                                        <p:tgtEl>
                                          <p:spTgt spid="58372">
                                            <p:txEl>
                                              <p:pRg st="4" end="4"/>
                                            </p:txEl>
                                          </p:spTgt>
                                        </p:tgtEl>
                                        <p:attrNameLst>
                                          <p:attrName>style.visibility</p:attrName>
                                        </p:attrNameLst>
                                      </p:cBhvr>
                                      <p:to>
                                        <p:strVal val="visible"/>
                                      </p:to>
                                    </p:set>
                                    <p:anim calcmode="lin" valueType="num">
                                      <p:cBhvr>
                                        <p:cTn id="29" dur="1000" fill="hold"/>
                                        <p:tgtEl>
                                          <p:spTgt spid="58372">
                                            <p:txEl>
                                              <p:pRg st="4" end="4"/>
                                            </p:txEl>
                                          </p:spTgt>
                                        </p:tgtEl>
                                        <p:attrNameLst>
                                          <p:attrName>ppt_w</p:attrName>
                                        </p:attrNameLst>
                                      </p:cBhvr>
                                      <p:tavLst>
                                        <p:tav tm="0">
                                          <p:val>
                                            <p:strVal val="#ppt_w*0.70"/>
                                          </p:val>
                                        </p:tav>
                                        <p:tav tm="100000">
                                          <p:val>
                                            <p:strVal val="#ppt_w"/>
                                          </p:val>
                                        </p:tav>
                                      </p:tavLst>
                                    </p:anim>
                                    <p:anim calcmode="lin" valueType="num">
                                      <p:cBhvr>
                                        <p:cTn id="30" dur="1000" fill="hold"/>
                                        <p:tgtEl>
                                          <p:spTgt spid="58372">
                                            <p:txEl>
                                              <p:pRg st="4" end="4"/>
                                            </p:txEl>
                                          </p:spTgt>
                                        </p:tgtEl>
                                        <p:attrNameLst>
                                          <p:attrName>ppt_h</p:attrName>
                                        </p:attrNameLst>
                                      </p:cBhvr>
                                      <p:tavLst>
                                        <p:tav tm="0">
                                          <p:val>
                                            <p:strVal val="#ppt_h"/>
                                          </p:val>
                                        </p:tav>
                                        <p:tav tm="100000">
                                          <p:val>
                                            <p:strVal val="#ppt_h"/>
                                          </p:val>
                                        </p:tav>
                                      </p:tavLst>
                                    </p:anim>
                                    <p:animEffect transition="in" filter="fade">
                                      <p:cBhvr>
                                        <p:cTn id="31" dur="1000"/>
                                        <p:tgtEl>
                                          <p:spTgt spid="58372">
                                            <p:txEl>
                                              <p:pRg st="4" end="4"/>
                                            </p:txEl>
                                          </p:spTgt>
                                        </p:tgtEl>
                                      </p:cBhvr>
                                    </p:animEffect>
                                  </p:childTnLst>
                                </p:cTn>
                              </p:par>
                              <p:par>
                                <p:cTn id="32" presetID="55" presetClass="entr" presetSubtype="0" fill="hold" nodeType="withEffect">
                                  <p:stCondLst>
                                    <p:cond delay="0"/>
                                  </p:stCondLst>
                                  <p:childTnLst>
                                    <p:set>
                                      <p:cBhvr>
                                        <p:cTn id="33" dur="1" fill="hold">
                                          <p:stCondLst>
                                            <p:cond delay="0"/>
                                          </p:stCondLst>
                                        </p:cTn>
                                        <p:tgtEl>
                                          <p:spTgt spid="58372">
                                            <p:txEl>
                                              <p:pRg st="5" end="5"/>
                                            </p:txEl>
                                          </p:spTgt>
                                        </p:tgtEl>
                                        <p:attrNameLst>
                                          <p:attrName>style.visibility</p:attrName>
                                        </p:attrNameLst>
                                      </p:cBhvr>
                                      <p:to>
                                        <p:strVal val="visible"/>
                                      </p:to>
                                    </p:set>
                                    <p:anim calcmode="lin" valueType="num">
                                      <p:cBhvr>
                                        <p:cTn id="34" dur="1000" fill="hold"/>
                                        <p:tgtEl>
                                          <p:spTgt spid="58372">
                                            <p:txEl>
                                              <p:pRg st="5" end="5"/>
                                            </p:txEl>
                                          </p:spTgt>
                                        </p:tgtEl>
                                        <p:attrNameLst>
                                          <p:attrName>ppt_w</p:attrName>
                                        </p:attrNameLst>
                                      </p:cBhvr>
                                      <p:tavLst>
                                        <p:tav tm="0">
                                          <p:val>
                                            <p:strVal val="#ppt_w*0.70"/>
                                          </p:val>
                                        </p:tav>
                                        <p:tav tm="100000">
                                          <p:val>
                                            <p:strVal val="#ppt_w"/>
                                          </p:val>
                                        </p:tav>
                                      </p:tavLst>
                                    </p:anim>
                                    <p:anim calcmode="lin" valueType="num">
                                      <p:cBhvr>
                                        <p:cTn id="35" dur="1000" fill="hold"/>
                                        <p:tgtEl>
                                          <p:spTgt spid="58372">
                                            <p:txEl>
                                              <p:pRg st="5" end="5"/>
                                            </p:txEl>
                                          </p:spTgt>
                                        </p:tgtEl>
                                        <p:attrNameLst>
                                          <p:attrName>ppt_h</p:attrName>
                                        </p:attrNameLst>
                                      </p:cBhvr>
                                      <p:tavLst>
                                        <p:tav tm="0">
                                          <p:val>
                                            <p:strVal val="#ppt_h"/>
                                          </p:val>
                                        </p:tav>
                                        <p:tav tm="100000">
                                          <p:val>
                                            <p:strVal val="#ppt_h"/>
                                          </p:val>
                                        </p:tav>
                                      </p:tavLst>
                                    </p:anim>
                                    <p:animEffect transition="in" filter="fade">
                                      <p:cBhvr>
                                        <p:cTn id="36" dur="1000"/>
                                        <p:tgtEl>
                                          <p:spTgt spid="58372">
                                            <p:txEl>
                                              <p:pRg st="5" end="5"/>
                                            </p:txEl>
                                          </p:spTgt>
                                        </p:tgtEl>
                                      </p:cBhvr>
                                    </p:animEffect>
                                  </p:childTnLst>
                                </p:cTn>
                              </p:par>
                              <p:par>
                                <p:cTn id="37" presetID="55" presetClass="entr" presetSubtype="0" fill="hold" nodeType="withEffect">
                                  <p:stCondLst>
                                    <p:cond delay="0"/>
                                  </p:stCondLst>
                                  <p:childTnLst>
                                    <p:set>
                                      <p:cBhvr>
                                        <p:cTn id="38" dur="1" fill="hold">
                                          <p:stCondLst>
                                            <p:cond delay="0"/>
                                          </p:stCondLst>
                                        </p:cTn>
                                        <p:tgtEl>
                                          <p:spTgt spid="58372">
                                            <p:txEl>
                                              <p:pRg st="7" end="7"/>
                                            </p:txEl>
                                          </p:spTgt>
                                        </p:tgtEl>
                                        <p:attrNameLst>
                                          <p:attrName>style.visibility</p:attrName>
                                        </p:attrNameLst>
                                      </p:cBhvr>
                                      <p:to>
                                        <p:strVal val="visible"/>
                                      </p:to>
                                    </p:set>
                                    <p:anim calcmode="lin" valueType="num">
                                      <p:cBhvr>
                                        <p:cTn id="39" dur="1000" fill="hold"/>
                                        <p:tgtEl>
                                          <p:spTgt spid="58372">
                                            <p:txEl>
                                              <p:pRg st="7" end="7"/>
                                            </p:txEl>
                                          </p:spTgt>
                                        </p:tgtEl>
                                        <p:attrNameLst>
                                          <p:attrName>ppt_w</p:attrName>
                                        </p:attrNameLst>
                                      </p:cBhvr>
                                      <p:tavLst>
                                        <p:tav tm="0">
                                          <p:val>
                                            <p:strVal val="#ppt_w*0.70"/>
                                          </p:val>
                                        </p:tav>
                                        <p:tav tm="100000">
                                          <p:val>
                                            <p:strVal val="#ppt_w"/>
                                          </p:val>
                                        </p:tav>
                                      </p:tavLst>
                                    </p:anim>
                                    <p:anim calcmode="lin" valueType="num">
                                      <p:cBhvr>
                                        <p:cTn id="40" dur="1000" fill="hold"/>
                                        <p:tgtEl>
                                          <p:spTgt spid="58372">
                                            <p:txEl>
                                              <p:pRg st="7" end="7"/>
                                            </p:txEl>
                                          </p:spTgt>
                                        </p:tgtEl>
                                        <p:attrNameLst>
                                          <p:attrName>ppt_h</p:attrName>
                                        </p:attrNameLst>
                                      </p:cBhvr>
                                      <p:tavLst>
                                        <p:tav tm="0">
                                          <p:val>
                                            <p:strVal val="#ppt_h"/>
                                          </p:val>
                                        </p:tav>
                                        <p:tav tm="100000">
                                          <p:val>
                                            <p:strVal val="#ppt_h"/>
                                          </p:val>
                                        </p:tav>
                                      </p:tavLst>
                                    </p:anim>
                                    <p:animEffect transition="in" filter="fade">
                                      <p:cBhvr>
                                        <p:cTn id="41" dur="1000"/>
                                        <p:tgtEl>
                                          <p:spTgt spid="58372">
                                            <p:txEl>
                                              <p:pRg st="7" end="7"/>
                                            </p:txEl>
                                          </p:spTgt>
                                        </p:tgtEl>
                                      </p:cBhvr>
                                    </p:animEffect>
                                  </p:childTnLst>
                                </p:cTn>
                              </p:par>
                              <p:par>
                                <p:cTn id="42" presetID="55" presetClass="entr" presetSubtype="0" fill="hold" nodeType="withEffect">
                                  <p:stCondLst>
                                    <p:cond delay="0"/>
                                  </p:stCondLst>
                                  <p:childTnLst>
                                    <p:set>
                                      <p:cBhvr>
                                        <p:cTn id="43" dur="1" fill="hold">
                                          <p:stCondLst>
                                            <p:cond delay="0"/>
                                          </p:stCondLst>
                                        </p:cTn>
                                        <p:tgtEl>
                                          <p:spTgt spid="58372">
                                            <p:txEl>
                                              <p:pRg st="6" end="6"/>
                                            </p:txEl>
                                          </p:spTgt>
                                        </p:tgtEl>
                                        <p:attrNameLst>
                                          <p:attrName>style.visibility</p:attrName>
                                        </p:attrNameLst>
                                      </p:cBhvr>
                                      <p:to>
                                        <p:strVal val="visible"/>
                                      </p:to>
                                    </p:set>
                                    <p:anim calcmode="lin" valueType="num">
                                      <p:cBhvr>
                                        <p:cTn id="44" dur="1000" fill="hold"/>
                                        <p:tgtEl>
                                          <p:spTgt spid="58372">
                                            <p:txEl>
                                              <p:pRg st="6" end="6"/>
                                            </p:txEl>
                                          </p:spTgt>
                                        </p:tgtEl>
                                        <p:attrNameLst>
                                          <p:attrName>ppt_w</p:attrName>
                                        </p:attrNameLst>
                                      </p:cBhvr>
                                      <p:tavLst>
                                        <p:tav tm="0">
                                          <p:val>
                                            <p:strVal val="#ppt_w*0.70"/>
                                          </p:val>
                                        </p:tav>
                                        <p:tav tm="100000">
                                          <p:val>
                                            <p:strVal val="#ppt_w"/>
                                          </p:val>
                                        </p:tav>
                                      </p:tavLst>
                                    </p:anim>
                                    <p:anim calcmode="lin" valueType="num">
                                      <p:cBhvr>
                                        <p:cTn id="45" dur="1000" fill="hold"/>
                                        <p:tgtEl>
                                          <p:spTgt spid="58372">
                                            <p:txEl>
                                              <p:pRg st="6" end="6"/>
                                            </p:txEl>
                                          </p:spTgt>
                                        </p:tgtEl>
                                        <p:attrNameLst>
                                          <p:attrName>ppt_h</p:attrName>
                                        </p:attrNameLst>
                                      </p:cBhvr>
                                      <p:tavLst>
                                        <p:tav tm="0">
                                          <p:val>
                                            <p:strVal val="#ppt_h"/>
                                          </p:val>
                                        </p:tav>
                                        <p:tav tm="100000">
                                          <p:val>
                                            <p:strVal val="#ppt_h"/>
                                          </p:val>
                                        </p:tav>
                                      </p:tavLst>
                                    </p:anim>
                                    <p:animEffect transition="in" filter="fade">
                                      <p:cBhvr>
                                        <p:cTn id="46" dur="1000"/>
                                        <p:tgtEl>
                                          <p:spTgt spid="5837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5" name="Rectangle 7"/>
          <p:cNvSpPr>
            <a:spLocks noChangeArrowheads="1"/>
          </p:cNvSpPr>
          <p:nvPr/>
        </p:nvSpPr>
        <p:spPr bwMode="auto">
          <a:xfrm>
            <a:off x="228600" y="457200"/>
            <a:ext cx="8686800" cy="58539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120000"/>
              </a:lnSpc>
            </a:pPr>
            <a:r>
              <a:rPr lang="en-US" altLang="zh-CN" sz="3200" b="1" dirty="0">
                <a:latin typeface="Times New Roman" panose="02020603050405020304" pitchFamily="18" charset="0"/>
              </a:rPr>
              <a:t>3. I once tried to say “</a:t>
            </a:r>
            <a:r>
              <a:rPr lang="en-US" altLang="zh-CN" sz="3200" b="1" i="1" dirty="0">
                <a:latin typeface="Times New Roman" panose="02020603050405020304" pitchFamily="18" charset="0"/>
              </a:rPr>
              <a:t>xiexie</a:t>
            </a:r>
            <a:r>
              <a:rPr lang="en-US" altLang="zh-CN" sz="3200" b="1" dirty="0">
                <a:latin typeface="Times New Roman" panose="02020603050405020304" pitchFamily="18" charset="0"/>
              </a:rPr>
              <a:t>”, but I said  </a:t>
            </a:r>
          </a:p>
          <a:p>
            <a:pPr>
              <a:lnSpc>
                <a:spcPct val="120000"/>
              </a:lnSpc>
            </a:pPr>
            <a:r>
              <a:rPr lang="en-US" altLang="zh-CN" sz="3200" b="1" dirty="0">
                <a:latin typeface="Times New Roman" panose="02020603050405020304" pitchFamily="18" charset="0"/>
              </a:rPr>
              <a:t>    “</a:t>
            </a:r>
            <a:r>
              <a:rPr lang="en-US" altLang="zh-CN" sz="3200" b="1" i="1" dirty="0">
                <a:latin typeface="Times New Roman" panose="02020603050405020304" pitchFamily="18" charset="0"/>
              </a:rPr>
              <a:t>xiaxia</a:t>
            </a:r>
            <a:r>
              <a:rPr lang="en-US" altLang="zh-CN" sz="3200" b="1" dirty="0">
                <a:latin typeface="Times New Roman" panose="02020603050405020304" pitchFamily="18" charset="0"/>
              </a:rPr>
              <a:t>” </a:t>
            </a:r>
            <a:r>
              <a:rPr lang="en-US" altLang="zh-CN" sz="3200" b="1" dirty="0">
                <a:solidFill>
                  <a:srgbClr val="FF0000"/>
                </a:solidFill>
                <a:latin typeface="Times New Roman" panose="02020603050405020304" pitchFamily="18" charset="0"/>
              </a:rPr>
              <a:t>instead</a:t>
            </a:r>
            <a:r>
              <a:rPr lang="en-US" altLang="zh-CN" sz="3200" b="1" dirty="0">
                <a:latin typeface="Times New Roman" panose="02020603050405020304" pitchFamily="18" charset="0"/>
              </a:rPr>
              <a:t>.</a:t>
            </a:r>
          </a:p>
          <a:p>
            <a:pPr>
              <a:lnSpc>
                <a:spcPct val="120000"/>
              </a:lnSpc>
            </a:pPr>
            <a:r>
              <a:rPr lang="en-US" altLang="zh-CN" sz="3200" b="1" dirty="0">
                <a:latin typeface="Times New Roman" panose="02020603050405020304" pitchFamily="18" charset="0"/>
              </a:rPr>
              <a:t>   </a:t>
            </a:r>
            <a:r>
              <a:rPr lang="zh-CN" altLang="en-US" sz="3200" b="1" dirty="0">
                <a:latin typeface="Times New Roman" panose="02020603050405020304" pitchFamily="18" charset="0"/>
              </a:rPr>
              <a:t>我曾经想说“谢谢”，反而却说成了“夏夏”。</a:t>
            </a:r>
          </a:p>
          <a:p>
            <a:pPr>
              <a:lnSpc>
                <a:spcPct val="120000"/>
              </a:lnSpc>
            </a:pPr>
            <a:r>
              <a:rPr lang="zh-CN" altLang="en-US" sz="3100" b="1" dirty="0">
                <a:solidFill>
                  <a:schemeClr val="hlink"/>
                </a:solidFill>
                <a:latin typeface="Times New Roman" panose="02020603050405020304" pitchFamily="18" charset="0"/>
              </a:rPr>
              <a:t>   </a:t>
            </a:r>
            <a:r>
              <a:rPr lang="en-US" altLang="zh-CN" sz="3100" b="1" dirty="0">
                <a:solidFill>
                  <a:schemeClr val="hlink"/>
                </a:solidFill>
                <a:latin typeface="Times New Roman" panose="02020603050405020304" pitchFamily="18" charset="0"/>
              </a:rPr>
              <a:t>instead “</a:t>
            </a:r>
            <a:r>
              <a:rPr lang="zh-CN" altLang="en-US" sz="3100" b="1" dirty="0">
                <a:solidFill>
                  <a:schemeClr val="hlink"/>
                </a:solidFill>
                <a:latin typeface="Times New Roman" panose="02020603050405020304" pitchFamily="18" charset="0"/>
              </a:rPr>
              <a:t>反而</a:t>
            </a:r>
            <a:r>
              <a:rPr lang="en-US" altLang="zh-CN" sz="3100" b="1" dirty="0">
                <a:solidFill>
                  <a:schemeClr val="hlink"/>
                </a:solidFill>
                <a:latin typeface="Times New Roman" panose="02020603050405020304" pitchFamily="18" charset="0"/>
              </a:rPr>
              <a:t>,</a:t>
            </a:r>
            <a:r>
              <a:rPr lang="zh-CN" altLang="en-US" sz="3100" b="1" dirty="0">
                <a:solidFill>
                  <a:schemeClr val="hlink"/>
                </a:solidFill>
                <a:latin typeface="Times New Roman" panose="02020603050405020304" pitchFamily="18" charset="0"/>
              </a:rPr>
              <a:t>反倒” 单独使用的时候是副词， </a:t>
            </a:r>
          </a:p>
          <a:p>
            <a:pPr>
              <a:lnSpc>
                <a:spcPct val="120000"/>
              </a:lnSpc>
            </a:pPr>
            <a:r>
              <a:rPr lang="zh-CN" altLang="en-US" sz="3100" b="1" dirty="0">
                <a:solidFill>
                  <a:schemeClr val="hlink"/>
                </a:solidFill>
                <a:latin typeface="Times New Roman" panose="02020603050405020304" pitchFamily="18" charset="0"/>
              </a:rPr>
              <a:t>   常用于句末。</a:t>
            </a:r>
          </a:p>
          <a:p>
            <a:pPr>
              <a:lnSpc>
                <a:spcPct val="120000"/>
              </a:lnSpc>
              <a:buFontTx/>
              <a:buChar char="•"/>
            </a:pPr>
            <a:r>
              <a:rPr lang="zh-CN" altLang="en-US" sz="3100" b="1" dirty="0">
                <a:solidFill>
                  <a:srgbClr val="000000"/>
                </a:solidFill>
                <a:latin typeface="Times New Roman" panose="02020603050405020304" pitchFamily="18" charset="0"/>
                <a:ea typeface="新宋体" panose="02010609030101010101" pitchFamily="49" charset="-122"/>
              </a:rPr>
              <a:t> </a:t>
            </a:r>
            <a:r>
              <a:rPr lang="en-US" altLang="zh-CN" sz="3100" b="1" dirty="0">
                <a:solidFill>
                  <a:srgbClr val="000000"/>
                </a:solidFill>
                <a:latin typeface="Times New Roman" panose="02020603050405020304" pitchFamily="18" charset="0"/>
                <a:ea typeface="新宋体" panose="02010609030101010101" pitchFamily="49" charset="-122"/>
              </a:rPr>
              <a:t>We’ve no coffee. Would you like tea </a:t>
            </a:r>
            <a:r>
              <a:rPr lang="en-US" altLang="zh-CN" sz="3100" b="1" u="sng" dirty="0">
                <a:solidFill>
                  <a:srgbClr val="FF0000"/>
                </a:solidFill>
                <a:latin typeface="Times New Roman" panose="02020603050405020304" pitchFamily="18" charset="0"/>
                <a:ea typeface="新宋体" panose="02010609030101010101" pitchFamily="49" charset="-122"/>
              </a:rPr>
              <a:t>instead</a:t>
            </a:r>
            <a:r>
              <a:rPr lang="zh-CN" altLang="en-US" sz="3100" b="1" dirty="0">
                <a:solidFill>
                  <a:srgbClr val="000000"/>
                </a:solidFill>
                <a:latin typeface="Times New Roman" panose="02020603050405020304" pitchFamily="18" charset="0"/>
                <a:ea typeface="新宋体" panose="02010609030101010101" pitchFamily="49" charset="-122"/>
              </a:rPr>
              <a:t>？</a:t>
            </a:r>
          </a:p>
          <a:p>
            <a:pPr>
              <a:lnSpc>
                <a:spcPct val="120000"/>
              </a:lnSpc>
            </a:pPr>
            <a:r>
              <a:rPr lang="zh-CN" altLang="en-US" sz="3100" b="1" dirty="0">
                <a:solidFill>
                  <a:srgbClr val="000000"/>
                </a:solidFill>
                <a:latin typeface="Times New Roman" panose="02020603050405020304" pitchFamily="18" charset="0"/>
                <a:ea typeface="新宋体" panose="02010609030101010101" pitchFamily="49" charset="-122"/>
              </a:rPr>
              <a:t>   我没有咖啡了，喝茶行吗？</a:t>
            </a:r>
          </a:p>
          <a:p>
            <a:pPr>
              <a:lnSpc>
                <a:spcPct val="120000"/>
              </a:lnSpc>
              <a:buFontTx/>
              <a:buChar char="•"/>
            </a:pPr>
            <a:r>
              <a:rPr lang="zh-CN" altLang="en-US" sz="3100" b="1" dirty="0">
                <a:solidFill>
                  <a:srgbClr val="000000"/>
                </a:solidFill>
                <a:latin typeface="Times New Roman" panose="02020603050405020304" pitchFamily="18" charset="0"/>
                <a:ea typeface="新宋体" panose="02010609030101010101" pitchFamily="49" charset="-122"/>
              </a:rPr>
              <a:t> </a:t>
            </a:r>
            <a:r>
              <a:rPr lang="en-US" altLang="zh-CN" sz="3100" b="1" dirty="0">
                <a:solidFill>
                  <a:srgbClr val="000000"/>
                </a:solidFill>
                <a:latin typeface="Times New Roman" panose="02020603050405020304" pitchFamily="18" charset="0"/>
                <a:ea typeface="新宋体" panose="02010609030101010101" pitchFamily="49" charset="-122"/>
              </a:rPr>
              <a:t>It will take days by car, so let’s fly</a:t>
            </a:r>
            <a:r>
              <a:rPr lang="en-US" altLang="zh-CN" sz="3100" b="1" u="sng" dirty="0">
                <a:solidFill>
                  <a:srgbClr val="FF0000"/>
                </a:solidFill>
                <a:latin typeface="Times New Roman" panose="02020603050405020304" pitchFamily="18" charset="0"/>
                <a:ea typeface="新宋体" panose="02010609030101010101" pitchFamily="49" charset="-122"/>
              </a:rPr>
              <a:t> instead</a:t>
            </a:r>
            <a:r>
              <a:rPr lang="en-US" altLang="zh-CN" sz="3100" b="1" dirty="0">
                <a:solidFill>
                  <a:srgbClr val="000000"/>
                </a:solidFill>
                <a:latin typeface="Times New Roman" panose="02020603050405020304" pitchFamily="18" charset="0"/>
                <a:ea typeface="新宋体" panose="02010609030101010101" pitchFamily="49" charset="-122"/>
              </a:rPr>
              <a:t>.</a:t>
            </a:r>
          </a:p>
          <a:p>
            <a:pPr>
              <a:lnSpc>
                <a:spcPct val="120000"/>
              </a:lnSpc>
            </a:pPr>
            <a:r>
              <a:rPr lang="en-US" altLang="zh-CN" sz="3000" b="1" dirty="0">
                <a:solidFill>
                  <a:srgbClr val="000000"/>
                </a:solidFill>
                <a:latin typeface="Times New Roman" panose="02020603050405020304" pitchFamily="18" charset="0"/>
                <a:ea typeface="新宋体" panose="02010609030101010101" pitchFamily="49" charset="-122"/>
              </a:rPr>
              <a:t>  </a:t>
            </a:r>
            <a:r>
              <a:rPr lang="zh-CN" altLang="en-US" sz="3000" b="1" dirty="0">
                <a:solidFill>
                  <a:srgbClr val="000000"/>
                </a:solidFill>
                <a:latin typeface="Times New Roman" panose="02020603050405020304" pitchFamily="18" charset="0"/>
                <a:ea typeface="新宋体" panose="02010609030101010101" pitchFamily="49" charset="-122"/>
              </a:rPr>
              <a:t>坐汽车得好几天时间，所以我们还是改乘飞机  </a:t>
            </a:r>
          </a:p>
          <a:p>
            <a:pPr>
              <a:lnSpc>
                <a:spcPct val="120000"/>
              </a:lnSpc>
            </a:pPr>
            <a:r>
              <a:rPr lang="zh-CN" altLang="en-US" sz="3000" b="1" dirty="0">
                <a:solidFill>
                  <a:srgbClr val="000000"/>
                </a:solidFill>
                <a:latin typeface="Times New Roman" panose="02020603050405020304" pitchFamily="18" charset="0"/>
                <a:ea typeface="新宋体" panose="02010609030101010101" pitchFamily="49" charset="-122"/>
              </a:rPr>
              <a:t>  吧。</a:t>
            </a:r>
            <a:r>
              <a:rPr lang="zh-CN" altLang="en-US" sz="3100" b="1" dirty="0">
                <a:solidFill>
                  <a:srgbClr val="000000"/>
                </a:solidFill>
                <a:latin typeface="Times New Roman" panose="02020603050405020304" pitchFamily="18" charset="0"/>
                <a:ea typeface="新宋体" panose="02010609030101010101" pitchFamily="49" charset="-122"/>
              </a:rPr>
              <a:t> </a:t>
            </a:r>
            <a:endParaRPr lang="zh-CN" altLang="en-US" sz="3200" b="1" dirty="0">
              <a:latin typeface="Times New Roman" panose="02020603050405020304" pitchFamily="18" charset="0"/>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145415">
                                            <p:txEl>
                                              <p:pRg st="5" end="5"/>
                                            </p:txEl>
                                          </p:spTgt>
                                        </p:tgtEl>
                                        <p:attrNameLst>
                                          <p:attrName>style.visibility</p:attrName>
                                        </p:attrNameLst>
                                      </p:cBhvr>
                                      <p:to>
                                        <p:strVal val="visible"/>
                                      </p:to>
                                    </p:set>
                                    <p:animEffect transition="in" filter="fade">
                                      <p:cBhvr>
                                        <p:cTn id="7" dur="1000"/>
                                        <p:tgtEl>
                                          <p:spTgt spid="145415">
                                            <p:txEl>
                                              <p:pRg st="5" end="5"/>
                                            </p:txEl>
                                          </p:spTgt>
                                        </p:tgtEl>
                                      </p:cBhvr>
                                    </p:animEffect>
                                    <p:anim calcmode="lin" valueType="num">
                                      <p:cBhvr>
                                        <p:cTn id="8" dur="1000" fill="hold"/>
                                        <p:tgtEl>
                                          <p:spTgt spid="145415">
                                            <p:txEl>
                                              <p:pRg st="5" end="5"/>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145415">
                                            <p:txEl>
                                              <p:pRg st="5" end="5"/>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45415">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145415">
                                            <p:txEl>
                                              <p:pRg st="6" end="6"/>
                                            </p:txEl>
                                          </p:spTgt>
                                        </p:tgtEl>
                                        <p:attrNameLst>
                                          <p:attrName>style.visibility</p:attrName>
                                        </p:attrNameLst>
                                      </p:cBhvr>
                                      <p:to>
                                        <p:strVal val="visible"/>
                                      </p:to>
                                    </p:set>
                                    <p:animEffect transition="in" filter="fade">
                                      <p:cBhvr>
                                        <p:cTn id="15" dur="1000"/>
                                        <p:tgtEl>
                                          <p:spTgt spid="145415">
                                            <p:txEl>
                                              <p:pRg st="6" end="6"/>
                                            </p:txEl>
                                          </p:spTgt>
                                        </p:tgtEl>
                                      </p:cBhvr>
                                    </p:animEffect>
                                    <p:anim calcmode="lin" valueType="num">
                                      <p:cBhvr>
                                        <p:cTn id="16" dur="1000" fill="hold"/>
                                        <p:tgtEl>
                                          <p:spTgt spid="145415">
                                            <p:txEl>
                                              <p:pRg st="6" end="6"/>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145415">
                                            <p:txEl>
                                              <p:pRg st="6" end="6"/>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145415">
                                            <p:txEl>
                                              <p:pRg st="6" end="6"/>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145415">
                                            <p:txEl>
                                              <p:pRg st="7" end="7"/>
                                            </p:txEl>
                                          </p:spTgt>
                                        </p:tgtEl>
                                        <p:attrNameLst>
                                          <p:attrName>style.visibility</p:attrName>
                                        </p:attrNameLst>
                                      </p:cBhvr>
                                      <p:to>
                                        <p:strVal val="visible"/>
                                      </p:to>
                                    </p:set>
                                    <p:animEffect transition="in" filter="fade">
                                      <p:cBhvr>
                                        <p:cTn id="23" dur="1000"/>
                                        <p:tgtEl>
                                          <p:spTgt spid="145415">
                                            <p:txEl>
                                              <p:pRg st="7" end="7"/>
                                            </p:txEl>
                                          </p:spTgt>
                                        </p:tgtEl>
                                      </p:cBhvr>
                                    </p:animEffect>
                                    <p:anim calcmode="lin" valueType="num">
                                      <p:cBhvr>
                                        <p:cTn id="24" dur="1000" fill="hold"/>
                                        <p:tgtEl>
                                          <p:spTgt spid="145415">
                                            <p:txEl>
                                              <p:pRg st="7" end="7"/>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145415">
                                            <p:txEl>
                                              <p:pRg st="7" end="7"/>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145415">
                                            <p:txEl>
                                              <p:pRg st="7" end="7"/>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nodeType="clickEffect">
                                  <p:stCondLst>
                                    <p:cond delay="0"/>
                                  </p:stCondLst>
                                  <p:childTnLst>
                                    <p:set>
                                      <p:cBhvr>
                                        <p:cTn id="30" dur="1" fill="hold">
                                          <p:stCondLst>
                                            <p:cond delay="0"/>
                                          </p:stCondLst>
                                        </p:cTn>
                                        <p:tgtEl>
                                          <p:spTgt spid="145415">
                                            <p:txEl>
                                              <p:pRg st="8" end="8"/>
                                            </p:txEl>
                                          </p:spTgt>
                                        </p:tgtEl>
                                        <p:attrNameLst>
                                          <p:attrName>style.visibility</p:attrName>
                                        </p:attrNameLst>
                                      </p:cBhvr>
                                      <p:to>
                                        <p:strVal val="visible"/>
                                      </p:to>
                                    </p:set>
                                    <p:animEffect transition="in" filter="fade">
                                      <p:cBhvr>
                                        <p:cTn id="31" dur="1000"/>
                                        <p:tgtEl>
                                          <p:spTgt spid="145415">
                                            <p:txEl>
                                              <p:pRg st="8" end="8"/>
                                            </p:txEl>
                                          </p:spTgt>
                                        </p:tgtEl>
                                      </p:cBhvr>
                                    </p:animEffect>
                                    <p:anim calcmode="lin" valueType="num">
                                      <p:cBhvr>
                                        <p:cTn id="32" dur="1000" fill="hold"/>
                                        <p:tgtEl>
                                          <p:spTgt spid="145415">
                                            <p:txEl>
                                              <p:pRg st="8" end="8"/>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145415">
                                            <p:txEl>
                                              <p:pRg st="8" end="8"/>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145415">
                                            <p:txEl>
                                              <p:pRg st="8" end="8"/>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nodeType="clickEffect">
                                  <p:stCondLst>
                                    <p:cond delay="0"/>
                                  </p:stCondLst>
                                  <p:childTnLst>
                                    <p:set>
                                      <p:cBhvr>
                                        <p:cTn id="38" dur="1" fill="hold">
                                          <p:stCondLst>
                                            <p:cond delay="0"/>
                                          </p:stCondLst>
                                        </p:cTn>
                                        <p:tgtEl>
                                          <p:spTgt spid="145415">
                                            <p:txEl>
                                              <p:pRg st="9" end="9"/>
                                            </p:txEl>
                                          </p:spTgt>
                                        </p:tgtEl>
                                        <p:attrNameLst>
                                          <p:attrName>style.visibility</p:attrName>
                                        </p:attrNameLst>
                                      </p:cBhvr>
                                      <p:to>
                                        <p:strVal val="visible"/>
                                      </p:to>
                                    </p:set>
                                    <p:animEffect transition="in" filter="fade">
                                      <p:cBhvr>
                                        <p:cTn id="39" dur="1000"/>
                                        <p:tgtEl>
                                          <p:spTgt spid="145415">
                                            <p:txEl>
                                              <p:pRg st="9" end="9"/>
                                            </p:txEl>
                                          </p:spTgt>
                                        </p:tgtEl>
                                      </p:cBhvr>
                                    </p:animEffect>
                                    <p:anim calcmode="lin" valueType="num">
                                      <p:cBhvr>
                                        <p:cTn id="40" dur="1000" fill="hold"/>
                                        <p:tgtEl>
                                          <p:spTgt spid="145415">
                                            <p:txEl>
                                              <p:pRg st="9" end="9"/>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145415">
                                            <p:txEl>
                                              <p:pRg st="9" end="9"/>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145415">
                                            <p:txEl>
                                              <p:pRg st="9" end="9"/>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61" name="Rectangle 5"/>
          <p:cNvSpPr>
            <a:spLocks noChangeArrowheads="1"/>
          </p:cNvSpPr>
          <p:nvPr/>
        </p:nvSpPr>
        <p:spPr bwMode="auto">
          <a:xfrm>
            <a:off x="152400" y="533400"/>
            <a:ext cx="8763000" cy="1554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3200" b="1" dirty="0">
                <a:latin typeface="Times New Roman" panose="02020603050405020304" pitchFamily="18" charset="0"/>
              </a:rPr>
              <a:t>4. Of course some people laughed, and I felt quite  </a:t>
            </a:r>
          </a:p>
          <a:p>
            <a:r>
              <a:rPr lang="en-US" altLang="zh-CN" sz="3200" b="1" dirty="0">
                <a:latin typeface="Times New Roman" panose="02020603050405020304" pitchFamily="18" charset="0"/>
              </a:rPr>
              <a:t>    </a:t>
            </a:r>
            <a:r>
              <a:rPr lang="en-US" altLang="zh-CN" sz="3200" b="1" dirty="0">
                <a:solidFill>
                  <a:srgbClr val="FF0000"/>
                </a:solidFill>
                <a:latin typeface="Times New Roman" panose="02020603050405020304" pitchFamily="18" charset="0"/>
              </a:rPr>
              <a:t>silly</a:t>
            </a:r>
            <a:r>
              <a:rPr lang="en-US" altLang="zh-CN" sz="3200" b="1" dirty="0">
                <a:latin typeface="Times New Roman" panose="02020603050405020304" pitchFamily="18" charset="0"/>
              </a:rPr>
              <a:t>.</a:t>
            </a:r>
          </a:p>
          <a:p>
            <a:r>
              <a:rPr lang="en-US" altLang="zh-CN" sz="3200" b="1" dirty="0">
                <a:latin typeface="Times New Roman" panose="02020603050405020304" pitchFamily="18" charset="0"/>
              </a:rPr>
              <a:t>   </a:t>
            </a:r>
            <a:r>
              <a:rPr lang="zh-CN" altLang="en-US" sz="3200" b="1" dirty="0">
                <a:latin typeface="Times New Roman" panose="02020603050405020304" pitchFamily="18" charset="0"/>
              </a:rPr>
              <a:t>当然有些人笑了，我也觉得很傻。</a:t>
            </a:r>
          </a:p>
        </p:txBody>
      </p:sp>
      <p:sp>
        <p:nvSpPr>
          <p:cNvPr id="147462" name="Text Box 6"/>
          <p:cNvSpPr txBox="1">
            <a:spLocks noChangeArrowheads="1"/>
          </p:cNvSpPr>
          <p:nvPr/>
        </p:nvSpPr>
        <p:spPr bwMode="auto">
          <a:xfrm>
            <a:off x="304800" y="2209800"/>
            <a:ext cx="8229600" cy="1117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80000"/>
              </a:lnSpc>
              <a:spcBef>
                <a:spcPct val="50000"/>
              </a:spcBef>
            </a:pPr>
            <a:r>
              <a:rPr lang="zh-CN" altLang="en-US" sz="3200" b="1" dirty="0">
                <a:solidFill>
                  <a:schemeClr val="hlink"/>
                </a:solidFill>
                <a:latin typeface="Times New Roman" panose="02020603050405020304" pitchFamily="18" charset="0"/>
              </a:rPr>
              <a:t>辨析：</a:t>
            </a:r>
            <a:r>
              <a:rPr lang="en-US" altLang="zh-CN" sz="3200" b="1" dirty="0">
                <a:solidFill>
                  <a:schemeClr val="hlink"/>
                </a:solidFill>
                <a:latin typeface="Times New Roman" panose="02020603050405020304" pitchFamily="18" charset="0"/>
              </a:rPr>
              <a:t>silly, foolish</a:t>
            </a:r>
            <a:r>
              <a:rPr lang="zh-CN" altLang="en-US" sz="3200" b="1" dirty="0">
                <a:solidFill>
                  <a:schemeClr val="hlink"/>
                </a:solidFill>
                <a:latin typeface="Times New Roman" panose="02020603050405020304" pitchFamily="18" charset="0"/>
              </a:rPr>
              <a:t>与</a:t>
            </a:r>
            <a:r>
              <a:rPr lang="en-US" altLang="zh-CN" sz="3200" b="1" dirty="0">
                <a:solidFill>
                  <a:schemeClr val="hlink"/>
                </a:solidFill>
                <a:latin typeface="Times New Roman" panose="02020603050405020304" pitchFamily="18" charset="0"/>
              </a:rPr>
              <a:t>stupid </a:t>
            </a:r>
            <a:r>
              <a:rPr lang="zh-CN" altLang="en-US" sz="3200" b="1" dirty="0">
                <a:solidFill>
                  <a:schemeClr val="hlink"/>
                </a:solidFill>
                <a:latin typeface="Times New Roman" panose="02020603050405020304" pitchFamily="18" charset="0"/>
              </a:rPr>
              <a:t>这</a:t>
            </a:r>
            <a:r>
              <a:rPr lang="en-US" altLang="zh-CN" sz="3200" b="1" dirty="0">
                <a:solidFill>
                  <a:schemeClr val="hlink"/>
                </a:solidFill>
                <a:latin typeface="Times New Roman" panose="02020603050405020304" pitchFamily="18" charset="0"/>
              </a:rPr>
              <a:t>3</a:t>
            </a:r>
            <a:r>
              <a:rPr lang="zh-CN" altLang="en-US" sz="3200" b="1" dirty="0">
                <a:solidFill>
                  <a:schemeClr val="hlink"/>
                </a:solidFill>
                <a:latin typeface="Times New Roman" panose="02020603050405020304" pitchFamily="18" charset="0"/>
              </a:rPr>
              <a:t>个词都有“蠢”     </a:t>
            </a:r>
          </a:p>
          <a:p>
            <a:pPr>
              <a:lnSpc>
                <a:spcPct val="80000"/>
              </a:lnSpc>
              <a:spcBef>
                <a:spcPct val="50000"/>
              </a:spcBef>
            </a:pPr>
            <a:r>
              <a:rPr lang="zh-CN" altLang="en-US" sz="3200" b="1" dirty="0">
                <a:solidFill>
                  <a:schemeClr val="hlink"/>
                </a:solidFill>
                <a:latin typeface="Times New Roman" panose="02020603050405020304" pitchFamily="18" charset="0"/>
              </a:rPr>
              <a:t>            的含义：</a:t>
            </a:r>
          </a:p>
        </p:txBody>
      </p:sp>
      <p:graphicFrame>
        <p:nvGraphicFramePr>
          <p:cNvPr id="147490" name="Group 34"/>
          <p:cNvGraphicFramePr>
            <a:graphicFrameLocks noGrp="1"/>
          </p:cNvGraphicFramePr>
          <p:nvPr/>
        </p:nvGraphicFramePr>
        <p:xfrm>
          <a:off x="304800" y="3352800"/>
          <a:ext cx="8382000" cy="2908745"/>
        </p:xfrm>
        <a:graphic>
          <a:graphicData uri="http://schemas.openxmlformats.org/drawingml/2006/table">
            <a:tbl>
              <a:tblPr/>
              <a:tblGrid>
                <a:gridCol w="1905000">
                  <a:extLst>
                    <a:ext uri="{9D8B030D-6E8A-4147-A177-3AD203B41FA5}">
                      <a16:colId xmlns:a16="http://schemas.microsoft.com/office/drawing/2014/main" val="20000"/>
                    </a:ext>
                  </a:extLst>
                </a:gridCol>
                <a:gridCol w="6477000">
                  <a:extLst>
                    <a:ext uri="{9D8B030D-6E8A-4147-A177-3AD203B41FA5}">
                      <a16:colId xmlns:a16="http://schemas.microsoft.com/office/drawing/2014/main" val="20001"/>
                    </a:ext>
                  </a:extLst>
                </a:gridCol>
              </a:tblGrid>
              <a:tr h="725488">
                <a:tc>
                  <a:txBody>
                    <a:bodyPr/>
                    <a:lstStyle/>
                    <a:p>
                      <a:pPr marL="0" marR="0" lvl="0" indent="0" algn="ctr" defTabSz="914400" rtl="0" eaLnBrk="1" fontAlgn="base" latinLnBrk="0" hangingPunct="1">
                        <a:lnSpc>
                          <a:spcPct val="75000"/>
                        </a:lnSpc>
                        <a:spcBef>
                          <a:spcPct val="50000"/>
                        </a:spcBef>
                        <a:spcAft>
                          <a:spcPct val="0"/>
                        </a:spcAft>
                        <a:buClrTx/>
                        <a:buSzTx/>
                        <a:buFont typeface="Arial" panose="020B0604020202020204" pitchFamily="34" charset="0"/>
                        <a:buNone/>
                      </a:pPr>
                      <a:r>
                        <a:rPr kumimoji="0" lang="en-US" altLang="zh-CN" sz="2400" b="1" i="0" u="none" strike="noStrike" cap="none" normalizeH="0" baseline="0" dirty="0" smtClean="0">
                          <a:ln>
                            <a:noFill/>
                          </a:ln>
                          <a:solidFill>
                            <a:srgbClr val="716F70"/>
                          </a:solidFill>
                          <a:effectLst/>
                          <a:latin typeface="Times New Roman" panose="02020603050405020304" pitchFamily="18" charset="0"/>
                          <a:ea typeface="宋体" panose="02010600030101010101" pitchFamily="2" charset="-122"/>
                        </a:rPr>
                        <a:t> </a:t>
                      </a:r>
                    </a:p>
                    <a:p>
                      <a:pPr marL="0" marR="0" lvl="0" indent="0" algn="ctr" defTabSz="914400" rtl="0" eaLnBrk="1" fontAlgn="base" latinLnBrk="0" hangingPunct="1">
                        <a:lnSpc>
                          <a:spcPct val="75000"/>
                        </a:lnSpc>
                        <a:spcBef>
                          <a:spcPct val="50000"/>
                        </a:spcBef>
                        <a:spcAft>
                          <a:spcPct val="0"/>
                        </a:spcAft>
                        <a:buClrTx/>
                        <a:buSzTx/>
                        <a:buFont typeface="Arial" panose="020B0604020202020204" pitchFamily="34" charset="0"/>
                        <a:buNone/>
                      </a:pPr>
                      <a:r>
                        <a:rPr kumimoji="0" lang="en-US" altLang="zh-CN" sz="2400" b="1" i="0" u="none" strike="noStrike" cap="none" normalizeH="0" baseline="0" dirty="0" smtClean="0">
                          <a:ln>
                            <a:noFill/>
                          </a:ln>
                          <a:solidFill>
                            <a:srgbClr val="FF0000"/>
                          </a:solidFill>
                          <a:effectLst/>
                          <a:latin typeface="Times New Roman" panose="02020603050405020304" pitchFamily="18" charset="0"/>
                          <a:ea typeface="宋体" panose="02010600030101010101" pitchFamily="2" charset="-122"/>
                        </a:rPr>
                        <a:t>silly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5F5DB">
                        <a:alpha val="50000"/>
                      </a:srgb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pPr>
                      <a:r>
                        <a:rPr kumimoji="0" lang="zh-CN" altLang="en-US" sz="2400" b="1" i="0" u="none" strike="noStrike" cap="none" normalizeH="0" baseline="0" dirty="0" smtClean="0">
                          <a:ln>
                            <a:noFill/>
                          </a:ln>
                          <a:solidFill>
                            <a:schemeClr val="tx1"/>
                          </a:solidFill>
                          <a:effectLst/>
                          <a:latin typeface="华文新魏" panose="02010800040101010101" charset="-122"/>
                          <a:ea typeface="华文新魏" panose="02010800040101010101" charset="-122"/>
                        </a:rPr>
                        <a:t>是一个无伤大雅，甚至显得童稚可爱的词汇，如父母可以说孩子</a:t>
                      </a:r>
                      <a:r>
                        <a:rPr kumimoji="0" lang="en-US" altLang="zh-CN" sz="2400" b="1" i="0" u="none" strike="noStrike" cap="none" normalizeH="0" baseline="0" dirty="0" smtClean="0">
                          <a:ln>
                            <a:noFill/>
                          </a:ln>
                          <a:solidFill>
                            <a:schemeClr val="tx1"/>
                          </a:solidFill>
                          <a:effectLst/>
                          <a:latin typeface="华文新魏" panose="02010800040101010101" charset="-122"/>
                          <a:ea typeface="华文新魏" panose="02010800040101010101" charset="-122"/>
                        </a:rPr>
                        <a:t>silly</a:t>
                      </a:r>
                      <a:r>
                        <a:rPr kumimoji="0" lang="zh-CN" altLang="en-US" sz="2400" b="1" i="0" u="none" strike="noStrike" cap="none" normalizeH="0" baseline="0" dirty="0" smtClean="0">
                          <a:ln>
                            <a:noFill/>
                          </a:ln>
                          <a:solidFill>
                            <a:schemeClr val="tx1"/>
                          </a:solidFill>
                          <a:effectLst/>
                          <a:latin typeface="华文新魏" panose="02010800040101010101" charset="-122"/>
                          <a:ea typeface="华文新魏" panose="02010800040101010101" charset="-122"/>
                        </a:rPr>
                        <a:t>，但没有一个父母会认为自己的孩子 </a:t>
                      </a:r>
                      <a:r>
                        <a:rPr kumimoji="0" lang="en-US" altLang="zh-CN" sz="2400" b="1" i="0" u="none" strike="noStrike" cap="none" normalizeH="0" baseline="0" dirty="0" smtClean="0">
                          <a:ln>
                            <a:noFill/>
                          </a:ln>
                          <a:solidFill>
                            <a:schemeClr val="tx1"/>
                          </a:solidFill>
                          <a:effectLst/>
                          <a:latin typeface="华文新魏" panose="02010800040101010101" charset="-122"/>
                          <a:ea typeface="华文新魏" panose="02010800040101010101" charset="-122"/>
                        </a:rPr>
                        <a:t>foolish </a:t>
                      </a:r>
                      <a:r>
                        <a:rPr kumimoji="0" lang="zh-CN" altLang="en-US" sz="2400" b="1" i="0" u="none" strike="noStrike" cap="none" normalizeH="0" baseline="0" dirty="0" smtClean="0">
                          <a:ln>
                            <a:noFill/>
                          </a:ln>
                          <a:solidFill>
                            <a:schemeClr val="tx1"/>
                          </a:solidFill>
                          <a:effectLst/>
                          <a:latin typeface="华文新魏" panose="02010800040101010101" charset="-122"/>
                          <a:ea typeface="华文新魏" panose="02010800040101010101" charset="-122"/>
                        </a:rPr>
                        <a:t>或</a:t>
                      </a:r>
                      <a:r>
                        <a:rPr kumimoji="0" lang="en-US" altLang="zh-CN" sz="2400" b="1" i="0" u="none" strike="noStrike" cap="none" normalizeH="0" baseline="0" dirty="0" smtClean="0">
                          <a:ln>
                            <a:noFill/>
                          </a:ln>
                          <a:solidFill>
                            <a:schemeClr val="tx1"/>
                          </a:solidFill>
                          <a:effectLst/>
                          <a:latin typeface="华文新魏" panose="02010800040101010101" charset="-122"/>
                          <a:ea typeface="华文新魏" panose="02010800040101010101" charset="-122"/>
                        </a:rPr>
                        <a:t>stupid</a:t>
                      </a:r>
                      <a:r>
                        <a:rPr kumimoji="0" lang="zh-CN" altLang="en-US" sz="2400" b="1" i="0" u="none" strike="noStrike" cap="none" normalizeH="0" baseline="0" dirty="0" smtClean="0">
                          <a:ln>
                            <a:noFill/>
                          </a:ln>
                          <a:solidFill>
                            <a:schemeClr val="tx1"/>
                          </a:solidFill>
                          <a:effectLst/>
                          <a:latin typeface="华文新魏" panose="02010800040101010101" charset="-122"/>
                          <a:ea typeface="华文新魏" panose="02010800040101010101" charset="-122"/>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5F5DB"/>
                    </a:solidFill>
                  </a:tcPr>
                </a:tc>
                <a:extLst>
                  <a:ext uri="{0D108BD9-81ED-4DB2-BD59-A6C34878D82A}">
                    <a16:rowId xmlns:a16="http://schemas.microsoft.com/office/drawing/2014/main" val="10000"/>
                  </a:ext>
                </a:extLst>
              </a:tr>
              <a:tr h="823913">
                <a:tc>
                  <a:txBody>
                    <a:bodyPr/>
                    <a:lstStyle/>
                    <a:p>
                      <a:pPr marL="0" marR="0" lvl="0" indent="0" algn="ctr" defTabSz="914400" rtl="0" eaLnBrk="1" fontAlgn="base" latinLnBrk="0" hangingPunct="1">
                        <a:lnSpc>
                          <a:spcPct val="75000"/>
                        </a:lnSpc>
                        <a:spcBef>
                          <a:spcPct val="50000"/>
                        </a:spcBef>
                        <a:spcAft>
                          <a:spcPct val="0"/>
                        </a:spcAft>
                        <a:buClrTx/>
                        <a:buSzTx/>
                        <a:buFont typeface="Arial" panose="020B0604020202020204" pitchFamily="34" charset="0"/>
                        <a:buNone/>
                      </a:pPr>
                      <a:endParaRPr kumimoji="0" lang="en-US" altLang="zh-CN" sz="2400" b="1" i="0" u="none" strike="noStrike" cap="none" normalizeH="0" baseline="0" dirty="0" smtClean="0">
                        <a:ln>
                          <a:noFill/>
                        </a:ln>
                        <a:solidFill>
                          <a:srgbClr val="FF0000"/>
                        </a:solidFill>
                        <a:effectLst/>
                        <a:latin typeface="Times New Roman" panose="02020603050405020304" pitchFamily="18" charset="0"/>
                        <a:ea typeface="宋体" panose="02010600030101010101" pitchFamily="2" charset="-122"/>
                      </a:endParaRPr>
                    </a:p>
                    <a:p>
                      <a:pPr marL="0" marR="0" lvl="0" indent="0" algn="ctr" defTabSz="914400" rtl="0" eaLnBrk="1" fontAlgn="base" latinLnBrk="0" hangingPunct="1">
                        <a:lnSpc>
                          <a:spcPct val="75000"/>
                        </a:lnSpc>
                        <a:spcBef>
                          <a:spcPct val="50000"/>
                        </a:spcBef>
                        <a:spcAft>
                          <a:spcPct val="0"/>
                        </a:spcAft>
                        <a:buClrTx/>
                        <a:buSzTx/>
                        <a:buFont typeface="Arial" panose="020B0604020202020204" pitchFamily="34" charset="0"/>
                        <a:buNone/>
                      </a:pPr>
                      <a:r>
                        <a:rPr kumimoji="0" lang="en-US" altLang="zh-CN" sz="2400" b="1" i="0" u="none" strike="noStrike" cap="none" normalizeH="0" baseline="0" dirty="0" smtClean="0">
                          <a:ln>
                            <a:noFill/>
                          </a:ln>
                          <a:solidFill>
                            <a:srgbClr val="FF0000"/>
                          </a:solidFill>
                          <a:effectLst/>
                          <a:latin typeface="Times New Roman" panose="02020603050405020304" pitchFamily="18" charset="0"/>
                          <a:ea typeface="宋体" panose="02010600030101010101" pitchFamily="2" charset="-122"/>
                        </a:rPr>
                        <a:t>foolish</a:t>
                      </a:r>
                      <a:endParaRPr kumimoji="0" lang="en-US" altLang="zh-CN" sz="2400" b="1" i="0" u="none" strike="noStrike" cap="none" normalizeH="0" baseline="0" dirty="0" smtClean="0">
                        <a:ln>
                          <a:noFill/>
                        </a:ln>
                        <a:solidFill>
                          <a:srgbClr val="716F70"/>
                        </a:solidFill>
                        <a:effectLst/>
                        <a:latin typeface="Times New Roman" panose="02020603050405020304" pitchFamily="18" charset="0"/>
                        <a:ea typeface="宋体" panose="02010600030101010101"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5F5DB">
                        <a:alpha val="50000"/>
                      </a:srgb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pPr>
                      <a:r>
                        <a:rPr kumimoji="0" lang="zh-CN" altLang="en-US" sz="2400" b="1" i="0" u="none" strike="noStrike" cap="none" normalizeH="0" baseline="0" dirty="0" smtClean="0">
                          <a:ln>
                            <a:noFill/>
                          </a:ln>
                          <a:solidFill>
                            <a:schemeClr val="tx1"/>
                          </a:solidFill>
                          <a:effectLst/>
                          <a:latin typeface="华文新魏" panose="02010800040101010101" charset="-122"/>
                          <a:ea typeface="华文新魏" panose="02010800040101010101" charset="-122"/>
                        </a:rPr>
                        <a:t>语气次之，通常形容由于缺乏常识，判断能力有限而做出不恰当的决定。反义词</a:t>
                      </a:r>
                      <a:r>
                        <a:rPr kumimoji="0" lang="en-US" altLang="zh-CN" sz="2400" b="1" i="0" u="none" strike="noStrike" cap="none" normalizeH="0" baseline="0" dirty="0" smtClean="0">
                          <a:ln>
                            <a:noFill/>
                          </a:ln>
                          <a:solidFill>
                            <a:schemeClr val="tx1"/>
                          </a:solidFill>
                          <a:effectLst/>
                          <a:latin typeface="华文新魏" panose="02010800040101010101" charset="-122"/>
                          <a:ea typeface="华文新魏" panose="02010800040101010101" charset="-122"/>
                        </a:rPr>
                        <a:t>wise</a:t>
                      </a:r>
                      <a:r>
                        <a:rPr kumimoji="0" lang="zh-CN" altLang="en-US" sz="2400" b="1" i="0" u="none" strike="noStrike" cap="none" normalizeH="0" baseline="0" dirty="0" smtClean="0">
                          <a:ln>
                            <a:noFill/>
                          </a:ln>
                          <a:solidFill>
                            <a:schemeClr val="tx1"/>
                          </a:solidFill>
                          <a:effectLst/>
                          <a:latin typeface="华文新魏" panose="02010800040101010101" charset="-122"/>
                          <a:ea typeface="华文新魏" panose="02010800040101010101" charset="-122"/>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5F5DB"/>
                    </a:solidFill>
                  </a:tcPr>
                </a:tc>
                <a:extLst>
                  <a:ext uri="{0D108BD9-81ED-4DB2-BD59-A6C34878D82A}">
                    <a16:rowId xmlns:a16="http://schemas.microsoft.com/office/drawing/2014/main" val="10001"/>
                  </a:ext>
                </a:extLst>
              </a:tr>
              <a:tr h="762000">
                <a:tc>
                  <a:txBody>
                    <a:body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pPr>
                      <a:r>
                        <a:rPr kumimoji="0" lang="en-US" altLang="zh-CN" sz="2400" b="1" i="0" u="none" strike="noStrike" cap="none" normalizeH="0" baseline="0" dirty="0" smtClean="0">
                          <a:ln>
                            <a:noFill/>
                          </a:ln>
                          <a:solidFill>
                            <a:srgbClr val="FF0000"/>
                          </a:solidFill>
                          <a:effectLst/>
                          <a:latin typeface="Times New Roman" panose="02020603050405020304" pitchFamily="18" charset="0"/>
                          <a:ea typeface="宋体" panose="02010600030101010101" pitchFamily="2" charset="-122"/>
                        </a:rPr>
                        <a:t>     </a:t>
                      </a:r>
                    </a:p>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pPr>
                      <a:r>
                        <a:rPr kumimoji="0" lang="en-US" altLang="zh-CN" sz="2400" b="1" i="0" u="none" strike="noStrike" cap="none" normalizeH="0" baseline="0" dirty="0" smtClean="0">
                          <a:ln>
                            <a:noFill/>
                          </a:ln>
                          <a:solidFill>
                            <a:srgbClr val="FF0000"/>
                          </a:solidFill>
                          <a:effectLst/>
                          <a:latin typeface="Times New Roman" panose="02020603050405020304" pitchFamily="18" charset="0"/>
                          <a:ea typeface="宋体" panose="02010600030101010101" pitchFamily="2" charset="-122"/>
                        </a:rPr>
                        <a:t>      stupid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5F5DB">
                        <a:alpha val="50000"/>
                      </a:srgb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pPr>
                      <a:r>
                        <a:rPr kumimoji="0" lang="zh-CN" altLang="en-US" sz="2400" b="1" i="0" u="none" strike="noStrike" cap="none" normalizeH="0" baseline="0" dirty="0" smtClean="0">
                          <a:ln>
                            <a:noFill/>
                          </a:ln>
                          <a:solidFill>
                            <a:schemeClr val="tx1"/>
                          </a:solidFill>
                          <a:effectLst/>
                          <a:latin typeface="华文新魏" panose="02010800040101010101" charset="-122"/>
                          <a:ea typeface="华文新魏" panose="02010800040101010101" charset="-122"/>
                        </a:rPr>
                        <a:t>语气最强。一般指某人缺乏正常的理解力，智力上有天生的缺陷，所以这是一个贬义词。</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5F5DB"/>
                    </a:solidFill>
                  </a:tcPr>
                </a:tc>
                <a:extLst>
                  <a:ext uri="{0D108BD9-81ED-4DB2-BD59-A6C34878D82A}">
                    <a16:rowId xmlns:a16="http://schemas.microsoft.com/office/drawing/2014/main" val="10002"/>
                  </a:ext>
                </a:extLst>
              </a:tr>
            </a:tbl>
          </a:graphicData>
        </a:graphic>
      </p:graphicFrame>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47462"/>
                                        </p:tgtEl>
                                        <p:attrNameLst>
                                          <p:attrName>style.visibility</p:attrName>
                                        </p:attrNameLst>
                                      </p:cBhvr>
                                      <p:to>
                                        <p:strVal val="visible"/>
                                      </p:to>
                                    </p:set>
                                    <p:animEffect transition="in" filter="slide(fromBottom)">
                                      <p:cBhvr>
                                        <p:cTn id="7" dur="500"/>
                                        <p:tgtEl>
                                          <p:spTgt spid="14746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47490"/>
                                        </p:tgtEl>
                                        <p:attrNameLst>
                                          <p:attrName>style.visibility</p:attrName>
                                        </p:attrNameLst>
                                      </p:cBhvr>
                                      <p:to>
                                        <p:strVal val="visible"/>
                                      </p:to>
                                    </p:set>
                                    <p:animEffect transition="in" filter="box(in)">
                                      <p:cBhvr>
                                        <p:cTn id="12" dur="500"/>
                                        <p:tgtEl>
                                          <p:spTgt spid="1474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462" grpId="0"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2" name="Rectangle 4"/>
          <p:cNvSpPr>
            <a:spLocks noChangeArrowheads="1"/>
          </p:cNvSpPr>
          <p:nvPr/>
        </p:nvSpPr>
        <p:spPr bwMode="auto">
          <a:xfrm>
            <a:off x="381000" y="609600"/>
            <a:ext cx="8382000" cy="553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15000"/>
              </a:lnSpc>
              <a:buFontTx/>
              <a:buChar char="•"/>
            </a:pPr>
            <a:r>
              <a:rPr lang="en-US" altLang="zh-CN" sz="3100" b="1" dirty="0">
                <a:solidFill>
                  <a:srgbClr val="000000"/>
                </a:solidFill>
                <a:latin typeface="Times New Roman" panose="02020603050405020304" pitchFamily="18" charset="0"/>
                <a:ea typeface="新宋体" panose="02010609030101010101" pitchFamily="49" charset="-122"/>
              </a:rPr>
              <a:t> You </a:t>
            </a:r>
            <a:r>
              <a:rPr lang="en-US" altLang="zh-CN" sz="3100" b="1" dirty="0">
                <a:solidFill>
                  <a:srgbClr val="FF0000"/>
                </a:solidFill>
                <a:latin typeface="Times New Roman" panose="02020603050405020304" pitchFamily="18" charset="0"/>
                <a:ea typeface="新宋体" panose="02010609030101010101" pitchFamily="49" charset="-122"/>
              </a:rPr>
              <a:t>silly </a:t>
            </a:r>
            <a:r>
              <a:rPr lang="en-US" altLang="zh-CN" sz="3100" b="1" dirty="0">
                <a:solidFill>
                  <a:srgbClr val="000000"/>
                </a:solidFill>
                <a:latin typeface="Times New Roman" panose="02020603050405020304" pitchFamily="18" charset="0"/>
                <a:ea typeface="新宋体" panose="02010609030101010101" pitchFamily="49" charset="-122"/>
              </a:rPr>
              <a:t>child.  </a:t>
            </a:r>
            <a:r>
              <a:rPr lang="zh-CN" altLang="en-US" sz="3100" b="1">
                <a:solidFill>
                  <a:srgbClr val="000000"/>
                </a:solidFill>
                <a:latin typeface="Times New Roman" panose="02020603050405020304" pitchFamily="18" charset="0"/>
                <a:ea typeface="新宋体" panose="02010609030101010101" pitchFamily="49" charset="-122"/>
              </a:rPr>
              <a:t>你这个傻孩子。（并无贬意）  </a:t>
            </a:r>
          </a:p>
          <a:p>
            <a:pPr>
              <a:lnSpc>
                <a:spcPct val="115000"/>
              </a:lnSpc>
              <a:buFontTx/>
              <a:buChar char="•"/>
            </a:pPr>
            <a:r>
              <a:rPr lang="zh-CN" altLang="en-US" sz="3100" b="1">
                <a:solidFill>
                  <a:srgbClr val="000000"/>
                </a:solidFill>
                <a:latin typeface="Times New Roman" panose="02020603050405020304" pitchFamily="18" charset="0"/>
                <a:ea typeface="新宋体" panose="02010609030101010101" pitchFamily="49" charset="-122"/>
              </a:rPr>
              <a:t> </a:t>
            </a:r>
            <a:r>
              <a:rPr lang="en-US" altLang="zh-CN" sz="3100" b="1" dirty="0">
                <a:solidFill>
                  <a:srgbClr val="000000"/>
                </a:solidFill>
                <a:latin typeface="Times New Roman" panose="02020603050405020304" pitchFamily="18" charset="0"/>
                <a:ea typeface="新宋体" panose="02010609030101010101" pitchFamily="49" charset="-122"/>
              </a:rPr>
              <a:t>Stay hungry, stay </a:t>
            </a:r>
            <a:r>
              <a:rPr lang="en-US" altLang="zh-CN" sz="3100" b="1" dirty="0">
                <a:solidFill>
                  <a:srgbClr val="FF0000"/>
                </a:solidFill>
                <a:latin typeface="Times New Roman" panose="02020603050405020304" pitchFamily="18" charset="0"/>
                <a:ea typeface="新宋体" panose="02010609030101010101" pitchFamily="49" charset="-122"/>
              </a:rPr>
              <a:t>foolish</a:t>
            </a:r>
            <a:r>
              <a:rPr lang="en-US" altLang="zh-CN" sz="3100" b="1" dirty="0">
                <a:solidFill>
                  <a:srgbClr val="000000"/>
                </a:solidFill>
                <a:latin typeface="Times New Roman" panose="02020603050405020304" pitchFamily="18" charset="0"/>
                <a:ea typeface="新宋体" panose="02010609030101010101" pitchFamily="49" charset="-122"/>
              </a:rPr>
              <a:t>!</a:t>
            </a:r>
          </a:p>
          <a:p>
            <a:pPr>
              <a:lnSpc>
                <a:spcPct val="115000"/>
              </a:lnSpc>
            </a:pPr>
            <a:r>
              <a:rPr lang="en-US" altLang="zh-CN" sz="3100" b="1" dirty="0">
                <a:solidFill>
                  <a:srgbClr val="000000"/>
                </a:solidFill>
                <a:latin typeface="Times New Roman" panose="02020603050405020304" pitchFamily="18" charset="0"/>
                <a:ea typeface="新宋体" panose="02010609030101010101" pitchFamily="49" charset="-122"/>
              </a:rPr>
              <a:t>  </a:t>
            </a:r>
            <a:r>
              <a:rPr lang="zh-CN" altLang="en-US" sz="3100" b="1">
                <a:solidFill>
                  <a:srgbClr val="000000"/>
                </a:solidFill>
                <a:latin typeface="Times New Roman" panose="02020603050405020304" pitchFamily="18" charset="0"/>
                <a:ea typeface="新宋体" panose="02010609030101010101" pitchFamily="49" charset="-122"/>
              </a:rPr>
              <a:t>求知若渴，虚心若愚。</a:t>
            </a:r>
            <a:r>
              <a:rPr lang="en-US" altLang="zh-CN" sz="3100" b="1" dirty="0">
                <a:solidFill>
                  <a:srgbClr val="000000"/>
                </a:solidFill>
                <a:latin typeface="Times New Roman" panose="02020603050405020304" pitchFamily="18" charset="0"/>
                <a:ea typeface="新宋体" panose="02010609030101010101" pitchFamily="49" charset="-122"/>
              </a:rPr>
              <a:t>——</a:t>
            </a:r>
            <a:r>
              <a:rPr lang="zh-CN" altLang="en-US" sz="3100" b="1">
                <a:solidFill>
                  <a:srgbClr val="000000"/>
                </a:solidFill>
                <a:latin typeface="Times New Roman" panose="02020603050405020304" pitchFamily="18" charset="0"/>
                <a:ea typeface="新宋体" panose="02010609030101010101" pitchFamily="49" charset="-122"/>
              </a:rPr>
              <a:t>乔布斯</a:t>
            </a:r>
          </a:p>
          <a:p>
            <a:pPr>
              <a:lnSpc>
                <a:spcPct val="115000"/>
              </a:lnSpc>
              <a:buFontTx/>
              <a:buChar char="•"/>
            </a:pPr>
            <a:r>
              <a:rPr lang="zh-CN" altLang="en-US" sz="3100" b="1">
                <a:solidFill>
                  <a:srgbClr val="000000"/>
                </a:solidFill>
                <a:latin typeface="Times New Roman" panose="02020603050405020304" pitchFamily="18" charset="0"/>
                <a:ea typeface="新宋体" panose="02010609030101010101" pitchFamily="49" charset="-122"/>
              </a:rPr>
              <a:t> </a:t>
            </a:r>
            <a:r>
              <a:rPr lang="en-US" altLang="zh-CN" sz="3100" b="1" dirty="0">
                <a:solidFill>
                  <a:srgbClr val="000000"/>
                </a:solidFill>
                <a:latin typeface="Times New Roman" panose="02020603050405020304" pitchFamily="18" charset="0"/>
                <a:ea typeface="新宋体" panose="02010609030101010101" pitchFamily="49" charset="-122"/>
              </a:rPr>
              <a:t>It is </a:t>
            </a:r>
            <a:r>
              <a:rPr lang="en-US" altLang="zh-CN" sz="3100" b="1" dirty="0">
                <a:solidFill>
                  <a:srgbClr val="FF0000"/>
                </a:solidFill>
                <a:latin typeface="Times New Roman" panose="02020603050405020304" pitchFamily="18" charset="0"/>
                <a:ea typeface="新宋体" panose="02010609030101010101" pitchFamily="49" charset="-122"/>
              </a:rPr>
              <a:t>foolish </a:t>
            </a:r>
            <a:r>
              <a:rPr lang="en-US" altLang="zh-CN" sz="3100" b="1" dirty="0">
                <a:solidFill>
                  <a:srgbClr val="000000"/>
                </a:solidFill>
                <a:latin typeface="Times New Roman" panose="02020603050405020304" pitchFamily="18" charset="0"/>
                <a:ea typeface="新宋体" panose="02010609030101010101" pitchFamily="49" charset="-122"/>
              </a:rPr>
              <a:t>of her to spend so much money on  </a:t>
            </a:r>
          </a:p>
          <a:p>
            <a:pPr>
              <a:lnSpc>
                <a:spcPct val="115000"/>
              </a:lnSpc>
            </a:pPr>
            <a:r>
              <a:rPr lang="en-US" altLang="zh-CN" sz="3100" b="1" dirty="0">
                <a:solidFill>
                  <a:srgbClr val="000000"/>
                </a:solidFill>
                <a:latin typeface="Times New Roman" panose="02020603050405020304" pitchFamily="18" charset="0"/>
                <a:ea typeface="新宋体" panose="02010609030101010101" pitchFamily="49" charset="-122"/>
              </a:rPr>
              <a:t>   her shoes.</a:t>
            </a:r>
          </a:p>
          <a:p>
            <a:pPr>
              <a:lnSpc>
                <a:spcPct val="115000"/>
              </a:lnSpc>
            </a:pPr>
            <a:r>
              <a:rPr lang="en-US" altLang="zh-CN" sz="3100" b="1" dirty="0">
                <a:solidFill>
                  <a:srgbClr val="000000"/>
                </a:solidFill>
                <a:latin typeface="Times New Roman" panose="02020603050405020304" pitchFamily="18" charset="0"/>
                <a:ea typeface="新宋体" panose="02010609030101010101" pitchFamily="49" charset="-122"/>
              </a:rPr>
              <a:t>   </a:t>
            </a:r>
            <a:r>
              <a:rPr lang="zh-CN" altLang="en-US" sz="3100" b="1">
                <a:solidFill>
                  <a:srgbClr val="000000"/>
                </a:solidFill>
                <a:latin typeface="Times New Roman" panose="02020603050405020304" pitchFamily="18" charset="0"/>
                <a:ea typeface="新宋体" panose="02010609030101010101" pitchFamily="49" charset="-122"/>
              </a:rPr>
              <a:t>她花这么多钱在她的鞋子上真是太傻了。</a:t>
            </a:r>
          </a:p>
          <a:p>
            <a:pPr>
              <a:lnSpc>
                <a:spcPct val="115000"/>
              </a:lnSpc>
              <a:buFontTx/>
              <a:buChar char="•"/>
            </a:pPr>
            <a:r>
              <a:rPr lang="zh-CN" altLang="en-US" sz="3100" b="1">
                <a:solidFill>
                  <a:srgbClr val="000000"/>
                </a:solidFill>
                <a:latin typeface="Times New Roman" panose="02020603050405020304" pitchFamily="18" charset="0"/>
                <a:ea typeface="新宋体" panose="02010609030101010101" pitchFamily="49" charset="-122"/>
              </a:rPr>
              <a:t> </a:t>
            </a:r>
            <a:r>
              <a:rPr lang="en-US" altLang="zh-CN" sz="3100" b="1" dirty="0">
                <a:solidFill>
                  <a:srgbClr val="000000"/>
                </a:solidFill>
                <a:latin typeface="Times New Roman" panose="02020603050405020304" pitchFamily="18" charset="0"/>
                <a:ea typeface="新宋体" panose="02010609030101010101" pitchFamily="49" charset="-122"/>
              </a:rPr>
              <a:t>Don’ t ask so many</a:t>
            </a:r>
            <a:r>
              <a:rPr lang="en-US" altLang="zh-CN" sz="3100" b="1" dirty="0">
                <a:solidFill>
                  <a:srgbClr val="FF0000"/>
                </a:solidFill>
                <a:latin typeface="Times New Roman" panose="02020603050405020304" pitchFamily="18" charset="0"/>
                <a:ea typeface="新宋体" panose="02010609030101010101" pitchFamily="49" charset="-122"/>
              </a:rPr>
              <a:t> silly</a:t>
            </a:r>
            <a:r>
              <a:rPr lang="en-US" altLang="zh-CN" sz="3100" b="1" dirty="0">
                <a:solidFill>
                  <a:srgbClr val="000000"/>
                </a:solidFill>
                <a:latin typeface="Times New Roman" panose="02020603050405020304" pitchFamily="18" charset="0"/>
                <a:ea typeface="新宋体" panose="02010609030101010101" pitchFamily="49" charset="-122"/>
              </a:rPr>
              <a:t> questions. She is a bit  </a:t>
            </a:r>
          </a:p>
          <a:p>
            <a:pPr>
              <a:lnSpc>
                <a:spcPct val="115000"/>
              </a:lnSpc>
            </a:pPr>
            <a:r>
              <a:rPr lang="en-US" altLang="zh-CN" sz="3100" b="1" dirty="0">
                <a:solidFill>
                  <a:srgbClr val="FF0000"/>
                </a:solidFill>
                <a:latin typeface="Times New Roman" panose="02020603050405020304" pitchFamily="18" charset="0"/>
                <a:ea typeface="新宋体" panose="02010609030101010101" pitchFamily="49" charset="-122"/>
              </a:rPr>
              <a:t>  foolish</a:t>
            </a:r>
            <a:r>
              <a:rPr lang="en-US" altLang="zh-CN" sz="3100" b="1" dirty="0">
                <a:solidFill>
                  <a:srgbClr val="000000"/>
                </a:solidFill>
                <a:latin typeface="Times New Roman" panose="02020603050405020304" pitchFamily="18" charset="0"/>
                <a:ea typeface="新宋体" panose="02010609030101010101" pitchFamily="49" charset="-122"/>
              </a:rPr>
              <a:t> but not </a:t>
            </a:r>
            <a:r>
              <a:rPr lang="en-US" altLang="zh-CN" sz="3100" b="1" dirty="0">
                <a:solidFill>
                  <a:srgbClr val="FF0000"/>
                </a:solidFill>
                <a:latin typeface="Times New Roman" panose="02020603050405020304" pitchFamily="18" charset="0"/>
                <a:ea typeface="新宋体" panose="02010609030101010101" pitchFamily="49" charset="-122"/>
              </a:rPr>
              <a:t>stupid</a:t>
            </a:r>
            <a:r>
              <a:rPr lang="en-US" altLang="zh-CN" sz="3100" b="1" dirty="0">
                <a:solidFill>
                  <a:srgbClr val="000000"/>
                </a:solidFill>
                <a:latin typeface="Times New Roman" panose="02020603050405020304" pitchFamily="18" charset="0"/>
                <a:ea typeface="新宋体" panose="02010609030101010101" pitchFamily="49" charset="-122"/>
              </a:rPr>
              <a:t>.</a:t>
            </a:r>
          </a:p>
          <a:p>
            <a:pPr>
              <a:lnSpc>
                <a:spcPct val="115000"/>
              </a:lnSpc>
            </a:pPr>
            <a:r>
              <a:rPr lang="en-US" altLang="zh-CN" sz="3100" b="1" dirty="0">
                <a:solidFill>
                  <a:srgbClr val="000000"/>
                </a:solidFill>
                <a:latin typeface="Times New Roman" panose="02020603050405020304" pitchFamily="18" charset="0"/>
                <a:ea typeface="新宋体" panose="02010609030101010101" pitchFamily="49" charset="-122"/>
              </a:rPr>
              <a:t>  </a:t>
            </a:r>
            <a:r>
              <a:rPr lang="zh-CN" altLang="en-US" sz="3100" b="1">
                <a:solidFill>
                  <a:srgbClr val="000000"/>
                </a:solidFill>
                <a:latin typeface="Times New Roman" panose="02020603050405020304" pitchFamily="18" charset="0"/>
                <a:ea typeface="新宋体" panose="02010609030101010101" pitchFamily="49" charset="-122"/>
              </a:rPr>
              <a:t>别再问这样傻的问题了！她是有点犯傻但 </a:t>
            </a:r>
          </a:p>
          <a:p>
            <a:pPr>
              <a:lnSpc>
                <a:spcPct val="115000"/>
              </a:lnSpc>
            </a:pPr>
            <a:r>
              <a:rPr lang="zh-CN" altLang="en-US" sz="3100" b="1">
                <a:solidFill>
                  <a:srgbClr val="000000"/>
                </a:solidFill>
                <a:latin typeface="Times New Roman" panose="02020603050405020304" pitchFamily="18" charset="0"/>
                <a:ea typeface="新宋体" panose="02010609030101010101" pitchFamily="49" charset="-122"/>
              </a:rPr>
              <a:t>  不是天生愚钝。</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155652">
                                            <p:txEl>
                                              <p:pRg st="0" end="0"/>
                                            </p:txEl>
                                          </p:spTgt>
                                        </p:tgtEl>
                                        <p:attrNameLst>
                                          <p:attrName>style.visibility</p:attrName>
                                        </p:attrNameLst>
                                      </p:cBhvr>
                                      <p:to>
                                        <p:strVal val="visible"/>
                                      </p:to>
                                    </p:set>
                                    <p:animEffect transition="in" filter="fade">
                                      <p:cBhvr>
                                        <p:cTn id="7" dur="1000"/>
                                        <p:tgtEl>
                                          <p:spTgt spid="155652">
                                            <p:txEl>
                                              <p:pRg st="0" end="0"/>
                                            </p:txEl>
                                          </p:spTgt>
                                        </p:tgtEl>
                                      </p:cBhvr>
                                    </p:animEffect>
                                    <p:anim calcmode="lin" valueType="num">
                                      <p:cBhvr>
                                        <p:cTn id="8" dur="1000" fill="hold"/>
                                        <p:tgtEl>
                                          <p:spTgt spid="155652">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155652">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55652">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155652">
                                            <p:txEl>
                                              <p:pRg st="1" end="1"/>
                                            </p:txEl>
                                          </p:spTgt>
                                        </p:tgtEl>
                                        <p:attrNameLst>
                                          <p:attrName>style.visibility</p:attrName>
                                        </p:attrNameLst>
                                      </p:cBhvr>
                                      <p:to>
                                        <p:strVal val="visible"/>
                                      </p:to>
                                    </p:set>
                                    <p:animEffect transition="in" filter="fade">
                                      <p:cBhvr>
                                        <p:cTn id="15" dur="1000"/>
                                        <p:tgtEl>
                                          <p:spTgt spid="155652">
                                            <p:txEl>
                                              <p:pRg st="1" end="1"/>
                                            </p:txEl>
                                          </p:spTgt>
                                        </p:tgtEl>
                                      </p:cBhvr>
                                    </p:animEffect>
                                    <p:anim calcmode="lin" valueType="num">
                                      <p:cBhvr>
                                        <p:cTn id="16" dur="1000" fill="hold"/>
                                        <p:tgtEl>
                                          <p:spTgt spid="155652">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155652">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155652">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155652">
                                            <p:txEl>
                                              <p:pRg st="2" end="2"/>
                                            </p:txEl>
                                          </p:spTgt>
                                        </p:tgtEl>
                                        <p:attrNameLst>
                                          <p:attrName>style.visibility</p:attrName>
                                        </p:attrNameLst>
                                      </p:cBhvr>
                                      <p:to>
                                        <p:strVal val="visible"/>
                                      </p:to>
                                    </p:set>
                                    <p:animEffect transition="in" filter="fade">
                                      <p:cBhvr>
                                        <p:cTn id="23" dur="1000"/>
                                        <p:tgtEl>
                                          <p:spTgt spid="155652">
                                            <p:txEl>
                                              <p:pRg st="2" end="2"/>
                                            </p:txEl>
                                          </p:spTgt>
                                        </p:tgtEl>
                                      </p:cBhvr>
                                    </p:animEffect>
                                    <p:anim calcmode="lin" valueType="num">
                                      <p:cBhvr>
                                        <p:cTn id="24" dur="1000" fill="hold"/>
                                        <p:tgtEl>
                                          <p:spTgt spid="155652">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155652">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155652">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nodeType="clickEffect">
                                  <p:stCondLst>
                                    <p:cond delay="0"/>
                                  </p:stCondLst>
                                  <p:childTnLst>
                                    <p:set>
                                      <p:cBhvr>
                                        <p:cTn id="30" dur="1" fill="hold">
                                          <p:stCondLst>
                                            <p:cond delay="0"/>
                                          </p:stCondLst>
                                        </p:cTn>
                                        <p:tgtEl>
                                          <p:spTgt spid="155652">
                                            <p:txEl>
                                              <p:pRg st="3" end="3"/>
                                            </p:txEl>
                                          </p:spTgt>
                                        </p:tgtEl>
                                        <p:attrNameLst>
                                          <p:attrName>style.visibility</p:attrName>
                                        </p:attrNameLst>
                                      </p:cBhvr>
                                      <p:to>
                                        <p:strVal val="visible"/>
                                      </p:to>
                                    </p:set>
                                    <p:animEffect transition="in" filter="fade">
                                      <p:cBhvr>
                                        <p:cTn id="31" dur="1000"/>
                                        <p:tgtEl>
                                          <p:spTgt spid="155652">
                                            <p:txEl>
                                              <p:pRg st="3" end="3"/>
                                            </p:txEl>
                                          </p:spTgt>
                                        </p:tgtEl>
                                      </p:cBhvr>
                                    </p:animEffect>
                                    <p:anim calcmode="lin" valueType="num">
                                      <p:cBhvr>
                                        <p:cTn id="32" dur="1000" fill="hold"/>
                                        <p:tgtEl>
                                          <p:spTgt spid="155652">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155652">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155652">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nodeType="clickEffect">
                                  <p:stCondLst>
                                    <p:cond delay="0"/>
                                  </p:stCondLst>
                                  <p:childTnLst>
                                    <p:set>
                                      <p:cBhvr>
                                        <p:cTn id="38" dur="1" fill="hold">
                                          <p:stCondLst>
                                            <p:cond delay="0"/>
                                          </p:stCondLst>
                                        </p:cTn>
                                        <p:tgtEl>
                                          <p:spTgt spid="155652">
                                            <p:txEl>
                                              <p:pRg st="4" end="4"/>
                                            </p:txEl>
                                          </p:spTgt>
                                        </p:tgtEl>
                                        <p:attrNameLst>
                                          <p:attrName>style.visibility</p:attrName>
                                        </p:attrNameLst>
                                      </p:cBhvr>
                                      <p:to>
                                        <p:strVal val="visible"/>
                                      </p:to>
                                    </p:set>
                                    <p:animEffect transition="in" filter="fade">
                                      <p:cBhvr>
                                        <p:cTn id="39" dur="1000"/>
                                        <p:tgtEl>
                                          <p:spTgt spid="155652">
                                            <p:txEl>
                                              <p:pRg st="4" end="4"/>
                                            </p:txEl>
                                          </p:spTgt>
                                        </p:tgtEl>
                                      </p:cBhvr>
                                    </p:animEffect>
                                    <p:anim calcmode="lin" valueType="num">
                                      <p:cBhvr>
                                        <p:cTn id="40" dur="1000" fill="hold"/>
                                        <p:tgtEl>
                                          <p:spTgt spid="155652">
                                            <p:txEl>
                                              <p:pRg st="4" end="4"/>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155652">
                                            <p:txEl>
                                              <p:pRg st="4" end="4"/>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155652">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nodeType="clickEffect">
                                  <p:stCondLst>
                                    <p:cond delay="0"/>
                                  </p:stCondLst>
                                  <p:childTnLst>
                                    <p:set>
                                      <p:cBhvr>
                                        <p:cTn id="46" dur="1" fill="hold">
                                          <p:stCondLst>
                                            <p:cond delay="0"/>
                                          </p:stCondLst>
                                        </p:cTn>
                                        <p:tgtEl>
                                          <p:spTgt spid="155652">
                                            <p:txEl>
                                              <p:pRg st="5" end="5"/>
                                            </p:txEl>
                                          </p:spTgt>
                                        </p:tgtEl>
                                        <p:attrNameLst>
                                          <p:attrName>style.visibility</p:attrName>
                                        </p:attrNameLst>
                                      </p:cBhvr>
                                      <p:to>
                                        <p:strVal val="visible"/>
                                      </p:to>
                                    </p:set>
                                    <p:animEffect transition="in" filter="fade">
                                      <p:cBhvr>
                                        <p:cTn id="47" dur="1000"/>
                                        <p:tgtEl>
                                          <p:spTgt spid="155652">
                                            <p:txEl>
                                              <p:pRg st="5" end="5"/>
                                            </p:txEl>
                                          </p:spTgt>
                                        </p:tgtEl>
                                      </p:cBhvr>
                                    </p:animEffect>
                                    <p:anim calcmode="lin" valueType="num">
                                      <p:cBhvr>
                                        <p:cTn id="48" dur="1000" fill="hold"/>
                                        <p:tgtEl>
                                          <p:spTgt spid="155652">
                                            <p:txEl>
                                              <p:pRg st="5" end="5"/>
                                            </p:txEl>
                                          </p:spTgt>
                                        </p:tgtEl>
                                        <p:attrNameLst>
                                          <p:attrName>ppt_x</p:attrName>
                                        </p:attrNameLst>
                                      </p:cBhvr>
                                      <p:tavLst>
                                        <p:tav tm="0">
                                          <p:val>
                                            <p:strVal val="#ppt_x"/>
                                          </p:val>
                                        </p:tav>
                                        <p:tav tm="100000">
                                          <p:val>
                                            <p:strVal val="#ppt_x"/>
                                          </p:val>
                                        </p:tav>
                                      </p:tavLst>
                                    </p:anim>
                                    <p:anim calcmode="lin" valueType="num">
                                      <p:cBhvr>
                                        <p:cTn id="49" dur="900" decel="100000" fill="hold"/>
                                        <p:tgtEl>
                                          <p:spTgt spid="155652">
                                            <p:txEl>
                                              <p:pRg st="5" end="5"/>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155652">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7" presetClass="entr" presetSubtype="0" fill="hold" nodeType="clickEffect">
                                  <p:stCondLst>
                                    <p:cond delay="0"/>
                                  </p:stCondLst>
                                  <p:childTnLst>
                                    <p:set>
                                      <p:cBhvr>
                                        <p:cTn id="54" dur="1" fill="hold">
                                          <p:stCondLst>
                                            <p:cond delay="0"/>
                                          </p:stCondLst>
                                        </p:cTn>
                                        <p:tgtEl>
                                          <p:spTgt spid="155652">
                                            <p:txEl>
                                              <p:pRg st="6" end="6"/>
                                            </p:txEl>
                                          </p:spTgt>
                                        </p:tgtEl>
                                        <p:attrNameLst>
                                          <p:attrName>style.visibility</p:attrName>
                                        </p:attrNameLst>
                                      </p:cBhvr>
                                      <p:to>
                                        <p:strVal val="visible"/>
                                      </p:to>
                                    </p:set>
                                    <p:animEffect transition="in" filter="fade">
                                      <p:cBhvr>
                                        <p:cTn id="55" dur="1000"/>
                                        <p:tgtEl>
                                          <p:spTgt spid="155652">
                                            <p:txEl>
                                              <p:pRg st="6" end="6"/>
                                            </p:txEl>
                                          </p:spTgt>
                                        </p:tgtEl>
                                      </p:cBhvr>
                                    </p:animEffect>
                                    <p:anim calcmode="lin" valueType="num">
                                      <p:cBhvr>
                                        <p:cTn id="56" dur="1000" fill="hold"/>
                                        <p:tgtEl>
                                          <p:spTgt spid="155652">
                                            <p:txEl>
                                              <p:pRg st="6" end="6"/>
                                            </p:txEl>
                                          </p:spTgt>
                                        </p:tgtEl>
                                        <p:attrNameLst>
                                          <p:attrName>ppt_x</p:attrName>
                                        </p:attrNameLst>
                                      </p:cBhvr>
                                      <p:tavLst>
                                        <p:tav tm="0">
                                          <p:val>
                                            <p:strVal val="#ppt_x"/>
                                          </p:val>
                                        </p:tav>
                                        <p:tav tm="100000">
                                          <p:val>
                                            <p:strVal val="#ppt_x"/>
                                          </p:val>
                                        </p:tav>
                                      </p:tavLst>
                                    </p:anim>
                                    <p:anim calcmode="lin" valueType="num">
                                      <p:cBhvr>
                                        <p:cTn id="57" dur="900" decel="100000" fill="hold"/>
                                        <p:tgtEl>
                                          <p:spTgt spid="155652">
                                            <p:txEl>
                                              <p:pRg st="6" end="6"/>
                                            </p:txEl>
                                          </p:spTgt>
                                        </p:tgtEl>
                                        <p:attrNameLst>
                                          <p:attrName>ppt_y</p:attrName>
                                        </p:attrNameLst>
                                      </p:cBhvr>
                                      <p:tavLst>
                                        <p:tav tm="0">
                                          <p:val>
                                            <p:strVal val="#ppt_y+1"/>
                                          </p:val>
                                        </p:tav>
                                        <p:tav tm="100000">
                                          <p:val>
                                            <p:strVal val="#ppt_y-.03"/>
                                          </p:val>
                                        </p:tav>
                                      </p:tavLst>
                                    </p:anim>
                                    <p:anim calcmode="lin" valueType="num">
                                      <p:cBhvr>
                                        <p:cTn id="58" dur="100" accel="100000" fill="hold">
                                          <p:stCondLst>
                                            <p:cond delay="900"/>
                                          </p:stCondLst>
                                        </p:cTn>
                                        <p:tgtEl>
                                          <p:spTgt spid="155652">
                                            <p:txEl>
                                              <p:pRg st="6" end="6"/>
                                            </p:txEl>
                                          </p:spTgt>
                                        </p:tgtEl>
                                        <p:attrNameLst>
                                          <p:attrName>ppt_y</p:attrName>
                                        </p:attrNameLst>
                                      </p:cBhvr>
                                      <p:tavLst>
                                        <p:tav tm="0">
                                          <p:val>
                                            <p:strVal val="#ppt_y-.03"/>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37" presetClass="entr" presetSubtype="0" fill="hold" nodeType="clickEffect">
                                  <p:stCondLst>
                                    <p:cond delay="0"/>
                                  </p:stCondLst>
                                  <p:childTnLst>
                                    <p:set>
                                      <p:cBhvr>
                                        <p:cTn id="62" dur="1" fill="hold">
                                          <p:stCondLst>
                                            <p:cond delay="0"/>
                                          </p:stCondLst>
                                        </p:cTn>
                                        <p:tgtEl>
                                          <p:spTgt spid="155652">
                                            <p:txEl>
                                              <p:pRg st="7" end="7"/>
                                            </p:txEl>
                                          </p:spTgt>
                                        </p:tgtEl>
                                        <p:attrNameLst>
                                          <p:attrName>style.visibility</p:attrName>
                                        </p:attrNameLst>
                                      </p:cBhvr>
                                      <p:to>
                                        <p:strVal val="visible"/>
                                      </p:to>
                                    </p:set>
                                    <p:animEffect transition="in" filter="fade">
                                      <p:cBhvr>
                                        <p:cTn id="63" dur="1000"/>
                                        <p:tgtEl>
                                          <p:spTgt spid="155652">
                                            <p:txEl>
                                              <p:pRg st="7" end="7"/>
                                            </p:txEl>
                                          </p:spTgt>
                                        </p:tgtEl>
                                      </p:cBhvr>
                                    </p:animEffect>
                                    <p:anim calcmode="lin" valueType="num">
                                      <p:cBhvr>
                                        <p:cTn id="64" dur="1000" fill="hold"/>
                                        <p:tgtEl>
                                          <p:spTgt spid="155652">
                                            <p:txEl>
                                              <p:pRg st="7" end="7"/>
                                            </p:txEl>
                                          </p:spTgt>
                                        </p:tgtEl>
                                        <p:attrNameLst>
                                          <p:attrName>ppt_x</p:attrName>
                                        </p:attrNameLst>
                                      </p:cBhvr>
                                      <p:tavLst>
                                        <p:tav tm="0">
                                          <p:val>
                                            <p:strVal val="#ppt_x"/>
                                          </p:val>
                                        </p:tav>
                                        <p:tav tm="100000">
                                          <p:val>
                                            <p:strVal val="#ppt_x"/>
                                          </p:val>
                                        </p:tav>
                                      </p:tavLst>
                                    </p:anim>
                                    <p:anim calcmode="lin" valueType="num">
                                      <p:cBhvr>
                                        <p:cTn id="65" dur="900" decel="100000" fill="hold"/>
                                        <p:tgtEl>
                                          <p:spTgt spid="155652">
                                            <p:txEl>
                                              <p:pRg st="7" end="7"/>
                                            </p:txEl>
                                          </p:spTgt>
                                        </p:tgtEl>
                                        <p:attrNameLst>
                                          <p:attrName>ppt_y</p:attrName>
                                        </p:attrNameLst>
                                      </p:cBhvr>
                                      <p:tavLst>
                                        <p:tav tm="0">
                                          <p:val>
                                            <p:strVal val="#ppt_y+1"/>
                                          </p:val>
                                        </p:tav>
                                        <p:tav tm="100000">
                                          <p:val>
                                            <p:strVal val="#ppt_y-.03"/>
                                          </p:val>
                                        </p:tav>
                                      </p:tavLst>
                                    </p:anim>
                                    <p:anim calcmode="lin" valueType="num">
                                      <p:cBhvr>
                                        <p:cTn id="66" dur="100" accel="100000" fill="hold">
                                          <p:stCondLst>
                                            <p:cond delay="900"/>
                                          </p:stCondLst>
                                        </p:cTn>
                                        <p:tgtEl>
                                          <p:spTgt spid="155652">
                                            <p:txEl>
                                              <p:pRg st="7" end="7"/>
                                            </p:txEl>
                                          </p:spTgt>
                                        </p:tgtEl>
                                        <p:attrNameLst>
                                          <p:attrName>ppt_y</p:attrName>
                                        </p:attrNameLst>
                                      </p:cBhvr>
                                      <p:tavLst>
                                        <p:tav tm="0">
                                          <p:val>
                                            <p:strVal val="#ppt_y-.03"/>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37" presetClass="entr" presetSubtype="0" fill="hold" nodeType="clickEffect">
                                  <p:stCondLst>
                                    <p:cond delay="0"/>
                                  </p:stCondLst>
                                  <p:childTnLst>
                                    <p:set>
                                      <p:cBhvr>
                                        <p:cTn id="70" dur="1" fill="hold">
                                          <p:stCondLst>
                                            <p:cond delay="0"/>
                                          </p:stCondLst>
                                        </p:cTn>
                                        <p:tgtEl>
                                          <p:spTgt spid="155652">
                                            <p:txEl>
                                              <p:pRg st="8" end="8"/>
                                            </p:txEl>
                                          </p:spTgt>
                                        </p:tgtEl>
                                        <p:attrNameLst>
                                          <p:attrName>style.visibility</p:attrName>
                                        </p:attrNameLst>
                                      </p:cBhvr>
                                      <p:to>
                                        <p:strVal val="visible"/>
                                      </p:to>
                                    </p:set>
                                    <p:animEffect transition="in" filter="fade">
                                      <p:cBhvr>
                                        <p:cTn id="71" dur="1000"/>
                                        <p:tgtEl>
                                          <p:spTgt spid="155652">
                                            <p:txEl>
                                              <p:pRg st="8" end="8"/>
                                            </p:txEl>
                                          </p:spTgt>
                                        </p:tgtEl>
                                      </p:cBhvr>
                                    </p:animEffect>
                                    <p:anim calcmode="lin" valueType="num">
                                      <p:cBhvr>
                                        <p:cTn id="72" dur="1000" fill="hold"/>
                                        <p:tgtEl>
                                          <p:spTgt spid="155652">
                                            <p:txEl>
                                              <p:pRg st="8" end="8"/>
                                            </p:txEl>
                                          </p:spTgt>
                                        </p:tgtEl>
                                        <p:attrNameLst>
                                          <p:attrName>ppt_x</p:attrName>
                                        </p:attrNameLst>
                                      </p:cBhvr>
                                      <p:tavLst>
                                        <p:tav tm="0">
                                          <p:val>
                                            <p:strVal val="#ppt_x"/>
                                          </p:val>
                                        </p:tav>
                                        <p:tav tm="100000">
                                          <p:val>
                                            <p:strVal val="#ppt_x"/>
                                          </p:val>
                                        </p:tav>
                                      </p:tavLst>
                                    </p:anim>
                                    <p:anim calcmode="lin" valueType="num">
                                      <p:cBhvr>
                                        <p:cTn id="73" dur="900" decel="100000" fill="hold"/>
                                        <p:tgtEl>
                                          <p:spTgt spid="155652">
                                            <p:txEl>
                                              <p:pRg st="8" end="8"/>
                                            </p:txEl>
                                          </p:spTgt>
                                        </p:tgtEl>
                                        <p:attrNameLst>
                                          <p:attrName>ppt_y</p:attrName>
                                        </p:attrNameLst>
                                      </p:cBhvr>
                                      <p:tavLst>
                                        <p:tav tm="0">
                                          <p:val>
                                            <p:strVal val="#ppt_y+1"/>
                                          </p:val>
                                        </p:tav>
                                        <p:tav tm="100000">
                                          <p:val>
                                            <p:strVal val="#ppt_y-.03"/>
                                          </p:val>
                                        </p:tav>
                                      </p:tavLst>
                                    </p:anim>
                                    <p:anim calcmode="lin" valueType="num">
                                      <p:cBhvr>
                                        <p:cTn id="74" dur="100" accel="100000" fill="hold">
                                          <p:stCondLst>
                                            <p:cond delay="900"/>
                                          </p:stCondLst>
                                        </p:cTn>
                                        <p:tgtEl>
                                          <p:spTgt spid="155652">
                                            <p:txEl>
                                              <p:pRg st="8" end="8"/>
                                            </p:txEl>
                                          </p:spTgt>
                                        </p:tgtEl>
                                        <p:attrNameLst>
                                          <p:attrName>ppt_y</p:attrName>
                                        </p:attrNameLst>
                                      </p:cBhvr>
                                      <p:tavLst>
                                        <p:tav tm="0">
                                          <p:val>
                                            <p:strVal val="#ppt_y-.03"/>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37" presetClass="entr" presetSubtype="0" fill="hold" nodeType="clickEffect">
                                  <p:stCondLst>
                                    <p:cond delay="0"/>
                                  </p:stCondLst>
                                  <p:childTnLst>
                                    <p:set>
                                      <p:cBhvr>
                                        <p:cTn id="78" dur="1" fill="hold">
                                          <p:stCondLst>
                                            <p:cond delay="0"/>
                                          </p:stCondLst>
                                        </p:cTn>
                                        <p:tgtEl>
                                          <p:spTgt spid="155652">
                                            <p:txEl>
                                              <p:pRg st="9" end="9"/>
                                            </p:txEl>
                                          </p:spTgt>
                                        </p:tgtEl>
                                        <p:attrNameLst>
                                          <p:attrName>style.visibility</p:attrName>
                                        </p:attrNameLst>
                                      </p:cBhvr>
                                      <p:to>
                                        <p:strVal val="visible"/>
                                      </p:to>
                                    </p:set>
                                    <p:animEffect transition="in" filter="fade">
                                      <p:cBhvr>
                                        <p:cTn id="79" dur="1000"/>
                                        <p:tgtEl>
                                          <p:spTgt spid="155652">
                                            <p:txEl>
                                              <p:pRg st="9" end="9"/>
                                            </p:txEl>
                                          </p:spTgt>
                                        </p:tgtEl>
                                      </p:cBhvr>
                                    </p:animEffect>
                                    <p:anim calcmode="lin" valueType="num">
                                      <p:cBhvr>
                                        <p:cTn id="80" dur="1000" fill="hold"/>
                                        <p:tgtEl>
                                          <p:spTgt spid="155652">
                                            <p:txEl>
                                              <p:pRg st="9" end="9"/>
                                            </p:txEl>
                                          </p:spTgt>
                                        </p:tgtEl>
                                        <p:attrNameLst>
                                          <p:attrName>ppt_x</p:attrName>
                                        </p:attrNameLst>
                                      </p:cBhvr>
                                      <p:tavLst>
                                        <p:tav tm="0">
                                          <p:val>
                                            <p:strVal val="#ppt_x"/>
                                          </p:val>
                                        </p:tav>
                                        <p:tav tm="100000">
                                          <p:val>
                                            <p:strVal val="#ppt_x"/>
                                          </p:val>
                                        </p:tav>
                                      </p:tavLst>
                                    </p:anim>
                                    <p:anim calcmode="lin" valueType="num">
                                      <p:cBhvr>
                                        <p:cTn id="81" dur="900" decel="100000" fill="hold"/>
                                        <p:tgtEl>
                                          <p:spTgt spid="155652">
                                            <p:txEl>
                                              <p:pRg st="9" end="9"/>
                                            </p:txEl>
                                          </p:spTgt>
                                        </p:tgtEl>
                                        <p:attrNameLst>
                                          <p:attrName>ppt_y</p:attrName>
                                        </p:attrNameLst>
                                      </p:cBhvr>
                                      <p:tavLst>
                                        <p:tav tm="0">
                                          <p:val>
                                            <p:strVal val="#ppt_y+1"/>
                                          </p:val>
                                        </p:tav>
                                        <p:tav tm="100000">
                                          <p:val>
                                            <p:strVal val="#ppt_y-.03"/>
                                          </p:val>
                                        </p:tav>
                                      </p:tavLst>
                                    </p:anim>
                                    <p:anim calcmode="lin" valueType="num">
                                      <p:cBhvr>
                                        <p:cTn id="82" dur="100" accel="100000" fill="hold">
                                          <p:stCondLst>
                                            <p:cond delay="900"/>
                                          </p:stCondLst>
                                        </p:cTn>
                                        <p:tgtEl>
                                          <p:spTgt spid="155652">
                                            <p:txEl>
                                              <p:pRg st="9" end="9"/>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3" name="Rectangle 5"/>
          <p:cNvSpPr>
            <a:spLocks noChangeArrowheads="1"/>
          </p:cNvSpPr>
          <p:nvPr/>
        </p:nvSpPr>
        <p:spPr bwMode="auto">
          <a:xfrm>
            <a:off x="228600" y="533400"/>
            <a:ext cx="8610600" cy="5700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05000"/>
              </a:lnSpc>
            </a:pPr>
            <a:r>
              <a:rPr lang="en-US" altLang="zh-CN" sz="3200" b="1" dirty="0">
                <a:latin typeface="Times New Roman" panose="02020603050405020304" pitchFamily="18" charset="0"/>
              </a:rPr>
              <a:t>5. </a:t>
            </a:r>
            <a:r>
              <a:rPr lang="en-US" altLang="zh-CN" sz="3100" b="1" dirty="0">
                <a:latin typeface="Times New Roman" panose="02020603050405020304" pitchFamily="18" charset="0"/>
              </a:rPr>
              <a:t>I give the white rose to my teachers, </a:t>
            </a:r>
            <a:r>
              <a:rPr lang="en-US" altLang="zh-CN" sz="3100" b="1" dirty="0">
                <a:solidFill>
                  <a:srgbClr val="FF0000"/>
                </a:solidFill>
                <a:latin typeface="Times New Roman" panose="02020603050405020304" pitchFamily="18" charset="0"/>
              </a:rPr>
              <a:t>who</a:t>
            </a:r>
            <a:r>
              <a:rPr lang="en-US" altLang="zh-CN" sz="3100" b="1" dirty="0">
                <a:latin typeface="Times New Roman" panose="02020603050405020304" pitchFamily="18" charset="0"/>
              </a:rPr>
              <a:t> have   </a:t>
            </a:r>
          </a:p>
          <a:p>
            <a:pPr>
              <a:lnSpc>
                <a:spcPct val="105000"/>
              </a:lnSpc>
            </a:pPr>
            <a:r>
              <a:rPr lang="en-US" altLang="zh-CN" sz="3100" b="1" dirty="0">
                <a:latin typeface="Times New Roman" panose="02020603050405020304" pitchFamily="18" charset="0"/>
              </a:rPr>
              <a:t>   taught me that there is </a:t>
            </a:r>
            <a:r>
              <a:rPr lang="en-US" altLang="zh-CN" sz="3100" b="1" dirty="0">
                <a:solidFill>
                  <a:srgbClr val="FF0000"/>
                </a:solidFill>
                <a:latin typeface="Times New Roman" panose="02020603050405020304" pitchFamily="18" charset="0"/>
              </a:rPr>
              <a:t>no</a:t>
            </a:r>
            <a:r>
              <a:rPr lang="en-US" altLang="zh-CN" sz="3100" b="1" dirty="0">
                <a:latin typeface="Times New Roman" panose="02020603050405020304" pitchFamily="18" charset="0"/>
              </a:rPr>
              <a:t> success </a:t>
            </a:r>
            <a:r>
              <a:rPr lang="en-US" altLang="zh-CN" sz="3100" b="1" dirty="0">
                <a:solidFill>
                  <a:srgbClr val="FF0000"/>
                </a:solidFill>
                <a:latin typeface="Times New Roman" panose="02020603050405020304" pitchFamily="18" charset="0"/>
              </a:rPr>
              <a:t>without</a:t>
            </a:r>
            <a:r>
              <a:rPr lang="en-US" altLang="zh-CN" sz="3100" b="1" dirty="0">
                <a:latin typeface="Times New Roman" panose="02020603050405020304" pitchFamily="18" charset="0"/>
              </a:rPr>
              <a:t> effort.</a:t>
            </a:r>
          </a:p>
          <a:p>
            <a:pPr>
              <a:lnSpc>
                <a:spcPct val="105000"/>
              </a:lnSpc>
            </a:pPr>
            <a:r>
              <a:rPr lang="en-US" altLang="zh-CN" sz="3200" b="1" dirty="0">
                <a:latin typeface="Times New Roman" panose="02020603050405020304" pitchFamily="18" charset="0"/>
              </a:rPr>
              <a:t>   </a:t>
            </a:r>
            <a:r>
              <a:rPr lang="zh-CN" altLang="en-US" sz="3200" b="1">
                <a:latin typeface="Times New Roman" panose="02020603050405020304" pitchFamily="18" charset="0"/>
              </a:rPr>
              <a:t>我将白玫瑰献给我的老师们，他们教我（明 </a:t>
            </a:r>
          </a:p>
          <a:p>
            <a:pPr>
              <a:lnSpc>
                <a:spcPct val="105000"/>
              </a:lnSpc>
            </a:pPr>
            <a:r>
              <a:rPr lang="zh-CN" altLang="en-US" sz="3200" b="1">
                <a:latin typeface="Times New Roman" panose="02020603050405020304" pitchFamily="18" charset="0"/>
              </a:rPr>
              <a:t>   白了）不努力就不会成功（的道理</a:t>
            </a:r>
            <a:r>
              <a:rPr lang="en-US" altLang="zh-CN" sz="3200" b="1" dirty="0">
                <a:latin typeface="Times New Roman" panose="02020603050405020304" pitchFamily="18" charset="0"/>
              </a:rPr>
              <a:t>)</a:t>
            </a:r>
            <a:r>
              <a:rPr lang="zh-CN" altLang="en-US" sz="3200" b="1">
                <a:latin typeface="Times New Roman" panose="02020603050405020304" pitchFamily="18" charset="0"/>
              </a:rPr>
              <a:t>。</a:t>
            </a:r>
          </a:p>
          <a:p>
            <a:pPr>
              <a:lnSpc>
                <a:spcPct val="105000"/>
              </a:lnSpc>
            </a:pPr>
            <a:r>
              <a:rPr lang="zh-CN" altLang="en-US" sz="3200" b="1">
                <a:solidFill>
                  <a:schemeClr val="hlink"/>
                </a:solidFill>
                <a:latin typeface="Times New Roman" panose="02020603050405020304" pitchFamily="18" charset="0"/>
              </a:rPr>
              <a:t>① </a:t>
            </a:r>
            <a:r>
              <a:rPr lang="en-US" altLang="zh-CN" sz="3200" b="1" dirty="0">
                <a:solidFill>
                  <a:schemeClr val="hlink"/>
                </a:solidFill>
                <a:latin typeface="Times New Roman" panose="02020603050405020304" pitchFamily="18" charset="0"/>
              </a:rPr>
              <a:t>who have taught me that there is no success without effort</a:t>
            </a:r>
            <a:r>
              <a:rPr lang="en-US" altLang="zh-CN" sz="3200" b="1" dirty="0">
                <a:latin typeface="Times New Roman" panose="02020603050405020304" pitchFamily="18" charset="0"/>
              </a:rPr>
              <a:t> </a:t>
            </a:r>
            <a:r>
              <a:rPr lang="zh-CN" altLang="en-US" sz="3200" b="1">
                <a:latin typeface="Times New Roman" panose="02020603050405020304" pitchFamily="18" charset="0"/>
              </a:rPr>
              <a:t>是一个</a:t>
            </a:r>
            <a:r>
              <a:rPr lang="zh-CN" altLang="en-US" sz="3200" b="1" u="sng">
                <a:solidFill>
                  <a:srgbClr val="FF0066"/>
                </a:solidFill>
                <a:latin typeface="Times New Roman" panose="02020603050405020304" pitchFamily="18" charset="0"/>
              </a:rPr>
              <a:t>非限定性定语从句</a:t>
            </a:r>
            <a:r>
              <a:rPr lang="zh-CN" altLang="en-US" sz="3200" b="1">
                <a:latin typeface="Times New Roman" panose="02020603050405020304" pitchFamily="18" charset="0"/>
              </a:rPr>
              <a:t>，对前面的先行词</a:t>
            </a:r>
            <a:r>
              <a:rPr lang="en-US" altLang="zh-CN" sz="3200" b="1" dirty="0">
                <a:latin typeface="Times New Roman" panose="02020603050405020304" pitchFamily="18" charset="0"/>
              </a:rPr>
              <a:t>teachers</a:t>
            </a:r>
            <a:r>
              <a:rPr lang="zh-CN" altLang="en-US" sz="3200" b="1">
                <a:latin typeface="Times New Roman" panose="02020603050405020304" pitchFamily="18" charset="0"/>
              </a:rPr>
              <a:t>进行信息的</a:t>
            </a:r>
            <a:r>
              <a:rPr lang="zh-CN" altLang="en-US" sz="3200" b="1" u="sng">
                <a:solidFill>
                  <a:srgbClr val="FF0066"/>
                </a:solidFill>
                <a:latin typeface="Times New Roman" panose="02020603050405020304" pitchFamily="18" charset="0"/>
              </a:rPr>
              <a:t>补充</a:t>
            </a:r>
            <a:r>
              <a:rPr lang="zh-CN" altLang="en-US" sz="3200" b="1">
                <a:latin typeface="Times New Roman" panose="02020603050405020304" pitchFamily="18" charset="0"/>
              </a:rPr>
              <a:t>，而不是限定性描述。与限定性定语从句不同</a:t>
            </a:r>
            <a:r>
              <a:rPr lang="en-US" altLang="zh-CN" sz="3200" b="1" dirty="0">
                <a:latin typeface="Times New Roman" panose="02020603050405020304" pitchFamily="18" charset="0"/>
              </a:rPr>
              <a:t>, </a:t>
            </a:r>
            <a:r>
              <a:rPr lang="zh-CN" altLang="en-US" sz="3200" b="1">
                <a:latin typeface="Times New Roman" panose="02020603050405020304" pitchFamily="18" charset="0"/>
              </a:rPr>
              <a:t>非限定性定语从句前面通常</a:t>
            </a:r>
            <a:r>
              <a:rPr lang="zh-CN" altLang="en-US" sz="3200" b="1" u="sng">
                <a:solidFill>
                  <a:srgbClr val="FF0066"/>
                </a:solidFill>
                <a:latin typeface="Times New Roman" panose="02020603050405020304" pitchFamily="18" charset="0"/>
              </a:rPr>
              <a:t>加逗号</a:t>
            </a:r>
            <a:r>
              <a:rPr lang="zh-CN" altLang="en-US" sz="3200" b="1">
                <a:latin typeface="Times New Roman" panose="02020603050405020304" pitchFamily="18" charset="0"/>
              </a:rPr>
              <a:t>，从句部分即使被省略也不会造成主句意义上的不完整。非限定性定语从句中的</a:t>
            </a:r>
            <a:r>
              <a:rPr lang="zh-CN" altLang="en-US" sz="3200" b="1" u="sng">
                <a:solidFill>
                  <a:srgbClr val="FF0066"/>
                </a:solidFill>
                <a:latin typeface="Times New Roman" panose="02020603050405020304" pitchFamily="18" charset="0"/>
              </a:rPr>
              <a:t>关系代词不能省略</a:t>
            </a:r>
            <a:r>
              <a:rPr lang="zh-CN" altLang="en-US" sz="3200" b="1">
                <a:latin typeface="Times New Roman" panose="02020603050405020304" pitchFamily="18" charset="0"/>
              </a:rPr>
              <a:t>。</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160773">
                                            <p:txEl>
                                              <p:pRg st="4" end="4"/>
                                            </p:txEl>
                                          </p:spTgt>
                                        </p:tgtEl>
                                        <p:attrNameLst>
                                          <p:attrName>style.visibility</p:attrName>
                                        </p:attrNameLst>
                                      </p:cBhvr>
                                      <p:to>
                                        <p:strVal val="visible"/>
                                      </p:to>
                                    </p:set>
                                    <p:anim calcmode="lin" valueType="num">
                                      <p:cBhvr>
                                        <p:cTn id="7" dur="500" fill="hold"/>
                                        <p:tgtEl>
                                          <p:spTgt spid="160773">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60773">
                                            <p:txEl>
                                              <p:pRg st="4" end="4"/>
                                            </p:txEl>
                                          </p:spTgt>
                                        </p:tgtEl>
                                        <p:attrNameLst>
                                          <p:attrName>ppt_y</p:attrName>
                                        </p:attrNameLst>
                                      </p:cBhvr>
                                      <p:tavLst>
                                        <p:tav tm="0">
                                          <p:val>
                                            <p:strVal val="#ppt_y"/>
                                          </p:val>
                                        </p:tav>
                                        <p:tav tm="100000">
                                          <p:val>
                                            <p:strVal val="#ppt_y"/>
                                          </p:val>
                                        </p:tav>
                                      </p:tavLst>
                                    </p:anim>
                                    <p:anim calcmode="lin" valueType="num">
                                      <p:cBhvr>
                                        <p:cTn id="9" dur="500" fill="hold"/>
                                        <p:tgtEl>
                                          <p:spTgt spid="160773">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60773">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6077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7" name="Rectangle 5"/>
          <p:cNvSpPr>
            <a:spLocks noChangeArrowheads="1"/>
          </p:cNvSpPr>
          <p:nvPr/>
        </p:nvSpPr>
        <p:spPr bwMode="auto">
          <a:xfrm>
            <a:off x="457200" y="703263"/>
            <a:ext cx="8534400" cy="5135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15000"/>
              </a:lnSpc>
            </a:pPr>
            <a:r>
              <a:rPr lang="en-US" altLang="zh-CN" sz="3200" b="1" dirty="0">
                <a:solidFill>
                  <a:schemeClr val="hlink"/>
                </a:solidFill>
                <a:latin typeface="Times New Roman" panose="02020603050405020304" pitchFamily="18" charset="0"/>
              </a:rPr>
              <a:t>② </a:t>
            </a:r>
            <a:r>
              <a:rPr lang="zh-CN" altLang="en-US" sz="3200" b="1">
                <a:solidFill>
                  <a:schemeClr val="hlink"/>
                </a:solidFill>
                <a:latin typeface="Times New Roman" panose="02020603050405020304" pitchFamily="18" charset="0"/>
              </a:rPr>
              <a:t>这个非限定性定语从句中还包含一个宾语  </a:t>
            </a:r>
          </a:p>
          <a:p>
            <a:pPr>
              <a:lnSpc>
                <a:spcPct val="115000"/>
              </a:lnSpc>
            </a:pPr>
            <a:r>
              <a:rPr lang="zh-CN" altLang="en-US" sz="3200" b="1">
                <a:solidFill>
                  <a:schemeClr val="hlink"/>
                </a:solidFill>
                <a:latin typeface="Times New Roman" panose="02020603050405020304" pitchFamily="18" charset="0"/>
              </a:rPr>
              <a:t>     从句</a:t>
            </a:r>
            <a:r>
              <a:rPr lang="en-US" altLang="zh-CN" sz="3200" b="1" dirty="0">
                <a:solidFill>
                  <a:schemeClr val="hlink"/>
                </a:solidFill>
                <a:latin typeface="Times New Roman" panose="02020603050405020304" pitchFamily="18" charset="0"/>
              </a:rPr>
              <a:t>that there is no success without effort, </a:t>
            </a:r>
          </a:p>
          <a:p>
            <a:pPr>
              <a:lnSpc>
                <a:spcPct val="115000"/>
              </a:lnSpc>
            </a:pPr>
            <a:r>
              <a:rPr lang="en-US" altLang="zh-CN" sz="3200" b="1" dirty="0">
                <a:solidFill>
                  <a:schemeClr val="hlink"/>
                </a:solidFill>
                <a:latin typeface="Times New Roman" panose="02020603050405020304" pitchFamily="18" charset="0"/>
              </a:rPr>
              <a:t>    </a:t>
            </a:r>
            <a:r>
              <a:rPr lang="zh-CN" altLang="en-US" sz="3200" b="1">
                <a:solidFill>
                  <a:schemeClr val="hlink"/>
                </a:solidFill>
                <a:latin typeface="Times New Roman" panose="02020603050405020304" pitchFamily="18" charset="0"/>
              </a:rPr>
              <a:t>作 </a:t>
            </a:r>
            <a:r>
              <a:rPr lang="en-US" altLang="zh-CN" sz="3200" b="1" dirty="0">
                <a:solidFill>
                  <a:schemeClr val="hlink"/>
                </a:solidFill>
                <a:latin typeface="Times New Roman" panose="02020603050405020304" pitchFamily="18" charset="0"/>
              </a:rPr>
              <a:t>have taught </a:t>
            </a:r>
            <a:r>
              <a:rPr lang="zh-CN" altLang="en-US" sz="3200" b="1">
                <a:solidFill>
                  <a:schemeClr val="hlink"/>
                </a:solidFill>
                <a:latin typeface="Times New Roman" panose="02020603050405020304" pitchFamily="18" charset="0"/>
              </a:rPr>
              <a:t>的宾语。</a:t>
            </a:r>
          </a:p>
          <a:p>
            <a:pPr>
              <a:lnSpc>
                <a:spcPct val="115000"/>
              </a:lnSpc>
            </a:pPr>
            <a:r>
              <a:rPr lang="zh-CN" altLang="en-US" sz="3200" b="1">
                <a:solidFill>
                  <a:srgbClr val="FF0066"/>
                </a:solidFill>
                <a:latin typeface="Times New Roman" panose="02020603050405020304" pitchFamily="18" charset="0"/>
              </a:rPr>
              <a:t>③ </a:t>
            </a:r>
            <a:r>
              <a:rPr lang="en-US" altLang="zh-CN" sz="3200" b="1" dirty="0">
                <a:solidFill>
                  <a:srgbClr val="FF0066"/>
                </a:solidFill>
                <a:latin typeface="Times New Roman" panose="02020603050405020304" pitchFamily="18" charset="0"/>
              </a:rPr>
              <a:t>no/not…without…</a:t>
            </a:r>
            <a:r>
              <a:rPr lang="zh-CN" altLang="en-US" sz="3200" b="1">
                <a:solidFill>
                  <a:srgbClr val="FF0066"/>
                </a:solidFill>
                <a:latin typeface="Times New Roman" panose="02020603050405020304" pitchFamily="18" charset="0"/>
              </a:rPr>
              <a:t>表示“没有</a:t>
            </a:r>
            <a:r>
              <a:rPr lang="en-US" altLang="zh-CN" sz="3200" b="1" dirty="0">
                <a:solidFill>
                  <a:srgbClr val="FF0066"/>
                </a:solidFill>
                <a:latin typeface="Times New Roman" panose="02020603050405020304" pitchFamily="18" charset="0"/>
              </a:rPr>
              <a:t>......</a:t>
            </a:r>
            <a:r>
              <a:rPr lang="zh-CN" altLang="en-US" sz="3200" b="1">
                <a:solidFill>
                  <a:srgbClr val="FF0066"/>
                </a:solidFill>
                <a:latin typeface="Times New Roman" panose="02020603050405020304" pitchFamily="18" charset="0"/>
              </a:rPr>
              <a:t>就不</a:t>
            </a:r>
            <a:r>
              <a:rPr lang="en-US" altLang="zh-CN" sz="3200" b="1" dirty="0">
                <a:solidFill>
                  <a:srgbClr val="FF0066"/>
                </a:solidFill>
                <a:latin typeface="Times New Roman" panose="02020603050405020304" pitchFamily="18" charset="0"/>
              </a:rPr>
              <a:t>......”</a:t>
            </a:r>
            <a:r>
              <a:rPr lang="zh-CN" altLang="en-US" sz="3200" b="1">
                <a:solidFill>
                  <a:srgbClr val="FF0066"/>
                </a:solidFill>
                <a:latin typeface="Times New Roman" panose="02020603050405020304" pitchFamily="18" charset="0"/>
              </a:rPr>
              <a:t>。</a:t>
            </a:r>
          </a:p>
          <a:p>
            <a:pPr>
              <a:lnSpc>
                <a:spcPct val="115000"/>
              </a:lnSpc>
            </a:pPr>
            <a:r>
              <a:rPr lang="zh-CN" altLang="en-US" sz="3200" b="1">
                <a:latin typeface="Times New Roman" panose="02020603050405020304" pitchFamily="18" charset="0"/>
              </a:rPr>
              <a:t>例如：</a:t>
            </a:r>
          </a:p>
          <a:p>
            <a:pPr>
              <a:lnSpc>
                <a:spcPct val="115000"/>
              </a:lnSpc>
              <a:buFontTx/>
              <a:buChar char="•"/>
            </a:pPr>
            <a:r>
              <a:rPr lang="zh-CN" altLang="en-US" sz="3200" b="1">
                <a:latin typeface="Times New Roman" panose="02020603050405020304" pitchFamily="18" charset="0"/>
              </a:rPr>
              <a:t> </a:t>
            </a:r>
            <a:r>
              <a:rPr lang="en-US" altLang="zh-CN" sz="3200" b="1" dirty="0">
                <a:latin typeface="Times New Roman" panose="02020603050405020304" pitchFamily="18" charset="0"/>
              </a:rPr>
              <a:t>We cannot achieve anything without you.</a:t>
            </a:r>
          </a:p>
          <a:p>
            <a:pPr>
              <a:lnSpc>
                <a:spcPct val="115000"/>
              </a:lnSpc>
            </a:pPr>
            <a:r>
              <a:rPr lang="en-US" altLang="zh-CN" sz="3200" b="1" dirty="0">
                <a:latin typeface="Times New Roman" panose="02020603050405020304" pitchFamily="18" charset="0"/>
              </a:rPr>
              <a:t>   </a:t>
            </a:r>
            <a:r>
              <a:rPr lang="zh-CN" altLang="en-US" sz="3200" b="1">
                <a:latin typeface="Times New Roman" panose="02020603050405020304" pitchFamily="18" charset="0"/>
              </a:rPr>
              <a:t>没有你我们将一事无成。</a:t>
            </a:r>
          </a:p>
          <a:p>
            <a:pPr>
              <a:lnSpc>
                <a:spcPct val="115000"/>
              </a:lnSpc>
              <a:buFontTx/>
              <a:buChar char="•"/>
            </a:pPr>
            <a:r>
              <a:rPr lang="zh-CN" altLang="en-US" sz="3200" b="1">
                <a:latin typeface="Times New Roman" panose="02020603050405020304" pitchFamily="18" charset="0"/>
              </a:rPr>
              <a:t> </a:t>
            </a:r>
            <a:r>
              <a:rPr lang="en-US" altLang="zh-CN" sz="3200" b="1" dirty="0">
                <a:latin typeface="Times New Roman" panose="02020603050405020304" pitchFamily="18" charset="0"/>
              </a:rPr>
              <a:t>He is not leaving without you.</a:t>
            </a:r>
          </a:p>
          <a:p>
            <a:pPr>
              <a:lnSpc>
                <a:spcPct val="115000"/>
              </a:lnSpc>
            </a:pPr>
            <a:r>
              <a:rPr lang="en-US" altLang="zh-CN" sz="3200" b="1" dirty="0">
                <a:latin typeface="Times New Roman" panose="02020603050405020304" pitchFamily="18" charset="0"/>
              </a:rPr>
              <a:t>   </a:t>
            </a:r>
            <a:r>
              <a:rPr lang="zh-CN" altLang="en-US" sz="3200" b="1">
                <a:latin typeface="Times New Roman" panose="02020603050405020304" pitchFamily="18" charset="0"/>
              </a:rPr>
              <a:t>没有你他不会离开（他对你不离不弃）。</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161797">
                                            <p:txEl>
                                              <p:pRg st="3" end="3"/>
                                            </p:txEl>
                                          </p:spTgt>
                                        </p:tgtEl>
                                        <p:attrNameLst>
                                          <p:attrName>style.visibility</p:attrName>
                                        </p:attrNameLst>
                                      </p:cBhvr>
                                      <p:to>
                                        <p:strVal val="visible"/>
                                      </p:to>
                                    </p:set>
                                    <p:animEffect transition="in" filter="randombar(horizontal)">
                                      <p:cBhvr>
                                        <p:cTn id="7" dur="500"/>
                                        <p:tgtEl>
                                          <p:spTgt spid="161797">
                                            <p:txEl>
                                              <p:pRg st="3" end="3"/>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161797">
                                            <p:txEl>
                                              <p:pRg st="4" end="4"/>
                                            </p:txEl>
                                          </p:spTgt>
                                        </p:tgtEl>
                                        <p:attrNameLst>
                                          <p:attrName>style.visibility</p:attrName>
                                        </p:attrNameLst>
                                      </p:cBhvr>
                                      <p:to>
                                        <p:strVal val="visible"/>
                                      </p:to>
                                    </p:set>
                                    <p:animEffect transition="in" filter="randombar(horizontal)">
                                      <p:cBhvr>
                                        <p:cTn id="10" dur="500"/>
                                        <p:tgtEl>
                                          <p:spTgt spid="161797">
                                            <p:txEl>
                                              <p:pRg st="4" end="4"/>
                                            </p:txEl>
                                          </p:spTgt>
                                        </p:tgtEl>
                                      </p:cBhvr>
                                    </p:animEffect>
                                  </p:childTnLst>
                                </p:cTn>
                              </p:par>
                              <p:par>
                                <p:cTn id="11" presetID="14" presetClass="entr" presetSubtype="10" fill="hold" nodeType="withEffect">
                                  <p:stCondLst>
                                    <p:cond delay="0"/>
                                  </p:stCondLst>
                                  <p:childTnLst>
                                    <p:set>
                                      <p:cBhvr>
                                        <p:cTn id="12" dur="1" fill="hold">
                                          <p:stCondLst>
                                            <p:cond delay="0"/>
                                          </p:stCondLst>
                                        </p:cTn>
                                        <p:tgtEl>
                                          <p:spTgt spid="161797">
                                            <p:txEl>
                                              <p:pRg st="5" end="5"/>
                                            </p:txEl>
                                          </p:spTgt>
                                        </p:tgtEl>
                                        <p:attrNameLst>
                                          <p:attrName>style.visibility</p:attrName>
                                        </p:attrNameLst>
                                      </p:cBhvr>
                                      <p:to>
                                        <p:strVal val="visible"/>
                                      </p:to>
                                    </p:set>
                                    <p:animEffect transition="in" filter="randombar(horizontal)">
                                      <p:cBhvr>
                                        <p:cTn id="13" dur="500"/>
                                        <p:tgtEl>
                                          <p:spTgt spid="161797">
                                            <p:txEl>
                                              <p:pRg st="5" end="5"/>
                                            </p:txEl>
                                          </p:spTgt>
                                        </p:tgtEl>
                                      </p:cBhvr>
                                    </p:animEffect>
                                  </p:childTnLst>
                                </p:cTn>
                              </p:par>
                              <p:par>
                                <p:cTn id="14" presetID="14" presetClass="entr" presetSubtype="10" fill="hold" nodeType="withEffect">
                                  <p:stCondLst>
                                    <p:cond delay="0"/>
                                  </p:stCondLst>
                                  <p:childTnLst>
                                    <p:set>
                                      <p:cBhvr>
                                        <p:cTn id="15" dur="1" fill="hold">
                                          <p:stCondLst>
                                            <p:cond delay="0"/>
                                          </p:stCondLst>
                                        </p:cTn>
                                        <p:tgtEl>
                                          <p:spTgt spid="161797">
                                            <p:txEl>
                                              <p:pRg st="6" end="6"/>
                                            </p:txEl>
                                          </p:spTgt>
                                        </p:tgtEl>
                                        <p:attrNameLst>
                                          <p:attrName>style.visibility</p:attrName>
                                        </p:attrNameLst>
                                      </p:cBhvr>
                                      <p:to>
                                        <p:strVal val="visible"/>
                                      </p:to>
                                    </p:set>
                                    <p:animEffect transition="in" filter="randombar(horizontal)">
                                      <p:cBhvr>
                                        <p:cTn id="16" dur="500"/>
                                        <p:tgtEl>
                                          <p:spTgt spid="161797">
                                            <p:txEl>
                                              <p:pRg st="6" end="6"/>
                                            </p:txEl>
                                          </p:spTgt>
                                        </p:tgtEl>
                                      </p:cBhvr>
                                    </p:animEffect>
                                  </p:childTnLst>
                                </p:cTn>
                              </p:par>
                              <p:par>
                                <p:cTn id="17" presetID="14" presetClass="entr" presetSubtype="10" fill="hold" nodeType="withEffect">
                                  <p:stCondLst>
                                    <p:cond delay="0"/>
                                  </p:stCondLst>
                                  <p:childTnLst>
                                    <p:set>
                                      <p:cBhvr>
                                        <p:cTn id="18" dur="1" fill="hold">
                                          <p:stCondLst>
                                            <p:cond delay="0"/>
                                          </p:stCondLst>
                                        </p:cTn>
                                        <p:tgtEl>
                                          <p:spTgt spid="161797">
                                            <p:txEl>
                                              <p:pRg st="7" end="7"/>
                                            </p:txEl>
                                          </p:spTgt>
                                        </p:tgtEl>
                                        <p:attrNameLst>
                                          <p:attrName>style.visibility</p:attrName>
                                        </p:attrNameLst>
                                      </p:cBhvr>
                                      <p:to>
                                        <p:strVal val="visible"/>
                                      </p:to>
                                    </p:set>
                                    <p:animEffect transition="in" filter="randombar(horizontal)">
                                      <p:cBhvr>
                                        <p:cTn id="19" dur="500"/>
                                        <p:tgtEl>
                                          <p:spTgt spid="161797">
                                            <p:txEl>
                                              <p:pRg st="7" end="7"/>
                                            </p:txEl>
                                          </p:spTgt>
                                        </p:tgtEl>
                                      </p:cBhvr>
                                    </p:animEffect>
                                  </p:childTnLst>
                                </p:cTn>
                              </p:par>
                              <p:par>
                                <p:cTn id="20" presetID="14" presetClass="entr" presetSubtype="10" fill="hold" nodeType="withEffect">
                                  <p:stCondLst>
                                    <p:cond delay="0"/>
                                  </p:stCondLst>
                                  <p:childTnLst>
                                    <p:set>
                                      <p:cBhvr>
                                        <p:cTn id="21" dur="1" fill="hold">
                                          <p:stCondLst>
                                            <p:cond delay="0"/>
                                          </p:stCondLst>
                                        </p:cTn>
                                        <p:tgtEl>
                                          <p:spTgt spid="161797">
                                            <p:txEl>
                                              <p:pRg st="8" end="8"/>
                                            </p:txEl>
                                          </p:spTgt>
                                        </p:tgtEl>
                                        <p:attrNameLst>
                                          <p:attrName>style.visibility</p:attrName>
                                        </p:attrNameLst>
                                      </p:cBhvr>
                                      <p:to>
                                        <p:strVal val="visible"/>
                                      </p:to>
                                    </p:set>
                                    <p:animEffect transition="in" filter="randombar(horizontal)">
                                      <p:cBhvr>
                                        <p:cTn id="22" dur="500"/>
                                        <p:tgtEl>
                                          <p:spTgt spid="16179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ChangeArrowheads="1"/>
          </p:cNvSpPr>
          <p:nvPr/>
        </p:nvSpPr>
        <p:spPr bwMode="auto">
          <a:xfrm>
            <a:off x="1981200" y="5791200"/>
            <a:ext cx="4686300" cy="628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10000"/>
              </a:lnSpc>
            </a:pPr>
            <a:r>
              <a:rPr lang="en-US" altLang="zh-CN" sz="3200" b="1" dirty="0">
                <a:solidFill>
                  <a:srgbClr val="FF0066"/>
                </a:solidFill>
                <a:latin typeface="Times New Roman" panose="02020603050405020304" pitchFamily="18" charset="0"/>
              </a:rPr>
              <a:t>What do you want to say?</a:t>
            </a:r>
          </a:p>
        </p:txBody>
      </p:sp>
      <p:sp>
        <p:nvSpPr>
          <p:cNvPr id="141315" name="Rectangle 3"/>
          <p:cNvSpPr>
            <a:spLocks noChangeArrowheads="1"/>
          </p:cNvSpPr>
          <p:nvPr/>
        </p:nvSpPr>
        <p:spPr bwMode="auto">
          <a:xfrm>
            <a:off x="533400" y="609600"/>
            <a:ext cx="84359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20000"/>
              </a:spcBef>
              <a:buFont typeface="Arial" panose="020B0604020202020204" pitchFamily="34" charset="0"/>
              <a:buNone/>
            </a:pPr>
            <a:r>
              <a:rPr lang="en-US" altLang="zh-CN" sz="3200" b="1" dirty="0">
                <a:solidFill>
                  <a:schemeClr val="hlink"/>
                </a:solidFill>
                <a:latin typeface="Times New Roman" panose="02020603050405020304" pitchFamily="18" charset="0"/>
              </a:rPr>
              <a:t>Think about a speech at a school leavers’ party </a:t>
            </a:r>
          </a:p>
        </p:txBody>
      </p:sp>
      <p:pic>
        <p:nvPicPr>
          <p:cNvPr id="141316" name="Picture 4" descr="201064102332647"/>
          <p:cNvPicPr>
            <a:picLocks noChangeAspect="1" noChangeArrowheads="1"/>
          </p:cNvPicPr>
          <p:nvPr/>
        </p:nvPicPr>
        <p:blipFill>
          <a:blip r:embed="rId2" cstate="email"/>
          <a:srcRect/>
          <a:stretch>
            <a:fillRect/>
          </a:stretch>
        </p:blipFill>
        <p:spPr bwMode="auto">
          <a:xfrm>
            <a:off x="914400" y="1219200"/>
            <a:ext cx="7124700" cy="439261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41314"/>
                                        </p:tgtEl>
                                        <p:attrNameLst>
                                          <p:attrName>style.visibility</p:attrName>
                                        </p:attrNameLst>
                                      </p:cBhvr>
                                      <p:to>
                                        <p:strVal val="visible"/>
                                      </p:to>
                                    </p:set>
                                    <p:animEffect transition="in" filter="blinds(horizontal)">
                                      <p:cBhvr>
                                        <p:cTn id="7" dur="500"/>
                                        <p:tgtEl>
                                          <p:spTgt spid="1413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314"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9" name="Rectangle 5"/>
          <p:cNvSpPr>
            <a:spLocks noChangeArrowheads="1"/>
          </p:cNvSpPr>
          <p:nvPr/>
        </p:nvSpPr>
        <p:spPr bwMode="auto">
          <a:xfrm>
            <a:off x="304800" y="457200"/>
            <a:ext cx="8382000" cy="5940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3200" b="1" dirty="0">
                <a:latin typeface="Times New Roman" panose="02020603050405020304" pitchFamily="18" charset="0"/>
              </a:rPr>
              <a:t>6. She ran </a:t>
            </a:r>
            <a:r>
              <a:rPr lang="en-US" altLang="zh-CN" sz="3200" b="1" dirty="0">
                <a:solidFill>
                  <a:srgbClr val="FF0000"/>
                </a:solidFill>
                <a:latin typeface="Times New Roman" panose="02020603050405020304" pitchFamily="18" charset="0"/>
              </a:rPr>
              <a:t>along with</a:t>
            </a:r>
            <a:r>
              <a:rPr lang="en-US" altLang="zh-CN" sz="3200" b="1" dirty="0">
                <a:latin typeface="Times New Roman" panose="02020603050405020304" pitchFamily="18" charset="0"/>
              </a:rPr>
              <a:t> me, and she said, “You  </a:t>
            </a:r>
          </a:p>
          <a:p>
            <a:r>
              <a:rPr lang="en-US" altLang="zh-CN" sz="3200" b="1" dirty="0">
                <a:latin typeface="Times New Roman" panose="02020603050405020304" pitchFamily="18" charset="0"/>
              </a:rPr>
              <a:t>    only really lose if you </a:t>
            </a:r>
            <a:r>
              <a:rPr lang="en-US" altLang="zh-CN" sz="3200" b="1" dirty="0">
                <a:solidFill>
                  <a:srgbClr val="FF0000"/>
                </a:solidFill>
                <a:latin typeface="Times New Roman" panose="02020603050405020304" pitchFamily="18" charset="0"/>
              </a:rPr>
              <a:t>give up</a:t>
            </a:r>
            <a:r>
              <a:rPr lang="en-US" altLang="zh-CN" sz="3200" b="1" dirty="0">
                <a:latin typeface="Times New Roman" panose="02020603050405020304" pitchFamily="18" charset="0"/>
              </a:rPr>
              <a:t>!”</a:t>
            </a:r>
          </a:p>
          <a:p>
            <a:r>
              <a:rPr lang="en-US" altLang="zh-CN" sz="3200" b="1" dirty="0">
                <a:latin typeface="Times New Roman" panose="02020603050405020304" pitchFamily="18" charset="0"/>
              </a:rPr>
              <a:t>  </a:t>
            </a:r>
            <a:r>
              <a:rPr lang="zh-CN" altLang="en-US" sz="3200" b="1">
                <a:latin typeface="Times New Roman" panose="02020603050405020304" pitchFamily="18" charset="0"/>
              </a:rPr>
              <a:t>她和我一起跑，而且她说：“如果你放弃，（那么）你才真的失败了。</a:t>
            </a:r>
          </a:p>
          <a:p>
            <a:r>
              <a:rPr lang="zh-CN" altLang="en-US" sz="3200" b="1">
                <a:solidFill>
                  <a:schemeClr val="accent2"/>
                </a:solidFill>
                <a:latin typeface="Times New Roman" panose="02020603050405020304" pitchFamily="18" charset="0"/>
              </a:rPr>
              <a:t>这句话要表达的是：只要你坚持下去，跑完全程，那么就算你最后一个到达终点，你也不是一个失败者。</a:t>
            </a:r>
          </a:p>
          <a:p>
            <a:r>
              <a:rPr lang="zh-CN" altLang="en-US" sz="3200" b="1">
                <a:solidFill>
                  <a:schemeClr val="hlink"/>
                </a:solidFill>
                <a:latin typeface="Times New Roman" panose="02020603050405020304" pitchFamily="18" charset="0"/>
              </a:rPr>
              <a:t>① </a:t>
            </a:r>
            <a:r>
              <a:rPr lang="en-US" altLang="zh-CN" sz="3200" b="1" dirty="0">
                <a:solidFill>
                  <a:schemeClr val="hlink"/>
                </a:solidFill>
                <a:latin typeface="Times New Roman" panose="02020603050405020304" pitchFamily="18" charset="0"/>
              </a:rPr>
              <a:t>along with</a:t>
            </a:r>
            <a:r>
              <a:rPr lang="zh-CN" altLang="en-US" sz="3200" b="1">
                <a:solidFill>
                  <a:schemeClr val="hlink"/>
                </a:solidFill>
                <a:latin typeface="Times New Roman" panose="02020603050405020304" pitchFamily="18" charset="0"/>
              </a:rPr>
              <a:t>是介词短语，意为“连同</a:t>
            </a:r>
            <a:r>
              <a:rPr lang="en-US" altLang="zh-CN" sz="3200" b="1" dirty="0">
                <a:solidFill>
                  <a:schemeClr val="hlink"/>
                </a:solidFill>
                <a:latin typeface="Times New Roman" panose="02020603050405020304" pitchFamily="18" charset="0"/>
              </a:rPr>
              <a:t>……</a:t>
            </a:r>
            <a:r>
              <a:rPr lang="zh-CN" altLang="en-US" sz="3200" b="1">
                <a:solidFill>
                  <a:schemeClr val="hlink"/>
                </a:solidFill>
                <a:latin typeface="Times New Roman" panose="02020603050405020304" pitchFamily="18" charset="0"/>
              </a:rPr>
              <a:t>一  </a:t>
            </a:r>
          </a:p>
          <a:p>
            <a:r>
              <a:rPr lang="zh-CN" altLang="en-US" sz="3200" b="1">
                <a:solidFill>
                  <a:schemeClr val="hlink"/>
                </a:solidFill>
                <a:latin typeface="Times New Roman" panose="02020603050405020304" pitchFamily="18" charset="0"/>
              </a:rPr>
              <a:t>    起；伴随着”，与</a:t>
            </a:r>
            <a:r>
              <a:rPr lang="en-US" altLang="zh-CN" sz="3200" b="1" dirty="0">
                <a:solidFill>
                  <a:schemeClr val="hlink"/>
                </a:solidFill>
                <a:latin typeface="Times New Roman" panose="02020603050405020304" pitchFamily="18" charset="0"/>
              </a:rPr>
              <a:t>together with </a:t>
            </a:r>
            <a:r>
              <a:rPr lang="zh-CN" altLang="en-US" sz="3200" b="1">
                <a:solidFill>
                  <a:schemeClr val="hlink"/>
                </a:solidFill>
                <a:latin typeface="Times New Roman" panose="02020603050405020304" pitchFamily="18" charset="0"/>
              </a:rPr>
              <a:t>同义。</a:t>
            </a:r>
          </a:p>
          <a:p>
            <a:pPr>
              <a:buFontTx/>
              <a:buChar char="•"/>
            </a:pPr>
            <a:r>
              <a:rPr lang="en-US" altLang="zh-CN" sz="3200" b="1" dirty="0">
                <a:latin typeface="Times New Roman" panose="02020603050405020304" pitchFamily="18" charset="0"/>
              </a:rPr>
              <a:t>The students planted trees along with their  </a:t>
            </a:r>
          </a:p>
          <a:p>
            <a:r>
              <a:rPr lang="en-US" altLang="zh-CN" sz="3200" b="1" dirty="0">
                <a:latin typeface="Times New Roman" panose="02020603050405020304" pitchFamily="18" charset="0"/>
              </a:rPr>
              <a:t>  teachers.</a:t>
            </a:r>
          </a:p>
          <a:p>
            <a:r>
              <a:rPr lang="en-US" altLang="zh-CN" sz="3200" b="1" dirty="0">
                <a:latin typeface="Times New Roman" panose="02020603050405020304" pitchFamily="18" charset="0"/>
              </a:rPr>
              <a:t>  </a:t>
            </a:r>
            <a:r>
              <a:rPr lang="zh-CN" altLang="en-US" sz="3200" b="1">
                <a:latin typeface="Times New Roman" panose="02020603050405020304" pitchFamily="18" charset="0"/>
              </a:rPr>
              <a:t>学生们和老师一起植树了。</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4869">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8" presetClass="entr" presetSubtype="12" fill="hold" nodeType="clickEffect">
                                  <p:stCondLst>
                                    <p:cond delay="0"/>
                                  </p:stCondLst>
                                  <p:childTnLst>
                                    <p:set>
                                      <p:cBhvr>
                                        <p:cTn id="10" dur="1" fill="hold">
                                          <p:stCondLst>
                                            <p:cond delay="0"/>
                                          </p:stCondLst>
                                        </p:cTn>
                                        <p:tgtEl>
                                          <p:spTgt spid="164869">
                                            <p:txEl>
                                              <p:pRg st="4" end="4"/>
                                            </p:txEl>
                                          </p:spTgt>
                                        </p:tgtEl>
                                        <p:attrNameLst>
                                          <p:attrName>style.visibility</p:attrName>
                                        </p:attrNameLst>
                                      </p:cBhvr>
                                      <p:to>
                                        <p:strVal val="visible"/>
                                      </p:to>
                                    </p:set>
                                    <p:animEffect transition="in" filter="strips(downLeft)">
                                      <p:cBhvr>
                                        <p:cTn id="11" dur="500"/>
                                        <p:tgtEl>
                                          <p:spTgt spid="164869">
                                            <p:txEl>
                                              <p:pRg st="4" end="4"/>
                                            </p:txEl>
                                          </p:spTgt>
                                        </p:tgtEl>
                                      </p:cBhvr>
                                    </p:animEffect>
                                  </p:childTnLst>
                                </p:cTn>
                              </p:par>
                              <p:par>
                                <p:cTn id="12" presetID="18" presetClass="entr" presetSubtype="12" fill="hold" nodeType="withEffect">
                                  <p:stCondLst>
                                    <p:cond delay="0"/>
                                  </p:stCondLst>
                                  <p:childTnLst>
                                    <p:set>
                                      <p:cBhvr>
                                        <p:cTn id="13" dur="1" fill="hold">
                                          <p:stCondLst>
                                            <p:cond delay="0"/>
                                          </p:stCondLst>
                                        </p:cTn>
                                        <p:tgtEl>
                                          <p:spTgt spid="164869">
                                            <p:txEl>
                                              <p:pRg st="5" end="5"/>
                                            </p:txEl>
                                          </p:spTgt>
                                        </p:tgtEl>
                                        <p:attrNameLst>
                                          <p:attrName>style.visibility</p:attrName>
                                        </p:attrNameLst>
                                      </p:cBhvr>
                                      <p:to>
                                        <p:strVal val="visible"/>
                                      </p:to>
                                    </p:set>
                                    <p:animEffect transition="in" filter="strips(downLeft)">
                                      <p:cBhvr>
                                        <p:cTn id="14" dur="500"/>
                                        <p:tgtEl>
                                          <p:spTgt spid="164869">
                                            <p:txEl>
                                              <p:pRg st="5" end="5"/>
                                            </p:txEl>
                                          </p:spTgt>
                                        </p:tgtEl>
                                      </p:cBhvr>
                                    </p:animEffect>
                                  </p:childTnLst>
                                </p:cTn>
                              </p:par>
                              <p:par>
                                <p:cTn id="15" presetID="18" presetClass="entr" presetSubtype="12" fill="hold" nodeType="withEffect">
                                  <p:stCondLst>
                                    <p:cond delay="0"/>
                                  </p:stCondLst>
                                  <p:childTnLst>
                                    <p:set>
                                      <p:cBhvr>
                                        <p:cTn id="16" dur="1" fill="hold">
                                          <p:stCondLst>
                                            <p:cond delay="0"/>
                                          </p:stCondLst>
                                        </p:cTn>
                                        <p:tgtEl>
                                          <p:spTgt spid="164869">
                                            <p:txEl>
                                              <p:pRg st="6" end="6"/>
                                            </p:txEl>
                                          </p:spTgt>
                                        </p:tgtEl>
                                        <p:attrNameLst>
                                          <p:attrName>style.visibility</p:attrName>
                                        </p:attrNameLst>
                                      </p:cBhvr>
                                      <p:to>
                                        <p:strVal val="visible"/>
                                      </p:to>
                                    </p:set>
                                    <p:animEffect transition="in" filter="strips(downLeft)">
                                      <p:cBhvr>
                                        <p:cTn id="17" dur="500"/>
                                        <p:tgtEl>
                                          <p:spTgt spid="164869">
                                            <p:txEl>
                                              <p:pRg st="6" end="6"/>
                                            </p:txEl>
                                          </p:spTgt>
                                        </p:tgtEl>
                                      </p:cBhvr>
                                    </p:animEffect>
                                  </p:childTnLst>
                                </p:cTn>
                              </p:par>
                              <p:par>
                                <p:cTn id="18" presetID="18" presetClass="entr" presetSubtype="12" fill="hold" nodeType="withEffect">
                                  <p:stCondLst>
                                    <p:cond delay="0"/>
                                  </p:stCondLst>
                                  <p:childTnLst>
                                    <p:set>
                                      <p:cBhvr>
                                        <p:cTn id="19" dur="1" fill="hold">
                                          <p:stCondLst>
                                            <p:cond delay="0"/>
                                          </p:stCondLst>
                                        </p:cTn>
                                        <p:tgtEl>
                                          <p:spTgt spid="164869">
                                            <p:txEl>
                                              <p:pRg st="7" end="7"/>
                                            </p:txEl>
                                          </p:spTgt>
                                        </p:tgtEl>
                                        <p:attrNameLst>
                                          <p:attrName>style.visibility</p:attrName>
                                        </p:attrNameLst>
                                      </p:cBhvr>
                                      <p:to>
                                        <p:strVal val="visible"/>
                                      </p:to>
                                    </p:set>
                                    <p:animEffect transition="in" filter="strips(downLeft)">
                                      <p:cBhvr>
                                        <p:cTn id="20" dur="500"/>
                                        <p:tgtEl>
                                          <p:spTgt spid="164869">
                                            <p:txEl>
                                              <p:pRg st="7" end="7"/>
                                            </p:txEl>
                                          </p:spTgt>
                                        </p:tgtEl>
                                      </p:cBhvr>
                                    </p:animEffect>
                                  </p:childTnLst>
                                </p:cTn>
                              </p:par>
                              <p:par>
                                <p:cTn id="21" presetID="18" presetClass="entr" presetSubtype="12" fill="hold" nodeType="withEffect">
                                  <p:stCondLst>
                                    <p:cond delay="0"/>
                                  </p:stCondLst>
                                  <p:childTnLst>
                                    <p:set>
                                      <p:cBhvr>
                                        <p:cTn id="22" dur="1" fill="hold">
                                          <p:stCondLst>
                                            <p:cond delay="0"/>
                                          </p:stCondLst>
                                        </p:cTn>
                                        <p:tgtEl>
                                          <p:spTgt spid="164869">
                                            <p:txEl>
                                              <p:pRg st="8" end="8"/>
                                            </p:txEl>
                                          </p:spTgt>
                                        </p:tgtEl>
                                        <p:attrNameLst>
                                          <p:attrName>style.visibility</p:attrName>
                                        </p:attrNameLst>
                                      </p:cBhvr>
                                      <p:to>
                                        <p:strVal val="visible"/>
                                      </p:to>
                                    </p:set>
                                    <p:animEffect transition="in" filter="strips(downLeft)">
                                      <p:cBhvr>
                                        <p:cTn id="23" dur="500"/>
                                        <p:tgtEl>
                                          <p:spTgt spid="16486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3" name="Rectangle 5"/>
          <p:cNvSpPr>
            <a:spLocks noChangeArrowheads="1"/>
          </p:cNvSpPr>
          <p:nvPr/>
        </p:nvSpPr>
        <p:spPr bwMode="auto">
          <a:xfrm>
            <a:off x="304800" y="609600"/>
            <a:ext cx="8305800" cy="5349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35000"/>
              </a:lnSpc>
            </a:pPr>
            <a:r>
              <a:rPr lang="en-US" altLang="zh-CN" sz="3200" b="1" dirty="0">
                <a:solidFill>
                  <a:schemeClr val="hlink"/>
                </a:solidFill>
                <a:latin typeface="Times New Roman" panose="02020603050405020304" pitchFamily="18" charset="0"/>
              </a:rPr>
              <a:t>② give up </a:t>
            </a:r>
            <a:r>
              <a:rPr lang="zh-CN" altLang="en-US" sz="3200" b="1" dirty="0">
                <a:solidFill>
                  <a:schemeClr val="hlink"/>
                </a:solidFill>
                <a:latin typeface="Times New Roman" panose="02020603050405020304" pitchFamily="18" charset="0"/>
              </a:rPr>
              <a:t>意为“放弃”，后接名词、代词或动词</a:t>
            </a:r>
            <a:r>
              <a:rPr lang="en-US" altLang="zh-CN" sz="3200" b="1" dirty="0">
                <a:solidFill>
                  <a:schemeClr val="hlink"/>
                </a:solidFill>
                <a:latin typeface="Times New Roman" panose="02020603050405020304" pitchFamily="18" charset="0"/>
              </a:rPr>
              <a:t>-ing</a:t>
            </a:r>
            <a:r>
              <a:rPr lang="zh-CN" altLang="en-US" sz="3200" b="1" dirty="0">
                <a:solidFill>
                  <a:schemeClr val="hlink"/>
                </a:solidFill>
                <a:latin typeface="Times New Roman" panose="02020603050405020304" pitchFamily="18" charset="0"/>
              </a:rPr>
              <a:t>形式。后接代词作宾语时，须将代词置于</a:t>
            </a:r>
            <a:r>
              <a:rPr lang="en-US" altLang="zh-CN" sz="3200" b="1" dirty="0">
                <a:solidFill>
                  <a:schemeClr val="hlink"/>
                </a:solidFill>
                <a:latin typeface="Times New Roman" panose="02020603050405020304" pitchFamily="18" charset="0"/>
              </a:rPr>
              <a:t>give </a:t>
            </a:r>
            <a:r>
              <a:rPr lang="zh-CN" altLang="en-US" sz="3200" b="1" dirty="0">
                <a:solidFill>
                  <a:schemeClr val="hlink"/>
                </a:solidFill>
                <a:latin typeface="Times New Roman" panose="02020603050405020304" pitchFamily="18" charset="0"/>
              </a:rPr>
              <a:t>和</a:t>
            </a:r>
            <a:r>
              <a:rPr lang="en-US" altLang="zh-CN" sz="3200" b="1" dirty="0">
                <a:solidFill>
                  <a:schemeClr val="hlink"/>
                </a:solidFill>
                <a:latin typeface="Times New Roman" panose="02020603050405020304" pitchFamily="18" charset="0"/>
              </a:rPr>
              <a:t>up</a:t>
            </a:r>
            <a:r>
              <a:rPr lang="zh-CN" altLang="en-US" sz="3200" b="1" dirty="0">
                <a:solidFill>
                  <a:schemeClr val="hlink"/>
                </a:solidFill>
                <a:latin typeface="Times New Roman" panose="02020603050405020304" pitchFamily="18" charset="0"/>
              </a:rPr>
              <a:t>之间。</a:t>
            </a:r>
          </a:p>
          <a:p>
            <a:pPr>
              <a:lnSpc>
                <a:spcPct val="135000"/>
              </a:lnSpc>
              <a:buFontTx/>
              <a:buChar char="•"/>
            </a:pPr>
            <a:r>
              <a:rPr lang="zh-CN" altLang="en-US" sz="3200" b="1" dirty="0">
                <a:latin typeface="Times New Roman" panose="02020603050405020304" pitchFamily="18" charset="0"/>
              </a:rPr>
              <a:t> </a:t>
            </a:r>
            <a:r>
              <a:rPr lang="en-US" altLang="zh-CN" sz="3200" b="1" dirty="0">
                <a:latin typeface="Times New Roman" panose="02020603050405020304" pitchFamily="18" charset="0"/>
              </a:rPr>
              <a:t>You should give up smoking. It is bad for  </a:t>
            </a:r>
          </a:p>
          <a:p>
            <a:pPr>
              <a:lnSpc>
                <a:spcPct val="135000"/>
              </a:lnSpc>
            </a:pPr>
            <a:r>
              <a:rPr lang="en-US" altLang="zh-CN" sz="3200" b="1" dirty="0">
                <a:latin typeface="Times New Roman" panose="02020603050405020304" pitchFamily="18" charset="0"/>
              </a:rPr>
              <a:t>   your health.</a:t>
            </a:r>
          </a:p>
          <a:p>
            <a:pPr>
              <a:lnSpc>
                <a:spcPct val="135000"/>
              </a:lnSpc>
            </a:pPr>
            <a:r>
              <a:rPr lang="en-US" altLang="zh-CN" sz="3200" b="1" dirty="0">
                <a:latin typeface="Times New Roman" panose="02020603050405020304" pitchFamily="18" charset="0"/>
              </a:rPr>
              <a:t>  </a:t>
            </a:r>
            <a:r>
              <a:rPr lang="zh-CN" altLang="en-US" sz="3200" b="1" dirty="0">
                <a:latin typeface="Times New Roman" panose="02020603050405020304" pitchFamily="18" charset="0"/>
              </a:rPr>
              <a:t>你应该戒烟，吸烟有害你的身体健康。</a:t>
            </a:r>
          </a:p>
          <a:p>
            <a:pPr>
              <a:lnSpc>
                <a:spcPct val="135000"/>
              </a:lnSpc>
              <a:buFontTx/>
              <a:buChar char="•"/>
            </a:pPr>
            <a:r>
              <a:rPr lang="zh-CN" altLang="en-US" sz="3200" b="1" dirty="0">
                <a:latin typeface="Times New Roman" panose="02020603050405020304" pitchFamily="18" charset="0"/>
              </a:rPr>
              <a:t> </a:t>
            </a:r>
            <a:r>
              <a:rPr lang="en-US" altLang="zh-CN" sz="3200" b="1" dirty="0">
                <a:latin typeface="Times New Roman" panose="02020603050405020304" pitchFamily="18" charset="0"/>
              </a:rPr>
              <a:t>There is no help for it but give it up.	</a:t>
            </a:r>
          </a:p>
          <a:p>
            <a:pPr>
              <a:lnSpc>
                <a:spcPct val="135000"/>
              </a:lnSpc>
            </a:pPr>
            <a:r>
              <a:rPr lang="en-US" altLang="zh-CN" sz="3200" b="1" dirty="0">
                <a:latin typeface="Times New Roman" panose="02020603050405020304" pitchFamily="18" charset="0"/>
              </a:rPr>
              <a:t>   </a:t>
            </a:r>
            <a:r>
              <a:rPr lang="zh-CN" altLang="en-US" sz="3200" b="1" dirty="0">
                <a:latin typeface="Times New Roman" panose="02020603050405020304" pitchFamily="18" charset="0"/>
              </a:rPr>
              <a:t>除放弃之外毫无它法</a:t>
            </a:r>
            <a:r>
              <a:rPr lang="en-US" altLang="zh-CN" sz="3200" b="1" dirty="0">
                <a:latin typeface="Times New Roman" panose="02020603050405020304" pitchFamily="18" charset="0"/>
              </a:rPr>
              <a:t>.</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65893">
                                            <p:txEl>
                                              <p:pRg st="1" end="1"/>
                                            </p:txEl>
                                          </p:spTgt>
                                        </p:tgtEl>
                                        <p:attrNameLst>
                                          <p:attrName>style.visibility</p:attrName>
                                        </p:attrNameLst>
                                      </p:cBhvr>
                                      <p:to>
                                        <p:strVal val="visible"/>
                                      </p:to>
                                    </p:set>
                                    <p:anim calcmode="lin" valueType="num">
                                      <p:cBhvr>
                                        <p:cTn id="7" dur="500" fill="hold"/>
                                        <p:tgtEl>
                                          <p:spTgt spid="16589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16589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165893">
                                            <p:txEl>
                                              <p:pRg st="1" end="1"/>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165893">
                                            <p:txEl>
                                              <p:pRg st="2" end="2"/>
                                            </p:txEl>
                                          </p:spTgt>
                                        </p:tgtEl>
                                        <p:attrNameLst>
                                          <p:attrName>style.visibility</p:attrName>
                                        </p:attrNameLst>
                                      </p:cBhvr>
                                      <p:to>
                                        <p:strVal val="visible"/>
                                      </p:to>
                                    </p:set>
                                    <p:anim calcmode="lin" valueType="num">
                                      <p:cBhvr>
                                        <p:cTn id="12" dur="500" fill="hold"/>
                                        <p:tgtEl>
                                          <p:spTgt spid="165893">
                                            <p:txEl>
                                              <p:pRg st="2" end="2"/>
                                            </p:txEl>
                                          </p:spTgt>
                                        </p:tgtEl>
                                        <p:attrNameLst>
                                          <p:attrName>ppt_w</p:attrName>
                                        </p:attrNameLst>
                                      </p:cBhvr>
                                      <p:tavLst>
                                        <p:tav tm="0">
                                          <p:val>
                                            <p:fltVal val="0"/>
                                          </p:val>
                                        </p:tav>
                                        <p:tav tm="100000">
                                          <p:val>
                                            <p:strVal val="#ppt_w"/>
                                          </p:val>
                                        </p:tav>
                                      </p:tavLst>
                                    </p:anim>
                                    <p:anim calcmode="lin" valueType="num">
                                      <p:cBhvr>
                                        <p:cTn id="13" dur="500" fill="hold"/>
                                        <p:tgtEl>
                                          <p:spTgt spid="165893">
                                            <p:txEl>
                                              <p:pRg st="2" end="2"/>
                                            </p:txEl>
                                          </p:spTgt>
                                        </p:tgtEl>
                                        <p:attrNameLst>
                                          <p:attrName>ppt_h</p:attrName>
                                        </p:attrNameLst>
                                      </p:cBhvr>
                                      <p:tavLst>
                                        <p:tav tm="0">
                                          <p:val>
                                            <p:fltVal val="0"/>
                                          </p:val>
                                        </p:tav>
                                        <p:tav tm="100000">
                                          <p:val>
                                            <p:strVal val="#ppt_h"/>
                                          </p:val>
                                        </p:tav>
                                      </p:tavLst>
                                    </p:anim>
                                    <p:animEffect transition="in" filter="fade">
                                      <p:cBhvr>
                                        <p:cTn id="14" dur="500"/>
                                        <p:tgtEl>
                                          <p:spTgt spid="165893">
                                            <p:txEl>
                                              <p:pRg st="2" end="2"/>
                                            </p:txEl>
                                          </p:spTgt>
                                        </p:tgtEl>
                                      </p:cBhvr>
                                    </p:animEffect>
                                  </p:childTnLst>
                                </p:cTn>
                              </p:par>
                              <p:par>
                                <p:cTn id="15" presetID="53" presetClass="entr" presetSubtype="16" fill="hold" nodeType="withEffect">
                                  <p:stCondLst>
                                    <p:cond delay="0"/>
                                  </p:stCondLst>
                                  <p:childTnLst>
                                    <p:set>
                                      <p:cBhvr>
                                        <p:cTn id="16" dur="1" fill="hold">
                                          <p:stCondLst>
                                            <p:cond delay="0"/>
                                          </p:stCondLst>
                                        </p:cTn>
                                        <p:tgtEl>
                                          <p:spTgt spid="165893">
                                            <p:txEl>
                                              <p:pRg st="3" end="3"/>
                                            </p:txEl>
                                          </p:spTgt>
                                        </p:tgtEl>
                                        <p:attrNameLst>
                                          <p:attrName>style.visibility</p:attrName>
                                        </p:attrNameLst>
                                      </p:cBhvr>
                                      <p:to>
                                        <p:strVal val="visible"/>
                                      </p:to>
                                    </p:set>
                                    <p:anim calcmode="lin" valueType="num">
                                      <p:cBhvr>
                                        <p:cTn id="17" dur="500" fill="hold"/>
                                        <p:tgtEl>
                                          <p:spTgt spid="165893">
                                            <p:txEl>
                                              <p:pRg st="3" end="3"/>
                                            </p:txEl>
                                          </p:spTgt>
                                        </p:tgtEl>
                                        <p:attrNameLst>
                                          <p:attrName>ppt_w</p:attrName>
                                        </p:attrNameLst>
                                      </p:cBhvr>
                                      <p:tavLst>
                                        <p:tav tm="0">
                                          <p:val>
                                            <p:fltVal val="0"/>
                                          </p:val>
                                        </p:tav>
                                        <p:tav tm="100000">
                                          <p:val>
                                            <p:strVal val="#ppt_w"/>
                                          </p:val>
                                        </p:tav>
                                      </p:tavLst>
                                    </p:anim>
                                    <p:anim calcmode="lin" valueType="num">
                                      <p:cBhvr>
                                        <p:cTn id="18" dur="500" fill="hold"/>
                                        <p:tgtEl>
                                          <p:spTgt spid="165893">
                                            <p:txEl>
                                              <p:pRg st="3" end="3"/>
                                            </p:txEl>
                                          </p:spTgt>
                                        </p:tgtEl>
                                        <p:attrNameLst>
                                          <p:attrName>ppt_h</p:attrName>
                                        </p:attrNameLst>
                                      </p:cBhvr>
                                      <p:tavLst>
                                        <p:tav tm="0">
                                          <p:val>
                                            <p:fltVal val="0"/>
                                          </p:val>
                                        </p:tav>
                                        <p:tav tm="100000">
                                          <p:val>
                                            <p:strVal val="#ppt_h"/>
                                          </p:val>
                                        </p:tav>
                                      </p:tavLst>
                                    </p:anim>
                                    <p:animEffect transition="in" filter="fade">
                                      <p:cBhvr>
                                        <p:cTn id="19" dur="500"/>
                                        <p:tgtEl>
                                          <p:spTgt spid="165893">
                                            <p:txEl>
                                              <p:pRg st="3" end="3"/>
                                            </p:txEl>
                                          </p:spTgt>
                                        </p:tgtEl>
                                      </p:cBhvr>
                                    </p:animEffect>
                                  </p:childTnLst>
                                </p:cTn>
                              </p:par>
                              <p:par>
                                <p:cTn id="20" presetID="53" presetClass="entr" presetSubtype="16" fill="hold" nodeType="withEffect">
                                  <p:stCondLst>
                                    <p:cond delay="0"/>
                                  </p:stCondLst>
                                  <p:childTnLst>
                                    <p:set>
                                      <p:cBhvr>
                                        <p:cTn id="21" dur="1" fill="hold">
                                          <p:stCondLst>
                                            <p:cond delay="0"/>
                                          </p:stCondLst>
                                        </p:cTn>
                                        <p:tgtEl>
                                          <p:spTgt spid="165893">
                                            <p:txEl>
                                              <p:pRg st="4" end="4"/>
                                            </p:txEl>
                                          </p:spTgt>
                                        </p:tgtEl>
                                        <p:attrNameLst>
                                          <p:attrName>style.visibility</p:attrName>
                                        </p:attrNameLst>
                                      </p:cBhvr>
                                      <p:to>
                                        <p:strVal val="visible"/>
                                      </p:to>
                                    </p:set>
                                    <p:anim calcmode="lin" valueType="num">
                                      <p:cBhvr>
                                        <p:cTn id="22" dur="500" fill="hold"/>
                                        <p:tgtEl>
                                          <p:spTgt spid="165893">
                                            <p:txEl>
                                              <p:pRg st="4" end="4"/>
                                            </p:txEl>
                                          </p:spTgt>
                                        </p:tgtEl>
                                        <p:attrNameLst>
                                          <p:attrName>ppt_w</p:attrName>
                                        </p:attrNameLst>
                                      </p:cBhvr>
                                      <p:tavLst>
                                        <p:tav tm="0">
                                          <p:val>
                                            <p:fltVal val="0"/>
                                          </p:val>
                                        </p:tav>
                                        <p:tav tm="100000">
                                          <p:val>
                                            <p:strVal val="#ppt_w"/>
                                          </p:val>
                                        </p:tav>
                                      </p:tavLst>
                                    </p:anim>
                                    <p:anim calcmode="lin" valueType="num">
                                      <p:cBhvr>
                                        <p:cTn id="23" dur="500" fill="hold"/>
                                        <p:tgtEl>
                                          <p:spTgt spid="165893">
                                            <p:txEl>
                                              <p:pRg st="4" end="4"/>
                                            </p:txEl>
                                          </p:spTgt>
                                        </p:tgtEl>
                                        <p:attrNameLst>
                                          <p:attrName>ppt_h</p:attrName>
                                        </p:attrNameLst>
                                      </p:cBhvr>
                                      <p:tavLst>
                                        <p:tav tm="0">
                                          <p:val>
                                            <p:fltVal val="0"/>
                                          </p:val>
                                        </p:tav>
                                        <p:tav tm="100000">
                                          <p:val>
                                            <p:strVal val="#ppt_h"/>
                                          </p:val>
                                        </p:tav>
                                      </p:tavLst>
                                    </p:anim>
                                    <p:animEffect transition="in" filter="fade">
                                      <p:cBhvr>
                                        <p:cTn id="24" dur="500"/>
                                        <p:tgtEl>
                                          <p:spTgt spid="165893">
                                            <p:txEl>
                                              <p:pRg st="4" end="4"/>
                                            </p:txEl>
                                          </p:spTgt>
                                        </p:tgtEl>
                                      </p:cBhvr>
                                    </p:animEffect>
                                  </p:childTnLst>
                                </p:cTn>
                              </p:par>
                              <p:par>
                                <p:cTn id="25" presetID="53" presetClass="entr" presetSubtype="16" fill="hold" nodeType="withEffect">
                                  <p:stCondLst>
                                    <p:cond delay="0"/>
                                  </p:stCondLst>
                                  <p:childTnLst>
                                    <p:set>
                                      <p:cBhvr>
                                        <p:cTn id="26" dur="1" fill="hold">
                                          <p:stCondLst>
                                            <p:cond delay="0"/>
                                          </p:stCondLst>
                                        </p:cTn>
                                        <p:tgtEl>
                                          <p:spTgt spid="165893">
                                            <p:txEl>
                                              <p:pRg st="5" end="5"/>
                                            </p:txEl>
                                          </p:spTgt>
                                        </p:tgtEl>
                                        <p:attrNameLst>
                                          <p:attrName>style.visibility</p:attrName>
                                        </p:attrNameLst>
                                      </p:cBhvr>
                                      <p:to>
                                        <p:strVal val="visible"/>
                                      </p:to>
                                    </p:set>
                                    <p:anim calcmode="lin" valueType="num">
                                      <p:cBhvr>
                                        <p:cTn id="27" dur="500" fill="hold"/>
                                        <p:tgtEl>
                                          <p:spTgt spid="165893">
                                            <p:txEl>
                                              <p:pRg st="5" end="5"/>
                                            </p:txEl>
                                          </p:spTgt>
                                        </p:tgtEl>
                                        <p:attrNameLst>
                                          <p:attrName>ppt_w</p:attrName>
                                        </p:attrNameLst>
                                      </p:cBhvr>
                                      <p:tavLst>
                                        <p:tav tm="0">
                                          <p:val>
                                            <p:fltVal val="0"/>
                                          </p:val>
                                        </p:tav>
                                        <p:tav tm="100000">
                                          <p:val>
                                            <p:strVal val="#ppt_w"/>
                                          </p:val>
                                        </p:tav>
                                      </p:tavLst>
                                    </p:anim>
                                    <p:anim calcmode="lin" valueType="num">
                                      <p:cBhvr>
                                        <p:cTn id="28" dur="500" fill="hold"/>
                                        <p:tgtEl>
                                          <p:spTgt spid="165893">
                                            <p:txEl>
                                              <p:pRg st="5" end="5"/>
                                            </p:txEl>
                                          </p:spTgt>
                                        </p:tgtEl>
                                        <p:attrNameLst>
                                          <p:attrName>ppt_h</p:attrName>
                                        </p:attrNameLst>
                                      </p:cBhvr>
                                      <p:tavLst>
                                        <p:tav tm="0">
                                          <p:val>
                                            <p:fltVal val="0"/>
                                          </p:val>
                                        </p:tav>
                                        <p:tav tm="100000">
                                          <p:val>
                                            <p:strVal val="#ppt_h"/>
                                          </p:val>
                                        </p:tav>
                                      </p:tavLst>
                                    </p:anim>
                                    <p:animEffect transition="in" filter="fade">
                                      <p:cBhvr>
                                        <p:cTn id="29" dur="500"/>
                                        <p:tgtEl>
                                          <p:spTgt spid="16589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7" name="Rectangle 5"/>
          <p:cNvSpPr>
            <a:spLocks noChangeArrowheads="1"/>
          </p:cNvSpPr>
          <p:nvPr/>
        </p:nvSpPr>
        <p:spPr bwMode="auto">
          <a:xfrm>
            <a:off x="228600" y="533400"/>
            <a:ext cx="8686800" cy="599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10000"/>
              </a:lnSpc>
            </a:pPr>
            <a:r>
              <a:rPr lang="en-US" altLang="zh-CN" sz="3200" b="1" dirty="0">
                <a:latin typeface="Times New Roman" panose="02020603050405020304" pitchFamily="18" charset="0"/>
              </a:rPr>
              <a:t>7. I still can’t run fast </a:t>
            </a:r>
            <a:r>
              <a:rPr lang="en-US" altLang="zh-CN" sz="3200" b="1" dirty="0">
                <a:solidFill>
                  <a:srgbClr val="FF0000"/>
                </a:solidFill>
                <a:latin typeface="Times New Roman" panose="02020603050405020304" pitchFamily="18" charset="0"/>
              </a:rPr>
              <a:t>enough</a:t>
            </a:r>
            <a:r>
              <a:rPr lang="en-US" altLang="zh-CN" sz="3200" b="1" dirty="0">
                <a:latin typeface="Times New Roman" panose="02020603050405020304" pitchFamily="18" charset="0"/>
              </a:rPr>
              <a:t>, but I’ve learnt to  </a:t>
            </a:r>
          </a:p>
          <a:p>
            <a:pPr>
              <a:lnSpc>
                <a:spcPct val="110000"/>
              </a:lnSpc>
            </a:pPr>
            <a:r>
              <a:rPr lang="en-US" altLang="zh-CN" sz="3200" b="1" dirty="0">
                <a:latin typeface="Times New Roman" panose="02020603050405020304" pitchFamily="18" charset="0"/>
              </a:rPr>
              <a:t>    try my best, </a:t>
            </a:r>
            <a:r>
              <a:rPr lang="en-US" altLang="zh-CN" sz="3200" b="1" dirty="0">
                <a:solidFill>
                  <a:srgbClr val="FF0000"/>
                </a:solidFill>
                <a:latin typeface="Times New Roman" panose="02020603050405020304" pitchFamily="18" charset="0"/>
              </a:rPr>
              <a:t>not only</a:t>
            </a:r>
            <a:r>
              <a:rPr lang="en-US" altLang="zh-CN" sz="3200" b="1" dirty="0">
                <a:latin typeface="Times New Roman" panose="02020603050405020304" pitchFamily="18" charset="0"/>
              </a:rPr>
              <a:t> with running </a:t>
            </a:r>
            <a:r>
              <a:rPr lang="en-US" altLang="zh-CN" sz="3200" b="1" dirty="0">
                <a:solidFill>
                  <a:srgbClr val="FF0000"/>
                </a:solidFill>
                <a:latin typeface="Times New Roman" panose="02020603050405020304" pitchFamily="18" charset="0"/>
              </a:rPr>
              <a:t>but</a:t>
            </a:r>
            <a:r>
              <a:rPr lang="en-US" altLang="zh-CN" sz="3200" b="1" dirty="0">
                <a:latin typeface="Times New Roman" panose="02020603050405020304" pitchFamily="18" charset="0"/>
              </a:rPr>
              <a:t> with  </a:t>
            </a:r>
          </a:p>
          <a:p>
            <a:pPr>
              <a:lnSpc>
                <a:spcPct val="110000"/>
              </a:lnSpc>
            </a:pPr>
            <a:r>
              <a:rPr lang="en-US" altLang="zh-CN" sz="3200" b="1" dirty="0">
                <a:latin typeface="Times New Roman" panose="02020603050405020304" pitchFamily="18" charset="0"/>
              </a:rPr>
              <a:t>    whatever else I do. </a:t>
            </a:r>
          </a:p>
          <a:p>
            <a:pPr>
              <a:lnSpc>
                <a:spcPct val="110000"/>
              </a:lnSpc>
            </a:pPr>
            <a:r>
              <a:rPr lang="en-US" altLang="zh-CN" sz="3200" b="1" dirty="0">
                <a:latin typeface="Times New Roman" panose="02020603050405020304" pitchFamily="18" charset="0"/>
              </a:rPr>
              <a:t>  </a:t>
            </a:r>
            <a:r>
              <a:rPr lang="zh-CN" altLang="en-US" sz="3200" b="1" dirty="0">
                <a:latin typeface="Times New Roman" panose="02020603050405020304" pitchFamily="18" charset="0"/>
              </a:rPr>
              <a:t>我仍然跑得不够快，但是我学会了尽我最大的 </a:t>
            </a:r>
          </a:p>
          <a:p>
            <a:pPr>
              <a:lnSpc>
                <a:spcPct val="110000"/>
              </a:lnSpc>
            </a:pPr>
            <a:r>
              <a:rPr lang="zh-CN" altLang="en-US" sz="3200" b="1" dirty="0">
                <a:latin typeface="Times New Roman" panose="02020603050405020304" pitchFamily="18" charset="0"/>
              </a:rPr>
              <a:t>  努力</a:t>
            </a:r>
            <a:r>
              <a:rPr lang="en-US" altLang="zh-CN" sz="3200" b="1" dirty="0">
                <a:latin typeface="Times New Roman" panose="02020603050405020304" pitchFamily="18" charset="0"/>
              </a:rPr>
              <a:t>, </a:t>
            </a:r>
            <a:r>
              <a:rPr lang="zh-CN" altLang="en-US" sz="3200" b="1" dirty="0">
                <a:latin typeface="Times New Roman" panose="02020603050405020304" pitchFamily="18" charset="0"/>
              </a:rPr>
              <a:t>不仅是跑步而且包括所有我做的事情。</a:t>
            </a:r>
          </a:p>
          <a:p>
            <a:pPr>
              <a:lnSpc>
                <a:spcPct val="110000"/>
              </a:lnSpc>
            </a:pPr>
            <a:r>
              <a:rPr lang="zh-CN" altLang="en-US" sz="3200" b="1" dirty="0">
                <a:solidFill>
                  <a:schemeClr val="hlink"/>
                </a:solidFill>
                <a:latin typeface="Times New Roman" panose="02020603050405020304" pitchFamily="18" charset="0"/>
              </a:rPr>
              <a:t>① </a:t>
            </a:r>
            <a:r>
              <a:rPr lang="en-US" altLang="zh-CN" sz="3200" b="1" dirty="0">
                <a:solidFill>
                  <a:schemeClr val="folHlink"/>
                </a:solidFill>
                <a:latin typeface="Times New Roman" panose="02020603050405020304" pitchFamily="18" charset="0"/>
              </a:rPr>
              <a:t>A.</a:t>
            </a:r>
            <a:r>
              <a:rPr lang="en-US" altLang="zh-CN" sz="3200" b="1" dirty="0">
                <a:solidFill>
                  <a:schemeClr val="hlink"/>
                </a:solidFill>
                <a:latin typeface="Times New Roman" panose="02020603050405020304" pitchFamily="18" charset="0"/>
              </a:rPr>
              <a:t> enough </a:t>
            </a:r>
            <a:r>
              <a:rPr lang="zh-CN" altLang="en-US" sz="3200" b="1" dirty="0">
                <a:solidFill>
                  <a:srgbClr val="FF0066"/>
                </a:solidFill>
                <a:latin typeface="Times New Roman" panose="02020603050405020304" pitchFamily="18" charset="0"/>
              </a:rPr>
              <a:t>作副词</a:t>
            </a:r>
            <a:r>
              <a:rPr lang="zh-CN" altLang="en-US" sz="3200" b="1" dirty="0">
                <a:solidFill>
                  <a:schemeClr val="hlink"/>
                </a:solidFill>
                <a:latin typeface="Times New Roman" panose="02020603050405020304" pitchFamily="18" charset="0"/>
              </a:rPr>
              <a:t>，意为“足够地；十分地”， </a:t>
            </a:r>
          </a:p>
          <a:p>
            <a:pPr>
              <a:lnSpc>
                <a:spcPct val="110000"/>
              </a:lnSpc>
            </a:pPr>
            <a:r>
              <a:rPr lang="zh-CN" altLang="en-US" sz="3200" b="1" dirty="0">
                <a:solidFill>
                  <a:schemeClr val="hlink"/>
                </a:solidFill>
                <a:latin typeface="Times New Roman" panose="02020603050405020304" pitchFamily="18" charset="0"/>
              </a:rPr>
              <a:t>         修饰形容词、副词时需放在其后。</a:t>
            </a:r>
          </a:p>
          <a:p>
            <a:pPr>
              <a:lnSpc>
                <a:spcPct val="110000"/>
              </a:lnSpc>
              <a:buFontTx/>
              <a:buChar char="•"/>
            </a:pPr>
            <a:r>
              <a:rPr lang="zh-CN" altLang="en-US" sz="3200" b="1" dirty="0">
                <a:latin typeface="Times New Roman" panose="02020603050405020304" pitchFamily="18" charset="0"/>
              </a:rPr>
              <a:t> </a:t>
            </a:r>
            <a:r>
              <a:rPr lang="en-US" altLang="zh-CN" sz="3200" b="1" dirty="0">
                <a:latin typeface="Times New Roman" panose="02020603050405020304" pitchFamily="18" charset="0"/>
              </a:rPr>
              <a:t>It is warm enough in the room.</a:t>
            </a:r>
          </a:p>
          <a:p>
            <a:pPr>
              <a:lnSpc>
                <a:spcPct val="110000"/>
              </a:lnSpc>
            </a:pPr>
            <a:r>
              <a:rPr lang="en-US" altLang="zh-CN" sz="3200" b="1" dirty="0">
                <a:latin typeface="Times New Roman" panose="02020603050405020304" pitchFamily="18" charset="0"/>
              </a:rPr>
              <a:t>   </a:t>
            </a:r>
            <a:r>
              <a:rPr lang="zh-CN" altLang="en-US" sz="3200" b="1" dirty="0">
                <a:latin typeface="Times New Roman" panose="02020603050405020304" pitchFamily="18" charset="0"/>
              </a:rPr>
              <a:t>房间里够暖和了。</a:t>
            </a:r>
          </a:p>
          <a:p>
            <a:pPr>
              <a:lnSpc>
                <a:spcPct val="110000"/>
              </a:lnSpc>
            </a:pPr>
            <a:r>
              <a:rPr lang="en-US" altLang="zh-CN" sz="3200" b="1" dirty="0">
                <a:solidFill>
                  <a:schemeClr val="folHlink"/>
                </a:solidFill>
                <a:latin typeface="Times New Roman" panose="02020603050405020304" pitchFamily="18" charset="0"/>
              </a:rPr>
              <a:t>B.</a:t>
            </a:r>
            <a:r>
              <a:rPr lang="en-US" altLang="zh-CN" sz="3200" b="1" dirty="0">
                <a:solidFill>
                  <a:schemeClr val="hlink"/>
                </a:solidFill>
                <a:latin typeface="Times New Roman" panose="02020603050405020304" pitchFamily="18" charset="0"/>
              </a:rPr>
              <a:t> adj. + enough + (for sb.) to do sth.</a:t>
            </a:r>
            <a:r>
              <a:rPr lang="en-US" altLang="zh-CN" sz="3200" b="1" dirty="0">
                <a:solidFill>
                  <a:srgbClr val="FF0066"/>
                </a:solidFill>
                <a:latin typeface="Times New Roman" panose="02020603050405020304" pitchFamily="18" charset="0"/>
              </a:rPr>
              <a:t> </a:t>
            </a:r>
          </a:p>
          <a:p>
            <a:pPr>
              <a:lnSpc>
                <a:spcPct val="110000"/>
              </a:lnSpc>
            </a:pPr>
            <a:r>
              <a:rPr lang="en-US" altLang="zh-CN" sz="3200" b="1" dirty="0">
                <a:solidFill>
                  <a:srgbClr val="FF0066"/>
                </a:solidFill>
                <a:latin typeface="Times New Roman" panose="02020603050405020304" pitchFamily="18" charset="0"/>
              </a:rPr>
              <a:t>    </a:t>
            </a:r>
            <a:r>
              <a:rPr lang="zh-CN" altLang="en-US" sz="3200" b="1" dirty="0">
                <a:solidFill>
                  <a:srgbClr val="FF0066"/>
                </a:solidFill>
                <a:latin typeface="Times New Roman" panose="02020603050405020304" pitchFamily="18" charset="0"/>
              </a:rPr>
              <a:t>足够</a:t>
            </a:r>
            <a:r>
              <a:rPr lang="en-US" altLang="zh-CN" sz="3200" b="1" dirty="0">
                <a:solidFill>
                  <a:srgbClr val="FF0066"/>
                </a:solidFill>
                <a:latin typeface="Times New Roman" panose="02020603050405020304" pitchFamily="18" charset="0"/>
              </a:rPr>
              <a:t>……</a:t>
            </a:r>
            <a:r>
              <a:rPr lang="zh-CN" altLang="en-US" sz="3200" b="1" dirty="0">
                <a:solidFill>
                  <a:srgbClr val="FF0066"/>
                </a:solidFill>
                <a:latin typeface="Times New Roman" panose="02020603050405020304" pitchFamily="18" charset="0"/>
              </a:rPr>
              <a:t>能做某事</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166917">
                                            <p:txEl>
                                              <p:pRg st="5" end="5"/>
                                            </p:txEl>
                                          </p:spTgt>
                                        </p:tgtEl>
                                        <p:attrNameLst>
                                          <p:attrName>style.visibility</p:attrName>
                                        </p:attrNameLst>
                                      </p:cBhvr>
                                      <p:to>
                                        <p:strVal val="visible"/>
                                      </p:to>
                                    </p:set>
                                    <p:animEffect transition="in" filter="randombar(horizontal)">
                                      <p:cBhvr>
                                        <p:cTn id="7" dur="500"/>
                                        <p:tgtEl>
                                          <p:spTgt spid="166917">
                                            <p:txEl>
                                              <p:pRg st="5" end="5"/>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166917">
                                            <p:txEl>
                                              <p:pRg st="6" end="6"/>
                                            </p:txEl>
                                          </p:spTgt>
                                        </p:tgtEl>
                                        <p:attrNameLst>
                                          <p:attrName>style.visibility</p:attrName>
                                        </p:attrNameLst>
                                      </p:cBhvr>
                                      <p:to>
                                        <p:strVal val="visible"/>
                                      </p:to>
                                    </p:set>
                                    <p:animEffect transition="in" filter="randombar(horizontal)">
                                      <p:cBhvr>
                                        <p:cTn id="10" dur="500"/>
                                        <p:tgtEl>
                                          <p:spTgt spid="166917">
                                            <p:txEl>
                                              <p:pRg st="6" end="6"/>
                                            </p:txEl>
                                          </p:spTgt>
                                        </p:tgtEl>
                                      </p:cBhvr>
                                    </p:animEffect>
                                  </p:childTnLst>
                                </p:cTn>
                              </p:par>
                              <p:par>
                                <p:cTn id="11" presetID="14" presetClass="entr" presetSubtype="10" fill="hold" nodeType="withEffect">
                                  <p:stCondLst>
                                    <p:cond delay="0"/>
                                  </p:stCondLst>
                                  <p:childTnLst>
                                    <p:set>
                                      <p:cBhvr>
                                        <p:cTn id="12" dur="1" fill="hold">
                                          <p:stCondLst>
                                            <p:cond delay="0"/>
                                          </p:stCondLst>
                                        </p:cTn>
                                        <p:tgtEl>
                                          <p:spTgt spid="166917">
                                            <p:txEl>
                                              <p:pRg st="7" end="7"/>
                                            </p:txEl>
                                          </p:spTgt>
                                        </p:tgtEl>
                                        <p:attrNameLst>
                                          <p:attrName>style.visibility</p:attrName>
                                        </p:attrNameLst>
                                      </p:cBhvr>
                                      <p:to>
                                        <p:strVal val="visible"/>
                                      </p:to>
                                    </p:set>
                                    <p:animEffect transition="in" filter="randombar(horizontal)">
                                      <p:cBhvr>
                                        <p:cTn id="13" dur="500"/>
                                        <p:tgtEl>
                                          <p:spTgt spid="166917">
                                            <p:txEl>
                                              <p:pRg st="7" end="7"/>
                                            </p:txEl>
                                          </p:spTgt>
                                        </p:tgtEl>
                                      </p:cBhvr>
                                    </p:animEffect>
                                  </p:childTnLst>
                                </p:cTn>
                              </p:par>
                              <p:par>
                                <p:cTn id="14" presetID="14" presetClass="entr" presetSubtype="10" fill="hold" nodeType="withEffect">
                                  <p:stCondLst>
                                    <p:cond delay="0"/>
                                  </p:stCondLst>
                                  <p:childTnLst>
                                    <p:set>
                                      <p:cBhvr>
                                        <p:cTn id="15" dur="1" fill="hold">
                                          <p:stCondLst>
                                            <p:cond delay="0"/>
                                          </p:stCondLst>
                                        </p:cTn>
                                        <p:tgtEl>
                                          <p:spTgt spid="166917">
                                            <p:txEl>
                                              <p:pRg st="8" end="8"/>
                                            </p:txEl>
                                          </p:spTgt>
                                        </p:tgtEl>
                                        <p:attrNameLst>
                                          <p:attrName>style.visibility</p:attrName>
                                        </p:attrNameLst>
                                      </p:cBhvr>
                                      <p:to>
                                        <p:strVal val="visible"/>
                                      </p:to>
                                    </p:set>
                                    <p:animEffect transition="in" filter="randombar(horizontal)">
                                      <p:cBhvr>
                                        <p:cTn id="16" dur="500"/>
                                        <p:tgtEl>
                                          <p:spTgt spid="166917">
                                            <p:txEl>
                                              <p:pRg st="8" end="8"/>
                                            </p:txEl>
                                          </p:spTgt>
                                        </p:tgtEl>
                                      </p:cBhvr>
                                    </p:animEffect>
                                  </p:childTnLst>
                                </p:cTn>
                              </p:par>
                              <p:par>
                                <p:cTn id="17" presetID="14" presetClass="entr" presetSubtype="10" fill="hold" nodeType="withEffect">
                                  <p:stCondLst>
                                    <p:cond delay="0"/>
                                  </p:stCondLst>
                                  <p:childTnLst>
                                    <p:set>
                                      <p:cBhvr>
                                        <p:cTn id="18" dur="1" fill="hold">
                                          <p:stCondLst>
                                            <p:cond delay="0"/>
                                          </p:stCondLst>
                                        </p:cTn>
                                        <p:tgtEl>
                                          <p:spTgt spid="166917">
                                            <p:txEl>
                                              <p:pRg st="9" end="9"/>
                                            </p:txEl>
                                          </p:spTgt>
                                        </p:tgtEl>
                                        <p:attrNameLst>
                                          <p:attrName>style.visibility</p:attrName>
                                        </p:attrNameLst>
                                      </p:cBhvr>
                                      <p:to>
                                        <p:strVal val="visible"/>
                                      </p:to>
                                    </p:set>
                                    <p:animEffect transition="in" filter="randombar(horizontal)">
                                      <p:cBhvr>
                                        <p:cTn id="19" dur="500"/>
                                        <p:tgtEl>
                                          <p:spTgt spid="166917">
                                            <p:txEl>
                                              <p:pRg st="9" end="9"/>
                                            </p:txEl>
                                          </p:spTgt>
                                        </p:tgtEl>
                                      </p:cBhvr>
                                    </p:animEffect>
                                  </p:childTnLst>
                                </p:cTn>
                              </p:par>
                              <p:par>
                                <p:cTn id="20" presetID="14" presetClass="entr" presetSubtype="10" fill="hold" nodeType="withEffect">
                                  <p:stCondLst>
                                    <p:cond delay="0"/>
                                  </p:stCondLst>
                                  <p:childTnLst>
                                    <p:set>
                                      <p:cBhvr>
                                        <p:cTn id="21" dur="1" fill="hold">
                                          <p:stCondLst>
                                            <p:cond delay="0"/>
                                          </p:stCondLst>
                                        </p:cTn>
                                        <p:tgtEl>
                                          <p:spTgt spid="166917">
                                            <p:txEl>
                                              <p:pRg st="10" end="10"/>
                                            </p:txEl>
                                          </p:spTgt>
                                        </p:tgtEl>
                                        <p:attrNameLst>
                                          <p:attrName>style.visibility</p:attrName>
                                        </p:attrNameLst>
                                      </p:cBhvr>
                                      <p:to>
                                        <p:strVal val="visible"/>
                                      </p:to>
                                    </p:set>
                                    <p:animEffect transition="in" filter="randombar(horizontal)">
                                      <p:cBhvr>
                                        <p:cTn id="22" dur="500"/>
                                        <p:tgtEl>
                                          <p:spTgt spid="166917">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41" name="Rectangle 5"/>
          <p:cNvSpPr>
            <a:spLocks noChangeArrowheads="1"/>
          </p:cNvSpPr>
          <p:nvPr/>
        </p:nvSpPr>
        <p:spPr bwMode="auto">
          <a:xfrm>
            <a:off x="228600" y="358775"/>
            <a:ext cx="8763000" cy="5838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10000"/>
              </a:lnSpc>
              <a:buFontTx/>
              <a:buChar char="•"/>
            </a:pPr>
            <a:r>
              <a:rPr lang="en-US" altLang="zh-CN" sz="3200" b="1" dirty="0">
                <a:latin typeface="Times New Roman" panose="02020603050405020304" pitchFamily="18" charset="0"/>
              </a:rPr>
              <a:t>  I was old enough to work and earn money.	</a:t>
            </a:r>
          </a:p>
          <a:p>
            <a:pPr>
              <a:lnSpc>
                <a:spcPct val="110000"/>
              </a:lnSpc>
            </a:pPr>
            <a:r>
              <a:rPr lang="en-US" altLang="zh-CN" sz="3200" b="1" dirty="0">
                <a:latin typeface="Times New Roman" panose="02020603050405020304" pitchFamily="18" charset="0"/>
              </a:rPr>
              <a:t>   </a:t>
            </a:r>
            <a:r>
              <a:rPr lang="zh-CN" altLang="en-US" sz="3200" b="1">
                <a:latin typeface="Times New Roman" panose="02020603050405020304" pitchFamily="18" charset="0"/>
              </a:rPr>
              <a:t>我已经长大了，可以工作赚钱了。</a:t>
            </a:r>
          </a:p>
          <a:p>
            <a:pPr>
              <a:lnSpc>
                <a:spcPct val="120000"/>
              </a:lnSpc>
            </a:pPr>
            <a:r>
              <a:rPr lang="en-US" altLang="zh-CN" sz="3200" b="1" dirty="0">
                <a:solidFill>
                  <a:schemeClr val="folHlink"/>
                </a:solidFill>
                <a:latin typeface="Times New Roman" panose="02020603050405020304" pitchFamily="18" charset="0"/>
              </a:rPr>
              <a:t>C.</a:t>
            </a:r>
            <a:r>
              <a:rPr lang="en-US" altLang="zh-CN" sz="3200" b="1" dirty="0">
                <a:solidFill>
                  <a:schemeClr val="hlink"/>
                </a:solidFill>
                <a:latin typeface="Times New Roman" panose="02020603050405020304" pitchFamily="18" charset="0"/>
              </a:rPr>
              <a:t> enough</a:t>
            </a:r>
            <a:r>
              <a:rPr lang="zh-CN" altLang="en-US" sz="3200" b="1">
                <a:solidFill>
                  <a:srgbClr val="FF0066"/>
                </a:solidFill>
                <a:latin typeface="Times New Roman" panose="02020603050405020304" pitchFamily="18" charset="0"/>
              </a:rPr>
              <a:t>作形容词</a:t>
            </a:r>
            <a:r>
              <a:rPr lang="en-US" altLang="zh-CN" sz="3200" b="1" dirty="0">
                <a:solidFill>
                  <a:schemeClr val="hlink"/>
                </a:solidFill>
                <a:latin typeface="Times New Roman" panose="02020603050405020304" pitchFamily="18" charset="0"/>
              </a:rPr>
              <a:t>, </a:t>
            </a:r>
            <a:r>
              <a:rPr lang="zh-CN" altLang="en-US" sz="3200" b="1">
                <a:solidFill>
                  <a:schemeClr val="hlink"/>
                </a:solidFill>
                <a:latin typeface="Times New Roman" panose="02020603050405020304" pitchFamily="18" charset="0"/>
              </a:rPr>
              <a:t>意为“充足的； 足够的”</a:t>
            </a:r>
            <a:r>
              <a:rPr lang="en-US" altLang="zh-CN" sz="3200" b="1" dirty="0">
                <a:solidFill>
                  <a:schemeClr val="hlink"/>
                </a:solidFill>
                <a:latin typeface="Times New Roman" panose="02020603050405020304" pitchFamily="18" charset="0"/>
              </a:rPr>
              <a:t>,</a:t>
            </a:r>
            <a:r>
              <a:rPr lang="zh-CN" altLang="en-US" sz="3200" b="1">
                <a:solidFill>
                  <a:schemeClr val="hlink"/>
                </a:solidFill>
                <a:latin typeface="Times New Roman" panose="02020603050405020304" pitchFamily="18" charset="0"/>
              </a:rPr>
              <a:t>可作表语也可作定语，即</a:t>
            </a:r>
            <a:r>
              <a:rPr lang="en-US" altLang="zh-CN" sz="3200" b="1" dirty="0">
                <a:solidFill>
                  <a:schemeClr val="hlink"/>
                </a:solidFill>
                <a:latin typeface="Times New Roman" panose="02020603050405020304" pitchFamily="18" charset="0"/>
              </a:rPr>
              <a:t>enough</a:t>
            </a:r>
            <a:r>
              <a:rPr lang="zh-CN" altLang="en-US" sz="3200" b="1">
                <a:solidFill>
                  <a:schemeClr val="hlink"/>
                </a:solidFill>
                <a:latin typeface="Times New Roman" panose="02020603050405020304" pitchFamily="18" charset="0"/>
              </a:rPr>
              <a:t>作为形容词修饰名词时，可放在其前，也可放在其后。</a:t>
            </a:r>
          </a:p>
          <a:p>
            <a:pPr>
              <a:lnSpc>
                <a:spcPct val="120000"/>
              </a:lnSpc>
              <a:buFontTx/>
              <a:buChar char="•"/>
            </a:pPr>
            <a:r>
              <a:rPr lang="zh-CN" altLang="en-US" sz="3200" b="1">
                <a:latin typeface="Times New Roman" panose="02020603050405020304" pitchFamily="18" charset="0"/>
              </a:rPr>
              <a:t> </a:t>
            </a:r>
            <a:r>
              <a:rPr lang="en-US" altLang="zh-CN" sz="3200" b="1" dirty="0">
                <a:latin typeface="Times New Roman" panose="02020603050405020304" pitchFamily="18" charset="0"/>
              </a:rPr>
              <a:t>There aren't </a:t>
            </a:r>
            <a:r>
              <a:rPr lang="en-US" altLang="zh-CN" sz="3200" b="1" u="sng" dirty="0">
                <a:latin typeface="Times New Roman" panose="02020603050405020304" pitchFamily="18" charset="0"/>
              </a:rPr>
              <a:t>enough tents</a:t>
            </a:r>
            <a:r>
              <a:rPr lang="en-US" altLang="zh-CN" sz="3200" b="1" dirty="0">
                <a:latin typeface="Times New Roman" panose="02020603050405020304" pitchFamily="18" charset="0"/>
              </a:rPr>
              <a:t> to shelter them all.	</a:t>
            </a:r>
          </a:p>
          <a:p>
            <a:pPr>
              <a:lnSpc>
                <a:spcPct val="120000"/>
              </a:lnSpc>
            </a:pPr>
            <a:r>
              <a:rPr lang="en-US" altLang="zh-CN" sz="3200" b="1" dirty="0">
                <a:latin typeface="Times New Roman" panose="02020603050405020304" pitchFamily="18" charset="0"/>
              </a:rPr>
              <a:t>  </a:t>
            </a:r>
            <a:r>
              <a:rPr lang="zh-CN" altLang="en-US" sz="3200" b="1">
                <a:latin typeface="Times New Roman" panose="02020603050405020304" pitchFamily="18" charset="0"/>
              </a:rPr>
              <a:t>没有足够的帐篷供他们容身。</a:t>
            </a:r>
          </a:p>
          <a:p>
            <a:pPr>
              <a:lnSpc>
                <a:spcPct val="120000"/>
              </a:lnSpc>
              <a:buFontTx/>
              <a:buChar char="•"/>
            </a:pPr>
            <a:r>
              <a:rPr lang="zh-CN" altLang="en-US" sz="3200" b="1">
                <a:latin typeface="Times New Roman" panose="02020603050405020304" pitchFamily="18" charset="0"/>
              </a:rPr>
              <a:t> </a:t>
            </a:r>
            <a:r>
              <a:rPr lang="en-US" altLang="zh-CN" sz="3200" b="1" dirty="0">
                <a:latin typeface="Times New Roman" panose="02020603050405020304" pitchFamily="18" charset="0"/>
              </a:rPr>
              <a:t>There’ll be </a:t>
            </a:r>
            <a:r>
              <a:rPr lang="en-US" altLang="zh-CN" sz="3200" b="1" u="sng" dirty="0">
                <a:latin typeface="Times New Roman" panose="02020603050405020304" pitchFamily="18" charset="0"/>
              </a:rPr>
              <a:t>time enough</a:t>
            </a:r>
            <a:r>
              <a:rPr lang="en-US" altLang="zh-CN" sz="3200" b="1" dirty="0">
                <a:latin typeface="Times New Roman" panose="02020603050405020304" pitchFamily="18" charset="0"/>
              </a:rPr>
              <a:t> to relax when you’ve  </a:t>
            </a:r>
          </a:p>
          <a:p>
            <a:pPr>
              <a:lnSpc>
                <a:spcPct val="120000"/>
              </a:lnSpc>
            </a:pPr>
            <a:r>
              <a:rPr lang="en-US" altLang="zh-CN" sz="3200" b="1" dirty="0">
                <a:latin typeface="Times New Roman" panose="02020603050405020304" pitchFamily="18" charset="0"/>
              </a:rPr>
              <a:t>  finished your work. </a:t>
            </a:r>
          </a:p>
          <a:p>
            <a:pPr>
              <a:lnSpc>
                <a:spcPct val="120000"/>
              </a:lnSpc>
            </a:pPr>
            <a:r>
              <a:rPr lang="en-US" altLang="zh-CN" sz="3200" b="1" dirty="0">
                <a:latin typeface="Times New Roman" panose="02020603050405020304" pitchFamily="18" charset="0"/>
              </a:rPr>
              <a:t>  </a:t>
            </a:r>
            <a:r>
              <a:rPr lang="zh-CN" altLang="en-US" sz="3200" b="1">
                <a:latin typeface="Times New Roman" panose="02020603050405020304" pitchFamily="18" charset="0"/>
              </a:rPr>
              <a:t>当你完成工作，仍有足够的时间放松。</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167941">
                                            <p:txEl>
                                              <p:pRg st="2" end="2"/>
                                            </p:txEl>
                                          </p:spTgt>
                                        </p:tgtEl>
                                        <p:attrNameLst>
                                          <p:attrName>style.visibility</p:attrName>
                                        </p:attrNameLst>
                                      </p:cBhvr>
                                      <p:to>
                                        <p:strVal val="visible"/>
                                      </p:to>
                                    </p:set>
                                    <p:anim calcmode="lin" valueType="num">
                                      <p:cBhvr>
                                        <p:cTn id="7" dur="500" fill="hold"/>
                                        <p:tgtEl>
                                          <p:spTgt spid="167941">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67941">
                                            <p:txEl>
                                              <p:pRg st="2" end="2"/>
                                            </p:txEl>
                                          </p:spTgt>
                                        </p:tgtEl>
                                        <p:attrNameLst>
                                          <p:attrName>ppt_y</p:attrName>
                                        </p:attrNameLst>
                                      </p:cBhvr>
                                      <p:tavLst>
                                        <p:tav tm="0">
                                          <p:val>
                                            <p:strVal val="#ppt_y"/>
                                          </p:val>
                                        </p:tav>
                                        <p:tav tm="100000">
                                          <p:val>
                                            <p:strVal val="#ppt_y"/>
                                          </p:val>
                                        </p:tav>
                                      </p:tavLst>
                                    </p:anim>
                                    <p:anim calcmode="lin" valueType="num">
                                      <p:cBhvr>
                                        <p:cTn id="9" dur="500" fill="hold"/>
                                        <p:tgtEl>
                                          <p:spTgt spid="167941">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67941">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67941">
                                            <p:txEl>
                                              <p:pRg st="2" end="2"/>
                                            </p:txEl>
                                          </p:spTgt>
                                        </p:tgtEl>
                                      </p:cBhvr>
                                    </p:animEffect>
                                  </p:childTnLst>
                                </p:cTn>
                              </p:par>
                              <p:par>
                                <p:cTn id="12" presetID="41" presetClass="entr" presetSubtype="0" fill="hold" nodeType="withEffect">
                                  <p:stCondLst>
                                    <p:cond delay="0"/>
                                  </p:stCondLst>
                                  <p:iterate type="lt">
                                    <p:tmPct val="10000"/>
                                  </p:iterate>
                                  <p:childTnLst>
                                    <p:set>
                                      <p:cBhvr>
                                        <p:cTn id="13" dur="1" fill="hold">
                                          <p:stCondLst>
                                            <p:cond delay="0"/>
                                          </p:stCondLst>
                                        </p:cTn>
                                        <p:tgtEl>
                                          <p:spTgt spid="167941">
                                            <p:txEl>
                                              <p:pRg st="3" end="3"/>
                                            </p:txEl>
                                          </p:spTgt>
                                        </p:tgtEl>
                                        <p:attrNameLst>
                                          <p:attrName>style.visibility</p:attrName>
                                        </p:attrNameLst>
                                      </p:cBhvr>
                                      <p:to>
                                        <p:strVal val="visible"/>
                                      </p:to>
                                    </p:set>
                                    <p:anim calcmode="lin" valueType="num">
                                      <p:cBhvr>
                                        <p:cTn id="14" dur="500" fill="hold"/>
                                        <p:tgtEl>
                                          <p:spTgt spid="167941">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15" dur="500" fill="hold"/>
                                        <p:tgtEl>
                                          <p:spTgt spid="167941">
                                            <p:txEl>
                                              <p:pRg st="3" end="3"/>
                                            </p:txEl>
                                          </p:spTgt>
                                        </p:tgtEl>
                                        <p:attrNameLst>
                                          <p:attrName>ppt_y</p:attrName>
                                        </p:attrNameLst>
                                      </p:cBhvr>
                                      <p:tavLst>
                                        <p:tav tm="0">
                                          <p:val>
                                            <p:strVal val="#ppt_y"/>
                                          </p:val>
                                        </p:tav>
                                        <p:tav tm="100000">
                                          <p:val>
                                            <p:strVal val="#ppt_y"/>
                                          </p:val>
                                        </p:tav>
                                      </p:tavLst>
                                    </p:anim>
                                    <p:anim calcmode="lin" valueType="num">
                                      <p:cBhvr>
                                        <p:cTn id="16" dur="500" fill="hold"/>
                                        <p:tgtEl>
                                          <p:spTgt spid="167941">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7" dur="500" fill="hold"/>
                                        <p:tgtEl>
                                          <p:spTgt spid="167941">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8" dur="500" tmFilter="0,0; .5, 1; 1, 1"/>
                                        <p:tgtEl>
                                          <p:spTgt spid="167941">
                                            <p:txEl>
                                              <p:pRg st="3" end="3"/>
                                            </p:txEl>
                                          </p:spTgt>
                                        </p:tgtEl>
                                      </p:cBhvr>
                                    </p:animEffect>
                                  </p:childTnLst>
                                </p:cTn>
                              </p:par>
                              <p:par>
                                <p:cTn id="19" presetID="41" presetClass="entr" presetSubtype="0" fill="hold" nodeType="withEffect">
                                  <p:stCondLst>
                                    <p:cond delay="0"/>
                                  </p:stCondLst>
                                  <p:iterate type="lt">
                                    <p:tmPct val="10000"/>
                                  </p:iterate>
                                  <p:childTnLst>
                                    <p:set>
                                      <p:cBhvr>
                                        <p:cTn id="20" dur="1" fill="hold">
                                          <p:stCondLst>
                                            <p:cond delay="0"/>
                                          </p:stCondLst>
                                        </p:cTn>
                                        <p:tgtEl>
                                          <p:spTgt spid="167941">
                                            <p:txEl>
                                              <p:pRg st="4" end="4"/>
                                            </p:txEl>
                                          </p:spTgt>
                                        </p:tgtEl>
                                        <p:attrNameLst>
                                          <p:attrName>style.visibility</p:attrName>
                                        </p:attrNameLst>
                                      </p:cBhvr>
                                      <p:to>
                                        <p:strVal val="visible"/>
                                      </p:to>
                                    </p:set>
                                    <p:anim calcmode="lin" valueType="num">
                                      <p:cBhvr>
                                        <p:cTn id="21" dur="500" fill="hold"/>
                                        <p:tgtEl>
                                          <p:spTgt spid="167941">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22" dur="500" fill="hold"/>
                                        <p:tgtEl>
                                          <p:spTgt spid="167941">
                                            <p:txEl>
                                              <p:pRg st="4" end="4"/>
                                            </p:txEl>
                                          </p:spTgt>
                                        </p:tgtEl>
                                        <p:attrNameLst>
                                          <p:attrName>ppt_y</p:attrName>
                                        </p:attrNameLst>
                                      </p:cBhvr>
                                      <p:tavLst>
                                        <p:tav tm="0">
                                          <p:val>
                                            <p:strVal val="#ppt_y"/>
                                          </p:val>
                                        </p:tav>
                                        <p:tav tm="100000">
                                          <p:val>
                                            <p:strVal val="#ppt_y"/>
                                          </p:val>
                                        </p:tav>
                                      </p:tavLst>
                                    </p:anim>
                                    <p:anim calcmode="lin" valueType="num">
                                      <p:cBhvr>
                                        <p:cTn id="23" dur="500" fill="hold"/>
                                        <p:tgtEl>
                                          <p:spTgt spid="167941">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4" dur="500" fill="hold"/>
                                        <p:tgtEl>
                                          <p:spTgt spid="167941">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5" dur="500" tmFilter="0,0; .5, 1; 1, 1"/>
                                        <p:tgtEl>
                                          <p:spTgt spid="167941">
                                            <p:txEl>
                                              <p:pRg st="4" end="4"/>
                                            </p:txEl>
                                          </p:spTgt>
                                        </p:tgtEl>
                                      </p:cBhvr>
                                    </p:animEffect>
                                  </p:childTnLst>
                                </p:cTn>
                              </p:par>
                              <p:par>
                                <p:cTn id="26" presetID="41" presetClass="entr" presetSubtype="0" fill="hold" nodeType="withEffect">
                                  <p:stCondLst>
                                    <p:cond delay="0"/>
                                  </p:stCondLst>
                                  <p:iterate type="lt">
                                    <p:tmPct val="10000"/>
                                  </p:iterate>
                                  <p:childTnLst>
                                    <p:set>
                                      <p:cBhvr>
                                        <p:cTn id="27" dur="1" fill="hold">
                                          <p:stCondLst>
                                            <p:cond delay="0"/>
                                          </p:stCondLst>
                                        </p:cTn>
                                        <p:tgtEl>
                                          <p:spTgt spid="167941">
                                            <p:txEl>
                                              <p:pRg st="5" end="5"/>
                                            </p:txEl>
                                          </p:spTgt>
                                        </p:tgtEl>
                                        <p:attrNameLst>
                                          <p:attrName>style.visibility</p:attrName>
                                        </p:attrNameLst>
                                      </p:cBhvr>
                                      <p:to>
                                        <p:strVal val="visible"/>
                                      </p:to>
                                    </p:set>
                                    <p:anim calcmode="lin" valueType="num">
                                      <p:cBhvr>
                                        <p:cTn id="28" dur="500" fill="hold"/>
                                        <p:tgtEl>
                                          <p:spTgt spid="167941">
                                            <p:txEl>
                                              <p:pRg st="5" end="5"/>
                                            </p:txEl>
                                          </p:spTgt>
                                        </p:tgtEl>
                                        <p:attrNameLst>
                                          <p:attrName>ppt_x</p:attrName>
                                        </p:attrNameLst>
                                      </p:cBhvr>
                                      <p:tavLst>
                                        <p:tav tm="0">
                                          <p:val>
                                            <p:strVal val="#ppt_x"/>
                                          </p:val>
                                        </p:tav>
                                        <p:tav tm="50000">
                                          <p:val>
                                            <p:strVal val="#ppt_x+.1"/>
                                          </p:val>
                                        </p:tav>
                                        <p:tav tm="100000">
                                          <p:val>
                                            <p:strVal val="#ppt_x"/>
                                          </p:val>
                                        </p:tav>
                                      </p:tavLst>
                                    </p:anim>
                                    <p:anim calcmode="lin" valueType="num">
                                      <p:cBhvr>
                                        <p:cTn id="29" dur="500" fill="hold"/>
                                        <p:tgtEl>
                                          <p:spTgt spid="167941">
                                            <p:txEl>
                                              <p:pRg st="5" end="5"/>
                                            </p:txEl>
                                          </p:spTgt>
                                        </p:tgtEl>
                                        <p:attrNameLst>
                                          <p:attrName>ppt_y</p:attrName>
                                        </p:attrNameLst>
                                      </p:cBhvr>
                                      <p:tavLst>
                                        <p:tav tm="0">
                                          <p:val>
                                            <p:strVal val="#ppt_y"/>
                                          </p:val>
                                        </p:tav>
                                        <p:tav tm="100000">
                                          <p:val>
                                            <p:strVal val="#ppt_y"/>
                                          </p:val>
                                        </p:tav>
                                      </p:tavLst>
                                    </p:anim>
                                    <p:anim calcmode="lin" valueType="num">
                                      <p:cBhvr>
                                        <p:cTn id="30" dur="500" fill="hold"/>
                                        <p:tgtEl>
                                          <p:spTgt spid="167941">
                                            <p:txEl>
                                              <p:pRg st="5" end="5"/>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1" dur="500" fill="hold"/>
                                        <p:tgtEl>
                                          <p:spTgt spid="167941">
                                            <p:txEl>
                                              <p:pRg st="5" end="5"/>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2" dur="500" tmFilter="0,0; .5, 1; 1, 1"/>
                                        <p:tgtEl>
                                          <p:spTgt spid="167941">
                                            <p:txEl>
                                              <p:pRg st="5" end="5"/>
                                            </p:txEl>
                                          </p:spTgt>
                                        </p:tgtEl>
                                      </p:cBhvr>
                                    </p:animEffect>
                                  </p:childTnLst>
                                </p:cTn>
                              </p:par>
                              <p:par>
                                <p:cTn id="33" presetID="41" presetClass="entr" presetSubtype="0" fill="hold" nodeType="withEffect">
                                  <p:stCondLst>
                                    <p:cond delay="0"/>
                                  </p:stCondLst>
                                  <p:iterate type="lt">
                                    <p:tmPct val="10000"/>
                                  </p:iterate>
                                  <p:childTnLst>
                                    <p:set>
                                      <p:cBhvr>
                                        <p:cTn id="34" dur="1" fill="hold">
                                          <p:stCondLst>
                                            <p:cond delay="0"/>
                                          </p:stCondLst>
                                        </p:cTn>
                                        <p:tgtEl>
                                          <p:spTgt spid="167941">
                                            <p:txEl>
                                              <p:pRg st="6" end="6"/>
                                            </p:txEl>
                                          </p:spTgt>
                                        </p:tgtEl>
                                        <p:attrNameLst>
                                          <p:attrName>style.visibility</p:attrName>
                                        </p:attrNameLst>
                                      </p:cBhvr>
                                      <p:to>
                                        <p:strVal val="visible"/>
                                      </p:to>
                                    </p:set>
                                    <p:anim calcmode="lin" valueType="num">
                                      <p:cBhvr>
                                        <p:cTn id="35" dur="500" fill="hold"/>
                                        <p:tgtEl>
                                          <p:spTgt spid="167941">
                                            <p:txEl>
                                              <p:pRg st="6" end="6"/>
                                            </p:txEl>
                                          </p:spTgt>
                                        </p:tgtEl>
                                        <p:attrNameLst>
                                          <p:attrName>ppt_x</p:attrName>
                                        </p:attrNameLst>
                                      </p:cBhvr>
                                      <p:tavLst>
                                        <p:tav tm="0">
                                          <p:val>
                                            <p:strVal val="#ppt_x"/>
                                          </p:val>
                                        </p:tav>
                                        <p:tav tm="50000">
                                          <p:val>
                                            <p:strVal val="#ppt_x+.1"/>
                                          </p:val>
                                        </p:tav>
                                        <p:tav tm="100000">
                                          <p:val>
                                            <p:strVal val="#ppt_x"/>
                                          </p:val>
                                        </p:tav>
                                      </p:tavLst>
                                    </p:anim>
                                    <p:anim calcmode="lin" valueType="num">
                                      <p:cBhvr>
                                        <p:cTn id="36" dur="500" fill="hold"/>
                                        <p:tgtEl>
                                          <p:spTgt spid="167941">
                                            <p:txEl>
                                              <p:pRg st="6" end="6"/>
                                            </p:txEl>
                                          </p:spTgt>
                                        </p:tgtEl>
                                        <p:attrNameLst>
                                          <p:attrName>ppt_y</p:attrName>
                                        </p:attrNameLst>
                                      </p:cBhvr>
                                      <p:tavLst>
                                        <p:tav tm="0">
                                          <p:val>
                                            <p:strVal val="#ppt_y"/>
                                          </p:val>
                                        </p:tav>
                                        <p:tav tm="100000">
                                          <p:val>
                                            <p:strVal val="#ppt_y"/>
                                          </p:val>
                                        </p:tav>
                                      </p:tavLst>
                                    </p:anim>
                                    <p:anim calcmode="lin" valueType="num">
                                      <p:cBhvr>
                                        <p:cTn id="37" dur="500" fill="hold"/>
                                        <p:tgtEl>
                                          <p:spTgt spid="167941">
                                            <p:txEl>
                                              <p:pRg st="6" end="6"/>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8" dur="500" fill="hold"/>
                                        <p:tgtEl>
                                          <p:spTgt spid="167941">
                                            <p:txEl>
                                              <p:pRg st="6" end="6"/>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9" dur="500" tmFilter="0,0; .5, 1; 1, 1"/>
                                        <p:tgtEl>
                                          <p:spTgt spid="167941">
                                            <p:txEl>
                                              <p:pRg st="6" end="6"/>
                                            </p:txEl>
                                          </p:spTgt>
                                        </p:tgtEl>
                                      </p:cBhvr>
                                    </p:animEffect>
                                  </p:childTnLst>
                                </p:cTn>
                              </p:par>
                              <p:par>
                                <p:cTn id="40" presetID="41" presetClass="entr" presetSubtype="0" fill="hold" nodeType="withEffect">
                                  <p:stCondLst>
                                    <p:cond delay="0"/>
                                  </p:stCondLst>
                                  <p:iterate type="lt">
                                    <p:tmPct val="10000"/>
                                  </p:iterate>
                                  <p:childTnLst>
                                    <p:set>
                                      <p:cBhvr>
                                        <p:cTn id="41" dur="1" fill="hold">
                                          <p:stCondLst>
                                            <p:cond delay="0"/>
                                          </p:stCondLst>
                                        </p:cTn>
                                        <p:tgtEl>
                                          <p:spTgt spid="167941">
                                            <p:txEl>
                                              <p:pRg st="7" end="7"/>
                                            </p:txEl>
                                          </p:spTgt>
                                        </p:tgtEl>
                                        <p:attrNameLst>
                                          <p:attrName>style.visibility</p:attrName>
                                        </p:attrNameLst>
                                      </p:cBhvr>
                                      <p:to>
                                        <p:strVal val="visible"/>
                                      </p:to>
                                    </p:set>
                                    <p:anim calcmode="lin" valueType="num">
                                      <p:cBhvr>
                                        <p:cTn id="42" dur="500" fill="hold"/>
                                        <p:tgtEl>
                                          <p:spTgt spid="167941">
                                            <p:txEl>
                                              <p:pRg st="7" end="7"/>
                                            </p:txEl>
                                          </p:spTgt>
                                        </p:tgtEl>
                                        <p:attrNameLst>
                                          <p:attrName>ppt_x</p:attrName>
                                        </p:attrNameLst>
                                      </p:cBhvr>
                                      <p:tavLst>
                                        <p:tav tm="0">
                                          <p:val>
                                            <p:strVal val="#ppt_x"/>
                                          </p:val>
                                        </p:tav>
                                        <p:tav tm="50000">
                                          <p:val>
                                            <p:strVal val="#ppt_x+.1"/>
                                          </p:val>
                                        </p:tav>
                                        <p:tav tm="100000">
                                          <p:val>
                                            <p:strVal val="#ppt_x"/>
                                          </p:val>
                                        </p:tav>
                                      </p:tavLst>
                                    </p:anim>
                                    <p:anim calcmode="lin" valueType="num">
                                      <p:cBhvr>
                                        <p:cTn id="43" dur="500" fill="hold"/>
                                        <p:tgtEl>
                                          <p:spTgt spid="167941">
                                            <p:txEl>
                                              <p:pRg st="7" end="7"/>
                                            </p:txEl>
                                          </p:spTgt>
                                        </p:tgtEl>
                                        <p:attrNameLst>
                                          <p:attrName>ppt_y</p:attrName>
                                        </p:attrNameLst>
                                      </p:cBhvr>
                                      <p:tavLst>
                                        <p:tav tm="0">
                                          <p:val>
                                            <p:strVal val="#ppt_y"/>
                                          </p:val>
                                        </p:tav>
                                        <p:tav tm="100000">
                                          <p:val>
                                            <p:strVal val="#ppt_y"/>
                                          </p:val>
                                        </p:tav>
                                      </p:tavLst>
                                    </p:anim>
                                    <p:anim calcmode="lin" valueType="num">
                                      <p:cBhvr>
                                        <p:cTn id="44" dur="500" fill="hold"/>
                                        <p:tgtEl>
                                          <p:spTgt spid="167941">
                                            <p:txEl>
                                              <p:pRg st="7" end="7"/>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5" dur="500" fill="hold"/>
                                        <p:tgtEl>
                                          <p:spTgt spid="167941">
                                            <p:txEl>
                                              <p:pRg st="7" end="7"/>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6" dur="500" tmFilter="0,0; .5, 1; 1, 1"/>
                                        <p:tgtEl>
                                          <p:spTgt spid="16794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5" name="Rectangle 5"/>
          <p:cNvSpPr>
            <a:spLocks noChangeArrowheads="1"/>
          </p:cNvSpPr>
          <p:nvPr/>
        </p:nvSpPr>
        <p:spPr bwMode="auto">
          <a:xfrm>
            <a:off x="304800" y="457200"/>
            <a:ext cx="8458200" cy="5940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3200" dirty="0"/>
              <a:t> </a:t>
            </a:r>
            <a:r>
              <a:rPr lang="en-US" altLang="zh-CN" sz="3200" b="1" dirty="0">
                <a:solidFill>
                  <a:srgbClr val="FF0066"/>
                </a:solidFill>
              </a:rPr>
              <a:t>②</a:t>
            </a:r>
            <a:r>
              <a:rPr lang="en-US" altLang="zh-CN" sz="3200" dirty="0">
                <a:solidFill>
                  <a:srgbClr val="FF0066"/>
                </a:solidFill>
              </a:rPr>
              <a:t> </a:t>
            </a:r>
            <a:r>
              <a:rPr lang="en-US" altLang="zh-CN" sz="3200" b="1" dirty="0">
                <a:solidFill>
                  <a:srgbClr val="FF0066"/>
                </a:solidFill>
                <a:latin typeface="Times New Roman" panose="02020603050405020304" pitchFamily="18" charset="0"/>
              </a:rPr>
              <a:t>not only ... but (also) ...</a:t>
            </a:r>
            <a:r>
              <a:rPr lang="zh-TW" altLang="en-US" sz="3200" b="1">
                <a:solidFill>
                  <a:srgbClr val="FF0066"/>
                </a:solidFill>
                <a:latin typeface="Times New Roman" panose="02020603050405020304" pitchFamily="18" charset="0"/>
              </a:rPr>
              <a:t>意为不 </a:t>
            </a:r>
            <a:r>
              <a:rPr lang="zh-CN" altLang="en-US" sz="3200" b="1">
                <a:solidFill>
                  <a:srgbClr val="FF0066"/>
                </a:solidFill>
                <a:latin typeface="Times New Roman" panose="02020603050405020304" pitchFamily="18" charset="0"/>
              </a:rPr>
              <a:t>但</a:t>
            </a:r>
            <a:r>
              <a:rPr lang="en-US" altLang="zh-CN" sz="3200" b="1" dirty="0">
                <a:solidFill>
                  <a:srgbClr val="FF0066"/>
                </a:solidFill>
                <a:latin typeface="Times New Roman" panose="02020603050405020304" pitchFamily="18" charset="0"/>
              </a:rPr>
              <a:t>……</a:t>
            </a:r>
            <a:r>
              <a:rPr lang="zh-CN" altLang="en-US" sz="3200" b="1">
                <a:solidFill>
                  <a:srgbClr val="FF0066"/>
                </a:solidFill>
                <a:latin typeface="Times New Roman" panose="02020603050405020304" pitchFamily="18" charset="0"/>
              </a:rPr>
              <a:t>而 </a:t>
            </a:r>
          </a:p>
          <a:p>
            <a:r>
              <a:rPr lang="zh-CN" altLang="en-US" sz="3200" b="1">
                <a:solidFill>
                  <a:srgbClr val="FF0066"/>
                </a:solidFill>
                <a:latin typeface="Times New Roman" panose="02020603050405020304" pitchFamily="18" charset="0"/>
              </a:rPr>
              <a:t>    且 </a:t>
            </a:r>
            <a:r>
              <a:rPr lang="en-US" altLang="zh-CN" sz="3200" b="1" dirty="0">
                <a:solidFill>
                  <a:srgbClr val="FF0066"/>
                </a:solidFill>
                <a:latin typeface="Times New Roman" panose="02020603050405020304" pitchFamily="18" charset="0"/>
              </a:rPr>
              <a:t>……”</a:t>
            </a:r>
            <a:r>
              <a:rPr lang="zh-TW" altLang="en-US" sz="3200" b="1">
                <a:solidFill>
                  <a:srgbClr val="FF0066"/>
                </a:solidFill>
                <a:latin typeface="Times New Roman" panose="02020603050405020304" pitchFamily="18" charset="0"/>
              </a:rPr>
              <a:t>，在应用时要遵循以</a:t>
            </a:r>
            <a:r>
              <a:rPr lang="zh-CN" altLang="en-US" sz="3200" b="1">
                <a:solidFill>
                  <a:srgbClr val="FF0066"/>
                </a:solidFill>
                <a:latin typeface="Times New Roman" panose="02020603050405020304" pitchFamily="18" charset="0"/>
              </a:rPr>
              <a:t>下</a:t>
            </a:r>
            <a:r>
              <a:rPr lang="zh-TW" altLang="en-US" sz="3200" b="1">
                <a:solidFill>
                  <a:srgbClr val="FF0066"/>
                </a:solidFill>
                <a:latin typeface="Times New Roman" panose="02020603050405020304" pitchFamily="18" charset="0"/>
              </a:rPr>
              <a:t>三个</a:t>
            </a:r>
            <a:r>
              <a:rPr lang="zh-CN" altLang="en-US" sz="3200" b="1">
                <a:solidFill>
                  <a:srgbClr val="FF0066"/>
                </a:solidFill>
                <a:latin typeface="Times New Roman" panose="02020603050405020304" pitchFamily="18" charset="0"/>
              </a:rPr>
              <a:t>原则：</a:t>
            </a:r>
          </a:p>
          <a:p>
            <a:r>
              <a:rPr lang="en-US" altLang="zh-CN" sz="3200" b="1" dirty="0">
                <a:solidFill>
                  <a:srgbClr val="FF0066"/>
                </a:solidFill>
                <a:latin typeface="Times New Roman" panose="02020603050405020304" pitchFamily="18" charset="0"/>
              </a:rPr>
              <a:t>A. </a:t>
            </a:r>
            <a:r>
              <a:rPr lang="zh-CN" altLang="en-US" sz="3200" b="1">
                <a:solidFill>
                  <a:srgbClr val="FF0066"/>
                </a:solidFill>
                <a:latin typeface="Times New Roman" panose="02020603050405020304" pitchFamily="18" charset="0"/>
              </a:rPr>
              <a:t>并列原则：</a:t>
            </a:r>
            <a:r>
              <a:rPr lang="en-US" altLang="zh-CN" sz="3200" b="1" dirty="0">
                <a:solidFill>
                  <a:schemeClr val="hlink"/>
                </a:solidFill>
                <a:latin typeface="Times New Roman" panose="02020603050405020304" pitchFamily="18" charset="0"/>
              </a:rPr>
              <a:t>not only ... but also ...</a:t>
            </a:r>
            <a:r>
              <a:rPr lang="zh-CN" altLang="en-US" sz="3200" b="1">
                <a:solidFill>
                  <a:schemeClr val="hlink"/>
                </a:solidFill>
                <a:latin typeface="Times New Roman" panose="02020603050405020304" pitchFamily="18" charset="0"/>
              </a:rPr>
              <a:t>并列连</a:t>
            </a:r>
          </a:p>
          <a:p>
            <a:r>
              <a:rPr lang="zh-CN" altLang="en-US" sz="3200" b="1">
                <a:solidFill>
                  <a:schemeClr val="hlink"/>
                </a:solidFill>
                <a:latin typeface="Times New Roman" panose="02020603050405020304" pitchFamily="18" charset="0"/>
              </a:rPr>
              <a:t>     词，连接两个并列成分，其中</a:t>
            </a:r>
            <a:r>
              <a:rPr lang="en-US" altLang="zh-CN" sz="3200" b="1" dirty="0">
                <a:solidFill>
                  <a:schemeClr val="hlink"/>
                </a:solidFill>
                <a:latin typeface="Times New Roman" panose="02020603050405020304" pitchFamily="18" charset="0"/>
              </a:rPr>
              <a:t>also</a:t>
            </a:r>
            <a:r>
              <a:rPr lang="zh-CN" altLang="en-US" sz="3200" b="1">
                <a:solidFill>
                  <a:schemeClr val="hlink"/>
                </a:solidFill>
                <a:latin typeface="Times New Roman" panose="02020603050405020304" pitchFamily="18" charset="0"/>
              </a:rPr>
              <a:t>可省略。</a:t>
            </a:r>
          </a:p>
          <a:p>
            <a:r>
              <a:rPr lang="en-US" altLang="zh-CN" sz="3200" b="1" dirty="0">
                <a:solidFill>
                  <a:srgbClr val="FF0066"/>
                </a:solidFill>
                <a:latin typeface="Times New Roman" panose="02020603050405020304" pitchFamily="18" charset="0"/>
              </a:rPr>
              <a:t>B.</a:t>
            </a:r>
            <a:r>
              <a:rPr lang="zh-CN" altLang="en-US" sz="3200" b="1">
                <a:solidFill>
                  <a:srgbClr val="FF0066"/>
                </a:solidFill>
                <a:latin typeface="Times New Roman" panose="02020603050405020304" pitchFamily="18" charset="0"/>
              </a:rPr>
              <a:t>主谓一致原则：</a:t>
            </a:r>
            <a:r>
              <a:rPr lang="en-US" altLang="zh-CN" sz="3200" b="1" dirty="0">
                <a:solidFill>
                  <a:schemeClr val="hlink"/>
                </a:solidFill>
                <a:latin typeface="Times New Roman" panose="02020603050405020304" pitchFamily="18" charset="0"/>
              </a:rPr>
              <a:t>not only…but also…</a:t>
            </a:r>
            <a:r>
              <a:rPr lang="zh-CN" altLang="en-US" sz="3200" b="1">
                <a:solidFill>
                  <a:schemeClr val="hlink"/>
                </a:solidFill>
                <a:latin typeface="Times New Roman" panose="02020603050405020304" pitchFamily="18" charset="0"/>
              </a:rPr>
              <a:t>连接</a:t>
            </a:r>
          </a:p>
          <a:p>
            <a:r>
              <a:rPr lang="zh-CN" altLang="en-US" sz="3200" b="1">
                <a:solidFill>
                  <a:schemeClr val="hlink"/>
                </a:solidFill>
                <a:latin typeface="Times New Roman" panose="02020603050405020304" pitchFamily="18" charset="0"/>
              </a:rPr>
              <a:t>   两个并列主语时，谓语动词在人称和数上要  </a:t>
            </a:r>
          </a:p>
          <a:p>
            <a:r>
              <a:rPr lang="zh-CN" altLang="en-US" sz="3200" b="1">
                <a:solidFill>
                  <a:schemeClr val="hlink"/>
                </a:solidFill>
                <a:latin typeface="Times New Roman" panose="02020603050405020304" pitchFamily="18" charset="0"/>
              </a:rPr>
              <a:t>   与</a:t>
            </a:r>
            <a:r>
              <a:rPr lang="en-US" altLang="zh-CN" sz="3200" b="1" dirty="0">
                <a:solidFill>
                  <a:schemeClr val="hlink"/>
                </a:solidFill>
                <a:latin typeface="Times New Roman" panose="02020603050405020304" pitchFamily="18" charset="0"/>
              </a:rPr>
              <a:t>but also</a:t>
            </a:r>
            <a:r>
              <a:rPr lang="zh-CN" altLang="en-US" sz="3200" b="1">
                <a:solidFill>
                  <a:schemeClr val="hlink"/>
                </a:solidFill>
                <a:latin typeface="Times New Roman" panose="02020603050405020304" pitchFamily="18" charset="0"/>
              </a:rPr>
              <a:t>后的主语保持一致。</a:t>
            </a:r>
          </a:p>
          <a:p>
            <a:r>
              <a:rPr lang="en-US" altLang="zh-CN" sz="3200" b="1" dirty="0">
                <a:solidFill>
                  <a:srgbClr val="FF0066"/>
                </a:solidFill>
                <a:latin typeface="Times New Roman" panose="02020603050405020304" pitchFamily="18" charset="0"/>
              </a:rPr>
              <a:t>C. </a:t>
            </a:r>
            <a:r>
              <a:rPr lang="zh-CN" altLang="en-US" sz="3200" b="1">
                <a:solidFill>
                  <a:srgbClr val="FF0066"/>
                </a:solidFill>
                <a:latin typeface="Times New Roman" panose="02020603050405020304" pitchFamily="18" charset="0"/>
              </a:rPr>
              <a:t>倒装原则：</a:t>
            </a:r>
            <a:r>
              <a:rPr lang="en-US" altLang="zh-CN" sz="3200" b="1" dirty="0">
                <a:solidFill>
                  <a:schemeClr val="hlink"/>
                </a:solidFill>
                <a:latin typeface="Times New Roman" panose="02020603050405020304" pitchFamily="18" charset="0"/>
              </a:rPr>
              <a:t>not only…but also ...</a:t>
            </a:r>
            <a:r>
              <a:rPr lang="zh-CN" altLang="en-US" sz="3200" b="1">
                <a:solidFill>
                  <a:schemeClr val="hlink"/>
                </a:solidFill>
                <a:latin typeface="Times New Roman" panose="02020603050405020304" pitchFamily="18" charset="0"/>
              </a:rPr>
              <a:t>连接两个 并列分句时，</a:t>
            </a:r>
            <a:r>
              <a:rPr lang="en-US" altLang="zh-CN" sz="3200" b="1" dirty="0">
                <a:solidFill>
                  <a:schemeClr val="hlink"/>
                </a:solidFill>
                <a:latin typeface="Times New Roman" panose="02020603050405020304" pitchFamily="18" charset="0"/>
              </a:rPr>
              <a:t>not only </a:t>
            </a:r>
            <a:r>
              <a:rPr lang="zh-CN" altLang="en-US" sz="3200" b="1">
                <a:solidFill>
                  <a:schemeClr val="hlink"/>
                </a:solidFill>
                <a:latin typeface="Times New Roman" panose="02020603050405020304" pitchFamily="18" charset="0"/>
              </a:rPr>
              <a:t>置于句首，表示强调，其引导的句子要用部分倒装，即将谓语动词的一部分</a:t>
            </a:r>
            <a:r>
              <a:rPr lang="en-US" altLang="zh-CN" sz="3200" b="1" dirty="0">
                <a:solidFill>
                  <a:schemeClr val="hlink"/>
                </a:solidFill>
                <a:latin typeface="Times New Roman" panose="02020603050405020304" pitchFamily="18" charset="0"/>
              </a:rPr>
              <a:t>(</a:t>
            </a:r>
            <a:r>
              <a:rPr lang="zh-CN" altLang="en-US" sz="3200" b="1">
                <a:solidFill>
                  <a:schemeClr val="hlink"/>
                </a:solidFill>
                <a:latin typeface="Times New Roman" panose="02020603050405020304" pitchFamily="18" charset="0"/>
              </a:rPr>
              <a:t>如情态动词、助动词等</a:t>
            </a:r>
            <a:r>
              <a:rPr lang="en-US" altLang="zh-CN" sz="3200" b="1" dirty="0">
                <a:solidFill>
                  <a:schemeClr val="hlink"/>
                </a:solidFill>
                <a:latin typeface="Times New Roman" panose="02020603050405020304" pitchFamily="18" charset="0"/>
              </a:rPr>
              <a:t>)</a:t>
            </a:r>
            <a:r>
              <a:rPr lang="zh-CN" altLang="en-US" sz="3200" b="1">
                <a:solidFill>
                  <a:schemeClr val="hlink"/>
                </a:solidFill>
                <a:latin typeface="Times New Roman" panose="02020603050405020304" pitchFamily="18" charset="0"/>
              </a:rPr>
              <a:t>放在主语的前面，而</a:t>
            </a:r>
            <a:r>
              <a:rPr lang="en-US" altLang="zh-CN" sz="3200" b="1" dirty="0">
                <a:solidFill>
                  <a:schemeClr val="hlink"/>
                </a:solidFill>
                <a:latin typeface="Times New Roman" panose="02020603050405020304" pitchFamily="18" charset="0"/>
              </a:rPr>
              <a:t>but also </a:t>
            </a:r>
            <a:r>
              <a:rPr lang="zh-CN" altLang="en-US" sz="3200" b="1">
                <a:solidFill>
                  <a:schemeClr val="hlink"/>
                </a:solidFill>
                <a:latin typeface="Times New Roman" panose="02020603050405020304" pitchFamily="18" charset="0"/>
              </a:rPr>
              <a:t>的句子用正常语序。</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68965">
                                            <p:txEl>
                                              <p:pRg st="2" end="2"/>
                                            </p:txEl>
                                          </p:spTgt>
                                        </p:tgtEl>
                                        <p:attrNameLst>
                                          <p:attrName>style.visibility</p:attrName>
                                        </p:attrNameLst>
                                      </p:cBhvr>
                                      <p:to>
                                        <p:strVal val="visible"/>
                                      </p:to>
                                    </p:set>
                                    <p:anim calcmode="lin" valueType="num">
                                      <p:cBhvr>
                                        <p:cTn id="7" dur="500" fill="hold"/>
                                        <p:tgtEl>
                                          <p:spTgt spid="168965">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168965">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168965">
                                            <p:txEl>
                                              <p:pRg st="2" end="2"/>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168965">
                                            <p:txEl>
                                              <p:pRg st="3" end="3"/>
                                            </p:txEl>
                                          </p:spTgt>
                                        </p:tgtEl>
                                        <p:attrNameLst>
                                          <p:attrName>style.visibility</p:attrName>
                                        </p:attrNameLst>
                                      </p:cBhvr>
                                      <p:to>
                                        <p:strVal val="visible"/>
                                      </p:to>
                                    </p:set>
                                    <p:anim calcmode="lin" valueType="num">
                                      <p:cBhvr>
                                        <p:cTn id="12" dur="500" fill="hold"/>
                                        <p:tgtEl>
                                          <p:spTgt spid="168965">
                                            <p:txEl>
                                              <p:pRg st="3" end="3"/>
                                            </p:txEl>
                                          </p:spTgt>
                                        </p:tgtEl>
                                        <p:attrNameLst>
                                          <p:attrName>ppt_w</p:attrName>
                                        </p:attrNameLst>
                                      </p:cBhvr>
                                      <p:tavLst>
                                        <p:tav tm="0">
                                          <p:val>
                                            <p:fltVal val="0"/>
                                          </p:val>
                                        </p:tav>
                                        <p:tav tm="100000">
                                          <p:val>
                                            <p:strVal val="#ppt_w"/>
                                          </p:val>
                                        </p:tav>
                                      </p:tavLst>
                                    </p:anim>
                                    <p:anim calcmode="lin" valueType="num">
                                      <p:cBhvr>
                                        <p:cTn id="13" dur="500" fill="hold"/>
                                        <p:tgtEl>
                                          <p:spTgt spid="168965">
                                            <p:txEl>
                                              <p:pRg st="3" end="3"/>
                                            </p:txEl>
                                          </p:spTgt>
                                        </p:tgtEl>
                                        <p:attrNameLst>
                                          <p:attrName>ppt_h</p:attrName>
                                        </p:attrNameLst>
                                      </p:cBhvr>
                                      <p:tavLst>
                                        <p:tav tm="0">
                                          <p:val>
                                            <p:fltVal val="0"/>
                                          </p:val>
                                        </p:tav>
                                        <p:tav tm="100000">
                                          <p:val>
                                            <p:strVal val="#ppt_h"/>
                                          </p:val>
                                        </p:tav>
                                      </p:tavLst>
                                    </p:anim>
                                    <p:animEffect transition="in" filter="fade">
                                      <p:cBhvr>
                                        <p:cTn id="14" dur="500"/>
                                        <p:tgtEl>
                                          <p:spTgt spid="168965">
                                            <p:txEl>
                                              <p:pRg st="3" end="3"/>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168965">
                                            <p:txEl>
                                              <p:pRg st="4" end="4"/>
                                            </p:txEl>
                                          </p:spTgt>
                                        </p:tgtEl>
                                        <p:attrNameLst>
                                          <p:attrName>style.visibility</p:attrName>
                                        </p:attrNameLst>
                                      </p:cBhvr>
                                      <p:to>
                                        <p:strVal val="visible"/>
                                      </p:to>
                                    </p:set>
                                    <p:anim calcmode="lin" valueType="num">
                                      <p:cBhvr>
                                        <p:cTn id="19" dur="500" fill="hold"/>
                                        <p:tgtEl>
                                          <p:spTgt spid="168965">
                                            <p:txEl>
                                              <p:pRg st="4" end="4"/>
                                            </p:txEl>
                                          </p:spTgt>
                                        </p:tgtEl>
                                        <p:attrNameLst>
                                          <p:attrName>ppt_w</p:attrName>
                                        </p:attrNameLst>
                                      </p:cBhvr>
                                      <p:tavLst>
                                        <p:tav tm="0">
                                          <p:val>
                                            <p:fltVal val="0"/>
                                          </p:val>
                                        </p:tav>
                                        <p:tav tm="100000">
                                          <p:val>
                                            <p:strVal val="#ppt_w"/>
                                          </p:val>
                                        </p:tav>
                                      </p:tavLst>
                                    </p:anim>
                                    <p:anim calcmode="lin" valueType="num">
                                      <p:cBhvr>
                                        <p:cTn id="20" dur="500" fill="hold"/>
                                        <p:tgtEl>
                                          <p:spTgt spid="168965">
                                            <p:txEl>
                                              <p:pRg st="4" end="4"/>
                                            </p:txEl>
                                          </p:spTgt>
                                        </p:tgtEl>
                                        <p:attrNameLst>
                                          <p:attrName>ppt_h</p:attrName>
                                        </p:attrNameLst>
                                      </p:cBhvr>
                                      <p:tavLst>
                                        <p:tav tm="0">
                                          <p:val>
                                            <p:fltVal val="0"/>
                                          </p:val>
                                        </p:tav>
                                        <p:tav tm="100000">
                                          <p:val>
                                            <p:strVal val="#ppt_h"/>
                                          </p:val>
                                        </p:tav>
                                      </p:tavLst>
                                    </p:anim>
                                    <p:animEffect transition="in" filter="fade">
                                      <p:cBhvr>
                                        <p:cTn id="21" dur="500"/>
                                        <p:tgtEl>
                                          <p:spTgt spid="168965">
                                            <p:txEl>
                                              <p:pRg st="4" end="4"/>
                                            </p:txEl>
                                          </p:spTgt>
                                        </p:tgtEl>
                                      </p:cBhvr>
                                    </p:animEffect>
                                  </p:childTnLst>
                                </p:cTn>
                              </p:par>
                              <p:par>
                                <p:cTn id="22" presetID="53" presetClass="entr" presetSubtype="16" fill="hold" nodeType="withEffect">
                                  <p:stCondLst>
                                    <p:cond delay="0"/>
                                  </p:stCondLst>
                                  <p:childTnLst>
                                    <p:set>
                                      <p:cBhvr>
                                        <p:cTn id="23" dur="1" fill="hold">
                                          <p:stCondLst>
                                            <p:cond delay="0"/>
                                          </p:stCondLst>
                                        </p:cTn>
                                        <p:tgtEl>
                                          <p:spTgt spid="168965">
                                            <p:txEl>
                                              <p:pRg st="5" end="5"/>
                                            </p:txEl>
                                          </p:spTgt>
                                        </p:tgtEl>
                                        <p:attrNameLst>
                                          <p:attrName>style.visibility</p:attrName>
                                        </p:attrNameLst>
                                      </p:cBhvr>
                                      <p:to>
                                        <p:strVal val="visible"/>
                                      </p:to>
                                    </p:set>
                                    <p:anim calcmode="lin" valueType="num">
                                      <p:cBhvr>
                                        <p:cTn id="24" dur="500" fill="hold"/>
                                        <p:tgtEl>
                                          <p:spTgt spid="168965">
                                            <p:txEl>
                                              <p:pRg st="5" end="5"/>
                                            </p:txEl>
                                          </p:spTgt>
                                        </p:tgtEl>
                                        <p:attrNameLst>
                                          <p:attrName>ppt_w</p:attrName>
                                        </p:attrNameLst>
                                      </p:cBhvr>
                                      <p:tavLst>
                                        <p:tav tm="0">
                                          <p:val>
                                            <p:fltVal val="0"/>
                                          </p:val>
                                        </p:tav>
                                        <p:tav tm="100000">
                                          <p:val>
                                            <p:strVal val="#ppt_w"/>
                                          </p:val>
                                        </p:tav>
                                      </p:tavLst>
                                    </p:anim>
                                    <p:anim calcmode="lin" valueType="num">
                                      <p:cBhvr>
                                        <p:cTn id="25" dur="500" fill="hold"/>
                                        <p:tgtEl>
                                          <p:spTgt spid="168965">
                                            <p:txEl>
                                              <p:pRg st="5" end="5"/>
                                            </p:txEl>
                                          </p:spTgt>
                                        </p:tgtEl>
                                        <p:attrNameLst>
                                          <p:attrName>ppt_h</p:attrName>
                                        </p:attrNameLst>
                                      </p:cBhvr>
                                      <p:tavLst>
                                        <p:tav tm="0">
                                          <p:val>
                                            <p:fltVal val="0"/>
                                          </p:val>
                                        </p:tav>
                                        <p:tav tm="100000">
                                          <p:val>
                                            <p:strVal val="#ppt_h"/>
                                          </p:val>
                                        </p:tav>
                                      </p:tavLst>
                                    </p:anim>
                                    <p:animEffect transition="in" filter="fade">
                                      <p:cBhvr>
                                        <p:cTn id="26" dur="500"/>
                                        <p:tgtEl>
                                          <p:spTgt spid="168965">
                                            <p:txEl>
                                              <p:pRg st="5" end="5"/>
                                            </p:txEl>
                                          </p:spTgt>
                                        </p:tgtEl>
                                      </p:cBhvr>
                                    </p:animEffect>
                                  </p:childTnLst>
                                </p:cTn>
                              </p:par>
                              <p:par>
                                <p:cTn id="27" presetID="53" presetClass="entr" presetSubtype="16" fill="hold" nodeType="withEffect">
                                  <p:stCondLst>
                                    <p:cond delay="0"/>
                                  </p:stCondLst>
                                  <p:childTnLst>
                                    <p:set>
                                      <p:cBhvr>
                                        <p:cTn id="28" dur="1" fill="hold">
                                          <p:stCondLst>
                                            <p:cond delay="0"/>
                                          </p:stCondLst>
                                        </p:cTn>
                                        <p:tgtEl>
                                          <p:spTgt spid="168965">
                                            <p:txEl>
                                              <p:pRg st="6" end="6"/>
                                            </p:txEl>
                                          </p:spTgt>
                                        </p:tgtEl>
                                        <p:attrNameLst>
                                          <p:attrName>style.visibility</p:attrName>
                                        </p:attrNameLst>
                                      </p:cBhvr>
                                      <p:to>
                                        <p:strVal val="visible"/>
                                      </p:to>
                                    </p:set>
                                    <p:anim calcmode="lin" valueType="num">
                                      <p:cBhvr>
                                        <p:cTn id="29" dur="500" fill="hold"/>
                                        <p:tgtEl>
                                          <p:spTgt spid="168965">
                                            <p:txEl>
                                              <p:pRg st="6" end="6"/>
                                            </p:txEl>
                                          </p:spTgt>
                                        </p:tgtEl>
                                        <p:attrNameLst>
                                          <p:attrName>ppt_w</p:attrName>
                                        </p:attrNameLst>
                                      </p:cBhvr>
                                      <p:tavLst>
                                        <p:tav tm="0">
                                          <p:val>
                                            <p:fltVal val="0"/>
                                          </p:val>
                                        </p:tav>
                                        <p:tav tm="100000">
                                          <p:val>
                                            <p:strVal val="#ppt_w"/>
                                          </p:val>
                                        </p:tav>
                                      </p:tavLst>
                                    </p:anim>
                                    <p:anim calcmode="lin" valueType="num">
                                      <p:cBhvr>
                                        <p:cTn id="30" dur="500" fill="hold"/>
                                        <p:tgtEl>
                                          <p:spTgt spid="168965">
                                            <p:txEl>
                                              <p:pRg st="6" end="6"/>
                                            </p:txEl>
                                          </p:spTgt>
                                        </p:tgtEl>
                                        <p:attrNameLst>
                                          <p:attrName>ppt_h</p:attrName>
                                        </p:attrNameLst>
                                      </p:cBhvr>
                                      <p:tavLst>
                                        <p:tav tm="0">
                                          <p:val>
                                            <p:fltVal val="0"/>
                                          </p:val>
                                        </p:tav>
                                        <p:tav tm="100000">
                                          <p:val>
                                            <p:strVal val="#ppt_h"/>
                                          </p:val>
                                        </p:tav>
                                      </p:tavLst>
                                    </p:anim>
                                    <p:animEffect transition="in" filter="fade">
                                      <p:cBhvr>
                                        <p:cTn id="31" dur="500"/>
                                        <p:tgtEl>
                                          <p:spTgt spid="168965">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16" fill="hold" nodeType="clickEffect">
                                  <p:stCondLst>
                                    <p:cond delay="0"/>
                                  </p:stCondLst>
                                  <p:childTnLst>
                                    <p:set>
                                      <p:cBhvr>
                                        <p:cTn id="35" dur="1" fill="hold">
                                          <p:stCondLst>
                                            <p:cond delay="0"/>
                                          </p:stCondLst>
                                        </p:cTn>
                                        <p:tgtEl>
                                          <p:spTgt spid="168965">
                                            <p:txEl>
                                              <p:pRg st="7" end="7"/>
                                            </p:txEl>
                                          </p:spTgt>
                                        </p:tgtEl>
                                        <p:attrNameLst>
                                          <p:attrName>style.visibility</p:attrName>
                                        </p:attrNameLst>
                                      </p:cBhvr>
                                      <p:to>
                                        <p:strVal val="visible"/>
                                      </p:to>
                                    </p:set>
                                    <p:anim calcmode="lin" valueType="num">
                                      <p:cBhvr>
                                        <p:cTn id="36" dur="500" fill="hold"/>
                                        <p:tgtEl>
                                          <p:spTgt spid="168965">
                                            <p:txEl>
                                              <p:pRg st="7" end="7"/>
                                            </p:txEl>
                                          </p:spTgt>
                                        </p:tgtEl>
                                        <p:attrNameLst>
                                          <p:attrName>ppt_w</p:attrName>
                                        </p:attrNameLst>
                                      </p:cBhvr>
                                      <p:tavLst>
                                        <p:tav tm="0">
                                          <p:val>
                                            <p:fltVal val="0"/>
                                          </p:val>
                                        </p:tav>
                                        <p:tav tm="100000">
                                          <p:val>
                                            <p:strVal val="#ppt_w"/>
                                          </p:val>
                                        </p:tav>
                                      </p:tavLst>
                                    </p:anim>
                                    <p:anim calcmode="lin" valueType="num">
                                      <p:cBhvr>
                                        <p:cTn id="37" dur="500" fill="hold"/>
                                        <p:tgtEl>
                                          <p:spTgt spid="168965">
                                            <p:txEl>
                                              <p:pRg st="7" end="7"/>
                                            </p:txEl>
                                          </p:spTgt>
                                        </p:tgtEl>
                                        <p:attrNameLst>
                                          <p:attrName>ppt_h</p:attrName>
                                        </p:attrNameLst>
                                      </p:cBhvr>
                                      <p:tavLst>
                                        <p:tav tm="0">
                                          <p:val>
                                            <p:fltVal val="0"/>
                                          </p:val>
                                        </p:tav>
                                        <p:tav tm="100000">
                                          <p:val>
                                            <p:strVal val="#ppt_h"/>
                                          </p:val>
                                        </p:tav>
                                      </p:tavLst>
                                    </p:anim>
                                    <p:animEffect transition="in" filter="fade">
                                      <p:cBhvr>
                                        <p:cTn id="38" dur="500"/>
                                        <p:tgtEl>
                                          <p:spTgt spid="16896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8" name="Text Box 4"/>
          <p:cNvSpPr txBox="1">
            <a:spLocks noChangeArrowheads="1"/>
          </p:cNvSpPr>
          <p:nvPr/>
        </p:nvSpPr>
        <p:spPr bwMode="auto">
          <a:xfrm>
            <a:off x="457200" y="838200"/>
            <a:ext cx="8458200" cy="5159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30000"/>
              </a:lnSpc>
              <a:buFontTx/>
              <a:buChar char="•"/>
            </a:pPr>
            <a:r>
              <a:rPr lang="en-US" altLang="zh-CN" sz="3200" b="1" dirty="0">
                <a:latin typeface="Times New Roman" panose="02020603050405020304" pitchFamily="18" charset="0"/>
              </a:rPr>
              <a:t> He not only </a:t>
            </a:r>
            <a:r>
              <a:rPr lang="en-US" altLang="zh-CN" sz="3200" b="1" u="sng" dirty="0">
                <a:latin typeface="Times New Roman" panose="02020603050405020304" pitchFamily="18" charset="0"/>
              </a:rPr>
              <a:t>studies</a:t>
            </a:r>
            <a:r>
              <a:rPr lang="en-US" altLang="zh-CN" sz="3200" b="1" dirty="0">
                <a:latin typeface="Times New Roman" panose="02020603050405020304" pitchFamily="18" charset="0"/>
              </a:rPr>
              <a:t> hard but also </a:t>
            </a:r>
            <a:r>
              <a:rPr lang="en-US" altLang="zh-CN" sz="3200" b="1" u="sng" dirty="0">
                <a:latin typeface="Times New Roman" panose="02020603050405020304" pitchFamily="18" charset="0"/>
              </a:rPr>
              <a:t>works</a:t>
            </a:r>
            <a:r>
              <a:rPr lang="en-US" altLang="zh-CN" sz="3200" b="1" dirty="0">
                <a:latin typeface="Times New Roman" panose="02020603050405020304" pitchFamily="18" charset="0"/>
              </a:rPr>
              <a:t> well.  </a:t>
            </a:r>
          </a:p>
          <a:p>
            <a:pPr>
              <a:lnSpc>
                <a:spcPct val="130000"/>
              </a:lnSpc>
            </a:pPr>
            <a:r>
              <a:rPr lang="zh-CN" altLang="en-US" sz="3200" b="1">
                <a:latin typeface="Times New Roman" panose="02020603050405020304" pitchFamily="18" charset="0"/>
              </a:rPr>
              <a:t>他不仅学习努力</a:t>
            </a:r>
            <a:r>
              <a:rPr lang="en-US" altLang="zh-CN" sz="3200" b="1" dirty="0">
                <a:latin typeface="Times New Roman" panose="02020603050405020304" pitchFamily="18" charset="0"/>
              </a:rPr>
              <a:t>,</a:t>
            </a:r>
            <a:r>
              <a:rPr lang="zh-CN" altLang="en-US" sz="3200" b="1">
                <a:latin typeface="Times New Roman" panose="02020603050405020304" pitchFamily="18" charset="0"/>
              </a:rPr>
              <a:t>而且认真工作。</a:t>
            </a:r>
            <a:r>
              <a:rPr lang="zh-CN" altLang="en-US" sz="3200" b="1">
                <a:solidFill>
                  <a:schemeClr val="hlink"/>
                </a:solidFill>
                <a:latin typeface="Times New Roman" panose="02020603050405020304" pitchFamily="18" charset="0"/>
              </a:rPr>
              <a:t>（并列原则）</a:t>
            </a:r>
          </a:p>
          <a:p>
            <a:pPr>
              <a:lnSpc>
                <a:spcPct val="130000"/>
              </a:lnSpc>
              <a:buFontTx/>
              <a:buChar char="•"/>
            </a:pPr>
            <a:r>
              <a:rPr lang="zh-CN" altLang="en-US" sz="3200" b="1">
                <a:latin typeface="Times New Roman" panose="02020603050405020304" pitchFamily="18" charset="0"/>
              </a:rPr>
              <a:t> </a:t>
            </a:r>
            <a:r>
              <a:rPr lang="en-US" altLang="zh-CN" sz="3200" b="1" dirty="0">
                <a:latin typeface="Times New Roman" panose="02020603050405020304" pitchFamily="18" charset="0"/>
              </a:rPr>
              <a:t>Not only he but also I </a:t>
            </a:r>
            <a:r>
              <a:rPr lang="en-US" altLang="zh-CN" sz="3200" b="1" u="sng" dirty="0">
                <a:latin typeface="Times New Roman" panose="02020603050405020304" pitchFamily="18" charset="0"/>
              </a:rPr>
              <a:t>am</a:t>
            </a:r>
            <a:r>
              <a:rPr lang="en-US" altLang="zh-CN" sz="3200" b="1" dirty="0">
                <a:latin typeface="Times New Roman" panose="02020603050405020304" pitchFamily="18" charset="0"/>
              </a:rPr>
              <a:t> interested in pop  </a:t>
            </a:r>
          </a:p>
          <a:p>
            <a:pPr>
              <a:lnSpc>
                <a:spcPct val="130000"/>
              </a:lnSpc>
            </a:pPr>
            <a:r>
              <a:rPr lang="en-US" altLang="zh-CN" sz="3200" b="1" dirty="0">
                <a:latin typeface="Times New Roman" panose="02020603050405020304" pitchFamily="18" charset="0"/>
              </a:rPr>
              <a:t>  music. </a:t>
            </a:r>
            <a:r>
              <a:rPr lang="zh-CN" altLang="en-US" sz="3200" b="1">
                <a:solidFill>
                  <a:schemeClr val="hlink"/>
                </a:solidFill>
                <a:latin typeface="Times New Roman" panose="02020603050405020304" pitchFamily="18" charset="0"/>
              </a:rPr>
              <a:t>（主谓一致原则）</a:t>
            </a:r>
            <a:endParaRPr lang="zh-CN" altLang="en-US" sz="3200" b="1">
              <a:latin typeface="Times New Roman" panose="02020603050405020304" pitchFamily="18" charset="0"/>
            </a:endParaRPr>
          </a:p>
          <a:p>
            <a:pPr>
              <a:lnSpc>
                <a:spcPct val="130000"/>
              </a:lnSpc>
            </a:pPr>
            <a:r>
              <a:rPr lang="zh-CN" altLang="en-US" sz="3200" b="1">
                <a:latin typeface="Times New Roman" panose="02020603050405020304" pitchFamily="18" charset="0"/>
              </a:rPr>
              <a:t>  不仅是他而且我也对流行音乐感兴趣。</a:t>
            </a:r>
          </a:p>
          <a:p>
            <a:pPr>
              <a:lnSpc>
                <a:spcPct val="130000"/>
              </a:lnSpc>
              <a:buFontTx/>
              <a:buChar char="•"/>
            </a:pPr>
            <a:r>
              <a:rPr lang="zh-CN" altLang="en-US" sz="3200" b="1">
                <a:latin typeface="Times New Roman" panose="02020603050405020304" pitchFamily="18" charset="0"/>
              </a:rPr>
              <a:t> </a:t>
            </a:r>
            <a:r>
              <a:rPr lang="en-US" altLang="en-US" sz="3200" b="1" dirty="0">
                <a:latin typeface="Times New Roman" panose="02020603050405020304" pitchFamily="18" charset="0"/>
              </a:rPr>
              <a:t>Not only </a:t>
            </a:r>
            <a:r>
              <a:rPr lang="en-US" altLang="en-US" sz="3200" b="1" u="sng" dirty="0">
                <a:latin typeface="Times New Roman" panose="02020603050405020304" pitchFamily="18" charset="0"/>
              </a:rPr>
              <a:t>did he make</a:t>
            </a:r>
            <a:r>
              <a:rPr lang="en-US" altLang="en-US" sz="3200" b="1" dirty="0">
                <a:latin typeface="Times New Roman" panose="02020603050405020304" pitchFamily="18" charset="0"/>
              </a:rPr>
              <a:t> a promise, but also he </a:t>
            </a:r>
            <a:r>
              <a:rPr lang="en-US" altLang="zh-CN" sz="3200" b="1" dirty="0">
                <a:latin typeface="Times New Roman" panose="02020603050405020304" pitchFamily="18" charset="0"/>
              </a:rPr>
              <a:t> </a:t>
            </a:r>
          </a:p>
          <a:p>
            <a:pPr>
              <a:lnSpc>
                <a:spcPct val="130000"/>
              </a:lnSpc>
            </a:pPr>
            <a:r>
              <a:rPr lang="en-US" altLang="zh-CN" sz="3200" b="1" dirty="0">
                <a:latin typeface="Times New Roman" panose="02020603050405020304" pitchFamily="18" charset="0"/>
              </a:rPr>
              <a:t>  </a:t>
            </a:r>
            <a:r>
              <a:rPr lang="en-US" altLang="en-US" sz="3200" b="1" dirty="0">
                <a:latin typeface="Times New Roman" panose="02020603050405020304" pitchFamily="18" charset="0"/>
              </a:rPr>
              <a:t>kept it.	</a:t>
            </a:r>
            <a:r>
              <a:rPr lang="zh-CN" altLang="en-US" sz="3200" b="1">
                <a:solidFill>
                  <a:schemeClr val="hlink"/>
                </a:solidFill>
                <a:latin typeface="Times New Roman" panose="02020603050405020304" pitchFamily="18" charset="0"/>
              </a:rPr>
              <a:t>（倒装原则）</a:t>
            </a:r>
            <a:endParaRPr lang="en-US" altLang="en-US" sz="3200" b="1" dirty="0">
              <a:latin typeface="Times New Roman" panose="02020603050405020304" pitchFamily="18" charset="0"/>
            </a:endParaRPr>
          </a:p>
          <a:p>
            <a:pPr>
              <a:lnSpc>
                <a:spcPct val="130000"/>
              </a:lnSpc>
            </a:pPr>
            <a:r>
              <a:rPr lang="zh-CN" altLang="en-US" sz="3200" b="1">
                <a:latin typeface="Times New Roman" panose="02020603050405020304" pitchFamily="18" charset="0"/>
              </a:rPr>
              <a:t>  他不仅做出了许诺，而且履行了诺言。</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169988">
                                            <p:txEl>
                                              <p:pRg st="0" end="0"/>
                                            </p:txEl>
                                          </p:spTgt>
                                        </p:tgtEl>
                                        <p:attrNameLst>
                                          <p:attrName>style.visibility</p:attrName>
                                        </p:attrNameLst>
                                      </p:cBhvr>
                                      <p:to>
                                        <p:strVal val="visible"/>
                                      </p:to>
                                    </p:set>
                                    <p:animEffect transition="in" filter="strips(downLeft)">
                                      <p:cBhvr>
                                        <p:cTn id="7" dur="500"/>
                                        <p:tgtEl>
                                          <p:spTgt spid="16998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169988">
                                            <p:txEl>
                                              <p:pRg st="1" end="1"/>
                                            </p:txEl>
                                          </p:spTgt>
                                        </p:tgtEl>
                                        <p:attrNameLst>
                                          <p:attrName>style.visibility</p:attrName>
                                        </p:attrNameLst>
                                      </p:cBhvr>
                                      <p:to>
                                        <p:strVal val="visible"/>
                                      </p:to>
                                    </p:set>
                                    <p:animEffect transition="in" filter="strips(downLeft)">
                                      <p:cBhvr>
                                        <p:cTn id="12" dur="500"/>
                                        <p:tgtEl>
                                          <p:spTgt spid="16998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169988">
                                            <p:txEl>
                                              <p:pRg st="2" end="2"/>
                                            </p:txEl>
                                          </p:spTgt>
                                        </p:tgtEl>
                                        <p:attrNameLst>
                                          <p:attrName>style.visibility</p:attrName>
                                        </p:attrNameLst>
                                      </p:cBhvr>
                                      <p:to>
                                        <p:strVal val="visible"/>
                                      </p:to>
                                    </p:set>
                                    <p:animEffect transition="in" filter="strips(downLeft)">
                                      <p:cBhvr>
                                        <p:cTn id="17" dur="500"/>
                                        <p:tgtEl>
                                          <p:spTgt spid="16998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nodeType="clickEffect">
                                  <p:stCondLst>
                                    <p:cond delay="0"/>
                                  </p:stCondLst>
                                  <p:childTnLst>
                                    <p:set>
                                      <p:cBhvr>
                                        <p:cTn id="21" dur="1" fill="hold">
                                          <p:stCondLst>
                                            <p:cond delay="0"/>
                                          </p:stCondLst>
                                        </p:cTn>
                                        <p:tgtEl>
                                          <p:spTgt spid="169988">
                                            <p:txEl>
                                              <p:pRg st="3" end="3"/>
                                            </p:txEl>
                                          </p:spTgt>
                                        </p:tgtEl>
                                        <p:attrNameLst>
                                          <p:attrName>style.visibility</p:attrName>
                                        </p:attrNameLst>
                                      </p:cBhvr>
                                      <p:to>
                                        <p:strVal val="visible"/>
                                      </p:to>
                                    </p:set>
                                    <p:animEffect transition="in" filter="strips(downLeft)">
                                      <p:cBhvr>
                                        <p:cTn id="22" dur="500"/>
                                        <p:tgtEl>
                                          <p:spTgt spid="16998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nodeType="clickEffect">
                                  <p:stCondLst>
                                    <p:cond delay="0"/>
                                  </p:stCondLst>
                                  <p:childTnLst>
                                    <p:set>
                                      <p:cBhvr>
                                        <p:cTn id="26" dur="1" fill="hold">
                                          <p:stCondLst>
                                            <p:cond delay="0"/>
                                          </p:stCondLst>
                                        </p:cTn>
                                        <p:tgtEl>
                                          <p:spTgt spid="169988">
                                            <p:txEl>
                                              <p:pRg st="4" end="4"/>
                                            </p:txEl>
                                          </p:spTgt>
                                        </p:tgtEl>
                                        <p:attrNameLst>
                                          <p:attrName>style.visibility</p:attrName>
                                        </p:attrNameLst>
                                      </p:cBhvr>
                                      <p:to>
                                        <p:strVal val="visible"/>
                                      </p:to>
                                    </p:set>
                                    <p:animEffect transition="in" filter="strips(downLeft)">
                                      <p:cBhvr>
                                        <p:cTn id="27" dur="500"/>
                                        <p:tgtEl>
                                          <p:spTgt spid="16998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12" fill="hold" nodeType="clickEffect">
                                  <p:stCondLst>
                                    <p:cond delay="0"/>
                                  </p:stCondLst>
                                  <p:childTnLst>
                                    <p:set>
                                      <p:cBhvr>
                                        <p:cTn id="31" dur="1" fill="hold">
                                          <p:stCondLst>
                                            <p:cond delay="0"/>
                                          </p:stCondLst>
                                        </p:cTn>
                                        <p:tgtEl>
                                          <p:spTgt spid="169988">
                                            <p:txEl>
                                              <p:pRg st="5" end="5"/>
                                            </p:txEl>
                                          </p:spTgt>
                                        </p:tgtEl>
                                        <p:attrNameLst>
                                          <p:attrName>style.visibility</p:attrName>
                                        </p:attrNameLst>
                                      </p:cBhvr>
                                      <p:to>
                                        <p:strVal val="visible"/>
                                      </p:to>
                                    </p:set>
                                    <p:animEffect transition="in" filter="strips(downLeft)">
                                      <p:cBhvr>
                                        <p:cTn id="32" dur="500"/>
                                        <p:tgtEl>
                                          <p:spTgt spid="169988">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12" fill="hold" nodeType="clickEffect">
                                  <p:stCondLst>
                                    <p:cond delay="0"/>
                                  </p:stCondLst>
                                  <p:childTnLst>
                                    <p:set>
                                      <p:cBhvr>
                                        <p:cTn id="36" dur="1" fill="hold">
                                          <p:stCondLst>
                                            <p:cond delay="0"/>
                                          </p:stCondLst>
                                        </p:cTn>
                                        <p:tgtEl>
                                          <p:spTgt spid="169988">
                                            <p:txEl>
                                              <p:pRg st="6" end="6"/>
                                            </p:txEl>
                                          </p:spTgt>
                                        </p:tgtEl>
                                        <p:attrNameLst>
                                          <p:attrName>style.visibility</p:attrName>
                                        </p:attrNameLst>
                                      </p:cBhvr>
                                      <p:to>
                                        <p:strVal val="visible"/>
                                      </p:to>
                                    </p:set>
                                    <p:animEffect transition="in" filter="strips(downLeft)">
                                      <p:cBhvr>
                                        <p:cTn id="37" dur="500"/>
                                        <p:tgtEl>
                                          <p:spTgt spid="169988">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8" presetClass="entr" presetSubtype="12" fill="hold" nodeType="clickEffect">
                                  <p:stCondLst>
                                    <p:cond delay="0"/>
                                  </p:stCondLst>
                                  <p:childTnLst>
                                    <p:set>
                                      <p:cBhvr>
                                        <p:cTn id="41" dur="1" fill="hold">
                                          <p:stCondLst>
                                            <p:cond delay="0"/>
                                          </p:stCondLst>
                                        </p:cTn>
                                        <p:tgtEl>
                                          <p:spTgt spid="169988">
                                            <p:txEl>
                                              <p:pRg st="7" end="7"/>
                                            </p:txEl>
                                          </p:spTgt>
                                        </p:tgtEl>
                                        <p:attrNameLst>
                                          <p:attrName>style.visibility</p:attrName>
                                        </p:attrNameLst>
                                      </p:cBhvr>
                                      <p:to>
                                        <p:strVal val="visible"/>
                                      </p:to>
                                    </p:set>
                                    <p:animEffect transition="in" filter="strips(downLeft)">
                                      <p:cBhvr>
                                        <p:cTn id="42" dur="500"/>
                                        <p:tgtEl>
                                          <p:spTgt spid="16998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3" name="Rectangle 5"/>
          <p:cNvSpPr>
            <a:spLocks noChangeArrowheads="1"/>
          </p:cNvSpPr>
          <p:nvPr/>
        </p:nvSpPr>
        <p:spPr bwMode="auto">
          <a:xfrm>
            <a:off x="152400" y="533400"/>
            <a:ext cx="8686800" cy="545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3200" b="1" dirty="0">
                <a:latin typeface="Times New Roman" panose="02020603050405020304" pitchFamily="18" charset="0"/>
              </a:rPr>
              <a:t>8. “I’m sure you will </a:t>
            </a:r>
            <a:r>
              <a:rPr lang="en-US" altLang="zh-CN" sz="3200" b="1" dirty="0">
                <a:solidFill>
                  <a:srgbClr val="FF0000"/>
                </a:solidFill>
                <a:latin typeface="Times New Roman" panose="02020603050405020304" pitchFamily="18" charset="0"/>
              </a:rPr>
              <a:t>be good at</a:t>
            </a:r>
            <a:r>
              <a:rPr lang="en-US" altLang="zh-CN" sz="3200" b="1" dirty="0">
                <a:latin typeface="Times New Roman" panose="02020603050405020304" pitchFamily="18" charset="0"/>
              </a:rPr>
              <a:t> music. I know  </a:t>
            </a:r>
          </a:p>
          <a:p>
            <a:r>
              <a:rPr lang="en-US" altLang="zh-CN" sz="3200" b="1" dirty="0">
                <a:latin typeface="Times New Roman" panose="02020603050405020304" pitchFamily="18" charset="0"/>
              </a:rPr>
              <a:t>    that you will </a:t>
            </a:r>
            <a:r>
              <a:rPr lang="en-US" altLang="zh-CN" sz="3200" b="1" dirty="0">
                <a:solidFill>
                  <a:srgbClr val="FF0000"/>
                </a:solidFill>
                <a:latin typeface="Times New Roman" panose="02020603050405020304" pitchFamily="18" charset="0"/>
              </a:rPr>
              <a:t>be better at</a:t>
            </a:r>
            <a:r>
              <a:rPr lang="en-US" altLang="zh-CN" sz="3200" b="1" dirty="0">
                <a:latin typeface="Times New Roman" panose="02020603050405020304" pitchFamily="18" charset="0"/>
              </a:rPr>
              <a:t> maths.”</a:t>
            </a:r>
          </a:p>
          <a:p>
            <a:r>
              <a:rPr lang="en-US" altLang="zh-CN" sz="3200" b="1" dirty="0">
                <a:latin typeface="Times New Roman" panose="02020603050405020304" pitchFamily="18" charset="0"/>
              </a:rPr>
              <a:t>    “</a:t>
            </a:r>
            <a:r>
              <a:rPr lang="zh-CN" altLang="en-US" sz="3200" b="1" dirty="0">
                <a:latin typeface="Times New Roman" panose="02020603050405020304" pitchFamily="18" charset="0"/>
              </a:rPr>
              <a:t>我相信你将会很擅长音乐，我也知道你将会 </a:t>
            </a:r>
          </a:p>
          <a:p>
            <a:r>
              <a:rPr lang="zh-CN" altLang="en-US" sz="3200" b="1" dirty="0">
                <a:latin typeface="Times New Roman" panose="02020603050405020304" pitchFamily="18" charset="0"/>
              </a:rPr>
              <a:t>     更精通数学。”</a:t>
            </a:r>
          </a:p>
          <a:p>
            <a:r>
              <a:rPr lang="zh-CN" altLang="en-US" sz="3200" b="1" dirty="0">
                <a:latin typeface="Times New Roman" panose="02020603050405020304" pitchFamily="18" charset="0"/>
              </a:rPr>
              <a:t>    </a:t>
            </a:r>
            <a:r>
              <a:rPr lang="en-US" altLang="zh-CN" sz="3200" b="1" dirty="0">
                <a:solidFill>
                  <a:schemeClr val="hlink"/>
                </a:solidFill>
                <a:latin typeface="Times New Roman" panose="02020603050405020304" pitchFamily="18" charset="0"/>
              </a:rPr>
              <a:t>be good at </a:t>
            </a:r>
            <a:r>
              <a:rPr lang="zh-CN" altLang="en-US" sz="3200" b="1" dirty="0">
                <a:solidFill>
                  <a:schemeClr val="hlink"/>
                </a:solidFill>
                <a:latin typeface="Times New Roman" panose="02020603050405020304" pitchFamily="18" charset="0"/>
              </a:rPr>
              <a:t>意为“擅长”，后接名词、代词或动   </a:t>
            </a:r>
          </a:p>
          <a:p>
            <a:r>
              <a:rPr lang="zh-CN" altLang="en-US" sz="3200" b="1" dirty="0">
                <a:solidFill>
                  <a:schemeClr val="hlink"/>
                </a:solidFill>
                <a:latin typeface="Times New Roman" panose="02020603050405020304" pitchFamily="18" charset="0"/>
              </a:rPr>
              <a:t>   词</a:t>
            </a:r>
            <a:r>
              <a:rPr lang="en-US" altLang="zh-CN" sz="3200" b="1" dirty="0">
                <a:solidFill>
                  <a:schemeClr val="hlink"/>
                </a:solidFill>
                <a:latin typeface="Times New Roman" panose="02020603050405020304" pitchFamily="18" charset="0"/>
              </a:rPr>
              <a:t>-ing</a:t>
            </a:r>
            <a:r>
              <a:rPr lang="zh-CN" altLang="en-US" sz="3200" b="1" dirty="0">
                <a:solidFill>
                  <a:schemeClr val="hlink"/>
                </a:solidFill>
                <a:latin typeface="Times New Roman" panose="02020603050405020304" pitchFamily="18" charset="0"/>
              </a:rPr>
              <a:t>形式，同义短语 </a:t>
            </a:r>
            <a:r>
              <a:rPr lang="en-US" altLang="zh-CN" sz="3200" b="1" dirty="0">
                <a:solidFill>
                  <a:schemeClr val="hlink"/>
                </a:solidFill>
                <a:latin typeface="Times New Roman" panose="02020603050405020304" pitchFamily="18" charset="0"/>
              </a:rPr>
              <a:t>do well in</a:t>
            </a:r>
            <a:r>
              <a:rPr lang="zh-CN" altLang="en-US" sz="3200" b="1" dirty="0">
                <a:solidFill>
                  <a:schemeClr val="hlink"/>
                </a:solidFill>
                <a:latin typeface="Times New Roman" panose="02020603050405020304" pitchFamily="18" charset="0"/>
              </a:rPr>
              <a:t>意为“在</a:t>
            </a:r>
            <a:r>
              <a:rPr lang="en-US" altLang="zh-CN" sz="3200" b="1" dirty="0">
                <a:solidFill>
                  <a:schemeClr val="hlink"/>
                </a:solidFill>
                <a:latin typeface="Times New Roman" panose="02020603050405020304" pitchFamily="18" charset="0"/>
              </a:rPr>
              <a:t>…… </a:t>
            </a:r>
          </a:p>
          <a:p>
            <a:r>
              <a:rPr lang="en-US" altLang="zh-CN" sz="3200" b="1" dirty="0">
                <a:solidFill>
                  <a:schemeClr val="hlink"/>
                </a:solidFill>
                <a:latin typeface="Times New Roman" panose="02020603050405020304" pitchFamily="18" charset="0"/>
              </a:rPr>
              <a:t>   </a:t>
            </a:r>
            <a:r>
              <a:rPr lang="zh-CN" altLang="en-US" sz="3200" b="1" dirty="0">
                <a:solidFill>
                  <a:schemeClr val="hlink"/>
                </a:solidFill>
                <a:latin typeface="Times New Roman" panose="02020603050405020304" pitchFamily="18" charset="0"/>
              </a:rPr>
              <a:t>方面做得好”。</a:t>
            </a:r>
          </a:p>
          <a:p>
            <a:r>
              <a:rPr lang="zh-CN" altLang="en-US" sz="3200" b="1" dirty="0">
                <a:solidFill>
                  <a:srgbClr val="FF0000"/>
                </a:solidFill>
                <a:latin typeface="Times New Roman" panose="02020603050405020304" pitchFamily="18" charset="0"/>
              </a:rPr>
              <a:t>   </a:t>
            </a:r>
            <a:r>
              <a:rPr lang="en-US" altLang="zh-CN" sz="3200" b="1" dirty="0">
                <a:solidFill>
                  <a:srgbClr val="FF0000"/>
                </a:solidFill>
                <a:latin typeface="Times New Roman" panose="02020603050405020304" pitchFamily="18" charset="0"/>
              </a:rPr>
              <a:t>be better at </a:t>
            </a:r>
            <a:r>
              <a:rPr lang="zh-CN" altLang="en-US" sz="3200" b="1" dirty="0">
                <a:solidFill>
                  <a:srgbClr val="FF0000"/>
                </a:solidFill>
                <a:latin typeface="Times New Roman" panose="02020603050405020304" pitchFamily="18" charset="0"/>
              </a:rPr>
              <a:t>为</a:t>
            </a:r>
            <a:r>
              <a:rPr lang="en-US" altLang="zh-CN" sz="3200" b="1" dirty="0">
                <a:solidFill>
                  <a:srgbClr val="FF0000"/>
                </a:solidFill>
                <a:latin typeface="Times New Roman" panose="02020603050405020304" pitchFamily="18" charset="0"/>
              </a:rPr>
              <a:t>be good at </a:t>
            </a:r>
            <a:r>
              <a:rPr lang="zh-CN" altLang="en-US" sz="3200" b="1" dirty="0">
                <a:solidFill>
                  <a:srgbClr val="FF0000"/>
                </a:solidFill>
                <a:latin typeface="Times New Roman" panose="02020603050405020304" pitchFamily="18" charset="0"/>
              </a:rPr>
              <a:t>的比较级。</a:t>
            </a:r>
          </a:p>
          <a:p>
            <a:pPr>
              <a:buFontTx/>
              <a:buChar char="•"/>
            </a:pPr>
            <a:r>
              <a:rPr lang="zh-CN" altLang="en-US" sz="3200" b="1" dirty="0">
                <a:latin typeface="Times New Roman" panose="02020603050405020304" pitchFamily="18" charset="0"/>
              </a:rPr>
              <a:t>   </a:t>
            </a:r>
            <a:r>
              <a:rPr lang="en-US" altLang="zh-CN" sz="3200" b="1" dirty="0">
                <a:latin typeface="Times New Roman" panose="02020603050405020304" pitchFamily="18" charset="0"/>
              </a:rPr>
              <a:t>He is good at swimming.</a:t>
            </a:r>
          </a:p>
          <a:p>
            <a:r>
              <a:rPr lang="en-US" altLang="zh-CN" sz="3200" b="1" dirty="0">
                <a:latin typeface="Times New Roman" panose="02020603050405020304" pitchFamily="18" charset="0"/>
              </a:rPr>
              <a:t>= He does well in swimming.</a:t>
            </a:r>
          </a:p>
          <a:p>
            <a:r>
              <a:rPr lang="en-US" altLang="zh-CN" sz="3200" b="1" dirty="0">
                <a:latin typeface="Times New Roman" panose="02020603050405020304" pitchFamily="18" charset="0"/>
              </a:rPr>
              <a:t>   </a:t>
            </a:r>
            <a:r>
              <a:rPr lang="zh-CN" altLang="en-US" sz="3200" b="1" dirty="0">
                <a:latin typeface="Times New Roman" panose="02020603050405020304" pitchFamily="18" charset="0"/>
              </a:rPr>
              <a:t>他擅长游泳。</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71013">
                                            <p:txEl>
                                              <p:pRg st="4" end="4"/>
                                            </p:txEl>
                                          </p:spTgt>
                                        </p:tgtEl>
                                        <p:attrNameLst>
                                          <p:attrName>style.visibility</p:attrName>
                                        </p:attrNameLst>
                                      </p:cBhvr>
                                      <p:to>
                                        <p:strVal val="visible"/>
                                      </p:to>
                                    </p:set>
                                    <p:anim calcmode="lin" valueType="num">
                                      <p:cBhvr>
                                        <p:cTn id="7" dur="500" fill="hold"/>
                                        <p:tgtEl>
                                          <p:spTgt spid="171013">
                                            <p:txEl>
                                              <p:pRg st="4" end="4"/>
                                            </p:txEl>
                                          </p:spTgt>
                                        </p:tgtEl>
                                        <p:attrNameLst>
                                          <p:attrName>ppt_w</p:attrName>
                                        </p:attrNameLst>
                                      </p:cBhvr>
                                      <p:tavLst>
                                        <p:tav tm="0">
                                          <p:val>
                                            <p:fltVal val="0"/>
                                          </p:val>
                                        </p:tav>
                                        <p:tav tm="100000">
                                          <p:val>
                                            <p:strVal val="#ppt_w"/>
                                          </p:val>
                                        </p:tav>
                                      </p:tavLst>
                                    </p:anim>
                                    <p:anim calcmode="lin" valueType="num">
                                      <p:cBhvr>
                                        <p:cTn id="8" dur="500" fill="hold"/>
                                        <p:tgtEl>
                                          <p:spTgt spid="171013">
                                            <p:txEl>
                                              <p:pRg st="4" end="4"/>
                                            </p:txEl>
                                          </p:spTgt>
                                        </p:tgtEl>
                                        <p:attrNameLst>
                                          <p:attrName>ppt_h</p:attrName>
                                        </p:attrNameLst>
                                      </p:cBhvr>
                                      <p:tavLst>
                                        <p:tav tm="0">
                                          <p:val>
                                            <p:fltVal val="0"/>
                                          </p:val>
                                        </p:tav>
                                        <p:tav tm="100000">
                                          <p:val>
                                            <p:strVal val="#ppt_h"/>
                                          </p:val>
                                        </p:tav>
                                      </p:tavLst>
                                    </p:anim>
                                    <p:animEffect transition="in" filter="fade">
                                      <p:cBhvr>
                                        <p:cTn id="9" dur="500"/>
                                        <p:tgtEl>
                                          <p:spTgt spid="171013">
                                            <p:txEl>
                                              <p:pRg st="4" end="4"/>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171013">
                                            <p:txEl>
                                              <p:pRg st="5" end="5"/>
                                            </p:txEl>
                                          </p:spTgt>
                                        </p:tgtEl>
                                        <p:attrNameLst>
                                          <p:attrName>style.visibility</p:attrName>
                                        </p:attrNameLst>
                                      </p:cBhvr>
                                      <p:to>
                                        <p:strVal val="visible"/>
                                      </p:to>
                                    </p:set>
                                    <p:anim calcmode="lin" valueType="num">
                                      <p:cBhvr>
                                        <p:cTn id="12" dur="500" fill="hold"/>
                                        <p:tgtEl>
                                          <p:spTgt spid="171013">
                                            <p:txEl>
                                              <p:pRg st="5" end="5"/>
                                            </p:txEl>
                                          </p:spTgt>
                                        </p:tgtEl>
                                        <p:attrNameLst>
                                          <p:attrName>ppt_w</p:attrName>
                                        </p:attrNameLst>
                                      </p:cBhvr>
                                      <p:tavLst>
                                        <p:tav tm="0">
                                          <p:val>
                                            <p:fltVal val="0"/>
                                          </p:val>
                                        </p:tav>
                                        <p:tav tm="100000">
                                          <p:val>
                                            <p:strVal val="#ppt_w"/>
                                          </p:val>
                                        </p:tav>
                                      </p:tavLst>
                                    </p:anim>
                                    <p:anim calcmode="lin" valueType="num">
                                      <p:cBhvr>
                                        <p:cTn id="13" dur="500" fill="hold"/>
                                        <p:tgtEl>
                                          <p:spTgt spid="171013">
                                            <p:txEl>
                                              <p:pRg st="5" end="5"/>
                                            </p:txEl>
                                          </p:spTgt>
                                        </p:tgtEl>
                                        <p:attrNameLst>
                                          <p:attrName>ppt_h</p:attrName>
                                        </p:attrNameLst>
                                      </p:cBhvr>
                                      <p:tavLst>
                                        <p:tav tm="0">
                                          <p:val>
                                            <p:fltVal val="0"/>
                                          </p:val>
                                        </p:tav>
                                        <p:tav tm="100000">
                                          <p:val>
                                            <p:strVal val="#ppt_h"/>
                                          </p:val>
                                        </p:tav>
                                      </p:tavLst>
                                    </p:anim>
                                    <p:animEffect transition="in" filter="fade">
                                      <p:cBhvr>
                                        <p:cTn id="14" dur="500"/>
                                        <p:tgtEl>
                                          <p:spTgt spid="171013">
                                            <p:txEl>
                                              <p:pRg st="5" end="5"/>
                                            </p:txEl>
                                          </p:spTgt>
                                        </p:tgtEl>
                                      </p:cBhvr>
                                    </p:animEffect>
                                  </p:childTnLst>
                                </p:cTn>
                              </p:par>
                              <p:par>
                                <p:cTn id="15" presetID="53" presetClass="entr" presetSubtype="16" fill="hold" nodeType="withEffect">
                                  <p:stCondLst>
                                    <p:cond delay="0"/>
                                  </p:stCondLst>
                                  <p:childTnLst>
                                    <p:set>
                                      <p:cBhvr>
                                        <p:cTn id="16" dur="1" fill="hold">
                                          <p:stCondLst>
                                            <p:cond delay="0"/>
                                          </p:stCondLst>
                                        </p:cTn>
                                        <p:tgtEl>
                                          <p:spTgt spid="171013">
                                            <p:txEl>
                                              <p:pRg st="6" end="6"/>
                                            </p:txEl>
                                          </p:spTgt>
                                        </p:tgtEl>
                                        <p:attrNameLst>
                                          <p:attrName>style.visibility</p:attrName>
                                        </p:attrNameLst>
                                      </p:cBhvr>
                                      <p:to>
                                        <p:strVal val="visible"/>
                                      </p:to>
                                    </p:set>
                                    <p:anim calcmode="lin" valueType="num">
                                      <p:cBhvr>
                                        <p:cTn id="17" dur="500" fill="hold"/>
                                        <p:tgtEl>
                                          <p:spTgt spid="171013">
                                            <p:txEl>
                                              <p:pRg st="6" end="6"/>
                                            </p:txEl>
                                          </p:spTgt>
                                        </p:tgtEl>
                                        <p:attrNameLst>
                                          <p:attrName>ppt_w</p:attrName>
                                        </p:attrNameLst>
                                      </p:cBhvr>
                                      <p:tavLst>
                                        <p:tav tm="0">
                                          <p:val>
                                            <p:fltVal val="0"/>
                                          </p:val>
                                        </p:tav>
                                        <p:tav tm="100000">
                                          <p:val>
                                            <p:strVal val="#ppt_w"/>
                                          </p:val>
                                        </p:tav>
                                      </p:tavLst>
                                    </p:anim>
                                    <p:anim calcmode="lin" valueType="num">
                                      <p:cBhvr>
                                        <p:cTn id="18" dur="500" fill="hold"/>
                                        <p:tgtEl>
                                          <p:spTgt spid="171013">
                                            <p:txEl>
                                              <p:pRg st="6" end="6"/>
                                            </p:txEl>
                                          </p:spTgt>
                                        </p:tgtEl>
                                        <p:attrNameLst>
                                          <p:attrName>ppt_h</p:attrName>
                                        </p:attrNameLst>
                                      </p:cBhvr>
                                      <p:tavLst>
                                        <p:tav tm="0">
                                          <p:val>
                                            <p:fltVal val="0"/>
                                          </p:val>
                                        </p:tav>
                                        <p:tav tm="100000">
                                          <p:val>
                                            <p:strVal val="#ppt_h"/>
                                          </p:val>
                                        </p:tav>
                                      </p:tavLst>
                                    </p:anim>
                                    <p:animEffect transition="in" filter="fade">
                                      <p:cBhvr>
                                        <p:cTn id="19" dur="500"/>
                                        <p:tgtEl>
                                          <p:spTgt spid="171013">
                                            <p:txEl>
                                              <p:pRg st="6" end="6"/>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171013">
                                            <p:txEl>
                                              <p:pRg st="7" end="7"/>
                                            </p:txEl>
                                          </p:spTgt>
                                        </p:tgtEl>
                                        <p:attrNameLst>
                                          <p:attrName>style.visibility</p:attrName>
                                        </p:attrNameLst>
                                      </p:cBhvr>
                                      <p:to>
                                        <p:strVal val="visible"/>
                                      </p:to>
                                    </p:set>
                                  </p:childTnLst>
                                </p:cTn>
                              </p:par>
                              <p:par>
                                <p:cTn id="24" presetID="1" presetClass="entr" presetSubtype="0" fill="hold" nodeType="withEffect">
                                  <p:stCondLst>
                                    <p:cond delay="0"/>
                                  </p:stCondLst>
                                  <p:childTnLst>
                                    <p:set>
                                      <p:cBhvr>
                                        <p:cTn id="25" dur="1" fill="hold">
                                          <p:stCondLst>
                                            <p:cond delay="0"/>
                                          </p:stCondLst>
                                        </p:cTn>
                                        <p:tgtEl>
                                          <p:spTgt spid="171013">
                                            <p:txEl>
                                              <p:pRg st="8" end="8"/>
                                            </p:txEl>
                                          </p:spTgt>
                                        </p:tgtEl>
                                        <p:attrNameLst>
                                          <p:attrName>style.visibility</p:attrName>
                                        </p:attrNameLst>
                                      </p:cBhvr>
                                      <p:to>
                                        <p:strVal val="visible"/>
                                      </p:to>
                                    </p:set>
                                  </p:childTnLst>
                                </p:cTn>
                              </p:par>
                              <p:par>
                                <p:cTn id="26" presetID="1" presetClass="entr" presetSubtype="0" fill="hold" nodeType="withEffect">
                                  <p:stCondLst>
                                    <p:cond delay="0"/>
                                  </p:stCondLst>
                                  <p:childTnLst>
                                    <p:set>
                                      <p:cBhvr>
                                        <p:cTn id="27" dur="1" fill="hold">
                                          <p:stCondLst>
                                            <p:cond delay="0"/>
                                          </p:stCondLst>
                                        </p:cTn>
                                        <p:tgtEl>
                                          <p:spTgt spid="171013">
                                            <p:txEl>
                                              <p:pRg st="9" end="9"/>
                                            </p:txEl>
                                          </p:spTgt>
                                        </p:tgtEl>
                                        <p:attrNameLst>
                                          <p:attrName>style.visibility</p:attrName>
                                        </p:attrNameLst>
                                      </p:cBhvr>
                                      <p:to>
                                        <p:strVal val="visible"/>
                                      </p:to>
                                    </p:set>
                                  </p:childTnLst>
                                </p:cTn>
                              </p:par>
                              <p:par>
                                <p:cTn id="28" presetID="1" presetClass="entr" presetSubtype="0" fill="hold" nodeType="withEffect">
                                  <p:stCondLst>
                                    <p:cond delay="0"/>
                                  </p:stCondLst>
                                  <p:childTnLst>
                                    <p:set>
                                      <p:cBhvr>
                                        <p:cTn id="29" dur="1" fill="hold">
                                          <p:stCondLst>
                                            <p:cond delay="0"/>
                                          </p:stCondLst>
                                        </p:cTn>
                                        <p:tgtEl>
                                          <p:spTgt spid="17101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9026" name="Picture 2" descr="QQ截图20150110153152"/>
          <p:cNvPicPr>
            <a:picLocks noChangeAspect="1" noChangeArrowheads="1"/>
          </p:cNvPicPr>
          <p:nvPr/>
        </p:nvPicPr>
        <p:blipFill>
          <a:blip r:embed="rId2"/>
          <a:srcRect/>
          <a:stretch>
            <a:fillRect/>
          </a:stretch>
        </p:blipFill>
        <p:spPr bwMode="auto">
          <a:xfrm>
            <a:off x="304800" y="533400"/>
            <a:ext cx="8686800" cy="5943600"/>
          </a:xfrm>
          <a:prstGeom prst="rect">
            <a:avLst/>
          </a:prstGeom>
          <a:noFill/>
          <a:extLst>
            <a:ext uri="{909E8E84-426E-40DD-AFC4-6F175D3DCCD1}">
              <a14:hiddenFill xmlns:a14="http://schemas.microsoft.com/office/drawing/2010/main">
                <a:solidFill>
                  <a:srgbClr val="FFFFFF"/>
                </a:solidFill>
              </a14:hiddenFill>
            </a:ext>
          </a:extLst>
        </p:spPr>
      </p:pic>
      <p:sp>
        <p:nvSpPr>
          <p:cNvPr id="129027" name="Rectangle 3"/>
          <p:cNvSpPr>
            <a:spLocks noChangeArrowheads="1"/>
          </p:cNvSpPr>
          <p:nvPr/>
        </p:nvSpPr>
        <p:spPr bwMode="auto">
          <a:xfrm>
            <a:off x="914400" y="2209800"/>
            <a:ext cx="7391400" cy="418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eaLnBrk="0" hangingPunct="0">
              <a:lnSpc>
                <a:spcPct val="120000"/>
              </a:lnSpc>
            </a:pPr>
            <a:r>
              <a:rPr lang="en-US" altLang="zh-CN" sz="3200" b="1" dirty="0">
                <a:latin typeface="Times New Roman" panose="02020603050405020304" pitchFamily="18" charset="0"/>
                <a:cs typeface="Times New Roman" panose="02020603050405020304" pitchFamily="18" charset="0"/>
              </a:rPr>
              <a:t>You may have to make speeches on the first day at your senior high. Try to plan ahead what you are going to say, but do not write the speech in full — just make </a:t>
            </a:r>
          </a:p>
          <a:p>
            <a:pPr eaLnBrk="0" hangingPunct="0">
              <a:lnSpc>
                <a:spcPct val="120000"/>
              </a:lnSpc>
            </a:pPr>
            <a:r>
              <a:rPr lang="en-US" altLang="zh-CN" sz="3200" b="1" dirty="0">
                <a:latin typeface="Times New Roman" panose="02020603050405020304" pitchFamily="18" charset="0"/>
                <a:cs typeface="Times New Roman" panose="02020603050405020304" pitchFamily="18" charset="0"/>
              </a:rPr>
              <a:t>notes. When you make your speech using the notes, you will sound much more natural. </a:t>
            </a:r>
          </a:p>
        </p:txBody>
      </p:sp>
    </p:spTree>
  </p:cSld>
  <p:clrMapOvr>
    <a:masterClrMapping/>
  </p:clrMapOvr>
  <p:transition>
    <p:random/>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Rectangle 4"/>
          <p:cNvSpPr>
            <a:spLocks noChangeArrowheads="1"/>
          </p:cNvSpPr>
          <p:nvPr/>
        </p:nvSpPr>
        <p:spPr bwMode="auto">
          <a:xfrm>
            <a:off x="304800" y="1371600"/>
            <a:ext cx="86106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3600" b="1" dirty="0">
                <a:solidFill>
                  <a:srgbClr val="000099"/>
                </a:solidFill>
                <a:latin typeface="Times New Roman" panose="02020603050405020304" pitchFamily="18" charset="0"/>
              </a:rPr>
              <a:t>5. Write a speech you might give at your   </a:t>
            </a:r>
          </a:p>
          <a:p>
            <a:r>
              <a:rPr lang="en-US" altLang="zh-CN" sz="3600" b="1" dirty="0">
                <a:solidFill>
                  <a:srgbClr val="000099"/>
                </a:solidFill>
                <a:latin typeface="Times New Roman" panose="02020603050405020304" pitchFamily="18" charset="0"/>
              </a:rPr>
              <a:t>    school-leavers’ party.</a:t>
            </a:r>
          </a:p>
        </p:txBody>
      </p:sp>
      <p:sp>
        <p:nvSpPr>
          <p:cNvPr id="30725" name="Rectangle 5"/>
          <p:cNvSpPr>
            <a:spLocks noChangeArrowheads="1"/>
          </p:cNvSpPr>
          <p:nvPr/>
        </p:nvSpPr>
        <p:spPr bwMode="auto">
          <a:xfrm>
            <a:off x="304800" y="2514600"/>
            <a:ext cx="8382000" cy="4014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15000"/>
              </a:lnSpc>
              <a:buFontTx/>
              <a:buChar char="•"/>
            </a:pPr>
            <a:r>
              <a:rPr lang="en-US" altLang="zh-CN" sz="3200" b="1" dirty="0">
                <a:latin typeface="Times New Roman" panose="02020603050405020304" pitchFamily="18" charset="0"/>
              </a:rPr>
              <a:t> Start your speech by saying what your speech  </a:t>
            </a:r>
          </a:p>
          <a:p>
            <a:pPr>
              <a:lnSpc>
                <a:spcPct val="115000"/>
              </a:lnSpc>
            </a:pPr>
            <a:r>
              <a:rPr lang="en-US" altLang="zh-CN" sz="3200" b="1" dirty="0">
                <a:latin typeface="Times New Roman" panose="02020603050405020304" pitchFamily="18" charset="0"/>
              </a:rPr>
              <a:t>   is going to be about. </a:t>
            </a:r>
          </a:p>
          <a:p>
            <a:pPr>
              <a:lnSpc>
                <a:spcPct val="115000"/>
              </a:lnSpc>
            </a:pPr>
            <a:r>
              <a:rPr lang="en-US" altLang="zh-CN" sz="3200" b="1" i="1" dirty="0">
                <a:solidFill>
                  <a:srgbClr val="FF0066"/>
                </a:solidFill>
                <a:latin typeface="Times New Roman" panose="02020603050405020304" pitchFamily="18" charset="0"/>
              </a:rPr>
              <a:t>  Dear head teacher, teachers and parents, I’d  </a:t>
            </a:r>
          </a:p>
          <a:p>
            <a:pPr>
              <a:lnSpc>
                <a:spcPct val="115000"/>
              </a:lnSpc>
            </a:pPr>
            <a:r>
              <a:rPr lang="en-US" altLang="zh-CN" sz="3200" b="1" i="1" dirty="0">
                <a:solidFill>
                  <a:srgbClr val="FF0066"/>
                </a:solidFill>
                <a:latin typeface="Times New Roman" panose="02020603050405020304" pitchFamily="18" charset="0"/>
              </a:rPr>
              <a:t> like to thank you for…</a:t>
            </a:r>
          </a:p>
          <a:p>
            <a:pPr>
              <a:lnSpc>
                <a:spcPct val="115000"/>
              </a:lnSpc>
              <a:buFontTx/>
              <a:buChar char="•"/>
            </a:pPr>
            <a:r>
              <a:rPr lang="en-US" altLang="zh-CN" sz="3200" b="1" dirty="0">
                <a:latin typeface="Times New Roman" panose="02020603050405020304" pitchFamily="18" charset="0"/>
              </a:rPr>
              <a:t> Decide who you want to say thank you to.</a:t>
            </a:r>
          </a:p>
          <a:p>
            <a:pPr>
              <a:lnSpc>
                <a:spcPct val="115000"/>
              </a:lnSpc>
            </a:pPr>
            <a:r>
              <a:rPr lang="en-US" altLang="zh-CN" sz="3200" b="1" i="1" dirty="0">
                <a:solidFill>
                  <a:srgbClr val="FF0066"/>
                </a:solidFill>
                <a:latin typeface="Times New Roman" panose="02020603050405020304" pitchFamily="18" charset="0"/>
              </a:rPr>
              <a:t>  There are many people who I’d like to thank.   </a:t>
            </a:r>
          </a:p>
          <a:p>
            <a:pPr>
              <a:lnSpc>
                <a:spcPct val="115000"/>
              </a:lnSpc>
            </a:pPr>
            <a:r>
              <a:rPr lang="en-US" altLang="zh-CN" sz="3200" b="1" i="1" dirty="0">
                <a:solidFill>
                  <a:srgbClr val="FF0066"/>
                </a:solidFill>
                <a:latin typeface="Times New Roman" panose="02020603050405020304" pitchFamily="18" charset="0"/>
              </a:rPr>
              <a:t>  First, I want to thank…</a:t>
            </a:r>
          </a:p>
        </p:txBody>
      </p:sp>
      <p:sp>
        <p:nvSpPr>
          <p:cNvPr id="30726" name="WordArt 11"/>
          <p:cNvSpPr>
            <a:spLocks noChangeArrowheads="1" noChangeShapeType="1" noTextEdit="1"/>
          </p:cNvSpPr>
          <p:nvPr/>
        </p:nvSpPr>
        <p:spPr bwMode="auto">
          <a:xfrm>
            <a:off x="457200" y="533400"/>
            <a:ext cx="3962400" cy="914400"/>
          </a:xfrm>
          <a:prstGeom prst="rect">
            <a:avLst/>
          </a:prstGeom>
        </p:spPr>
        <p:txBody>
          <a:bodyPr wrap="none" fromWordArt="1">
            <a:prstTxWarp prst="textDoubleWave1">
              <a:avLst>
                <a:gd name="adj1" fmla="val 6500"/>
                <a:gd name="adj2" fmla="val 0"/>
              </a:avLst>
            </a:prstTxWarp>
          </a:bodyPr>
          <a:lstStyle/>
          <a:p>
            <a:pPr algn="ctr"/>
            <a:r>
              <a:rPr lang="en-US" altLang="zh-CN" sz="3200" b="1" kern="10" spc="-320" dirty="0">
                <a:ln w="12700">
                  <a:solidFill>
                    <a:srgbClr val="000099"/>
                  </a:solidFill>
                  <a:round/>
                </a:ln>
                <a:solidFill>
                  <a:srgbClr val="33CCFF"/>
                </a:solidFill>
                <a:latin typeface="Arial" panose="020B0604020202020204"/>
                <a:cs typeface="Arial" panose="020B0604020202020204"/>
              </a:rPr>
              <a:t>Writing</a:t>
            </a:r>
            <a:endParaRPr lang="zh-CN" altLang="en-US" sz="3200" b="1" kern="10" spc="-320">
              <a:ln w="12700">
                <a:solidFill>
                  <a:srgbClr val="000099"/>
                </a:solidFill>
                <a:round/>
              </a:ln>
              <a:solidFill>
                <a:srgbClr val="33CCFF"/>
              </a:solidFill>
              <a:latin typeface="Arial" panose="020B0604020202020204"/>
              <a:cs typeface="Arial" panose="020B0604020202020204"/>
            </a:endParaRPr>
          </a:p>
        </p:txBody>
      </p:sp>
    </p:spTree>
  </p:cSld>
  <p:clrMapOvr>
    <a:masterClrMapping/>
  </p:clrMapOvr>
  <p:transition>
    <p:random/>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7" name="Rectangle 5"/>
          <p:cNvSpPr>
            <a:spLocks noChangeArrowheads="1"/>
          </p:cNvSpPr>
          <p:nvPr/>
        </p:nvSpPr>
        <p:spPr bwMode="auto">
          <a:xfrm>
            <a:off x="609600" y="838200"/>
            <a:ext cx="8001000" cy="4625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55000"/>
              </a:lnSpc>
              <a:buFontTx/>
              <a:buChar char="•"/>
            </a:pPr>
            <a:r>
              <a:rPr lang="en-US" altLang="zh-CN" sz="3200" b="1" dirty="0">
                <a:latin typeface="Times New Roman" panose="02020603050405020304" pitchFamily="18" charset="0"/>
              </a:rPr>
              <a:t> Decide what you want to thank them for with examples.   </a:t>
            </a:r>
          </a:p>
          <a:p>
            <a:pPr>
              <a:lnSpc>
                <a:spcPct val="155000"/>
              </a:lnSpc>
            </a:pPr>
            <a:r>
              <a:rPr lang="en-US" altLang="zh-CN" sz="3200" b="1" i="1" dirty="0">
                <a:solidFill>
                  <a:srgbClr val="FF0066"/>
                </a:solidFill>
                <a:latin typeface="Times New Roman" panose="02020603050405020304" pitchFamily="18" charset="0"/>
              </a:rPr>
              <a:t>They have always given me great help…</a:t>
            </a:r>
          </a:p>
          <a:p>
            <a:pPr>
              <a:lnSpc>
                <a:spcPct val="155000"/>
              </a:lnSpc>
              <a:buFontTx/>
              <a:buChar char="•"/>
            </a:pPr>
            <a:r>
              <a:rPr lang="en-US" altLang="zh-CN" sz="3200" b="1" dirty="0">
                <a:latin typeface="Times New Roman" panose="02020603050405020304" pitchFamily="18" charset="0"/>
              </a:rPr>
              <a:t> Finish your speech by giving best wishes  </a:t>
            </a:r>
          </a:p>
          <a:p>
            <a:pPr>
              <a:lnSpc>
                <a:spcPct val="155000"/>
              </a:lnSpc>
            </a:pPr>
            <a:r>
              <a:rPr lang="en-US" altLang="zh-CN" sz="3200" b="1" dirty="0">
                <a:latin typeface="Times New Roman" panose="02020603050405020304" pitchFamily="18" charset="0"/>
              </a:rPr>
              <a:t>  for the future.</a:t>
            </a:r>
          </a:p>
          <a:p>
            <a:pPr>
              <a:lnSpc>
                <a:spcPct val="155000"/>
              </a:lnSpc>
            </a:pPr>
            <a:r>
              <a:rPr lang="en-US" altLang="zh-CN" sz="3200" b="1" i="1" dirty="0">
                <a:solidFill>
                  <a:srgbClr val="FF0066"/>
                </a:solidFill>
                <a:latin typeface="Times New Roman" panose="02020603050405020304" pitchFamily="18" charset="0"/>
              </a:rPr>
              <a:t>Thank you and good luck for the future.</a:t>
            </a:r>
          </a:p>
        </p:txBody>
      </p:sp>
    </p:spTree>
  </p:cSld>
  <p:clrMapOvr>
    <a:masterClrMapping/>
  </p:clrMapOvr>
  <p:transition>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2338" name="Picture 2" descr="扫描0022"/>
          <p:cNvPicPr>
            <a:picLocks noChangeAspect="1" noChangeArrowheads="1"/>
          </p:cNvPicPr>
          <p:nvPr/>
        </p:nvPicPr>
        <p:blipFill>
          <a:blip r:embed="rId2" cstate="email"/>
          <a:srcRect/>
          <a:stretch>
            <a:fillRect/>
          </a:stretch>
        </p:blipFill>
        <p:spPr bwMode="auto">
          <a:xfrm>
            <a:off x="1447800" y="1600200"/>
            <a:ext cx="5867400" cy="3946525"/>
          </a:xfrm>
          <a:prstGeom prst="rect">
            <a:avLst/>
          </a:prstGeom>
          <a:noFill/>
          <a:extLst>
            <a:ext uri="{909E8E84-426E-40DD-AFC4-6F175D3DCCD1}">
              <a14:hiddenFill xmlns:a14="http://schemas.microsoft.com/office/drawing/2010/main">
                <a:solidFill>
                  <a:srgbClr val="FFFFFF"/>
                </a:solidFill>
              </a14:hiddenFill>
            </a:ext>
          </a:extLst>
        </p:spPr>
      </p:pic>
      <p:sp>
        <p:nvSpPr>
          <p:cNvPr id="142339" name="Rectangle 3"/>
          <p:cNvSpPr>
            <a:spLocks noChangeArrowheads="1"/>
          </p:cNvSpPr>
          <p:nvPr/>
        </p:nvSpPr>
        <p:spPr bwMode="auto">
          <a:xfrm>
            <a:off x="1524000" y="685800"/>
            <a:ext cx="540861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3200" b="1" dirty="0">
                <a:solidFill>
                  <a:srgbClr val="FF0066"/>
                </a:solidFill>
                <a:latin typeface="Times New Roman" panose="02020603050405020304" pitchFamily="18" charset="0"/>
              </a:rPr>
              <a:t>Who are likely to be thanked?</a:t>
            </a:r>
          </a:p>
        </p:txBody>
      </p:sp>
    </p:spTree>
  </p:cSld>
  <p:clrMapOvr>
    <a:masterClrMapping/>
  </p:clrMapOvr>
  <p:transition>
    <p:random/>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20" name="Rectangle 4"/>
          <p:cNvSpPr>
            <a:spLocks noChangeArrowheads="1"/>
          </p:cNvSpPr>
          <p:nvPr/>
        </p:nvSpPr>
        <p:spPr bwMode="auto">
          <a:xfrm>
            <a:off x="381000" y="947738"/>
            <a:ext cx="8458200" cy="5203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nSpc>
                <a:spcPct val="105000"/>
              </a:lnSpc>
            </a:pPr>
            <a:r>
              <a:rPr lang="en-US" altLang="zh-CN" b="1" dirty="0"/>
              <a:t>        </a:t>
            </a:r>
            <a:r>
              <a:rPr lang="en-US" altLang="zh-CN" sz="3200" b="1" dirty="0">
                <a:solidFill>
                  <a:schemeClr val="folHlink"/>
                </a:solidFill>
                <a:latin typeface="Times New Roman" panose="02020603050405020304" pitchFamily="18" charset="0"/>
              </a:rPr>
              <a:t>My speech at the school leavers’ party</a:t>
            </a:r>
          </a:p>
          <a:p>
            <a:pPr>
              <a:lnSpc>
                <a:spcPct val="105000"/>
              </a:lnSpc>
            </a:pPr>
            <a:r>
              <a:rPr lang="en-US" altLang="zh-CN" sz="3200" b="1" dirty="0">
                <a:solidFill>
                  <a:schemeClr val="hlink"/>
                </a:solidFill>
                <a:latin typeface="Times New Roman" panose="02020603050405020304" pitchFamily="18" charset="0"/>
              </a:rPr>
              <a:t>Teachers and classmates, I’m Li  Ming from Class1, Grade 9. I’m a bit nervous but very proud to speak at the school leavers’ party.</a:t>
            </a:r>
          </a:p>
          <a:p>
            <a:pPr>
              <a:lnSpc>
                <a:spcPct val="105000"/>
              </a:lnSpc>
            </a:pPr>
            <a:r>
              <a:rPr lang="en-US" altLang="zh-CN" sz="3200" b="1" dirty="0">
                <a:solidFill>
                  <a:schemeClr val="hlink"/>
                </a:solidFill>
                <a:latin typeface="Times New Roman" panose="02020603050405020304" pitchFamily="18" charset="0"/>
              </a:rPr>
              <a:t>     First, I’d like to thank all our teachers. We have learned a lot from you. You show us your kindness. Your patience and rich knowledge. You’ve developed our interests ,skills and made us grow up happily. You’ll always be our role models.</a:t>
            </a:r>
          </a:p>
        </p:txBody>
      </p:sp>
      <p:sp>
        <p:nvSpPr>
          <p:cNvPr id="137221" name="Text Box 5"/>
          <p:cNvSpPr txBox="1">
            <a:spLocks noChangeArrowheads="1"/>
          </p:cNvSpPr>
          <p:nvPr/>
        </p:nvSpPr>
        <p:spPr bwMode="auto">
          <a:xfrm>
            <a:off x="228600" y="457200"/>
            <a:ext cx="171926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3200" b="1" dirty="0">
                <a:solidFill>
                  <a:srgbClr val="FF0066"/>
                </a:solidFill>
                <a:latin typeface="Times New Roman" panose="02020603050405020304" pitchFamily="18" charset="0"/>
              </a:rPr>
              <a:t>Example</a:t>
            </a:r>
          </a:p>
        </p:txBody>
      </p:sp>
    </p:spTree>
  </p:cSld>
  <p:clrMapOvr>
    <a:masterClrMapping/>
  </p:clrMapOvr>
  <p:transition>
    <p:random/>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5" name="Rectangle 5"/>
          <p:cNvSpPr>
            <a:spLocks noChangeArrowheads="1"/>
          </p:cNvSpPr>
          <p:nvPr/>
        </p:nvSpPr>
        <p:spPr bwMode="auto">
          <a:xfrm>
            <a:off x="609600" y="685800"/>
            <a:ext cx="8001000" cy="545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3200" b="1" dirty="0">
                <a:solidFill>
                  <a:schemeClr val="hlink"/>
                </a:solidFill>
                <a:latin typeface="Times New Roman" panose="02020603050405020304" pitchFamily="18" charset="0"/>
              </a:rPr>
              <a:t>     Next, I should  thank my classmates. We have become good friends. We’ve studied together, helped each other and had a lot of fun. Soon we will go to new schools and we may not see each other so often in the future. But  I believe our friendship will last forever.</a:t>
            </a:r>
          </a:p>
          <a:p>
            <a:r>
              <a:rPr lang="en-US" altLang="zh-CN" sz="3200" b="1" dirty="0">
                <a:solidFill>
                  <a:schemeClr val="hlink"/>
                </a:solidFill>
                <a:latin typeface="Times New Roman" panose="02020603050405020304" pitchFamily="18" charset="0"/>
              </a:rPr>
              <a:t>Wish you all success and good luck in the future.</a:t>
            </a:r>
          </a:p>
          <a:p>
            <a:r>
              <a:rPr lang="en-US" altLang="zh-CN" sz="3200" b="1" dirty="0">
                <a:solidFill>
                  <a:schemeClr val="hlink"/>
                </a:solidFill>
                <a:latin typeface="Times New Roman" panose="02020603050405020304" pitchFamily="18" charset="0"/>
              </a:rPr>
              <a:t>     Last but not least, I should thank my parents for the love they have shown me.</a:t>
            </a:r>
          </a:p>
          <a:p>
            <a:r>
              <a:rPr lang="en-US" altLang="zh-CN" sz="3200" b="1" dirty="0">
                <a:solidFill>
                  <a:schemeClr val="hlink"/>
                </a:solidFill>
                <a:latin typeface="Times New Roman" panose="02020603050405020304" pitchFamily="18" charset="0"/>
              </a:rPr>
              <a:t>    That’s all. Thank you.</a:t>
            </a:r>
          </a:p>
        </p:txBody>
      </p:sp>
    </p:spTree>
  </p:cSld>
  <p:clrMapOvr>
    <a:masterClrMapping/>
  </p:clrMapOvr>
  <p:transition>
    <p:random/>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1" name="WordArt 5"/>
          <p:cNvSpPr>
            <a:spLocks noChangeArrowheads="1" noChangeShapeType="1" noTextEdit="1"/>
          </p:cNvSpPr>
          <p:nvPr/>
        </p:nvSpPr>
        <p:spPr bwMode="auto">
          <a:xfrm>
            <a:off x="3581400" y="609600"/>
            <a:ext cx="2581275" cy="781050"/>
          </a:xfrm>
          <a:prstGeom prst="rect">
            <a:avLst/>
          </a:prstGeom>
        </p:spPr>
        <p:txBody>
          <a:bodyPr wrap="none" fromWordArt="1">
            <a:prstTxWarp prst="textPlain">
              <a:avLst>
                <a:gd name="adj" fmla="val 50000"/>
              </a:avLst>
            </a:prstTxWarp>
          </a:bodyPr>
          <a:lstStyle/>
          <a:p>
            <a:pPr algn="ctr"/>
            <a:r>
              <a:rPr lang="en-US" altLang="zh-CN" sz="4400" b="1" kern="10" dirty="0">
                <a:ln w="19050">
                  <a:solidFill>
                    <a:srgbClr val="99CCFF"/>
                  </a:solidFill>
                  <a:round/>
                </a:ln>
                <a:solidFill>
                  <a:srgbClr val="0066CC"/>
                </a:solidFill>
                <a:effectLst>
                  <a:outerShdw dist="35921" dir="2700000" algn="ctr" rotWithShape="0">
                    <a:srgbClr val="990000"/>
                  </a:outerShdw>
                </a:effectLst>
                <a:latin typeface="Comic Sans MS" panose="030F0702030302020204"/>
              </a:rPr>
              <a:t>Exercises</a:t>
            </a:r>
            <a:endParaRPr lang="zh-CN" altLang="en-US" sz="4400" b="1" kern="10" dirty="0">
              <a:ln w="19050">
                <a:solidFill>
                  <a:srgbClr val="99CCFF"/>
                </a:solidFill>
                <a:round/>
              </a:ln>
              <a:solidFill>
                <a:srgbClr val="0066CC"/>
              </a:solidFill>
              <a:effectLst>
                <a:outerShdw dist="35921" dir="2700000" algn="ctr" rotWithShape="0">
                  <a:srgbClr val="990000"/>
                </a:outerShdw>
              </a:effectLst>
              <a:latin typeface="Comic Sans MS" panose="030F0702030302020204"/>
            </a:endParaRPr>
          </a:p>
        </p:txBody>
      </p:sp>
      <p:sp>
        <p:nvSpPr>
          <p:cNvPr id="75782" name="Text Box 6"/>
          <p:cNvSpPr txBox="1">
            <a:spLocks noChangeArrowheads="1"/>
          </p:cNvSpPr>
          <p:nvPr/>
        </p:nvSpPr>
        <p:spPr bwMode="auto">
          <a:xfrm>
            <a:off x="152400" y="1676400"/>
            <a:ext cx="8686800" cy="4257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ea typeface="宋体" panose="02010600030101010101" pitchFamily="2" charset="-122"/>
              </a:defRPr>
            </a:lvl1pPr>
            <a:lvl2pPr marL="800100" indent="-342900">
              <a:defRPr>
                <a:solidFill>
                  <a:schemeClr val="tx1"/>
                </a:solidFill>
                <a:latin typeface="Arial" panose="020B0604020202020204" pitchFamily="34" charset="0"/>
                <a:ea typeface="宋体" panose="02010600030101010101" pitchFamily="2" charset="-122"/>
              </a:defRPr>
            </a:lvl2pPr>
            <a:lvl3pPr marL="1257300" indent="-342900">
              <a:defRPr>
                <a:solidFill>
                  <a:schemeClr val="tx1"/>
                </a:solidFill>
                <a:latin typeface="Arial" panose="020B0604020202020204" pitchFamily="34" charset="0"/>
                <a:ea typeface="宋体" panose="02010600030101010101" pitchFamily="2" charset="-122"/>
              </a:defRPr>
            </a:lvl3pPr>
            <a:lvl4pPr marL="1714500" indent="-342900">
              <a:defRPr>
                <a:solidFill>
                  <a:schemeClr val="tx1"/>
                </a:solidFill>
                <a:latin typeface="Arial" panose="020B0604020202020204" pitchFamily="34" charset="0"/>
                <a:ea typeface="宋体" panose="02010600030101010101" pitchFamily="2" charset="-122"/>
              </a:defRPr>
            </a:lvl4pPr>
            <a:lvl5pPr marL="2171700" indent="-342900">
              <a:defRPr>
                <a:solidFill>
                  <a:schemeClr val="tx1"/>
                </a:solidFill>
                <a:latin typeface="Arial" panose="020B0604020202020204" pitchFamily="34" charset="0"/>
                <a:ea typeface="宋体" panose="02010600030101010101" pitchFamily="2" charset="-122"/>
              </a:defRPr>
            </a:lvl5pPr>
            <a:lvl6pPr marL="26289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0861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5433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0005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30000"/>
              </a:lnSpc>
              <a:spcBef>
                <a:spcPct val="15000"/>
              </a:spcBef>
            </a:pPr>
            <a:r>
              <a:rPr lang="en-US" altLang="zh-CN" sz="3200" b="1" dirty="0">
                <a:solidFill>
                  <a:schemeClr val="hlink"/>
                </a:solidFill>
                <a:latin typeface="Times New Roman" panose="02020603050405020304" pitchFamily="18" charset="0"/>
              </a:rPr>
              <a:t>Ⅰ. </a:t>
            </a:r>
            <a:r>
              <a:rPr lang="zh-CN" altLang="en-US" sz="3200" b="1" dirty="0">
                <a:solidFill>
                  <a:schemeClr val="hlink"/>
                </a:solidFill>
                <a:latin typeface="Times New Roman" panose="02020603050405020304" pitchFamily="18" charset="0"/>
              </a:rPr>
              <a:t>单项选择。</a:t>
            </a:r>
          </a:p>
          <a:p>
            <a:pPr>
              <a:lnSpc>
                <a:spcPct val="130000"/>
              </a:lnSpc>
              <a:spcBef>
                <a:spcPct val="15000"/>
              </a:spcBef>
              <a:buFontTx/>
              <a:buAutoNum type="arabicPeriod"/>
            </a:pPr>
            <a:r>
              <a:rPr lang="zh-CN" altLang="en-US" sz="3200" b="1" dirty="0">
                <a:latin typeface="Times New Roman" panose="02020603050405020304" pitchFamily="18" charset="0"/>
              </a:rPr>
              <a:t> </a:t>
            </a:r>
            <a:r>
              <a:rPr lang="en-US" altLang="zh-CN" sz="3200" b="1" dirty="0">
                <a:latin typeface="Times New Roman" panose="02020603050405020304" pitchFamily="18" charset="0"/>
              </a:rPr>
              <a:t>— Mom, I was the first to reach the top of the   </a:t>
            </a:r>
          </a:p>
          <a:p>
            <a:pPr>
              <a:lnSpc>
                <a:spcPct val="130000"/>
              </a:lnSpc>
              <a:spcBef>
                <a:spcPct val="15000"/>
              </a:spcBef>
            </a:pPr>
            <a:r>
              <a:rPr lang="en-US" altLang="zh-CN" sz="3200" b="1" dirty="0">
                <a:latin typeface="Times New Roman" panose="02020603050405020304" pitchFamily="18" charset="0"/>
              </a:rPr>
              <a:t>         mountain.</a:t>
            </a:r>
          </a:p>
          <a:p>
            <a:pPr>
              <a:lnSpc>
                <a:spcPct val="130000"/>
              </a:lnSpc>
              <a:spcBef>
                <a:spcPct val="15000"/>
              </a:spcBef>
            </a:pPr>
            <a:r>
              <a:rPr lang="en-US" altLang="zh-CN" sz="3200" b="1" dirty="0">
                <a:latin typeface="Times New Roman" panose="02020603050405020304" pitchFamily="18" charset="0"/>
              </a:rPr>
              <a:t>   — Good job, Jack! I’m ____ of you.</a:t>
            </a:r>
          </a:p>
          <a:p>
            <a:pPr>
              <a:lnSpc>
                <a:spcPct val="130000"/>
              </a:lnSpc>
              <a:spcBef>
                <a:spcPct val="15000"/>
              </a:spcBef>
            </a:pPr>
            <a:r>
              <a:rPr lang="en-US" altLang="zh-CN" sz="3200" b="1" dirty="0">
                <a:latin typeface="Times New Roman" panose="02020603050405020304" pitchFamily="18" charset="0"/>
              </a:rPr>
              <a:t>             A. careful             B. proud</a:t>
            </a:r>
          </a:p>
          <a:p>
            <a:pPr>
              <a:lnSpc>
                <a:spcPct val="130000"/>
              </a:lnSpc>
              <a:spcBef>
                <a:spcPct val="15000"/>
              </a:spcBef>
            </a:pPr>
            <a:r>
              <a:rPr lang="en-US" altLang="zh-CN" sz="3200" b="1" dirty="0">
                <a:latin typeface="Times New Roman" panose="02020603050405020304" pitchFamily="18" charset="0"/>
              </a:rPr>
              <a:t>             C. tired                 D. afraid</a:t>
            </a:r>
          </a:p>
        </p:txBody>
      </p:sp>
      <p:sp>
        <p:nvSpPr>
          <p:cNvPr id="75785" name="Text Box 9"/>
          <p:cNvSpPr txBox="1">
            <a:spLocks noChangeArrowheads="1"/>
          </p:cNvSpPr>
          <p:nvPr/>
        </p:nvSpPr>
        <p:spPr bwMode="auto">
          <a:xfrm>
            <a:off x="4800600" y="3962400"/>
            <a:ext cx="5016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2" tIns="45711" rIns="91422" bIns="45711">
            <a:spAutoFit/>
          </a:bodyPr>
          <a:lstStyle/>
          <a:p>
            <a:pPr>
              <a:spcBef>
                <a:spcPct val="50000"/>
              </a:spcBef>
            </a:pPr>
            <a:r>
              <a:rPr lang="en-US" altLang="zh-CN" sz="3200" b="1" dirty="0">
                <a:solidFill>
                  <a:srgbClr val="FF0000"/>
                </a:solidFill>
                <a:latin typeface="Times New Roman" panose="02020603050405020304" pitchFamily="18" charset="0"/>
              </a:rPr>
              <a:t>B</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5785"/>
                                        </p:tgtEl>
                                        <p:attrNameLst>
                                          <p:attrName>style.visibility</p:attrName>
                                        </p:attrNameLst>
                                      </p:cBhvr>
                                      <p:to>
                                        <p:strVal val="visible"/>
                                      </p:to>
                                    </p:set>
                                    <p:animEffect transition="in" filter="blinds(horizontal)">
                                      <p:cBhvr>
                                        <p:cTn id="7" dur="500"/>
                                        <p:tgtEl>
                                          <p:spTgt spid="757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85"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4" name="Text Box 4"/>
          <p:cNvSpPr txBox="1">
            <a:spLocks noChangeArrowheads="1"/>
          </p:cNvSpPr>
          <p:nvPr/>
        </p:nvSpPr>
        <p:spPr bwMode="auto">
          <a:xfrm>
            <a:off x="228600" y="762000"/>
            <a:ext cx="8686800" cy="4964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ea typeface="宋体" panose="02010600030101010101" pitchFamily="2" charset="-122"/>
              </a:defRPr>
            </a:lvl1pPr>
            <a:lvl2pPr marL="800100" indent="-342900">
              <a:defRPr>
                <a:solidFill>
                  <a:schemeClr val="tx1"/>
                </a:solidFill>
                <a:latin typeface="Arial" panose="020B0604020202020204" pitchFamily="34" charset="0"/>
                <a:ea typeface="宋体" panose="02010600030101010101" pitchFamily="2" charset="-122"/>
              </a:defRPr>
            </a:lvl2pPr>
            <a:lvl3pPr marL="1257300" indent="-342900">
              <a:defRPr>
                <a:solidFill>
                  <a:schemeClr val="tx1"/>
                </a:solidFill>
                <a:latin typeface="Arial" panose="020B0604020202020204" pitchFamily="34" charset="0"/>
                <a:ea typeface="宋体" panose="02010600030101010101" pitchFamily="2" charset="-122"/>
              </a:defRPr>
            </a:lvl3pPr>
            <a:lvl4pPr marL="1714500" indent="-342900">
              <a:defRPr>
                <a:solidFill>
                  <a:schemeClr val="tx1"/>
                </a:solidFill>
                <a:latin typeface="Arial" panose="020B0604020202020204" pitchFamily="34" charset="0"/>
                <a:ea typeface="宋体" panose="02010600030101010101" pitchFamily="2" charset="-122"/>
              </a:defRPr>
            </a:lvl4pPr>
            <a:lvl5pPr marL="2171700" indent="-342900">
              <a:defRPr>
                <a:solidFill>
                  <a:schemeClr val="tx1"/>
                </a:solidFill>
                <a:latin typeface="Arial" panose="020B0604020202020204" pitchFamily="34" charset="0"/>
                <a:ea typeface="宋体" panose="02010600030101010101" pitchFamily="2" charset="-122"/>
              </a:defRPr>
            </a:lvl5pPr>
            <a:lvl6pPr marL="26289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0861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5433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0005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30000"/>
              </a:lnSpc>
              <a:spcBef>
                <a:spcPct val="15000"/>
              </a:spcBef>
            </a:pPr>
            <a:r>
              <a:rPr lang="en-US" altLang="zh-CN" sz="3200" b="1" dirty="0">
                <a:latin typeface="Times New Roman" panose="02020603050405020304" pitchFamily="18" charset="0"/>
              </a:rPr>
              <a:t>2. It was a difficult time for the quake-hit   </a:t>
            </a:r>
          </a:p>
          <a:p>
            <a:pPr>
              <a:lnSpc>
                <a:spcPct val="130000"/>
              </a:lnSpc>
              <a:spcBef>
                <a:spcPct val="15000"/>
              </a:spcBef>
            </a:pPr>
            <a:r>
              <a:rPr lang="en-US" altLang="zh-CN" sz="3200" b="1" dirty="0">
                <a:latin typeface="Times New Roman" panose="02020603050405020304" pitchFamily="18" charset="0"/>
              </a:rPr>
              <a:t>    victims in Ya’an, but they didn’t ____ hope.</a:t>
            </a:r>
          </a:p>
          <a:p>
            <a:pPr>
              <a:lnSpc>
                <a:spcPct val="130000"/>
              </a:lnSpc>
              <a:spcBef>
                <a:spcPct val="15000"/>
              </a:spcBef>
            </a:pPr>
            <a:r>
              <a:rPr lang="en-US" altLang="zh-CN" sz="3200" b="1" dirty="0">
                <a:latin typeface="Times New Roman" panose="02020603050405020304" pitchFamily="18" charset="0"/>
              </a:rPr>
              <a:t>         A. give up             B. give off   </a:t>
            </a:r>
          </a:p>
          <a:p>
            <a:pPr>
              <a:lnSpc>
                <a:spcPct val="130000"/>
              </a:lnSpc>
              <a:spcBef>
                <a:spcPct val="15000"/>
              </a:spcBef>
            </a:pPr>
            <a:r>
              <a:rPr lang="en-US" altLang="zh-CN" sz="3200" b="1" dirty="0">
                <a:latin typeface="Times New Roman" panose="02020603050405020304" pitchFamily="18" charset="0"/>
              </a:rPr>
              <a:t>         C. give in              D. give out </a:t>
            </a:r>
          </a:p>
          <a:p>
            <a:pPr>
              <a:lnSpc>
                <a:spcPct val="130000"/>
              </a:lnSpc>
              <a:spcBef>
                <a:spcPct val="15000"/>
              </a:spcBef>
            </a:pPr>
            <a:r>
              <a:rPr lang="en-US" altLang="zh-CN" sz="3200" b="1" dirty="0">
                <a:latin typeface="Times New Roman" panose="02020603050405020304" pitchFamily="18" charset="0"/>
              </a:rPr>
              <a:t>3. Math is difficult for him, so he wants to ____.</a:t>
            </a:r>
          </a:p>
          <a:p>
            <a:pPr>
              <a:lnSpc>
                <a:spcPct val="130000"/>
              </a:lnSpc>
              <a:spcBef>
                <a:spcPct val="15000"/>
              </a:spcBef>
            </a:pPr>
            <a:r>
              <a:rPr lang="en-US" altLang="zh-CN" sz="3200" b="1" dirty="0">
                <a:latin typeface="Times New Roman" panose="02020603050405020304" pitchFamily="18" charset="0"/>
              </a:rPr>
              <a:t>         A. go on                B. give up it</a:t>
            </a:r>
          </a:p>
          <a:p>
            <a:pPr>
              <a:lnSpc>
                <a:spcPct val="130000"/>
              </a:lnSpc>
              <a:spcBef>
                <a:spcPct val="15000"/>
              </a:spcBef>
            </a:pPr>
            <a:r>
              <a:rPr lang="en-US" altLang="zh-CN" sz="3200" b="1" dirty="0">
                <a:latin typeface="Times New Roman" panose="02020603050405020304" pitchFamily="18" charset="0"/>
              </a:rPr>
              <a:t>         C. give back         D. give it up</a:t>
            </a:r>
          </a:p>
        </p:txBody>
      </p:sp>
      <p:sp>
        <p:nvSpPr>
          <p:cNvPr id="158725" name="Text Box 5"/>
          <p:cNvSpPr txBox="1">
            <a:spLocks noChangeArrowheads="1"/>
          </p:cNvSpPr>
          <p:nvPr/>
        </p:nvSpPr>
        <p:spPr bwMode="auto">
          <a:xfrm>
            <a:off x="6629400" y="1600200"/>
            <a:ext cx="5016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2" tIns="45711" rIns="91422" bIns="45711">
            <a:spAutoFit/>
          </a:bodyPr>
          <a:lstStyle/>
          <a:p>
            <a:pPr>
              <a:spcBef>
                <a:spcPct val="50000"/>
              </a:spcBef>
            </a:pPr>
            <a:r>
              <a:rPr lang="en-US" altLang="zh-CN" sz="3200" b="1" dirty="0">
                <a:solidFill>
                  <a:srgbClr val="FF0000"/>
                </a:solidFill>
                <a:latin typeface="Times New Roman" panose="02020603050405020304" pitchFamily="18" charset="0"/>
              </a:rPr>
              <a:t>A</a:t>
            </a:r>
          </a:p>
        </p:txBody>
      </p:sp>
      <p:sp>
        <p:nvSpPr>
          <p:cNvPr id="158726" name="Text Box 6"/>
          <p:cNvSpPr txBox="1">
            <a:spLocks noChangeArrowheads="1"/>
          </p:cNvSpPr>
          <p:nvPr/>
        </p:nvSpPr>
        <p:spPr bwMode="auto">
          <a:xfrm>
            <a:off x="7772400" y="3733800"/>
            <a:ext cx="5016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2" tIns="45711" rIns="91422" bIns="45711">
            <a:spAutoFit/>
          </a:bodyPr>
          <a:lstStyle/>
          <a:p>
            <a:pPr>
              <a:spcBef>
                <a:spcPct val="50000"/>
              </a:spcBef>
            </a:pPr>
            <a:r>
              <a:rPr lang="en-US" altLang="zh-CN" sz="3200" b="1" dirty="0">
                <a:solidFill>
                  <a:srgbClr val="FF0000"/>
                </a:solidFill>
                <a:latin typeface="Times New Roman" panose="02020603050405020304" pitchFamily="18" charset="0"/>
              </a:rPr>
              <a:t>D</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58725"/>
                                        </p:tgtEl>
                                        <p:attrNameLst>
                                          <p:attrName>style.visibility</p:attrName>
                                        </p:attrNameLst>
                                      </p:cBhvr>
                                      <p:to>
                                        <p:strVal val="visible"/>
                                      </p:to>
                                    </p:set>
                                    <p:animEffect transition="in" filter="blinds(horizontal)">
                                      <p:cBhvr>
                                        <p:cTn id="7" dur="500"/>
                                        <p:tgtEl>
                                          <p:spTgt spid="15872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58726"/>
                                        </p:tgtEl>
                                        <p:attrNameLst>
                                          <p:attrName>style.visibility</p:attrName>
                                        </p:attrNameLst>
                                      </p:cBhvr>
                                      <p:to>
                                        <p:strVal val="visible"/>
                                      </p:to>
                                    </p:set>
                                    <p:animEffect transition="in" filter="blinds(horizontal)">
                                      <p:cBhvr>
                                        <p:cTn id="12" dur="500"/>
                                        <p:tgtEl>
                                          <p:spTgt spid="1587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8725" grpId="0"/>
      <p:bldP spid="158726"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20" name="Rectangle 4"/>
          <p:cNvSpPr>
            <a:spLocks noChangeArrowheads="1"/>
          </p:cNvSpPr>
          <p:nvPr/>
        </p:nvSpPr>
        <p:spPr bwMode="auto">
          <a:xfrm>
            <a:off x="381000" y="393700"/>
            <a:ext cx="8458200" cy="593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nSpc>
                <a:spcPct val="120000"/>
              </a:lnSpc>
            </a:pPr>
            <a:r>
              <a:rPr lang="en-US" altLang="zh-CN" sz="3200" b="1" dirty="0">
                <a:latin typeface="Times New Roman" panose="02020603050405020304" pitchFamily="18" charset="0"/>
              </a:rPr>
              <a:t>4. The traffic was held up for more than thirty   </a:t>
            </a:r>
          </a:p>
          <a:p>
            <a:pPr>
              <a:lnSpc>
                <a:spcPct val="120000"/>
              </a:lnSpc>
            </a:pPr>
            <a:r>
              <a:rPr lang="en-US" altLang="zh-CN" sz="3200" b="1" dirty="0">
                <a:latin typeface="Times New Roman" panose="02020603050405020304" pitchFamily="18" charset="0"/>
              </a:rPr>
              <a:t>    minutes</a:t>
            </a:r>
            <a:r>
              <a:rPr lang="zh-CN" altLang="en-US" sz="3200" b="1" dirty="0">
                <a:latin typeface="Times New Roman" panose="02020603050405020304" pitchFamily="18" charset="0"/>
              </a:rPr>
              <a:t>，</a:t>
            </a:r>
            <a:r>
              <a:rPr lang="en-US" altLang="zh-CN" sz="3200" b="1" dirty="0">
                <a:latin typeface="Times New Roman" panose="02020603050405020304" pitchFamily="18" charset="0"/>
              </a:rPr>
              <a:t>_____ caused me to arrive late.</a:t>
            </a:r>
          </a:p>
          <a:p>
            <a:pPr>
              <a:lnSpc>
                <a:spcPct val="120000"/>
              </a:lnSpc>
            </a:pPr>
            <a:r>
              <a:rPr lang="zh-CN" altLang="en-US" sz="3200" b="1" dirty="0">
                <a:latin typeface="Times New Roman" panose="02020603050405020304" pitchFamily="18" charset="0"/>
              </a:rPr>
              <a:t>　  </a:t>
            </a:r>
            <a:r>
              <a:rPr lang="en-US" altLang="zh-CN" sz="3200" b="1" dirty="0">
                <a:latin typeface="Times New Roman" panose="02020603050405020304" pitchFamily="18" charset="0"/>
              </a:rPr>
              <a:t>A. it        B. that        C. what      D. which</a:t>
            </a:r>
          </a:p>
          <a:p>
            <a:pPr>
              <a:lnSpc>
                <a:spcPct val="120000"/>
              </a:lnSpc>
            </a:pPr>
            <a:r>
              <a:rPr lang="en-US" altLang="zh-CN" sz="3200" b="1" dirty="0">
                <a:latin typeface="Times New Roman" panose="02020603050405020304" pitchFamily="18" charset="0"/>
              </a:rPr>
              <a:t>5. Not only my friends but also I ___ interested in football and Messi is our favorite star.</a:t>
            </a:r>
          </a:p>
          <a:p>
            <a:pPr>
              <a:lnSpc>
                <a:spcPct val="120000"/>
              </a:lnSpc>
            </a:pPr>
            <a:r>
              <a:rPr lang="en-US" altLang="zh-CN" sz="3200" b="1" dirty="0">
                <a:latin typeface="Times New Roman" panose="02020603050405020304" pitchFamily="18" charset="0"/>
              </a:rPr>
              <a:t>      A. be       B. am         C. is          D. are</a:t>
            </a:r>
          </a:p>
          <a:p>
            <a:pPr>
              <a:lnSpc>
                <a:spcPct val="120000"/>
              </a:lnSpc>
            </a:pPr>
            <a:r>
              <a:rPr lang="en-US" altLang="zh-CN" sz="3200" b="1" dirty="0">
                <a:latin typeface="Times New Roman" panose="02020603050405020304" pitchFamily="18" charset="0"/>
              </a:rPr>
              <a:t>6. Now ____ the young ___ the old are learning  </a:t>
            </a:r>
          </a:p>
          <a:p>
            <a:pPr>
              <a:lnSpc>
                <a:spcPct val="120000"/>
              </a:lnSpc>
            </a:pPr>
            <a:r>
              <a:rPr lang="en-US" altLang="zh-CN" sz="3200" b="1" dirty="0">
                <a:latin typeface="Times New Roman" panose="02020603050405020304" pitchFamily="18" charset="0"/>
              </a:rPr>
              <a:t>    to speak English.</a:t>
            </a:r>
          </a:p>
          <a:p>
            <a:pPr>
              <a:lnSpc>
                <a:spcPct val="120000"/>
              </a:lnSpc>
            </a:pPr>
            <a:r>
              <a:rPr lang="en-US" altLang="zh-CN" sz="3200" b="1" dirty="0">
                <a:latin typeface="Times New Roman" panose="02020603050405020304" pitchFamily="18" charset="0"/>
              </a:rPr>
              <a:t>     A. only; except         B. either; or</a:t>
            </a:r>
          </a:p>
          <a:p>
            <a:pPr>
              <a:lnSpc>
                <a:spcPct val="120000"/>
              </a:lnSpc>
            </a:pPr>
            <a:r>
              <a:rPr lang="en-US" altLang="zh-CN" sz="3200" b="1" dirty="0">
                <a:latin typeface="Times New Roman" panose="02020603050405020304" pitchFamily="18" charset="0"/>
              </a:rPr>
              <a:t>    C. neither; nor          D. not only; but also</a:t>
            </a:r>
          </a:p>
        </p:txBody>
      </p:sp>
      <p:sp>
        <p:nvSpPr>
          <p:cNvPr id="162821" name="Text Box 5"/>
          <p:cNvSpPr txBox="1">
            <a:spLocks noChangeArrowheads="1"/>
          </p:cNvSpPr>
          <p:nvPr/>
        </p:nvSpPr>
        <p:spPr bwMode="auto">
          <a:xfrm>
            <a:off x="2895600" y="1066800"/>
            <a:ext cx="5016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2" tIns="45711" rIns="91422" bIns="45711">
            <a:spAutoFit/>
          </a:bodyPr>
          <a:lstStyle/>
          <a:p>
            <a:pPr>
              <a:spcBef>
                <a:spcPct val="50000"/>
              </a:spcBef>
            </a:pPr>
            <a:r>
              <a:rPr lang="en-US" altLang="zh-CN" sz="3200" b="1" dirty="0">
                <a:solidFill>
                  <a:srgbClr val="FF0000"/>
                </a:solidFill>
                <a:latin typeface="Times New Roman" panose="02020603050405020304" pitchFamily="18" charset="0"/>
              </a:rPr>
              <a:t>D</a:t>
            </a:r>
          </a:p>
        </p:txBody>
      </p:sp>
      <p:sp>
        <p:nvSpPr>
          <p:cNvPr id="162822" name="Text Box 6"/>
          <p:cNvSpPr txBox="1">
            <a:spLocks noChangeArrowheads="1"/>
          </p:cNvSpPr>
          <p:nvPr/>
        </p:nvSpPr>
        <p:spPr bwMode="auto">
          <a:xfrm>
            <a:off x="6172200" y="2209800"/>
            <a:ext cx="5016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2" tIns="45711" rIns="91422" bIns="45711">
            <a:spAutoFit/>
          </a:bodyPr>
          <a:lstStyle/>
          <a:p>
            <a:pPr>
              <a:spcBef>
                <a:spcPct val="50000"/>
              </a:spcBef>
            </a:pPr>
            <a:r>
              <a:rPr lang="en-US" altLang="zh-CN" sz="3200" b="1" dirty="0">
                <a:solidFill>
                  <a:srgbClr val="FF0000"/>
                </a:solidFill>
                <a:latin typeface="Times New Roman" panose="02020603050405020304" pitchFamily="18" charset="0"/>
              </a:rPr>
              <a:t>B</a:t>
            </a:r>
          </a:p>
        </p:txBody>
      </p:sp>
      <p:sp>
        <p:nvSpPr>
          <p:cNvPr id="162823" name="Text Box 7"/>
          <p:cNvSpPr txBox="1">
            <a:spLocks noChangeArrowheads="1"/>
          </p:cNvSpPr>
          <p:nvPr/>
        </p:nvSpPr>
        <p:spPr bwMode="auto">
          <a:xfrm>
            <a:off x="1828800" y="3962400"/>
            <a:ext cx="5016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2" tIns="45711" rIns="91422" bIns="45711">
            <a:spAutoFit/>
          </a:bodyPr>
          <a:lstStyle/>
          <a:p>
            <a:pPr>
              <a:spcBef>
                <a:spcPct val="50000"/>
              </a:spcBef>
            </a:pPr>
            <a:r>
              <a:rPr lang="en-US" altLang="zh-CN" sz="3200" b="1" dirty="0">
                <a:solidFill>
                  <a:srgbClr val="FF0000"/>
                </a:solidFill>
                <a:latin typeface="Times New Roman" panose="02020603050405020304" pitchFamily="18" charset="0"/>
              </a:rPr>
              <a:t>D</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2821"/>
                                        </p:tgtEl>
                                        <p:attrNameLst>
                                          <p:attrName>style.visibility</p:attrName>
                                        </p:attrNameLst>
                                      </p:cBhvr>
                                      <p:to>
                                        <p:strVal val="visible"/>
                                      </p:to>
                                    </p:set>
                                    <p:animEffect transition="in" filter="blinds(horizontal)">
                                      <p:cBhvr>
                                        <p:cTn id="7" dur="500"/>
                                        <p:tgtEl>
                                          <p:spTgt spid="16282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62822"/>
                                        </p:tgtEl>
                                        <p:attrNameLst>
                                          <p:attrName>style.visibility</p:attrName>
                                        </p:attrNameLst>
                                      </p:cBhvr>
                                      <p:to>
                                        <p:strVal val="visible"/>
                                      </p:to>
                                    </p:set>
                                    <p:animEffect transition="in" filter="blinds(horizontal)">
                                      <p:cBhvr>
                                        <p:cTn id="12" dur="500"/>
                                        <p:tgtEl>
                                          <p:spTgt spid="16282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62823"/>
                                        </p:tgtEl>
                                        <p:attrNameLst>
                                          <p:attrName>style.visibility</p:attrName>
                                        </p:attrNameLst>
                                      </p:cBhvr>
                                      <p:to>
                                        <p:strVal val="visible"/>
                                      </p:to>
                                    </p:set>
                                    <p:animEffect transition="in" filter="blinds(horizontal)">
                                      <p:cBhvr>
                                        <p:cTn id="17" dur="500"/>
                                        <p:tgtEl>
                                          <p:spTgt spid="1628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2821" grpId="0"/>
      <p:bldP spid="162822" grpId="0"/>
      <p:bldP spid="162823"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9" name="Rectangle 5"/>
          <p:cNvSpPr>
            <a:spLocks noChangeArrowheads="1"/>
          </p:cNvSpPr>
          <p:nvPr/>
        </p:nvSpPr>
        <p:spPr bwMode="auto">
          <a:xfrm>
            <a:off x="381000" y="1447800"/>
            <a:ext cx="8305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457200" indent="-457200" eaLnBrk="0" hangingPunct="0">
              <a:lnSpc>
                <a:spcPct val="130000"/>
              </a:lnSpc>
            </a:pPr>
            <a:r>
              <a:rPr lang="en-US" altLang="zh-CN" sz="3200" b="1" dirty="0">
                <a:solidFill>
                  <a:srgbClr val="000000"/>
                </a:solidFill>
                <a:latin typeface="Times New Roman" panose="02020603050405020304" pitchFamily="18" charset="0"/>
                <a:ea typeface="新宋体" panose="02010609030101010101" pitchFamily="49" charset="-122"/>
              </a:rPr>
              <a:t>1. He didn’t give John the money, but he gave it to me </a:t>
            </a:r>
            <a:r>
              <a:rPr lang="en-US" altLang="zh-CN" sz="3200" b="1" dirty="0">
                <a:latin typeface="Times New Roman" panose="02020603050405020304" pitchFamily="18" charset="0"/>
                <a:ea typeface="新宋体" panose="02010609030101010101" pitchFamily="49" charset="-122"/>
              </a:rPr>
              <a:t>instead</a:t>
            </a:r>
            <a:r>
              <a:rPr lang="en-US" altLang="zh-CN" sz="3200" b="1" dirty="0">
                <a:solidFill>
                  <a:srgbClr val="000000"/>
                </a:solidFill>
                <a:latin typeface="Times New Roman" panose="02020603050405020304" pitchFamily="18" charset="0"/>
                <a:ea typeface="新宋体" panose="02010609030101010101" pitchFamily="49" charset="-122"/>
              </a:rPr>
              <a:t>. </a:t>
            </a:r>
            <a:r>
              <a:rPr lang="zh-CN" altLang="en-US" sz="3200" b="1" dirty="0">
                <a:solidFill>
                  <a:srgbClr val="000000"/>
                </a:solidFill>
                <a:latin typeface="Times New Roman" panose="02020603050405020304" pitchFamily="18" charset="0"/>
                <a:ea typeface="新宋体" panose="02010609030101010101" pitchFamily="49" charset="-122"/>
              </a:rPr>
              <a:t>（同义句转换）</a:t>
            </a:r>
            <a:endParaRPr lang="zh-CN" altLang="en-US" sz="3200" b="1" dirty="0">
              <a:latin typeface="Times New Roman" panose="02020603050405020304" pitchFamily="18" charset="0"/>
            </a:endParaRPr>
          </a:p>
          <a:p>
            <a:pPr marL="457200" indent="-457200" eaLnBrk="0" hangingPunct="0">
              <a:lnSpc>
                <a:spcPct val="130000"/>
              </a:lnSpc>
            </a:pPr>
            <a:r>
              <a:rPr lang="zh-CN" altLang="en-US" sz="3200" b="1" dirty="0">
                <a:solidFill>
                  <a:srgbClr val="000000"/>
                </a:solidFill>
                <a:latin typeface="Times New Roman" panose="02020603050405020304" pitchFamily="18" charset="0"/>
                <a:ea typeface="新宋体" panose="02010609030101010101" pitchFamily="49" charset="-122"/>
              </a:rPr>
              <a:t>     </a:t>
            </a:r>
            <a:r>
              <a:rPr lang="en-US" altLang="zh-CN" sz="3200" b="1" dirty="0">
                <a:solidFill>
                  <a:srgbClr val="000000"/>
                </a:solidFill>
                <a:latin typeface="Times New Roman" panose="02020603050405020304" pitchFamily="18" charset="0"/>
                <a:ea typeface="新宋体" panose="02010609030101010101" pitchFamily="49" charset="-122"/>
              </a:rPr>
              <a:t>_______  ___  giving John the money, he gave it to me. </a:t>
            </a:r>
          </a:p>
          <a:p>
            <a:pPr marL="457200" indent="-457200" eaLnBrk="0" hangingPunct="0">
              <a:lnSpc>
                <a:spcPct val="130000"/>
              </a:lnSpc>
            </a:pPr>
            <a:r>
              <a:rPr lang="en-US" altLang="zh-CN" sz="3200" b="1" dirty="0">
                <a:solidFill>
                  <a:srgbClr val="000000"/>
                </a:solidFill>
                <a:latin typeface="Times New Roman" panose="02020603050405020304" pitchFamily="18" charset="0"/>
                <a:ea typeface="新宋体" panose="02010609030101010101" pitchFamily="49" charset="-122"/>
              </a:rPr>
              <a:t>2. </a:t>
            </a:r>
            <a:r>
              <a:rPr lang="zh-CN" altLang="en-US" sz="3200" b="1" dirty="0">
                <a:solidFill>
                  <a:srgbClr val="000000"/>
                </a:solidFill>
                <a:latin typeface="Times New Roman" panose="02020603050405020304" pitchFamily="18" charset="0"/>
                <a:ea typeface="新宋体" panose="02010609030101010101" pitchFamily="49" charset="-122"/>
              </a:rPr>
              <a:t>我们班同学都为李老师骄傲。</a:t>
            </a:r>
          </a:p>
          <a:p>
            <a:pPr marL="457200" indent="-457200" eaLnBrk="0" hangingPunct="0">
              <a:lnSpc>
                <a:spcPct val="130000"/>
              </a:lnSpc>
            </a:pPr>
            <a:r>
              <a:rPr lang="zh-CN" altLang="en-US" sz="3200" b="1" dirty="0">
                <a:solidFill>
                  <a:srgbClr val="000000"/>
                </a:solidFill>
                <a:latin typeface="Times New Roman" panose="02020603050405020304" pitchFamily="18" charset="0"/>
                <a:ea typeface="新宋体" panose="02010609030101010101" pitchFamily="49" charset="-122"/>
              </a:rPr>
              <a:t>    </a:t>
            </a:r>
            <a:r>
              <a:rPr lang="en-US" altLang="zh-CN" sz="3200" b="1" dirty="0">
                <a:solidFill>
                  <a:srgbClr val="000000"/>
                </a:solidFill>
                <a:latin typeface="Times New Roman" panose="02020603050405020304" pitchFamily="18" charset="0"/>
                <a:ea typeface="新宋体" panose="02010609030101010101" pitchFamily="49" charset="-122"/>
              </a:rPr>
              <a:t>My classmates _________________________ Mr. Li.</a:t>
            </a:r>
            <a:endParaRPr lang="en-US" altLang="zh-CN" sz="3200" b="1" dirty="0">
              <a:latin typeface="Times New Roman" panose="02020603050405020304" pitchFamily="18" charset="0"/>
            </a:endParaRPr>
          </a:p>
        </p:txBody>
      </p:sp>
      <p:sp>
        <p:nvSpPr>
          <p:cNvPr id="159751" name="Rectangle 7"/>
          <p:cNvSpPr>
            <a:spLocks noChangeArrowheads="1"/>
          </p:cNvSpPr>
          <p:nvPr/>
        </p:nvSpPr>
        <p:spPr bwMode="auto">
          <a:xfrm>
            <a:off x="990600" y="2819400"/>
            <a:ext cx="2286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3200" b="1" dirty="0">
                <a:solidFill>
                  <a:srgbClr val="FF0000"/>
                </a:solidFill>
                <a:latin typeface="Times New Roman" panose="02020603050405020304" pitchFamily="18" charset="0"/>
                <a:ea typeface="新宋体" panose="02010609030101010101" pitchFamily="49" charset="-122"/>
              </a:rPr>
              <a:t>Instead   of</a:t>
            </a:r>
          </a:p>
        </p:txBody>
      </p:sp>
      <p:sp>
        <p:nvSpPr>
          <p:cNvPr id="159752" name="Rectangle 8"/>
          <p:cNvSpPr>
            <a:spLocks noChangeArrowheads="1"/>
          </p:cNvSpPr>
          <p:nvPr/>
        </p:nvSpPr>
        <p:spPr bwMode="auto">
          <a:xfrm>
            <a:off x="3505200" y="4724400"/>
            <a:ext cx="51054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3200" b="1" dirty="0">
                <a:solidFill>
                  <a:srgbClr val="FF0000"/>
                </a:solidFill>
                <a:latin typeface="Times New Roman" panose="02020603050405020304" pitchFamily="18" charset="0"/>
                <a:ea typeface="新宋体" panose="02010609030101010101" pitchFamily="49" charset="-122"/>
              </a:rPr>
              <a:t>are proud of /take pride in</a:t>
            </a:r>
          </a:p>
        </p:txBody>
      </p:sp>
      <p:sp>
        <p:nvSpPr>
          <p:cNvPr id="159754" name="Rectangle 10"/>
          <p:cNvSpPr>
            <a:spLocks noChangeArrowheads="1"/>
          </p:cNvSpPr>
          <p:nvPr/>
        </p:nvSpPr>
        <p:spPr bwMode="auto">
          <a:xfrm>
            <a:off x="533400" y="838200"/>
            <a:ext cx="274478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3200" b="1" dirty="0">
                <a:solidFill>
                  <a:schemeClr val="hlink"/>
                </a:solidFill>
                <a:latin typeface="Times New Roman" panose="02020603050405020304" pitchFamily="18" charset="0"/>
              </a:rPr>
              <a:t>II. </a:t>
            </a:r>
            <a:r>
              <a:rPr lang="zh-CN" altLang="en-US" sz="3200" b="1" dirty="0">
                <a:solidFill>
                  <a:schemeClr val="hlink"/>
                </a:solidFill>
                <a:latin typeface="Times New Roman" panose="02020603050405020304" pitchFamily="18" charset="0"/>
              </a:rPr>
              <a:t>完成句子。</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59751"/>
                                        </p:tgtEl>
                                        <p:attrNameLst>
                                          <p:attrName>style.visibility</p:attrName>
                                        </p:attrNameLst>
                                      </p:cBhvr>
                                      <p:to>
                                        <p:strVal val="visible"/>
                                      </p:to>
                                    </p:set>
                                    <p:anim calcmode="lin" valueType="num">
                                      <p:cBhvr>
                                        <p:cTn id="7" dur="1000" fill="hold"/>
                                        <p:tgtEl>
                                          <p:spTgt spid="159751"/>
                                        </p:tgtEl>
                                        <p:attrNameLst>
                                          <p:attrName>ppt_w</p:attrName>
                                        </p:attrNameLst>
                                      </p:cBhvr>
                                      <p:tavLst>
                                        <p:tav tm="0">
                                          <p:val>
                                            <p:strVal val="#ppt_w*0.70"/>
                                          </p:val>
                                        </p:tav>
                                        <p:tav tm="100000">
                                          <p:val>
                                            <p:strVal val="#ppt_w"/>
                                          </p:val>
                                        </p:tav>
                                      </p:tavLst>
                                    </p:anim>
                                    <p:anim calcmode="lin" valueType="num">
                                      <p:cBhvr>
                                        <p:cTn id="8" dur="1000" fill="hold"/>
                                        <p:tgtEl>
                                          <p:spTgt spid="159751"/>
                                        </p:tgtEl>
                                        <p:attrNameLst>
                                          <p:attrName>ppt_h</p:attrName>
                                        </p:attrNameLst>
                                      </p:cBhvr>
                                      <p:tavLst>
                                        <p:tav tm="0">
                                          <p:val>
                                            <p:strVal val="#ppt_h"/>
                                          </p:val>
                                        </p:tav>
                                        <p:tav tm="100000">
                                          <p:val>
                                            <p:strVal val="#ppt_h"/>
                                          </p:val>
                                        </p:tav>
                                      </p:tavLst>
                                    </p:anim>
                                    <p:animEffect transition="in" filter="fade">
                                      <p:cBhvr>
                                        <p:cTn id="9" dur="1000"/>
                                        <p:tgtEl>
                                          <p:spTgt spid="159751"/>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159752"/>
                                        </p:tgtEl>
                                        <p:attrNameLst>
                                          <p:attrName>style.visibility</p:attrName>
                                        </p:attrNameLst>
                                      </p:cBhvr>
                                      <p:to>
                                        <p:strVal val="visible"/>
                                      </p:to>
                                    </p:set>
                                    <p:anim calcmode="lin" valueType="num">
                                      <p:cBhvr>
                                        <p:cTn id="14" dur="1000" fill="hold"/>
                                        <p:tgtEl>
                                          <p:spTgt spid="159752"/>
                                        </p:tgtEl>
                                        <p:attrNameLst>
                                          <p:attrName>ppt_w</p:attrName>
                                        </p:attrNameLst>
                                      </p:cBhvr>
                                      <p:tavLst>
                                        <p:tav tm="0">
                                          <p:val>
                                            <p:strVal val="#ppt_w*0.70"/>
                                          </p:val>
                                        </p:tav>
                                        <p:tav tm="100000">
                                          <p:val>
                                            <p:strVal val="#ppt_w"/>
                                          </p:val>
                                        </p:tav>
                                      </p:tavLst>
                                    </p:anim>
                                    <p:anim calcmode="lin" valueType="num">
                                      <p:cBhvr>
                                        <p:cTn id="15" dur="1000" fill="hold"/>
                                        <p:tgtEl>
                                          <p:spTgt spid="159752"/>
                                        </p:tgtEl>
                                        <p:attrNameLst>
                                          <p:attrName>ppt_h</p:attrName>
                                        </p:attrNameLst>
                                      </p:cBhvr>
                                      <p:tavLst>
                                        <p:tav tm="0">
                                          <p:val>
                                            <p:strVal val="#ppt_h"/>
                                          </p:val>
                                        </p:tav>
                                        <p:tav tm="100000">
                                          <p:val>
                                            <p:strVal val="#ppt_h"/>
                                          </p:val>
                                        </p:tav>
                                      </p:tavLst>
                                    </p:anim>
                                    <p:animEffect transition="in" filter="fade">
                                      <p:cBhvr>
                                        <p:cTn id="16" dur="1000"/>
                                        <p:tgtEl>
                                          <p:spTgt spid="1597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751" grpId="0"/>
      <p:bldP spid="159752"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5" name="Rectangle 5"/>
          <p:cNvSpPr>
            <a:spLocks noChangeArrowheads="1"/>
          </p:cNvSpPr>
          <p:nvPr/>
        </p:nvSpPr>
        <p:spPr bwMode="auto">
          <a:xfrm>
            <a:off x="304800" y="533400"/>
            <a:ext cx="8610600" cy="5349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lnSpc>
                <a:spcPct val="135000"/>
              </a:lnSpc>
            </a:pPr>
            <a:r>
              <a:rPr lang="en-US" altLang="zh-CN" sz="3200" b="1" dirty="0">
                <a:solidFill>
                  <a:srgbClr val="000000"/>
                </a:solidFill>
                <a:latin typeface="Times New Roman" panose="02020603050405020304" pitchFamily="18" charset="0"/>
                <a:ea typeface="新宋体" panose="02010609030101010101" pitchFamily="49" charset="-122"/>
              </a:rPr>
              <a:t>3. </a:t>
            </a:r>
            <a:r>
              <a:rPr lang="zh-CN" altLang="en-US" sz="3200" b="1" dirty="0">
                <a:solidFill>
                  <a:srgbClr val="000000"/>
                </a:solidFill>
                <a:latin typeface="Times New Roman" panose="02020603050405020304" pitchFamily="18" charset="0"/>
                <a:ea typeface="新宋体" panose="02010609030101010101" pitchFamily="49" charset="-122"/>
              </a:rPr>
              <a:t>没有水鱼就无法生存。</a:t>
            </a:r>
          </a:p>
          <a:p>
            <a:pPr eaLnBrk="0" hangingPunct="0">
              <a:lnSpc>
                <a:spcPct val="135000"/>
              </a:lnSpc>
            </a:pPr>
            <a:r>
              <a:rPr lang="zh-CN" altLang="en-US" sz="3200" b="1" dirty="0">
                <a:solidFill>
                  <a:srgbClr val="000000"/>
                </a:solidFill>
                <a:latin typeface="Times New Roman" panose="02020603050405020304" pitchFamily="18" charset="0"/>
                <a:ea typeface="新宋体" panose="02010609030101010101" pitchFamily="49" charset="-122"/>
              </a:rPr>
              <a:t>    </a:t>
            </a:r>
            <a:r>
              <a:rPr lang="en-US" altLang="zh-CN" sz="3200" b="1" dirty="0">
                <a:solidFill>
                  <a:srgbClr val="000000"/>
                </a:solidFill>
                <a:latin typeface="Times New Roman" panose="02020603050405020304" pitchFamily="18" charset="0"/>
                <a:ea typeface="新宋体" panose="02010609030101010101" pitchFamily="49" charset="-122"/>
              </a:rPr>
              <a:t>The fish ____  ____ </a:t>
            </a:r>
            <a:r>
              <a:rPr lang="en-US" altLang="en-US" sz="3200" b="1" dirty="0">
                <a:solidFill>
                  <a:srgbClr val="000000"/>
                </a:solidFill>
                <a:latin typeface="Times New Roman" panose="02020603050405020304" pitchFamily="18" charset="0"/>
                <a:ea typeface="新宋体" panose="02010609030101010101" pitchFamily="49" charset="-122"/>
              </a:rPr>
              <a:t> live </a:t>
            </a:r>
            <a:r>
              <a:rPr lang="en-US" altLang="zh-CN" sz="3200" b="1" dirty="0">
                <a:solidFill>
                  <a:srgbClr val="000000"/>
                </a:solidFill>
                <a:latin typeface="Times New Roman" panose="02020603050405020304" pitchFamily="18" charset="0"/>
                <a:ea typeface="新宋体" panose="02010609030101010101" pitchFamily="49" charset="-122"/>
              </a:rPr>
              <a:t>_______ water.</a:t>
            </a:r>
          </a:p>
          <a:p>
            <a:pPr eaLnBrk="0" hangingPunct="0">
              <a:lnSpc>
                <a:spcPct val="135000"/>
              </a:lnSpc>
            </a:pPr>
            <a:r>
              <a:rPr lang="en-US" altLang="zh-CN" sz="3200" b="1" dirty="0">
                <a:solidFill>
                  <a:srgbClr val="000000"/>
                </a:solidFill>
                <a:latin typeface="Times New Roman" panose="02020603050405020304" pitchFamily="18" charset="0"/>
                <a:ea typeface="新宋体" panose="02010609030101010101" pitchFamily="49" charset="-122"/>
              </a:rPr>
              <a:t>4. </a:t>
            </a:r>
            <a:r>
              <a:rPr lang="zh-CN" altLang="en-US" sz="3200" b="1" dirty="0">
                <a:solidFill>
                  <a:srgbClr val="000000"/>
                </a:solidFill>
                <a:latin typeface="Times New Roman" panose="02020603050405020304" pitchFamily="18" charset="0"/>
                <a:ea typeface="新宋体" panose="02010609030101010101" pitchFamily="49" charset="-122"/>
              </a:rPr>
              <a:t>尽管我学习不好，但我从未放弃过。                 </a:t>
            </a:r>
          </a:p>
          <a:p>
            <a:pPr eaLnBrk="0" hangingPunct="0">
              <a:lnSpc>
                <a:spcPct val="135000"/>
              </a:lnSpc>
            </a:pPr>
            <a:r>
              <a:rPr lang="zh-CN" altLang="en-US" sz="3200" b="1" dirty="0">
                <a:solidFill>
                  <a:srgbClr val="000000"/>
                </a:solidFill>
                <a:latin typeface="Times New Roman" panose="02020603050405020304" pitchFamily="18" charset="0"/>
                <a:ea typeface="新宋体" panose="02010609030101010101" pitchFamily="49" charset="-122"/>
              </a:rPr>
              <a:t>    </a:t>
            </a:r>
            <a:r>
              <a:rPr lang="en-US" altLang="zh-CN" sz="3200" b="1" dirty="0">
                <a:solidFill>
                  <a:srgbClr val="000000"/>
                </a:solidFill>
                <a:latin typeface="Times New Roman" panose="02020603050405020304" pitchFamily="18" charset="0"/>
                <a:ea typeface="新宋体" panose="02010609030101010101" pitchFamily="49" charset="-122"/>
              </a:rPr>
              <a:t>______________________________ I didn’t do well in my lessons, I never_____  ___.</a:t>
            </a:r>
          </a:p>
          <a:p>
            <a:pPr eaLnBrk="0" hangingPunct="0">
              <a:lnSpc>
                <a:spcPct val="135000"/>
              </a:lnSpc>
            </a:pPr>
            <a:r>
              <a:rPr lang="en-US" altLang="zh-CN" sz="3200" b="1" dirty="0">
                <a:solidFill>
                  <a:srgbClr val="000000"/>
                </a:solidFill>
                <a:latin typeface="Times New Roman" panose="02020603050405020304" pitchFamily="18" charset="0"/>
                <a:ea typeface="新宋体" panose="02010609030101010101" pitchFamily="49" charset="-122"/>
              </a:rPr>
              <a:t>5. </a:t>
            </a:r>
            <a:r>
              <a:rPr lang="zh-CN" altLang="en-US" sz="3200" b="1" dirty="0">
                <a:solidFill>
                  <a:srgbClr val="000000"/>
                </a:solidFill>
                <a:latin typeface="Times New Roman" panose="02020603050405020304" pitchFamily="18" charset="0"/>
                <a:ea typeface="新宋体" panose="02010609030101010101" pitchFamily="49" charset="-122"/>
              </a:rPr>
              <a:t>我画画得好，歌唱得更好。</a:t>
            </a:r>
          </a:p>
          <a:p>
            <a:pPr eaLnBrk="0" hangingPunct="0">
              <a:lnSpc>
                <a:spcPct val="135000"/>
              </a:lnSpc>
            </a:pPr>
            <a:r>
              <a:rPr lang="zh-CN" altLang="en-US" sz="3200" b="1" dirty="0">
                <a:solidFill>
                  <a:srgbClr val="000000"/>
                </a:solidFill>
                <a:latin typeface="Times New Roman" panose="02020603050405020304" pitchFamily="18" charset="0"/>
                <a:ea typeface="新宋体" panose="02010609030101010101" pitchFamily="49" charset="-122"/>
              </a:rPr>
              <a:t>   </a:t>
            </a:r>
            <a:r>
              <a:rPr lang="en-US" altLang="zh-CN" sz="3200" b="1" dirty="0">
                <a:solidFill>
                  <a:srgbClr val="000000"/>
                </a:solidFill>
                <a:latin typeface="Times New Roman" panose="02020603050405020304" pitchFamily="18" charset="0"/>
                <a:ea typeface="新宋体" panose="02010609030101010101" pitchFamily="49" charset="-122"/>
              </a:rPr>
              <a:t>I ___  _____ ___ painting and I ___ ______ ___ singing.</a:t>
            </a:r>
          </a:p>
        </p:txBody>
      </p:sp>
      <p:sp>
        <p:nvSpPr>
          <p:cNvPr id="163846" name="Rectangle 6"/>
          <p:cNvSpPr>
            <a:spLocks noChangeArrowheads="1"/>
          </p:cNvSpPr>
          <p:nvPr/>
        </p:nvSpPr>
        <p:spPr bwMode="auto">
          <a:xfrm>
            <a:off x="2286000" y="1295400"/>
            <a:ext cx="1905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3200" b="1" dirty="0">
                <a:solidFill>
                  <a:srgbClr val="FF0000"/>
                </a:solidFill>
                <a:latin typeface="Times New Roman" panose="02020603050405020304" pitchFamily="18" charset="0"/>
                <a:ea typeface="新宋体" panose="02010609030101010101" pitchFamily="49" charset="-122"/>
              </a:rPr>
              <a:t>can </a:t>
            </a:r>
            <a:r>
              <a:rPr lang="en-US" altLang="zh-CN" sz="3200" b="1" dirty="0">
                <a:solidFill>
                  <a:srgbClr val="FF0000"/>
                </a:solidFill>
                <a:latin typeface="Times New Roman" panose="02020603050405020304" pitchFamily="18" charset="0"/>
                <a:ea typeface="新宋体" panose="02010609030101010101" pitchFamily="49" charset="-122"/>
              </a:rPr>
              <a:t>    </a:t>
            </a:r>
            <a:r>
              <a:rPr lang="en-US" altLang="en-US" sz="3200" b="1" dirty="0">
                <a:solidFill>
                  <a:srgbClr val="FF0000"/>
                </a:solidFill>
                <a:latin typeface="Times New Roman" panose="02020603050405020304" pitchFamily="18" charset="0"/>
                <a:ea typeface="新宋体" panose="02010609030101010101" pitchFamily="49" charset="-122"/>
              </a:rPr>
              <a:t>not </a:t>
            </a:r>
            <a:endParaRPr lang="en-US" altLang="zh-CN" sz="3200" b="1" dirty="0">
              <a:solidFill>
                <a:srgbClr val="FF0000"/>
              </a:solidFill>
              <a:latin typeface="Times New Roman" panose="02020603050405020304" pitchFamily="18" charset="0"/>
              <a:ea typeface="新宋体" panose="02010609030101010101" pitchFamily="49" charset="-122"/>
            </a:endParaRPr>
          </a:p>
        </p:txBody>
      </p:sp>
      <p:sp>
        <p:nvSpPr>
          <p:cNvPr id="163847" name="Rectangle 7"/>
          <p:cNvSpPr>
            <a:spLocks noChangeArrowheads="1"/>
          </p:cNvSpPr>
          <p:nvPr/>
        </p:nvSpPr>
        <p:spPr bwMode="auto">
          <a:xfrm>
            <a:off x="5029200" y="1295400"/>
            <a:ext cx="1600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3200" b="1" dirty="0">
                <a:solidFill>
                  <a:srgbClr val="FF0000"/>
                </a:solidFill>
                <a:latin typeface="Times New Roman" panose="02020603050405020304" pitchFamily="18" charset="0"/>
                <a:ea typeface="新宋体" panose="02010609030101010101" pitchFamily="49" charset="-122"/>
              </a:rPr>
              <a:t>without</a:t>
            </a:r>
          </a:p>
        </p:txBody>
      </p:sp>
      <p:sp>
        <p:nvSpPr>
          <p:cNvPr id="163848" name="Rectangle 8"/>
          <p:cNvSpPr>
            <a:spLocks noChangeArrowheads="1"/>
          </p:cNvSpPr>
          <p:nvPr/>
        </p:nvSpPr>
        <p:spPr bwMode="auto">
          <a:xfrm>
            <a:off x="762000" y="2590800"/>
            <a:ext cx="63246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3200" b="1" dirty="0">
                <a:solidFill>
                  <a:srgbClr val="FF0000"/>
                </a:solidFill>
                <a:latin typeface="Times New Roman" panose="02020603050405020304" pitchFamily="18" charset="0"/>
                <a:ea typeface="新宋体" panose="02010609030101010101" pitchFamily="49" charset="-122"/>
              </a:rPr>
              <a:t>Though / Although / Even though</a:t>
            </a:r>
            <a:endParaRPr lang="en-US" altLang="zh-CN" sz="3200" b="1" dirty="0">
              <a:solidFill>
                <a:srgbClr val="FF0000"/>
              </a:solidFill>
              <a:latin typeface="Times New Roman" panose="02020603050405020304" pitchFamily="18" charset="0"/>
              <a:ea typeface="新宋体" panose="02010609030101010101" pitchFamily="49" charset="-122"/>
            </a:endParaRPr>
          </a:p>
        </p:txBody>
      </p:sp>
      <p:sp>
        <p:nvSpPr>
          <p:cNvPr id="163849" name="Rectangle 9"/>
          <p:cNvSpPr>
            <a:spLocks noChangeArrowheads="1"/>
          </p:cNvSpPr>
          <p:nvPr/>
        </p:nvSpPr>
        <p:spPr bwMode="auto">
          <a:xfrm>
            <a:off x="5638800" y="3200400"/>
            <a:ext cx="18288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3200" b="1" dirty="0">
                <a:solidFill>
                  <a:srgbClr val="FF0000"/>
                </a:solidFill>
                <a:latin typeface="Times New Roman" panose="02020603050405020304" pitchFamily="18" charset="0"/>
                <a:ea typeface="新宋体" panose="02010609030101010101" pitchFamily="49" charset="-122"/>
              </a:rPr>
              <a:t>gave </a:t>
            </a:r>
            <a:r>
              <a:rPr lang="en-US" altLang="zh-CN" sz="3200" b="1" dirty="0">
                <a:solidFill>
                  <a:srgbClr val="FF0000"/>
                </a:solidFill>
                <a:latin typeface="Times New Roman" panose="02020603050405020304" pitchFamily="18" charset="0"/>
                <a:ea typeface="新宋体" panose="02010609030101010101" pitchFamily="49" charset="-122"/>
              </a:rPr>
              <a:t>  </a:t>
            </a:r>
            <a:r>
              <a:rPr lang="en-US" altLang="en-US" sz="3200" b="1" dirty="0">
                <a:solidFill>
                  <a:srgbClr val="FF0000"/>
                </a:solidFill>
                <a:latin typeface="Times New Roman" panose="02020603050405020304" pitchFamily="18" charset="0"/>
                <a:ea typeface="新宋体" panose="02010609030101010101" pitchFamily="49" charset="-122"/>
              </a:rPr>
              <a:t>up</a:t>
            </a:r>
          </a:p>
        </p:txBody>
      </p:sp>
      <p:sp>
        <p:nvSpPr>
          <p:cNvPr id="163850" name="Rectangle 10"/>
          <p:cNvSpPr>
            <a:spLocks noChangeArrowheads="1"/>
          </p:cNvSpPr>
          <p:nvPr/>
        </p:nvSpPr>
        <p:spPr bwMode="auto">
          <a:xfrm>
            <a:off x="914400" y="4648200"/>
            <a:ext cx="2667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3200" b="1" dirty="0">
                <a:solidFill>
                  <a:srgbClr val="FF0000"/>
                </a:solidFill>
                <a:latin typeface="Times New Roman" panose="02020603050405020304" pitchFamily="18" charset="0"/>
                <a:ea typeface="新宋体" panose="02010609030101010101" pitchFamily="49" charset="-122"/>
              </a:rPr>
              <a:t>am   good   at</a:t>
            </a:r>
            <a:endParaRPr lang="en-US" altLang="en-US" sz="3200" b="1" dirty="0">
              <a:solidFill>
                <a:srgbClr val="FF0000"/>
              </a:solidFill>
              <a:latin typeface="Times New Roman" panose="02020603050405020304" pitchFamily="18" charset="0"/>
              <a:ea typeface="新宋体" panose="02010609030101010101" pitchFamily="49" charset="-122"/>
            </a:endParaRPr>
          </a:p>
        </p:txBody>
      </p:sp>
      <p:sp>
        <p:nvSpPr>
          <p:cNvPr id="163851" name="Rectangle 11"/>
          <p:cNvSpPr>
            <a:spLocks noChangeArrowheads="1"/>
          </p:cNvSpPr>
          <p:nvPr/>
        </p:nvSpPr>
        <p:spPr bwMode="auto">
          <a:xfrm>
            <a:off x="6096000" y="4648200"/>
            <a:ext cx="2667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3200" b="1" dirty="0">
                <a:solidFill>
                  <a:srgbClr val="FF0000"/>
                </a:solidFill>
                <a:latin typeface="Times New Roman" panose="02020603050405020304" pitchFamily="18" charset="0"/>
                <a:ea typeface="新宋体" panose="02010609030101010101" pitchFamily="49" charset="-122"/>
              </a:rPr>
              <a:t>am   better  at</a:t>
            </a:r>
            <a:endParaRPr lang="en-US" altLang="en-US" sz="3200" b="1" dirty="0">
              <a:solidFill>
                <a:srgbClr val="FF0000"/>
              </a:solidFill>
              <a:latin typeface="Times New Roman" panose="02020603050405020304" pitchFamily="18" charset="0"/>
              <a:ea typeface="新宋体" panose="02010609030101010101" pitchFamily="49" charset="-122"/>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3846"/>
                                        </p:tgtEl>
                                        <p:attrNameLst>
                                          <p:attrName>style.visibility</p:attrName>
                                        </p:attrNameLst>
                                      </p:cBhvr>
                                      <p:to>
                                        <p:strVal val="visible"/>
                                      </p:to>
                                    </p:set>
                                    <p:anim calcmode="lin" valueType="num">
                                      <p:cBhvr>
                                        <p:cTn id="7" dur="1000" fill="hold"/>
                                        <p:tgtEl>
                                          <p:spTgt spid="163846"/>
                                        </p:tgtEl>
                                        <p:attrNameLst>
                                          <p:attrName>ppt_w</p:attrName>
                                        </p:attrNameLst>
                                      </p:cBhvr>
                                      <p:tavLst>
                                        <p:tav tm="0">
                                          <p:val>
                                            <p:strVal val="#ppt_w*0.70"/>
                                          </p:val>
                                        </p:tav>
                                        <p:tav tm="100000">
                                          <p:val>
                                            <p:strVal val="#ppt_w"/>
                                          </p:val>
                                        </p:tav>
                                      </p:tavLst>
                                    </p:anim>
                                    <p:anim calcmode="lin" valueType="num">
                                      <p:cBhvr>
                                        <p:cTn id="8" dur="1000" fill="hold"/>
                                        <p:tgtEl>
                                          <p:spTgt spid="163846"/>
                                        </p:tgtEl>
                                        <p:attrNameLst>
                                          <p:attrName>ppt_h</p:attrName>
                                        </p:attrNameLst>
                                      </p:cBhvr>
                                      <p:tavLst>
                                        <p:tav tm="0">
                                          <p:val>
                                            <p:strVal val="#ppt_h"/>
                                          </p:val>
                                        </p:tav>
                                        <p:tav tm="100000">
                                          <p:val>
                                            <p:strVal val="#ppt_h"/>
                                          </p:val>
                                        </p:tav>
                                      </p:tavLst>
                                    </p:anim>
                                    <p:animEffect transition="in" filter="fade">
                                      <p:cBhvr>
                                        <p:cTn id="9" dur="1000"/>
                                        <p:tgtEl>
                                          <p:spTgt spid="163846"/>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163847"/>
                                        </p:tgtEl>
                                        <p:attrNameLst>
                                          <p:attrName>style.visibility</p:attrName>
                                        </p:attrNameLst>
                                      </p:cBhvr>
                                      <p:to>
                                        <p:strVal val="visible"/>
                                      </p:to>
                                    </p:set>
                                    <p:anim calcmode="lin" valueType="num">
                                      <p:cBhvr>
                                        <p:cTn id="14" dur="1000" fill="hold"/>
                                        <p:tgtEl>
                                          <p:spTgt spid="163847"/>
                                        </p:tgtEl>
                                        <p:attrNameLst>
                                          <p:attrName>ppt_w</p:attrName>
                                        </p:attrNameLst>
                                      </p:cBhvr>
                                      <p:tavLst>
                                        <p:tav tm="0">
                                          <p:val>
                                            <p:strVal val="#ppt_w*0.70"/>
                                          </p:val>
                                        </p:tav>
                                        <p:tav tm="100000">
                                          <p:val>
                                            <p:strVal val="#ppt_w"/>
                                          </p:val>
                                        </p:tav>
                                      </p:tavLst>
                                    </p:anim>
                                    <p:anim calcmode="lin" valueType="num">
                                      <p:cBhvr>
                                        <p:cTn id="15" dur="1000" fill="hold"/>
                                        <p:tgtEl>
                                          <p:spTgt spid="163847"/>
                                        </p:tgtEl>
                                        <p:attrNameLst>
                                          <p:attrName>ppt_h</p:attrName>
                                        </p:attrNameLst>
                                      </p:cBhvr>
                                      <p:tavLst>
                                        <p:tav tm="0">
                                          <p:val>
                                            <p:strVal val="#ppt_h"/>
                                          </p:val>
                                        </p:tav>
                                        <p:tav tm="100000">
                                          <p:val>
                                            <p:strVal val="#ppt_h"/>
                                          </p:val>
                                        </p:tav>
                                      </p:tavLst>
                                    </p:anim>
                                    <p:animEffect transition="in" filter="fade">
                                      <p:cBhvr>
                                        <p:cTn id="16" dur="1000"/>
                                        <p:tgtEl>
                                          <p:spTgt spid="163847"/>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163848"/>
                                        </p:tgtEl>
                                        <p:attrNameLst>
                                          <p:attrName>style.visibility</p:attrName>
                                        </p:attrNameLst>
                                      </p:cBhvr>
                                      <p:to>
                                        <p:strVal val="visible"/>
                                      </p:to>
                                    </p:set>
                                    <p:anim calcmode="lin" valueType="num">
                                      <p:cBhvr>
                                        <p:cTn id="21" dur="1000" fill="hold"/>
                                        <p:tgtEl>
                                          <p:spTgt spid="163848"/>
                                        </p:tgtEl>
                                        <p:attrNameLst>
                                          <p:attrName>ppt_w</p:attrName>
                                        </p:attrNameLst>
                                      </p:cBhvr>
                                      <p:tavLst>
                                        <p:tav tm="0">
                                          <p:val>
                                            <p:strVal val="#ppt_w*0.70"/>
                                          </p:val>
                                        </p:tav>
                                        <p:tav tm="100000">
                                          <p:val>
                                            <p:strVal val="#ppt_w"/>
                                          </p:val>
                                        </p:tav>
                                      </p:tavLst>
                                    </p:anim>
                                    <p:anim calcmode="lin" valueType="num">
                                      <p:cBhvr>
                                        <p:cTn id="22" dur="1000" fill="hold"/>
                                        <p:tgtEl>
                                          <p:spTgt spid="163848"/>
                                        </p:tgtEl>
                                        <p:attrNameLst>
                                          <p:attrName>ppt_h</p:attrName>
                                        </p:attrNameLst>
                                      </p:cBhvr>
                                      <p:tavLst>
                                        <p:tav tm="0">
                                          <p:val>
                                            <p:strVal val="#ppt_h"/>
                                          </p:val>
                                        </p:tav>
                                        <p:tav tm="100000">
                                          <p:val>
                                            <p:strVal val="#ppt_h"/>
                                          </p:val>
                                        </p:tav>
                                      </p:tavLst>
                                    </p:anim>
                                    <p:animEffect transition="in" filter="fade">
                                      <p:cBhvr>
                                        <p:cTn id="23" dur="1000"/>
                                        <p:tgtEl>
                                          <p:spTgt spid="163848"/>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163849"/>
                                        </p:tgtEl>
                                        <p:attrNameLst>
                                          <p:attrName>style.visibility</p:attrName>
                                        </p:attrNameLst>
                                      </p:cBhvr>
                                      <p:to>
                                        <p:strVal val="visible"/>
                                      </p:to>
                                    </p:set>
                                    <p:anim calcmode="lin" valueType="num">
                                      <p:cBhvr>
                                        <p:cTn id="28" dur="1000" fill="hold"/>
                                        <p:tgtEl>
                                          <p:spTgt spid="163849"/>
                                        </p:tgtEl>
                                        <p:attrNameLst>
                                          <p:attrName>ppt_w</p:attrName>
                                        </p:attrNameLst>
                                      </p:cBhvr>
                                      <p:tavLst>
                                        <p:tav tm="0">
                                          <p:val>
                                            <p:strVal val="#ppt_w*0.70"/>
                                          </p:val>
                                        </p:tav>
                                        <p:tav tm="100000">
                                          <p:val>
                                            <p:strVal val="#ppt_w"/>
                                          </p:val>
                                        </p:tav>
                                      </p:tavLst>
                                    </p:anim>
                                    <p:anim calcmode="lin" valueType="num">
                                      <p:cBhvr>
                                        <p:cTn id="29" dur="1000" fill="hold"/>
                                        <p:tgtEl>
                                          <p:spTgt spid="163849"/>
                                        </p:tgtEl>
                                        <p:attrNameLst>
                                          <p:attrName>ppt_h</p:attrName>
                                        </p:attrNameLst>
                                      </p:cBhvr>
                                      <p:tavLst>
                                        <p:tav tm="0">
                                          <p:val>
                                            <p:strVal val="#ppt_h"/>
                                          </p:val>
                                        </p:tav>
                                        <p:tav tm="100000">
                                          <p:val>
                                            <p:strVal val="#ppt_h"/>
                                          </p:val>
                                        </p:tav>
                                      </p:tavLst>
                                    </p:anim>
                                    <p:animEffect transition="in" filter="fade">
                                      <p:cBhvr>
                                        <p:cTn id="30" dur="1000"/>
                                        <p:tgtEl>
                                          <p:spTgt spid="163849"/>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163850"/>
                                        </p:tgtEl>
                                        <p:attrNameLst>
                                          <p:attrName>style.visibility</p:attrName>
                                        </p:attrNameLst>
                                      </p:cBhvr>
                                      <p:to>
                                        <p:strVal val="visible"/>
                                      </p:to>
                                    </p:set>
                                    <p:anim calcmode="lin" valueType="num">
                                      <p:cBhvr>
                                        <p:cTn id="35" dur="1000" fill="hold"/>
                                        <p:tgtEl>
                                          <p:spTgt spid="163850"/>
                                        </p:tgtEl>
                                        <p:attrNameLst>
                                          <p:attrName>ppt_w</p:attrName>
                                        </p:attrNameLst>
                                      </p:cBhvr>
                                      <p:tavLst>
                                        <p:tav tm="0">
                                          <p:val>
                                            <p:strVal val="#ppt_w*0.70"/>
                                          </p:val>
                                        </p:tav>
                                        <p:tav tm="100000">
                                          <p:val>
                                            <p:strVal val="#ppt_w"/>
                                          </p:val>
                                        </p:tav>
                                      </p:tavLst>
                                    </p:anim>
                                    <p:anim calcmode="lin" valueType="num">
                                      <p:cBhvr>
                                        <p:cTn id="36" dur="1000" fill="hold"/>
                                        <p:tgtEl>
                                          <p:spTgt spid="163850"/>
                                        </p:tgtEl>
                                        <p:attrNameLst>
                                          <p:attrName>ppt_h</p:attrName>
                                        </p:attrNameLst>
                                      </p:cBhvr>
                                      <p:tavLst>
                                        <p:tav tm="0">
                                          <p:val>
                                            <p:strVal val="#ppt_h"/>
                                          </p:val>
                                        </p:tav>
                                        <p:tav tm="100000">
                                          <p:val>
                                            <p:strVal val="#ppt_h"/>
                                          </p:val>
                                        </p:tav>
                                      </p:tavLst>
                                    </p:anim>
                                    <p:animEffect transition="in" filter="fade">
                                      <p:cBhvr>
                                        <p:cTn id="37" dur="1000"/>
                                        <p:tgtEl>
                                          <p:spTgt spid="163850"/>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163851"/>
                                        </p:tgtEl>
                                        <p:attrNameLst>
                                          <p:attrName>style.visibility</p:attrName>
                                        </p:attrNameLst>
                                      </p:cBhvr>
                                      <p:to>
                                        <p:strVal val="visible"/>
                                      </p:to>
                                    </p:set>
                                    <p:anim calcmode="lin" valueType="num">
                                      <p:cBhvr>
                                        <p:cTn id="42" dur="1000" fill="hold"/>
                                        <p:tgtEl>
                                          <p:spTgt spid="163851"/>
                                        </p:tgtEl>
                                        <p:attrNameLst>
                                          <p:attrName>ppt_w</p:attrName>
                                        </p:attrNameLst>
                                      </p:cBhvr>
                                      <p:tavLst>
                                        <p:tav tm="0">
                                          <p:val>
                                            <p:strVal val="#ppt_w*0.70"/>
                                          </p:val>
                                        </p:tav>
                                        <p:tav tm="100000">
                                          <p:val>
                                            <p:strVal val="#ppt_w"/>
                                          </p:val>
                                        </p:tav>
                                      </p:tavLst>
                                    </p:anim>
                                    <p:anim calcmode="lin" valueType="num">
                                      <p:cBhvr>
                                        <p:cTn id="43" dur="1000" fill="hold"/>
                                        <p:tgtEl>
                                          <p:spTgt spid="163851"/>
                                        </p:tgtEl>
                                        <p:attrNameLst>
                                          <p:attrName>ppt_h</p:attrName>
                                        </p:attrNameLst>
                                      </p:cBhvr>
                                      <p:tavLst>
                                        <p:tav tm="0">
                                          <p:val>
                                            <p:strVal val="#ppt_h"/>
                                          </p:val>
                                        </p:tav>
                                        <p:tav tm="100000">
                                          <p:val>
                                            <p:strVal val="#ppt_h"/>
                                          </p:val>
                                        </p:tav>
                                      </p:tavLst>
                                    </p:anim>
                                    <p:animEffect transition="in" filter="fade">
                                      <p:cBhvr>
                                        <p:cTn id="44" dur="1000"/>
                                        <p:tgtEl>
                                          <p:spTgt spid="1638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46" grpId="0"/>
      <p:bldP spid="163847" grpId="0"/>
      <p:bldP spid="163848" grpId="0"/>
      <p:bldP spid="163849" grpId="0"/>
      <p:bldP spid="163850" grpId="0"/>
      <p:bldP spid="163851"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2667000" y="1371600"/>
            <a:ext cx="3554413" cy="884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690" tIns="45345" rIns="90690" bIns="45345">
            <a:spAutoFit/>
          </a:bodyPr>
          <a:lstStyle/>
          <a:p>
            <a:pPr defTabSz="906780">
              <a:spcBef>
                <a:spcPct val="50000"/>
              </a:spcBef>
            </a:pPr>
            <a:r>
              <a:rPr kumimoji="1" lang="en-US" altLang="zh-CN" sz="5200" b="1" dirty="0">
                <a:solidFill>
                  <a:srgbClr val="000099"/>
                </a:solidFill>
              </a:rPr>
              <a:t>Homework</a:t>
            </a:r>
          </a:p>
        </p:txBody>
      </p:sp>
      <p:sp>
        <p:nvSpPr>
          <p:cNvPr id="36870" name="Rectangle 6"/>
          <p:cNvSpPr>
            <a:spLocks noChangeArrowheads="1"/>
          </p:cNvSpPr>
          <p:nvPr/>
        </p:nvSpPr>
        <p:spPr bwMode="auto">
          <a:xfrm>
            <a:off x="838200" y="2819400"/>
            <a:ext cx="7772400" cy="1885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17550" tIns="58775" rIns="117550" bIns="58775">
            <a:spAutoFit/>
          </a:bodyPr>
          <a:lstStyle/>
          <a:p>
            <a:pPr defTabSz="906780">
              <a:lnSpc>
                <a:spcPct val="120000"/>
              </a:lnSpc>
              <a:spcBef>
                <a:spcPct val="50000"/>
              </a:spcBef>
            </a:pPr>
            <a:r>
              <a:rPr lang="en-US" altLang="zh-CN" sz="4000" b="1" dirty="0">
                <a:latin typeface="Times New Roman" panose="02020603050405020304" pitchFamily="18" charset="0"/>
              </a:rPr>
              <a:t>Write a passage for your speech </a:t>
            </a:r>
          </a:p>
          <a:p>
            <a:pPr defTabSz="906780">
              <a:lnSpc>
                <a:spcPct val="120000"/>
              </a:lnSpc>
              <a:spcBef>
                <a:spcPct val="50000"/>
              </a:spcBef>
            </a:pPr>
            <a:r>
              <a:rPr lang="en-US" altLang="zh-CN" sz="4000" b="1" dirty="0">
                <a:latin typeface="Times New Roman" panose="02020603050405020304" pitchFamily="18" charset="0"/>
              </a:rPr>
              <a:t>at the school leavers’ party</a:t>
            </a:r>
            <a:r>
              <a:rPr lang="en-US" altLang="zh-CN" sz="4000" b="1" dirty="0" smtClean="0">
                <a:latin typeface="Times New Roman" panose="02020603050405020304" pitchFamily="18" charset="0"/>
              </a:rPr>
              <a:t>.  </a:t>
            </a:r>
            <a:endParaRPr lang="en-US" altLang="zh-CN" sz="4000" b="1" dirty="0">
              <a:latin typeface="Times New Roman" panose="02020603050405020304" pitchFamily="18" charset="0"/>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6866"/>
                                        </p:tgtEl>
                                        <p:attrNameLst>
                                          <p:attrName>style.visibility</p:attrName>
                                        </p:attrNameLst>
                                      </p:cBhvr>
                                      <p:to>
                                        <p:strVal val="visible"/>
                                      </p:to>
                                    </p:set>
                                    <p:animEffect transition="in" filter="blinds(horizontal)">
                                      <p:cBhvr>
                                        <p:cTn id="7" dur="500"/>
                                        <p:tgtEl>
                                          <p:spTgt spid="368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5" name="WordArt 3"/>
          <p:cNvSpPr>
            <a:spLocks noChangeArrowheads="1" noChangeShapeType="1"/>
          </p:cNvSpPr>
          <p:nvPr/>
        </p:nvSpPr>
        <p:spPr bwMode="auto">
          <a:xfrm>
            <a:off x="4419600" y="1676400"/>
            <a:ext cx="4051300" cy="657225"/>
          </a:xfrm>
          <a:prstGeom prst="rect">
            <a:avLst/>
          </a:prstGeom>
        </p:spPr>
        <p:txBody>
          <a:bodyPr wrap="none" fromWordArt="1">
            <a:prstTxWarp prst="textDoubleWave1">
              <a:avLst>
                <a:gd name="adj1" fmla="val 6500"/>
                <a:gd name="adj2" fmla="val 0"/>
              </a:avLst>
            </a:prstTxWarp>
          </a:bodyPr>
          <a:lstStyle/>
          <a:p>
            <a:pPr algn="ctr"/>
            <a:r>
              <a:rPr lang="en-US" altLang="zh-CN" sz="3600" b="1" kern="10" spc="-360" dirty="0">
                <a:ln w="12700">
                  <a:solidFill>
                    <a:srgbClr val="000099"/>
                  </a:solidFill>
                  <a:round/>
                </a:ln>
                <a:solidFill>
                  <a:srgbClr val="33CCFF"/>
                </a:solidFill>
                <a:effectLst>
                  <a:outerShdw dist="125724" dir="18900000" algn="ctr" rotWithShape="0">
                    <a:srgbClr val="000099"/>
                  </a:outerShdw>
                </a:effectLst>
                <a:latin typeface="华文新魏" panose="02010800040101010101" charset="-122"/>
                <a:ea typeface="华文新魏" panose="02010800040101010101" charset="-122"/>
              </a:rPr>
              <a:t>Enjoy the song</a:t>
            </a:r>
            <a:endParaRPr lang="zh-CN" altLang="en-US" sz="3600" b="1" kern="10" spc="-360" dirty="0">
              <a:ln w="12700">
                <a:solidFill>
                  <a:srgbClr val="000099"/>
                </a:solidFill>
                <a:round/>
              </a:ln>
              <a:solidFill>
                <a:srgbClr val="33CCFF"/>
              </a:solidFill>
              <a:effectLst>
                <a:outerShdw dist="125724" dir="18900000" algn="ctr" rotWithShape="0">
                  <a:srgbClr val="000099"/>
                </a:outerShdw>
              </a:effectLst>
              <a:latin typeface="华文新魏" panose="02010800040101010101" charset="-122"/>
              <a:ea typeface="华文新魏" panose="02010800040101010101" charset="-122"/>
            </a:endParaRPr>
          </a:p>
        </p:txBody>
      </p:sp>
      <p:pic>
        <p:nvPicPr>
          <p:cNvPr id="131079" name="Picture 7" descr="QQ截图20150130113247"/>
          <p:cNvPicPr>
            <a:picLocks noChangeAspect="1" noChangeArrowheads="1"/>
          </p:cNvPicPr>
          <p:nvPr/>
        </p:nvPicPr>
        <p:blipFill>
          <a:blip r:embed="rId2" cstate="email"/>
          <a:srcRect/>
          <a:stretch>
            <a:fillRect/>
          </a:stretch>
        </p:blipFill>
        <p:spPr bwMode="auto">
          <a:xfrm rot="20457762">
            <a:off x="1170153" y="1218584"/>
            <a:ext cx="3073400" cy="4419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rand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Text Box 2"/>
          <p:cNvSpPr txBox="1">
            <a:spLocks noChangeArrowheads="1"/>
          </p:cNvSpPr>
          <p:nvPr/>
        </p:nvSpPr>
        <p:spPr bwMode="auto">
          <a:xfrm>
            <a:off x="76200" y="457200"/>
            <a:ext cx="90678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3200" b="1" dirty="0">
                <a:solidFill>
                  <a:schemeClr val="hlink"/>
                </a:solidFill>
                <a:effectLst>
                  <a:outerShdw blurRad="38100" dist="38100" dir="2700000" algn="tl">
                    <a:srgbClr val="C0C0C0"/>
                  </a:outerShdw>
                </a:effectLst>
                <a:latin typeface="Times New Roman" panose="02020603050405020304" pitchFamily="18" charset="0"/>
                <a:ea typeface="GungsuhChe" pitchFamily="49" charset="-127"/>
              </a:rPr>
              <a:t>There is something you must do before graduating.</a:t>
            </a:r>
          </a:p>
        </p:txBody>
      </p:sp>
      <p:sp>
        <p:nvSpPr>
          <p:cNvPr id="136195" name="Rectangle 3"/>
          <p:cNvSpPr>
            <a:spLocks noChangeArrowheads="1"/>
          </p:cNvSpPr>
          <p:nvPr/>
        </p:nvSpPr>
        <p:spPr bwMode="auto">
          <a:xfrm>
            <a:off x="228600" y="1143000"/>
            <a:ext cx="8610600" cy="5216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Char char="•"/>
            </a:pPr>
            <a:r>
              <a:rPr lang="en-US" altLang="zh-CN" sz="2800" b="1" dirty="0">
                <a:solidFill>
                  <a:srgbClr val="FF0066"/>
                </a:solidFill>
                <a:effectLst>
                  <a:outerShdw blurRad="38100" dist="38100" dir="2700000" algn="tl">
                    <a:srgbClr val="C0C0C0"/>
                  </a:outerShdw>
                </a:effectLst>
                <a:latin typeface="Times New Roman" panose="02020603050405020304" pitchFamily="18" charset="0"/>
              </a:rPr>
              <a:t> Go and bid farewell to each of your classmates,   </a:t>
            </a:r>
          </a:p>
          <a:p>
            <a:r>
              <a:rPr lang="en-US" altLang="zh-CN" sz="2800" b="1" dirty="0">
                <a:solidFill>
                  <a:srgbClr val="FF0066"/>
                </a:solidFill>
                <a:effectLst>
                  <a:outerShdw blurRad="38100" dist="38100" dir="2700000" algn="tl">
                    <a:srgbClr val="C0C0C0"/>
                  </a:outerShdw>
                </a:effectLst>
                <a:latin typeface="Times New Roman" panose="02020603050405020304" pitchFamily="18" charset="0"/>
              </a:rPr>
              <a:t>  because maybe it is the last time you can see them  </a:t>
            </a:r>
          </a:p>
          <a:p>
            <a:r>
              <a:rPr lang="en-US" altLang="zh-CN" sz="2800" b="1" dirty="0">
                <a:solidFill>
                  <a:srgbClr val="FF0066"/>
                </a:solidFill>
                <a:effectLst>
                  <a:outerShdw blurRad="38100" dist="38100" dir="2700000" algn="tl">
                    <a:srgbClr val="C0C0C0"/>
                  </a:outerShdw>
                </a:effectLst>
                <a:latin typeface="Times New Roman" panose="02020603050405020304" pitchFamily="18" charset="0"/>
              </a:rPr>
              <a:t>  face to face.</a:t>
            </a:r>
          </a:p>
          <a:p>
            <a:pPr>
              <a:buFontTx/>
              <a:buChar char="•"/>
            </a:pPr>
            <a:r>
              <a:rPr lang="en-US" altLang="zh-CN" sz="2800" b="1" dirty="0">
                <a:solidFill>
                  <a:srgbClr val="FF0066"/>
                </a:solidFill>
                <a:effectLst>
                  <a:outerShdw blurRad="38100" dist="38100" dir="2700000" algn="tl">
                    <a:srgbClr val="C0C0C0"/>
                  </a:outerShdw>
                </a:effectLst>
                <a:latin typeface="Times New Roman" panose="02020603050405020304" pitchFamily="18" charset="0"/>
              </a:rPr>
              <a:t> Leave your address and telephone number to all your   </a:t>
            </a:r>
          </a:p>
          <a:p>
            <a:r>
              <a:rPr lang="en-US" altLang="zh-CN" sz="2800" b="1" dirty="0">
                <a:solidFill>
                  <a:srgbClr val="FF0066"/>
                </a:solidFill>
                <a:effectLst>
                  <a:outerShdw blurRad="38100" dist="38100" dir="2700000" algn="tl">
                    <a:srgbClr val="C0C0C0"/>
                  </a:outerShdw>
                </a:effectLst>
                <a:latin typeface="Times New Roman" panose="02020603050405020304" pitchFamily="18" charset="0"/>
              </a:rPr>
              <a:t>  friends.</a:t>
            </a:r>
          </a:p>
          <a:p>
            <a:pPr>
              <a:buFontTx/>
              <a:buChar char="•"/>
            </a:pPr>
            <a:r>
              <a:rPr lang="en-US" altLang="zh-CN" sz="2800" b="1" dirty="0">
                <a:solidFill>
                  <a:srgbClr val="FF0066"/>
                </a:solidFill>
                <a:effectLst>
                  <a:outerShdw blurRad="38100" dist="38100" dir="2700000" algn="tl">
                    <a:srgbClr val="C0C0C0"/>
                  </a:outerShdw>
                </a:effectLst>
                <a:latin typeface="Times New Roman" panose="02020603050405020304" pitchFamily="18" charset="0"/>
              </a:rPr>
              <a:t> Take photos with your classmates and your best   </a:t>
            </a:r>
          </a:p>
          <a:p>
            <a:r>
              <a:rPr lang="en-US" altLang="zh-CN" sz="2800" b="1" dirty="0">
                <a:solidFill>
                  <a:srgbClr val="FF0066"/>
                </a:solidFill>
                <a:effectLst>
                  <a:outerShdw blurRad="38100" dist="38100" dir="2700000" algn="tl">
                    <a:srgbClr val="C0C0C0"/>
                  </a:outerShdw>
                </a:effectLst>
                <a:latin typeface="Times New Roman" panose="02020603050405020304" pitchFamily="18" charset="0"/>
              </a:rPr>
              <a:t>  friend, it is a kind of memory which can last forever.</a:t>
            </a:r>
          </a:p>
          <a:p>
            <a:pPr>
              <a:buFontTx/>
              <a:buChar char="•"/>
            </a:pPr>
            <a:r>
              <a:rPr lang="en-US" altLang="zh-CN" sz="2800" b="1" dirty="0">
                <a:solidFill>
                  <a:srgbClr val="FF0066"/>
                </a:solidFill>
                <a:effectLst>
                  <a:outerShdw blurRad="38100" dist="38100" dir="2700000" algn="tl">
                    <a:srgbClr val="C0C0C0"/>
                  </a:outerShdw>
                </a:effectLst>
                <a:latin typeface="Times New Roman" panose="02020603050405020304" pitchFamily="18" charset="0"/>
              </a:rPr>
              <a:t> Take photos with the campus which you live with for   </a:t>
            </a:r>
          </a:p>
          <a:p>
            <a:r>
              <a:rPr lang="en-US" altLang="zh-CN" sz="2800" b="1" dirty="0">
                <a:solidFill>
                  <a:srgbClr val="FF0066"/>
                </a:solidFill>
                <a:effectLst>
                  <a:outerShdw blurRad="38100" dist="38100" dir="2700000" algn="tl">
                    <a:srgbClr val="C0C0C0"/>
                  </a:outerShdw>
                </a:effectLst>
                <a:latin typeface="Times New Roman" panose="02020603050405020304" pitchFamily="18" charset="0"/>
              </a:rPr>
              <a:t>   three years , but remember to put on your biggest   </a:t>
            </a:r>
          </a:p>
          <a:p>
            <a:r>
              <a:rPr lang="en-US" altLang="zh-CN" sz="2800" b="1" dirty="0">
                <a:solidFill>
                  <a:srgbClr val="FF0066"/>
                </a:solidFill>
                <a:effectLst>
                  <a:outerShdw blurRad="38100" dist="38100" dir="2700000" algn="tl">
                    <a:srgbClr val="C0C0C0"/>
                  </a:outerShdw>
                </a:effectLst>
                <a:latin typeface="Times New Roman" panose="02020603050405020304" pitchFamily="18" charset="0"/>
              </a:rPr>
              <a:t>   smile you ever have.</a:t>
            </a:r>
          </a:p>
          <a:p>
            <a:pPr>
              <a:buFontTx/>
              <a:buChar char="•"/>
            </a:pPr>
            <a:r>
              <a:rPr lang="en-US" altLang="zh-CN" sz="2800" b="1" dirty="0">
                <a:solidFill>
                  <a:srgbClr val="FF0066"/>
                </a:solidFill>
                <a:effectLst>
                  <a:outerShdw blurRad="38100" dist="38100" dir="2700000" algn="tl">
                    <a:srgbClr val="C0C0C0"/>
                  </a:outerShdw>
                </a:effectLst>
                <a:latin typeface="Times New Roman" panose="02020603050405020304" pitchFamily="18" charset="0"/>
              </a:rPr>
              <a:t> Say sorry to your friend whom you never have the   </a:t>
            </a:r>
          </a:p>
          <a:p>
            <a:r>
              <a:rPr lang="en-US" altLang="zh-CN" sz="2800" b="1" dirty="0">
                <a:solidFill>
                  <a:srgbClr val="FF0066"/>
                </a:solidFill>
                <a:effectLst>
                  <a:outerShdw blurRad="38100" dist="38100" dir="2700000" algn="tl">
                    <a:srgbClr val="C0C0C0"/>
                  </a:outerShdw>
                </a:effectLst>
                <a:latin typeface="Times New Roman" panose="02020603050405020304" pitchFamily="18" charset="0"/>
              </a:rPr>
              <a:t>  courage to apologize to.</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nodeType="clickEffect">
                                  <p:stCondLst>
                                    <p:cond delay="0"/>
                                  </p:stCondLst>
                                  <p:iterate type="lt">
                                    <p:tmPct val="10000"/>
                                  </p:iterate>
                                  <p:childTnLst>
                                    <p:set>
                                      <p:cBhvr>
                                        <p:cTn id="6" dur="1" fill="hold">
                                          <p:stCondLst>
                                            <p:cond delay="0"/>
                                          </p:stCondLst>
                                        </p:cTn>
                                        <p:tgtEl>
                                          <p:spTgt spid="136194">
                                            <p:txEl>
                                              <p:pRg st="0" end="0"/>
                                            </p:txEl>
                                          </p:spTgt>
                                        </p:tgtEl>
                                        <p:attrNameLst>
                                          <p:attrName>style.visibility</p:attrName>
                                        </p:attrNameLst>
                                      </p:cBhvr>
                                      <p:to>
                                        <p:strVal val="visible"/>
                                      </p:to>
                                    </p:set>
                                    <p:anim by="(-#ppt_w*2)" calcmode="lin" valueType="num">
                                      <p:cBhvr rctx="PPT">
                                        <p:cTn id="7" dur="500" autoRev="1" fill="hold">
                                          <p:stCondLst>
                                            <p:cond delay="0"/>
                                          </p:stCondLst>
                                        </p:cTn>
                                        <p:tgtEl>
                                          <p:spTgt spid="136194">
                                            <p:txEl>
                                              <p:pRg st="0" end="0"/>
                                            </p:txEl>
                                          </p:spTgt>
                                        </p:tgtEl>
                                        <p:attrNameLst>
                                          <p:attrName>ppt_w</p:attrName>
                                        </p:attrNameLst>
                                      </p:cBhvr>
                                    </p:anim>
                                    <p:anim by="(#ppt_w*0.50)" calcmode="lin" valueType="num">
                                      <p:cBhvr>
                                        <p:cTn id="8" dur="500" decel="50000" autoRev="1" fill="hold">
                                          <p:stCondLst>
                                            <p:cond delay="0"/>
                                          </p:stCondLst>
                                        </p:cTn>
                                        <p:tgtEl>
                                          <p:spTgt spid="136194">
                                            <p:txEl>
                                              <p:pRg st="0" end="0"/>
                                            </p:txEl>
                                          </p:spTgt>
                                        </p:tgtEl>
                                        <p:attrNameLst>
                                          <p:attrName>ppt_x</p:attrName>
                                        </p:attrNameLst>
                                      </p:cBhvr>
                                    </p:anim>
                                    <p:anim from="(-#ppt_h/2)" to="(#ppt_y)" calcmode="lin" valueType="num">
                                      <p:cBhvr>
                                        <p:cTn id="9" dur="1000" fill="hold">
                                          <p:stCondLst>
                                            <p:cond delay="0"/>
                                          </p:stCondLst>
                                        </p:cTn>
                                        <p:tgtEl>
                                          <p:spTgt spid="136194">
                                            <p:txEl>
                                              <p:pRg st="0" end="0"/>
                                            </p:txEl>
                                          </p:spTgt>
                                        </p:tgtEl>
                                        <p:attrNameLst>
                                          <p:attrName>ppt_y</p:attrName>
                                        </p:attrNameLst>
                                      </p:cBhvr>
                                    </p:anim>
                                    <p:animRot by="21600000">
                                      <p:cBhvr>
                                        <p:cTn id="10" dur="1000" fill="hold">
                                          <p:stCondLst>
                                            <p:cond delay="0"/>
                                          </p:stCondLst>
                                        </p:cTn>
                                        <p:tgtEl>
                                          <p:spTgt spid="136194">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extBox 2"/>
          <p:cNvSpPr txBox="1">
            <a:spLocks noChangeArrowheads="1"/>
          </p:cNvSpPr>
          <p:nvPr/>
        </p:nvSpPr>
        <p:spPr bwMode="auto">
          <a:xfrm>
            <a:off x="762000" y="1447800"/>
            <a:ext cx="2736850" cy="275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6" rIns="91431" bIns="45716">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ts val="7000"/>
              </a:lnSpc>
            </a:pPr>
            <a:r>
              <a:rPr lang="en-US" altLang="zh-CN" sz="3200" b="1" dirty="0">
                <a:latin typeface="Times New Roman" panose="02020603050405020304" pitchFamily="18" charset="0"/>
                <a:cs typeface="Times New Roman" panose="02020603050405020304" pitchFamily="18" charset="0"/>
              </a:rPr>
              <a:t>/r</a:t>
            </a:r>
            <a:r>
              <a:rPr lang="en-US" altLang="zh-CN" sz="3200" b="1" dirty="0">
                <a:solidFill>
                  <a:srgbClr val="FF0000"/>
                </a:solidFill>
                <a:latin typeface="Times New Roman" panose="02020603050405020304" pitchFamily="18" charset="0"/>
                <a:cs typeface="Times New Roman" panose="02020603050405020304" pitchFamily="18" charset="0"/>
              </a:rPr>
              <a:t>ə</a:t>
            </a:r>
            <a:r>
              <a:rPr lang="en-US" altLang="zh-CN" sz="2800" b="1" dirty="0">
                <a:solidFill>
                  <a:srgbClr val="FF0000"/>
                </a:solidFill>
                <a:latin typeface="Times New Roman" panose="02020603050405020304" pitchFamily="18" charset="0"/>
                <a:cs typeface="Times New Roman" panose="02020603050405020304" pitchFamily="18" charset="0"/>
              </a:rPr>
              <a:t>ʊ</a:t>
            </a:r>
            <a:r>
              <a:rPr lang="en-US" altLang="zh-CN" sz="3200" b="1" dirty="0">
                <a:latin typeface="Times New Roman" panose="02020603050405020304" pitchFamily="18" charset="0"/>
                <a:cs typeface="Times New Roman" panose="02020603050405020304" pitchFamily="18" charset="0"/>
              </a:rPr>
              <a:t>z/</a:t>
            </a:r>
          </a:p>
          <a:p>
            <a:pPr>
              <a:lnSpc>
                <a:spcPts val="7000"/>
              </a:lnSpc>
            </a:pPr>
            <a:endParaRPr lang="en-US" altLang="zh-CN" sz="3200" b="1" dirty="0">
              <a:latin typeface="Times New Roman" panose="02020603050405020304" pitchFamily="18" charset="0"/>
              <a:cs typeface="Times New Roman" panose="02020603050405020304" pitchFamily="18" charset="0"/>
            </a:endParaRPr>
          </a:p>
          <a:p>
            <a:pPr>
              <a:lnSpc>
                <a:spcPts val="7000"/>
              </a:lnSpc>
            </a:pPr>
            <a:r>
              <a:rPr lang="en-US" altLang="zh-CN" sz="3200" b="1" dirty="0">
                <a:latin typeface="Times New Roman" panose="02020603050405020304" pitchFamily="18" charset="0"/>
                <a:cs typeface="Times New Roman" panose="02020603050405020304" pitchFamily="18" charset="0"/>
              </a:rPr>
              <a:t>/'k</a:t>
            </a:r>
            <a:r>
              <a:rPr lang="en-US" altLang="zh-CN" sz="3200" b="1" dirty="0">
                <a:solidFill>
                  <a:srgbClr val="FF0000"/>
                </a:solidFill>
                <a:latin typeface="Times New Roman" panose="02020603050405020304" pitchFamily="18" charset="0"/>
                <a:cs typeface="Times New Roman" panose="02020603050405020304" pitchFamily="18" charset="0"/>
              </a:rPr>
              <a:t>a</a:t>
            </a:r>
            <a:r>
              <a:rPr lang="en-US" altLang="zh-CN" sz="2400" b="1" dirty="0">
                <a:solidFill>
                  <a:srgbClr val="FF0000"/>
                </a:solidFill>
                <a:latin typeface="Times New Roman" panose="02020603050405020304" pitchFamily="18" charset="0"/>
              </a:rPr>
              <a:t>I</a:t>
            </a:r>
            <a:r>
              <a:rPr lang="en-US" altLang="zh-CN" sz="3200" b="1" dirty="0">
                <a:latin typeface="Times New Roman" panose="02020603050405020304" pitchFamily="18" charset="0"/>
                <a:cs typeface="Times New Roman" panose="02020603050405020304" pitchFamily="18" charset="0"/>
              </a:rPr>
              <a:t>ndn</a:t>
            </a:r>
            <a:r>
              <a:rPr lang="en-US" altLang="zh-CN" sz="3200" b="1" dirty="0">
                <a:solidFill>
                  <a:srgbClr val="FF0000"/>
                </a:solidFill>
                <a:latin typeface="Times New Roman" panose="02020603050405020304" pitchFamily="18" charset="0"/>
                <a:cs typeface="Times New Roman" panose="02020603050405020304" pitchFamily="18" charset="0"/>
              </a:rPr>
              <a:t>ə</a:t>
            </a:r>
            <a:r>
              <a:rPr lang="en-US" altLang="zh-CN" sz="3200" b="1" dirty="0">
                <a:latin typeface="Times New Roman" panose="02020603050405020304" pitchFamily="18" charset="0"/>
                <a:cs typeface="Times New Roman" panose="02020603050405020304" pitchFamily="18" charset="0"/>
              </a:rPr>
              <a:t>s/</a:t>
            </a:r>
          </a:p>
        </p:txBody>
      </p:sp>
      <p:sp>
        <p:nvSpPr>
          <p:cNvPr id="7175" name="Text Box 7"/>
          <p:cNvSpPr txBox="1">
            <a:spLocks noChangeArrowheads="1"/>
          </p:cNvSpPr>
          <p:nvPr/>
        </p:nvSpPr>
        <p:spPr bwMode="auto">
          <a:xfrm>
            <a:off x="3048000" y="1752600"/>
            <a:ext cx="23622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zh-CN" altLang="en-US" sz="2800" b="1" dirty="0">
                <a:latin typeface="Times New Roman" panose="02020603050405020304" pitchFamily="18" charset="0"/>
                <a:ea typeface="黑体" panose="02010609060101010101" pitchFamily="49" charset="-122"/>
                <a:cs typeface="Times New Roman" panose="02020603050405020304" pitchFamily="18" charset="0"/>
              </a:rPr>
              <a:t>玫瑰；蔷薇  </a:t>
            </a:r>
            <a:r>
              <a:rPr lang="en-US" altLang="zh-CN" sz="2800" b="1" i="1" dirty="0">
                <a:latin typeface="Times New Roman" panose="02020603050405020304" pitchFamily="18" charset="0"/>
                <a:ea typeface="黑体" panose="02010609060101010101" pitchFamily="49" charset="-122"/>
                <a:cs typeface="Times New Roman" panose="02020603050405020304" pitchFamily="18" charset="0"/>
              </a:rPr>
              <a:t>n.</a:t>
            </a:r>
          </a:p>
        </p:txBody>
      </p:sp>
      <p:sp>
        <p:nvSpPr>
          <p:cNvPr id="7176" name="Text Box 8"/>
          <p:cNvSpPr txBox="1">
            <a:spLocks noChangeArrowheads="1"/>
          </p:cNvSpPr>
          <p:nvPr/>
        </p:nvSpPr>
        <p:spPr bwMode="auto">
          <a:xfrm>
            <a:off x="7010400" y="1676400"/>
            <a:ext cx="9969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600" b="1" dirty="0">
                <a:solidFill>
                  <a:srgbClr val="0000FF"/>
                </a:solidFill>
                <a:latin typeface="Times New Roman" panose="02020603050405020304" pitchFamily="18" charset="0"/>
                <a:cs typeface="Times New Roman" panose="02020603050405020304" pitchFamily="18" charset="0"/>
              </a:rPr>
              <a:t>rose</a:t>
            </a:r>
          </a:p>
        </p:txBody>
      </p:sp>
      <p:sp>
        <p:nvSpPr>
          <p:cNvPr id="7177" name="Text Box 9"/>
          <p:cNvSpPr txBox="1">
            <a:spLocks noChangeArrowheads="1"/>
          </p:cNvSpPr>
          <p:nvPr/>
        </p:nvSpPr>
        <p:spPr bwMode="auto">
          <a:xfrm>
            <a:off x="2438400" y="2667000"/>
            <a:ext cx="37560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zh-CN" altLang="en-US" sz="2800" b="1" dirty="0">
                <a:latin typeface="黑体" panose="02010609060101010101" pitchFamily="49" charset="-122"/>
                <a:ea typeface="黑体" panose="02010609060101010101" pitchFamily="49" charset="-122"/>
              </a:rPr>
              <a:t>嘲笑；对</a:t>
            </a:r>
            <a:r>
              <a:rPr lang="en-US" altLang="zh-CN" sz="2800" b="1" dirty="0">
                <a:latin typeface="黑体" panose="02010609060101010101" pitchFamily="49" charset="-122"/>
                <a:ea typeface="黑体" panose="02010609060101010101" pitchFamily="49" charset="-122"/>
              </a:rPr>
              <a:t>……</a:t>
            </a:r>
            <a:r>
              <a:rPr lang="zh-CN" altLang="en-US" sz="2800" b="1" dirty="0">
                <a:latin typeface="黑体" panose="02010609060101010101" pitchFamily="49" charset="-122"/>
                <a:ea typeface="黑体" panose="02010609060101010101" pitchFamily="49" charset="-122"/>
              </a:rPr>
              <a:t>一笑置之</a:t>
            </a:r>
            <a:endParaRPr lang="zh-CN" altLang="en-US" sz="2800" b="1" i="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7178" name="Text Box 10"/>
          <p:cNvSpPr txBox="1">
            <a:spLocks noChangeArrowheads="1"/>
          </p:cNvSpPr>
          <p:nvPr/>
        </p:nvSpPr>
        <p:spPr bwMode="auto">
          <a:xfrm>
            <a:off x="6781800" y="2590800"/>
            <a:ext cx="17716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600" b="1" dirty="0">
                <a:solidFill>
                  <a:srgbClr val="0000FF"/>
                </a:solidFill>
                <a:latin typeface="Times New Roman" panose="02020603050405020304" pitchFamily="18" charset="0"/>
                <a:cs typeface="Times New Roman" panose="02020603050405020304" pitchFamily="18" charset="0"/>
              </a:rPr>
              <a:t>laugh at</a:t>
            </a:r>
          </a:p>
        </p:txBody>
      </p:sp>
      <p:sp>
        <p:nvSpPr>
          <p:cNvPr id="7179" name="Text Box 11"/>
          <p:cNvSpPr txBox="1">
            <a:spLocks noChangeArrowheads="1"/>
          </p:cNvSpPr>
          <p:nvPr/>
        </p:nvSpPr>
        <p:spPr bwMode="auto">
          <a:xfrm>
            <a:off x="3200400" y="3657600"/>
            <a:ext cx="23463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zh-CN" altLang="en-US" sz="2800" b="1" dirty="0">
                <a:latin typeface="Times New Roman" panose="02020603050405020304" pitchFamily="18" charset="0"/>
                <a:ea typeface="黑体" panose="02010609060101010101" pitchFamily="49" charset="-122"/>
                <a:cs typeface="Times New Roman" panose="02020603050405020304" pitchFamily="18" charset="0"/>
              </a:rPr>
              <a:t>善举；好意 </a:t>
            </a:r>
            <a:r>
              <a:rPr lang="en-US" altLang="zh-CN" sz="2800" b="1" i="1" dirty="0">
                <a:latin typeface="Times New Roman" panose="02020603050405020304" pitchFamily="18" charset="0"/>
                <a:ea typeface="黑体" panose="02010609060101010101" pitchFamily="49" charset="-122"/>
                <a:cs typeface="Times New Roman" panose="02020603050405020304" pitchFamily="18" charset="0"/>
              </a:rPr>
              <a:t>n.</a:t>
            </a:r>
          </a:p>
        </p:txBody>
      </p:sp>
      <p:sp>
        <p:nvSpPr>
          <p:cNvPr id="7180" name="Text Box 12"/>
          <p:cNvSpPr txBox="1">
            <a:spLocks noChangeArrowheads="1"/>
          </p:cNvSpPr>
          <p:nvPr/>
        </p:nvSpPr>
        <p:spPr bwMode="auto">
          <a:xfrm>
            <a:off x="6629400" y="4419600"/>
            <a:ext cx="15938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600" b="1" dirty="0">
                <a:solidFill>
                  <a:srgbClr val="0000FF"/>
                </a:solidFill>
                <a:latin typeface="Times New Roman" panose="02020603050405020304" pitchFamily="18" charset="0"/>
                <a:cs typeface="Times New Roman" panose="02020603050405020304" pitchFamily="18" charset="0"/>
              </a:rPr>
              <a:t>give up</a:t>
            </a:r>
          </a:p>
        </p:txBody>
      </p:sp>
      <p:sp>
        <p:nvSpPr>
          <p:cNvPr id="7181" name="Text Box 13"/>
          <p:cNvSpPr txBox="1">
            <a:spLocks noChangeArrowheads="1"/>
          </p:cNvSpPr>
          <p:nvPr/>
        </p:nvSpPr>
        <p:spPr bwMode="auto">
          <a:xfrm>
            <a:off x="3200400" y="4495800"/>
            <a:ext cx="2438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zh-CN" altLang="en-US" sz="2800" b="1" dirty="0">
                <a:latin typeface="Times New Roman" panose="02020603050405020304" pitchFamily="18" charset="0"/>
                <a:ea typeface="黑体" panose="02010609060101010101" pitchFamily="49" charset="-122"/>
                <a:cs typeface="Times New Roman" panose="02020603050405020304" pitchFamily="18" charset="0"/>
              </a:rPr>
              <a:t>放弃</a:t>
            </a:r>
            <a:r>
              <a:rPr lang="en-US" altLang="zh-CN" sz="2800" b="1" dirty="0">
                <a:latin typeface="Times New Roman" panose="02020603050405020304" pitchFamily="18" charset="0"/>
                <a:ea typeface="黑体" panose="02010609060101010101" pitchFamily="49" charset="-122"/>
                <a:cs typeface="Times New Roman" panose="02020603050405020304" pitchFamily="18" charset="0"/>
              </a:rPr>
              <a:t>(</a:t>
            </a:r>
            <a:r>
              <a:rPr lang="zh-CN" altLang="en-US" sz="2800" b="1" dirty="0">
                <a:latin typeface="Times New Roman" panose="02020603050405020304" pitchFamily="18" charset="0"/>
                <a:ea typeface="黑体" panose="02010609060101010101" pitchFamily="49" charset="-122"/>
                <a:cs typeface="Times New Roman" panose="02020603050405020304" pitchFamily="18" charset="0"/>
              </a:rPr>
              <a:t>努力</a:t>
            </a:r>
            <a:r>
              <a:rPr lang="en-US" altLang="zh-CN" sz="2800" b="1" dirty="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b="1" i="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15" name="Text Box 5"/>
          <p:cNvSpPr txBox="1">
            <a:spLocks noChangeArrowheads="1"/>
          </p:cNvSpPr>
          <p:nvPr/>
        </p:nvSpPr>
        <p:spPr bwMode="auto">
          <a:xfrm>
            <a:off x="6629400" y="3581400"/>
            <a:ext cx="18859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600" b="1" dirty="0">
                <a:solidFill>
                  <a:srgbClr val="0000FF"/>
                </a:solidFill>
                <a:latin typeface="Times New Roman" panose="02020603050405020304" pitchFamily="18" charset="0"/>
                <a:cs typeface="Times New Roman" panose="02020603050405020304" pitchFamily="18" charset="0"/>
              </a:rPr>
              <a:t>kindness</a:t>
            </a:r>
          </a:p>
        </p:txBody>
      </p:sp>
      <p:sp>
        <p:nvSpPr>
          <p:cNvPr id="96267" name="TextBox 1"/>
          <p:cNvSpPr txBox="1">
            <a:spLocks noChangeArrowheads="1"/>
          </p:cNvSpPr>
          <p:nvPr/>
        </p:nvSpPr>
        <p:spPr bwMode="auto">
          <a:xfrm>
            <a:off x="1752600" y="685800"/>
            <a:ext cx="53403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1" tIns="45716" rIns="91431" bIns="45716">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600" b="1" dirty="0">
                <a:solidFill>
                  <a:srgbClr val="000099"/>
                </a:solidFill>
              </a:rPr>
              <a:t>Words and expressions</a:t>
            </a:r>
          </a:p>
        </p:txBody>
      </p:sp>
      <p:sp>
        <p:nvSpPr>
          <p:cNvPr id="2" name="Text Box 12"/>
          <p:cNvSpPr txBox="1">
            <a:spLocks noChangeArrowheads="1"/>
          </p:cNvSpPr>
          <p:nvPr/>
        </p:nvSpPr>
        <p:spPr bwMode="auto">
          <a:xfrm>
            <a:off x="6115050" y="5181600"/>
            <a:ext cx="28003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600" b="1" dirty="0">
                <a:solidFill>
                  <a:srgbClr val="0000FF"/>
                </a:solidFill>
                <a:latin typeface="Times New Roman" panose="02020603050405020304" pitchFamily="18" charset="0"/>
                <a:cs typeface="Times New Roman" panose="02020603050405020304" pitchFamily="18" charset="0"/>
              </a:rPr>
              <a:t>try one’s best</a:t>
            </a:r>
          </a:p>
        </p:txBody>
      </p:sp>
      <p:sp>
        <p:nvSpPr>
          <p:cNvPr id="3" name="Text Box 13"/>
          <p:cNvSpPr txBox="1">
            <a:spLocks noChangeArrowheads="1"/>
          </p:cNvSpPr>
          <p:nvPr/>
        </p:nvSpPr>
        <p:spPr bwMode="auto">
          <a:xfrm>
            <a:off x="2667000" y="5257800"/>
            <a:ext cx="3048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zh-CN" altLang="en-US" sz="2800" b="1" dirty="0">
                <a:latin typeface="Times New Roman" panose="02020603050405020304" pitchFamily="18" charset="0"/>
                <a:ea typeface="黑体" panose="02010609060101010101" pitchFamily="49" charset="-122"/>
                <a:cs typeface="Times New Roman" panose="02020603050405020304" pitchFamily="18" charset="0"/>
              </a:rPr>
              <a:t>尽某人最大的努力</a:t>
            </a:r>
            <a:endParaRPr lang="zh-CN" altLang="en-US" sz="2800" b="1" i="1" dirty="0">
              <a:latin typeface="Times New Roman" panose="02020603050405020304" pitchFamily="18" charset="0"/>
              <a:ea typeface="黑体" panose="02010609060101010101" pitchFamily="49" charset="-122"/>
              <a:cs typeface="Times New Roman" panose="02020603050405020304" pitchFamily="18" charset="0"/>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147"/>
                                        </p:tgtEl>
                                        <p:attrNameLst>
                                          <p:attrName>style.visibility</p:attrName>
                                        </p:attrNameLst>
                                      </p:cBhvr>
                                      <p:to>
                                        <p:strVal val="visible"/>
                                      </p:to>
                                    </p:set>
                                    <p:animEffect transition="in" filter="wipe(left)">
                                      <p:cBhvr>
                                        <p:cTn id="7" dur="500"/>
                                        <p:tgtEl>
                                          <p:spTgt spid="614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175"/>
                                        </p:tgtEl>
                                        <p:attrNameLst>
                                          <p:attrName>style.visibility</p:attrName>
                                        </p:attrNameLst>
                                      </p:cBhvr>
                                      <p:to>
                                        <p:strVal val="visible"/>
                                      </p:to>
                                    </p:set>
                                    <p:animEffect transition="in" filter="blinds(horizontal)">
                                      <p:cBhvr>
                                        <p:cTn id="12" dur="500"/>
                                        <p:tgtEl>
                                          <p:spTgt spid="717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176"/>
                                        </p:tgtEl>
                                        <p:attrNameLst>
                                          <p:attrName>style.visibility</p:attrName>
                                        </p:attrNameLst>
                                      </p:cBhvr>
                                      <p:to>
                                        <p:strVal val="visible"/>
                                      </p:to>
                                    </p:set>
                                    <p:animEffect transition="in" filter="blinds(horizontal)">
                                      <p:cBhvr>
                                        <p:cTn id="17" dur="500"/>
                                        <p:tgtEl>
                                          <p:spTgt spid="717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177"/>
                                        </p:tgtEl>
                                        <p:attrNameLst>
                                          <p:attrName>style.visibility</p:attrName>
                                        </p:attrNameLst>
                                      </p:cBhvr>
                                      <p:to>
                                        <p:strVal val="visible"/>
                                      </p:to>
                                    </p:set>
                                    <p:animEffect transition="in" filter="blinds(horizontal)">
                                      <p:cBhvr>
                                        <p:cTn id="22" dur="500"/>
                                        <p:tgtEl>
                                          <p:spTgt spid="7177"/>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7178"/>
                                        </p:tgtEl>
                                        <p:attrNameLst>
                                          <p:attrName>style.visibility</p:attrName>
                                        </p:attrNameLst>
                                      </p:cBhvr>
                                      <p:to>
                                        <p:strVal val="visible"/>
                                      </p:to>
                                    </p:set>
                                    <p:animEffect transition="in" filter="blinds(horizontal)">
                                      <p:cBhvr>
                                        <p:cTn id="27" dur="500"/>
                                        <p:tgtEl>
                                          <p:spTgt spid="7178"/>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7179"/>
                                        </p:tgtEl>
                                        <p:attrNameLst>
                                          <p:attrName>style.visibility</p:attrName>
                                        </p:attrNameLst>
                                      </p:cBhvr>
                                      <p:to>
                                        <p:strVal val="visible"/>
                                      </p:to>
                                    </p:set>
                                    <p:animEffect transition="in" filter="blinds(horizontal)">
                                      <p:cBhvr>
                                        <p:cTn id="32" dur="500"/>
                                        <p:tgtEl>
                                          <p:spTgt spid="7179"/>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blinds(horizontal)">
                                      <p:cBhvr>
                                        <p:cTn id="37" dur="500"/>
                                        <p:tgtEl>
                                          <p:spTgt spid="15"/>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7181"/>
                                        </p:tgtEl>
                                        <p:attrNameLst>
                                          <p:attrName>style.visibility</p:attrName>
                                        </p:attrNameLst>
                                      </p:cBhvr>
                                      <p:to>
                                        <p:strVal val="visible"/>
                                      </p:to>
                                    </p:set>
                                    <p:animEffect transition="in" filter="blinds(horizontal)">
                                      <p:cBhvr>
                                        <p:cTn id="42" dur="500"/>
                                        <p:tgtEl>
                                          <p:spTgt spid="7181"/>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7180"/>
                                        </p:tgtEl>
                                        <p:attrNameLst>
                                          <p:attrName>style.visibility</p:attrName>
                                        </p:attrNameLst>
                                      </p:cBhvr>
                                      <p:to>
                                        <p:strVal val="visible"/>
                                      </p:to>
                                    </p:set>
                                    <p:animEffect transition="in" filter="blinds(horizontal)">
                                      <p:cBhvr>
                                        <p:cTn id="47" dur="500"/>
                                        <p:tgtEl>
                                          <p:spTgt spid="7180"/>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3"/>
                                        </p:tgtEl>
                                        <p:attrNameLst>
                                          <p:attrName>style.visibility</p:attrName>
                                        </p:attrNameLst>
                                      </p:cBhvr>
                                      <p:to>
                                        <p:strVal val="visible"/>
                                      </p:to>
                                    </p:set>
                                    <p:animEffect transition="in" filter="blinds(horizontal)">
                                      <p:cBhvr>
                                        <p:cTn id="52" dur="500"/>
                                        <p:tgtEl>
                                          <p:spTgt spid="3"/>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2"/>
                                        </p:tgtEl>
                                        <p:attrNameLst>
                                          <p:attrName>style.visibility</p:attrName>
                                        </p:attrNameLst>
                                      </p:cBhvr>
                                      <p:to>
                                        <p:strVal val="visible"/>
                                      </p:to>
                                    </p:set>
                                    <p:animEffect transition="in" filter="blinds(horizontal)">
                                      <p:cBhvr>
                                        <p:cTn id="5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p:bldP spid="7175" grpId="0"/>
      <p:bldP spid="7176" grpId="0"/>
      <p:bldP spid="7177" grpId="0"/>
      <p:bldP spid="7178" grpId="0"/>
      <p:bldP spid="7179" grpId="0"/>
      <p:bldP spid="7180" grpId="0"/>
      <p:bldP spid="7181" grpId="0"/>
      <p:bldP spid="15" grpId="0"/>
      <p:bldP spid="2" grpId="0"/>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extBox 2"/>
          <p:cNvSpPr txBox="1">
            <a:spLocks noChangeArrowheads="1"/>
          </p:cNvSpPr>
          <p:nvPr/>
        </p:nvSpPr>
        <p:spPr bwMode="auto">
          <a:xfrm>
            <a:off x="381000" y="1447800"/>
            <a:ext cx="2590800" cy="364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6" rIns="91431" bIns="45716">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ts val="7000"/>
              </a:lnSpc>
            </a:pPr>
            <a:r>
              <a:rPr lang="en-US" altLang="zh-CN" sz="3200" b="1" dirty="0">
                <a:latin typeface="Times New Roman" panose="02020603050405020304" pitchFamily="18" charset="0"/>
                <a:cs typeface="Times New Roman" panose="02020603050405020304" pitchFamily="18" charset="0"/>
              </a:rPr>
              <a:t>/</a:t>
            </a:r>
            <a:r>
              <a:rPr lang="en-US" altLang="zh-CN" sz="3600" b="1" baseline="-25000" dirty="0">
                <a:latin typeface="Times New Roman" panose="02020603050405020304" pitchFamily="18" charset="0"/>
                <a:cs typeface="Times New Roman" panose="02020603050405020304" pitchFamily="18" charset="0"/>
              </a:rPr>
              <a:t>'</a:t>
            </a:r>
            <a:r>
              <a:rPr lang="en-US" altLang="zh-CN" sz="3200" b="1" dirty="0">
                <a:latin typeface="Times New Roman" panose="02020603050405020304" pitchFamily="18" charset="0"/>
                <a:cs typeface="Times New Roman" panose="02020603050405020304" pitchFamily="18" charset="0"/>
              </a:rPr>
              <a:t>d</a:t>
            </a:r>
            <a:r>
              <a:rPr lang="en-US" altLang="zh-CN" sz="2400" b="1" dirty="0">
                <a:solidFill>
                  <a:srgbClr val="FF0000"/>
                </a:solidFill>
                <a:latin typeface="Times New Roman" panose="02020603050405020304" pitchFamily="18" charset="0"/>
              </a:rPr>
              <a:t>I</a:t>
            </a:r>
            <a:r>
              <a:rPr lang="en-US" altLang="zh-CN" sz="3200" b="1" dirty="0">
                <a:latin typeface="Times New Roman" panose="02020603050405020304" pitchFamily="18" charset="0"/>
                <a:cs typeface="Times New Roman" panose="02020603050405020304" pitchFamily="18" charset="0"/>
              </a:rPr>
              <a:t>s</a:t>
            </a:r>
            <a:r>
              <a:rPr lang="en-US" altLang="zh-CN" sz="3200" b="1" dirty="0">
                <a:solidFill>
                  <a:srgbClr val="FF0000"/>
                </a:solidFill>
                <a:latin typeface="Times New Roman" panose="02020603050405020304" pitchFamily="18" charset="0"/>
                <a:cs typeface="Times New Roman" panose="02020603050405020304" pitchFamily="18" charset="0"/>
              </a:rPr>
              <a:t>ə</a:t>
            </a:r>
            <a:r>
              <a:rPr lang="en-US" altLang="zh-CN" sz="3200" b="1" dirty="0">
                <a:latin typeface="Times New Roman" panose="02020603050405020304" pitchFamily="18" charset="0"/>
                <a:cs typeface="Times New Roman" panose="02020603050405020304" pitchFamily="18" charset="0"/>
              </a:rPr>
              <a:t>'p</a:t>
            </a:r>
            <a:r>
              <a:rPr lang="en-US" altLang="zh-CN" sz="2800" b="1" dirty="0">
                <a:solidFill>
                  <a:srgbClr val="FF0000"/>
                </a:solidFill>
                <a:latin typeface="Times New Roman" panose="02020603050405020304" pitchFamily="18" charset="0"/>
                <a:cs typeface="Times New Roman" panose="02020603050405020304" pitchFamily="18" charset="0"/>
              </a:rPr>
              <a:t>ɔ</a:t>
            </a:r>
            <a:r>
              <a:rPr lang="en-US" altLang="zh-CN" sz="2400" b="1" dirty="0">
                <a:solidFill>
                  <a:srgbClr val="FF0000"/>
                </a:solidFill>
                <a:latin typeface="Times New Roman" panose="02020603050405020304" pitchFamily="18" charset="0"/>
              </a:rPr>
              <a:t>I</a:t>
            </a:r>
            <a:r>
              <a:rPr lang="en-US" altLang="zh-CN" sz="3200" b="1" dirty="0">
                <a:latin typeface="Times New Roman" panose="02020603050405020304" pitchFamily="18" charset="0"/>
                <a:cs typeface="Times New Roman" panose="02020603050405020304" pitchFamily="18" charset="0"/>
              </a:rPr>
              <a:t>nt</a:t>
            </a:r>
            <a:r>
              <a:rPr lang="en-US" altLang="zh-CN" sz="2400" b="1" dirty="0">
                <a:solidFill>
                  <a:srgbClr val="FF0000"/>
                </a:solidFill>
                <a:latin typeface="Times New Roman" panose="02020603050405020304" pitchFamily="18" charset="0"/>
              </a:rPr>
              <a:t>I</a:t>
            </a:r>
            <a:r>
              <a:rPr lang="en-US" altLang="zh-CN" sz="3200" b="1" dirty="0">
                <a:latin typeface="Times New Roman" panose="02020603050405020304" pitchFamily="18" charset="0"/>
                <a:cs typeface="Times New Roman" panose="02020603050405020304" pitchFamily="18" charset="0"/>
              </a:rPr>
              <a:t>d/</a:t>
            </a:r>
          </a:p>
          <a:p>
            <a:pPr>
              <a:lnSpc>
                <a:spcPts val="7000"/>
              </a:lnSpc>
            </a:pPr>
            <a:r>
              <a:rPr lang="en-US" altLang="zh-CN" sz="3200" b="1" dirty="0">
                <a:latin typeface="Times New Roman" panose="02020603050405020304" pitchFamily="18" charset="0"/>
                <a:cs typeface="Times New Roman" panose="02020603050405020304" pitchFamily="18" charset="0"/>
              </a:rPr>
              <a:t>/b</a:t>
            </a:r>
            <a:r>
              <a:rPr lang="en-US" altLang="zh-CN" sz="3200" b="1" dirty="0">
                <a:solidFill>
                  <a:srgbClr val="FF0000"/>
                </a:solidFill>
                <a:latin typeface="Times New Roman" panose="02020603050405020304" pitchFamily="18" charset="0"/>
                <a:cs typeface="Times New Roman" panose="02020603050405020304" pitchFamily="18" charset="0"/>
              </a:rPr>
              <a:t>e</a:t>
            </a:r>
            <a:r>
              <a:rPr lang="en-US" altLang="zh-CN" sz="3200" b="1" dirty="0">
                <a:latin typeface="Times New Roman" panose="02020603050405020304" pitchFamily="18" charset="0"/>
                <a:cs typeface="Times New Roman" panose="02020603050405020304" pitchFamily="18" charset="0"/>
              </a:rPr>
              <a:t>d's</a:t>
            </a:r>
            <a:r>
              <a:rPr lang="en-US" altLang="zh-CN" sz="3200" b="1" dirty="0">
                <a:solidFill>
                  <a:srgbClr val="FF0000"/>
                </a:solidFill>
                <a:latin typeface="Times New Roman" panose="02020603050405020304" pitchFamily="18" charset="0"/>
                <a:cs typeface="Times New Roman" panose="02020603050405020304" pitchFamily="18" charset="0"/>
              </a:rPr>
              <a:t>a</a:t>
            </a:r>
            <a:r>
              <a:rPr lang="en-US" altLang="zh-CN" sz="2400" b="1" dirty="0">
                <a:solidFill>
                  <a:srgbClr val="FF0000"/>
                </a:solidFill>
                <a:latin typeface="Times New Roman" panose="02020603050405020304" pitchFamily="18" charset="0"/>
              </a:rPr>
              <a:t>I</a:t>
            </a:r>
            <a:r>
              <a:rPr lang="en-US" altLang="zh-CN" sz="3200" b="1" dirty="0">
                <a:latin typeface="Times New Roman" panose="02020603050405020304" pitchFamily="18" charset="0"/>
                <a:cs typeface="Times New Roman" panose="02020603050405020304" pitchFamily="18" charset="0"/>
              </a:rPr>
              <a:t>d/</a:t>
            </a:r>
          </a:p>
          <a:p>
            <a:pPr>
              <a:lnSpc>
                <a:spcPts val="7000"/>
              </a:lnSpc>
            </a:pPr>
            <a:r>
              <a:rPr lang="en-US" altLang="zh-CN" sz="3200" b="1" dirty="0">
                <a:latin typeface="Times New Roman" panose="02020603050405020304" pitchFamily="18" charset="0"/>
                <a:cs typeface="Times New Roman" panose="02020603050405020304" pitchFamily="18" charset="0"/>
              </a:rPr>
              <a:t>/n</a:t>
            </a:r>
            <a:r>
              <a:rPr lang="en-US" altLang="zh-CN" sz="3200" b="1" dirty="0">
                <a:solidFill>
                  <a:srgbClr val="FF0000"/>
                </a:solidFill>
                <a:latin typeface="Times New Roman" panose="02020603050405020304" pitchFamily="18" charset="0"/>
                <a:cs typeface="Times New Roman" panose="02020603050405020304" pitchFamily="18" charset="0"/>
              </a:rPr>
              <a:t>ə</a:t>
            </a:r>
            <a:r>
              <a:rPr lang="en-US" altLang="zh-CN" sz="2800" b="1" dirty="0">
                <a:solidFill>
                  <a:srgbClr val="FF0000"/>
                </a:solidFill>
                <a:latin typeface="Times New Roman" panose="02020603050405020304" pitchFamily="18" charset="0"/>
                <a:cs typeface="Times New Roman" panose="02020603050405020304" pitchFamily="18" charset="0"/>
              </a:rPr>
              <a:t>ʊ</a:t>
            </a:r>
            <a:r>
              <a:rPr lang="en-US" altLang="zh-CN" sz="3200" b="1" dirty="0">
                <a:latin typeface="Times New Roman" panose="02020603050405020304" pitchFamily="18" charset="0"/>
                <a:cs typeface="Times New Roman" panose="02020603050405020304" pitchFamily="18" charset="0"/>
              </a:rPr>
              <a:t>t/</a:t>
            </a:r>
          </a:p>
          <a:p>
            <a:pPr>
              <a:lnSpc>
                <a:spcPts val="7000"/>
              </a:lnSpc>
            </a:pPr>
            <a:r>
              <a:rPr lang="en-US" altLang="zh-CN" sz="3200" b="1" dirty="0">
                <a:latin typeface="Times New Roman" panose="02020603050405020304" pitchFamily="18" charset="0"/>
                <a:cs typeface="Times New Roman" panose="02020603050405020304" pitchFamily="18" charset="0"/>
              </a:rPr>
              <a:t>/h</a:t>
            </a:r>
            <a:r>
              <a:rPr lang="en-US" altLang="zh-CN" sz="3200" b="1" dirty="0">
                <a:solidFill>
                  <a:srgbClr val="FF0000"/>
                </a:solidFill>
                <a:latin typeface="Times New Roman" panose="02020603050405020304" pitchFamily="18" charset="0"/>
                <a:cs typeface="Times New Roman" panose="02020603050405020304" pitchFamily="18" charset="0"/>
              </a:rPr>
              <a:t>u:</a:t>
            </a:r>
            <a:r>
              <a:rPr lang="en-US" altLang="zh-CN" sz="3200" b="1" dirty="0">
                <a:latin typeface="Times New Roman" panose="02020603050405020304" pitchFamily="18" charset="0"/>
                <a:cs typeface="Times New Roman" panose="02020603050405020304" pitchFamily="18" charset="0"/>
              </a:rPr>
              <a:t>m/</a:t>
            </a:r>
          </a:p>
        </p:txBody>
      </p:sp>
      <p:sp>
        <p:nvSpPr>
          <p:cNvPr id="7175" name="Text Box 7"/>
          <p:cNvSpPr txBox="1">
            <a:spLocks noChangeArrowheads="1"/>
          </p:cNvSpPr>
          <p:nvPr/>
        </p:nvSpPr>
        <p:spPr bwMode="auto">
          <a:xfrm>
            <a:off x="2895600" y="1828800"/>
            <a:ext cx="3733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zh-CN" altLang="en-US" sz="2800" b="1" dirty="0">
                <a:latin typeface="Times New Roman" panose="02020603050405020304" pitchFamily="18" charset="0"/>
                <a:ea typeface="黑体" panose="02010609060101010101" pitchFamily="49" charset="-122"/>
                <a:cs typeface="Times New Roman" panose="02020603050405020304" pitchFamily="18" charset="0"/>
              </a:rPr>
              <a:t>失望的；沮丧的  </a:t>
            </a:r>
            <a:r>
              <a:rPr lang="en-US" altLang="zh-CN" sz="2800" b="1" i="1" dirty="0">
                <a:latin typeface="Times New Roman" panose="02020603050405020304" pitchFamily="18" charset="0"/>
                <a:ea typeface="黑体" panose="02010609060101010101" pitchFamily="49" charset="-122"/>
                <a:cs typeface="Times New Roman" panose="02020603050405020304" pitchFamily="18" charset="0"/>
              </a:rPr>
              <a:t>adj.</a:t>
            </a:r>
          </a:p>
        </p:txBody>
      </p:sp>
      <p:sp>
        <p:nvSpPr>
          <p:cNvPr id="7176" name="Text Box 8"/>
          <p:cNvSpPr txBox="1">
            <a:spLocks noChangeArrowheads="1"/>
          </p:cNvSpPr>
          <p:nvPr/>
        </p:nvSpPr>
        <p:spPr bwMode="auto">
          <a:xfrm>
            <a:off x="6248400" y="1752600"/>
            <a:ext cx="26987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600" b="1" dirty="0">
                <a:solidFill>
                  <a:srgbClr val="0000FF"/>
                </a:solidFill>
                <a:latin typeface="Times New Roman" panose="02020603050405020304" pitchFamily="18" charset="0"/>
                <a:cs typeface="Times New Roman" panose="02020603050405020304" pitchFamily="18" charset="0"/>
              </a:rPr>
              <a:t>disappointed</a:t>
            </a:r>
          </a:p>
        </p:txBody>
      </p:sp>
      <p:sp>
        <p:nvSpPr>
          <p:cNvPr id="7177" name="Text Box 9"/>
          <p:cNvSpPr txBox="1">
            <a:spLocks noChangeArrowheads="1"/>
          </p:cNvSpPr>
          <p:nvPr/>
        </p:nvSpPr>
        <p:spPr bwMode="auto">
          <a:xfrm>
            <a:off x="2971800" y="2743200"/>
            <a:ext cx="243681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zh-CN" altLang="en-US" sz="2800" b="1" dirty="0">
                <a:latin typeface="黑体" panose="02010609060101010101" pitchFamily="49" charset="-122"/>
                <a:ea typeface="黑体" panose="02010609060101010101" pitchFamily="49" charset="-122"/>
              </a:rPr>
              <a:t>床边；床头 </a:t>
            </a:r>
            <a:r>
              <a:rPr lang="en-US" altLang="zh-CN" sz="2800" b="1" i="1" dirty="0">
                <a:latin typeface="Times New Roman" panose="02020603050405020304" pitchFamily="18" charset="0"/>
                <a:ea typeface="黑体" panose="02010609060101010101" pitchFamily="49" charset="-122"/>
                <a:cs typeface="Times New Roman" panose="02020603050405020304" pitchFamily="18" charset="0"/>
              </a:rPr>
              <a:t>n.</a:t>
            </a:r>
          </a:p>
        </p:txBody>
      </p:sp>
      <p:sp>
        <p:nvSpPr>
          <p:cNvPr id="7178" name="Text Box 10"/>
          <p:cNvSpPr txBox="1">
            <a:spLocks noChangeArrowheads="1"/>
          </p:cNvSpPr>
          <p:nvPr/>
        </p:nvSpPr>
        <p:spPr bwMode="auto">
          <a:xfrm>
            <a:off x="6629400" y="2667000"/>
            <a:ext cx="16573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600" b="1" dirty="0">
                <a:solidFill>
                  <a:srgbClr val="0000FF"/>
                </a:solidFill>
                <a:latin typeface="Times New Roman" panose="02020603050405020304" pitchFamily="18" charset="0"/>
                <a:cs typeface="Times New Roman" panose="02020603050405020304" pitchFamily="18" charset="0"/>
              </a:rPr>
              <a:t>bedside</a:t>
            </a:r>
          </a:p>
        </p:txBody>
      </p:sp>
      <p:sp>
        <p:nvSpPr>
          <p:cNvPr id="7179" name="Text Box 11"/>
          <p:cNvSpPr txBox="1">
            <a:spLocks noChangeArrowheads="1"/>
          </p:cNvSpPr>
          <p:nvPr/>
        </p:nvSpPr>
        <p:spPr bwMode="auto">
          <a:xfrm>
            <a:off x="3200400" y="3657600"/>
            <a:ext cx="23463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zh-CN" altLang="en-US" sz="2800" b="1" dirty="0">
                <a:latin typeface="Times New Roman" panose="02020603050405020304" pitchFamily="18" charset="0"/>
                <a:ea typeface="黑体" panose="02010609060101010101" pitchFamily="49" charset="-122"/>
                <a:cs typeface="Times New Roman" panose="02020603050405020304" pitchFamily="18" charset="0"/>
              </a:rPr>
              <a:t>短笺；便条 </a:t>
            </a:r>
            <a:r>
              <a:rPr lang="en-US" altLang="zh-CN" sz="2800" b="1" i="1" dirty="0">
                <a:latin typeface="Times New Roman" panose="02020603050405020304" pitchFamily="18" charset="0"/>
                <a:ea typeface="黑体" panose="02010609060101010101" pitchFamily="49" charset="-122"/>
                <a:cs typeface="Times New Roman" panose="02020603050405020304" pitchFamily="18" charset="0"/>
              </a:rPr>
              <a:t>n.</a:t>
            </a:r>
          </a:p>
        </p:txBody>
      </p:sp>
      <p:sp>
        <p:nvSpPr>
          <p:cNvPr id="7180" name="Text Box 12"/>
          <p:cNvSpPr txBox="1">
            <a:spLocks noChangeArrowheads="1"/>
          </p:cNvSpPr>
          <p:nvPr/>
        </p:nvSpPr>
        <p:spPr bwMode="auto">
          <a:xfrm>
            <a:off x="6858000" y="4800600"/>
            <a:ext cx="13779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600" b="1" dirty="0">
                <a:solidFill>
                  <a:srgbClr val="0000FF"/>
                </a:solidFill>
                <a:latin typeface="Times New Roman" panose="02020603050405020304" pitchFamily="18" charset="0"/>
                <a:cs typeface="Times New Roman" panose="02020603050405020304" pitchFamily="18" charset="0"/>
              </a:rPr>
              <a:t>whom</a:t>
            </a:r>
          </a:p>
        </p:txBody>
      </p:sp>
      <p:sp>
        <p:nvSpPr>
          <p:cNvPr id="7181" name="Text Box 13"/>
          <p:cNvSpPr txBox="1">
            <a:spLocks noChangeArrowheads="1"/>
          </p:cNvSpPr>
          <p:nvPr/>
        </p:nvSpPr>
        <p:spPr bwMode="auto">
          <a:xfrm>
            <a:off x="2057400" y="4419600"/>
            <a:ext cx="4800600" cy="137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2800" b="1" dirty="0">
                <a:latin typeface="Times New Roman" panose="02020603050405020304" pitchFamily="18" charset="0"/>
                <a:ea typeface="黑体" panose="02010609060101010101" pitchFamily="49" charset="-122"/>
                <a:cs typeface="Times New Roman" panose="02020603050405020304" pitchFamily="18" charset="0"/>
              </a:rPr>
              <a:t>……</a:t>
            </a:r>
            <a:r>
              <a:rPr lang="zh-CN" altLang="en-US" sz="2800" b="1" dirty="0">
                <a:latin typeface="Times New Roman" panose="02020603050405020304" pitchFamily="18" charset="0"/>
                <a:ea typeface="黑体" panose="02010609060101010101" pitchFamily="49" charset="-122"/>
                <a:cs typeface="Times New Roman" panose="02020603050405020304" pitchFamily="18" charset="0"/>
              </a:rPr>
              <a:t>的人，那个人，那些人</a:t>
            </a:r>
            <a:r>
              <a:rPr lang="en-US" altLang="zh-CN" sz="2800" b="1" dirty="0">
                <a:latin typeface="Times New Roman" panose="02020603050405020304" pitchFamily="18" charset="0"/>
                <a:ea typeface="黑体" panose="02010609060101010101" pitchFamily="49" charset="-122"/>
                <a:cs typeface="Times New Roman" panose="02020603050405020304" pitchFamily="18" charset="0"/>
              </a:rPr>
              <a:t>(</a:t>
            </a:r>
            <a:r>
              <a:rPr lang="zh-CN" altLang="en-US" sz="2800" b="1" dirty="0">
                <a:latin typeface="Times New Roman" panose="02020603050405020304" pitchFamily="18" charset="0"/>
                <a:ea typeface="黑体" panose="02010609060101010101" pitchFamily="49" charset="-122"/>
                <a:cs typeface="Times New Roman" panose="02020603050405020304" pitchFamily="18" charset="0"/>
              </a:rPr>
              <a:t>用于提供关于正在谈论的某人的信息或补充信息</a:t>
            </a:r>
            <a:r>
              <a:rPr lang="en-US" altLang="zh-CN" sz="2800" b="1"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800" b="1" i="1" dirty="0">
                <a:latin typeface="Times New Roman" panose="02020603050405020304" pitchFamily="18" charset="0"/>
                <a:ea typeface="黑体" panose="02010609060101010101" pitchFamily="49" charset="-122"/>
                <a:cs typeface="Times New Roman" panose="02020603050405020304" pitchFamily="18" charset="0"/>
              </a:rPr>
              <a:t>pron.</a:t>
            </a:r>
          </a:p>
        </p:txBody>
      </p:sp>
      <p:sp>
        <p:nvSpPr>
          <p:cNvPr id="15" name="Text Box 5"/>
          <p:cNvSpPr txBox="1">
            <a:spLocks noChangeArrowheads="1"/>
          </p:cNvSpPr>
          <p:nvPr/>
        </p:nvSpPr>
        <p:spPr bwMode="auto">
          <a:xfrm>
            <a:off x="6934200" y="3581400"/>
            <a:ext cx="10223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600" b="1" dirty="0">
                <a:solidFill>
                  <a:srgbClr val="0000FF"/>
                </a:solidFill>
                <a:latin typeface="Times New Roman" panose="02020603050405020304" pitchFamily="18" charset="0"/>
                <a:cs typeface="Times New Roman" panose="02020603050405020304" pitchFamily="18" charset="0"/>
              </a:rPr>
              <a:t>note</a:t>
            </a:r>
          </a:p>
        </p:txBody>
      </p:sp>
      <p:sp>
        <p:nvSpPr>
          <p:cNvPr id="130059" name="TextBox 1"/>
          <p:cNvSpPr txBox="1">
            <a:spLocks noChangeArrowheads="1"/>
          </p:cNvSpPr>
          <p:nvPr/>
        </p:nvSpPr>
        <p:spPr bwMode="auto">
          <a:xfrm>
            <a:off x="1752600" y="685800"/>
            <a:ext cx="53403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1" tIns="45716" rIns="91431" bIns="45716">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600" b="1" dirty="0">
                <a:solidFill>
                  <a:srgbClr val="000099"/>
                </a:solidFill>
              </a:rPr>
              <a:t>Words and expressions</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147"/>
                                        </p:tgtEl>
                                        <p:attrNameLst>
                                          <p:attrName>style.visibility</p:attrName>
                                        </p:attrNameLst>
                                      </p:cBhvr>
                                      <p:to>
                                        <p:strVal val="visible"/>
                                      </p:to>
                                    </p:set>
                                    <p:animEffect transition="in" filter="wipe(left)">
                                      <p:cBhvr>
                                        <p:cTn id="7" dur="500"/>
                                        <p:tgtEl>
                                          <p:spTgt spid="614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175"/>
                                        </p:tgtEl>
                                        <p:attrNameLst>
                                          <p:attrName>style.visibility</p:attrName>
                                        </p:attrNameLst>
                                      </p:cBhvr>
                                      <p:to>
                                        <p:strVal val="visible"/>
                                      </p:to>
                                    </p:set>
                                    <p:animEffect transition="in" filter="blinds(horizontal)">
                                      <p:cBhvr>
                                        <p:cTn id="12" dur="500"/>
                                        <p:tgtEl>
                                          <p:spTgt spid="717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176"/>
                                        </p:tgtEl>
                                        <p:attrNameLst>
                                          <p:attrName>style.visibility</p:attrName>
                                        </p:attrNameLst>
                                      </p:cBhvr>
                                      <p:to>
                                        <p:strVal val="visible"/>
                                      </p:to>
                                    </p:set>
                                    <p:animEffect transition="in" filter="blinds(horizontal)">
                                      <p:cBhvr>
                                        <p:cTn id="17" dur="500"/>
                                        <p:tgtEl>
                                          <p:spTgt spid="717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177"/>
                                        </p:tgtEl>
                                        <p:attrNameLst>
                                          <p:attrName>style.visibility</p:attrName>
                                        </p:attrNameLst>
                                      </p:cBhvr>
                                      <p:to>
                                        <p:strVal val="visible"/>
                                      </p:to>
                                    </p:set>
                                    <p:animEffect transition="in" filter="blinds(horizontal)">
                                      <p:cBhvr>
                                        <p:cTn id="22" dur="500"/>
                                        <p:tgtEl>
                                          <p:spTgt spid="7177"/>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7178"/>
                                        </p:tgtEl>
                                        <p:attrNameLst>
                                          <p:attrName>style.visibility</p:attrName>
                                        </p:attrNameLst>
                                      </p:cBhvr>
                                      <p:to>
                                        <p:strVal val="visible"/>
                                      </p:to>
                                    </p:set>
                                    <p:animEffect transition="in" filter="blinds(horizontal)">
                                      <p:cBhvr>
                                        <p:cTn id="27" dur="500"/>
                                        <p:tgtEl>
                                          <p:spTgt spid="7178"/>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7179"/>
                                        </p:tgtEl>
                                        <p:attrNameLst>
                                          <p:attrName>style.visibility</p:attrName>
                                        </p:attrNameLst>
                                      </p:cBhvr>
                                      <p:to>
                                        <p:strVal val="visible"/>
                                      </p:to>
                                    </p:set>
                                    <p:animEffect transition="in" filter="blinds(horizontal)">
                                      <p:cBhvr>
                                        <p:cTn id="32" dur="500"/>
                                        <p:tgtEl>
                                          <p:spTgt spid="7179"/>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blinds(horizontal)">
                                      <p:cBhvr>
                                        <p:cTn id="37" dur="500"/>
                                        <p:tgtEl>
                                          <p:spTgt spid="15"/>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7181"/>
                                        </p:tgtEl>
                                        <p:attrNameLst>
                                          <p:attrName>style.visibility</p:attrName>
                                        </p:attrNameLst>
                                      </p:cBhvr>
                                      <p:to>
                                        <p:strVal val="visible"/>
                                      </p:to>
                                    </p:set>
                                    <p:animEffect transition="in" filter="blinds(horizontal)">
                                      <p:cBhvr>
                                        <p:cTn id="42" dur="500"/>
                                        <p:tgtEl>
                                          <p:spTgt spid="7181"/>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7180"/>
                                        </p:tgtEl>
                                        <p:attrNameLst>
                                          <p:attrName>style.visibility</p:attrName>
                                        </p:attrNameLst>
                                      </p:cBhvr>
                                      <p:to>
                                        <p:strVal val="visible"/>
                                      </p:to>
                                    </p:set>
                                    <p:animEffect transition="in" filter="blinds(horizontal)">
                                      <p:cBhvr>
                                        <p:cTn id="47" dur="500"/>
                                        <p:tgtEl>
                                          <p:spTgt spid="71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p:bldP spid="7175" grpId="0"/>
      <p:bldP spid="7176" grpId="0"/>
      <p:bldP spid="7177" grpId="0"/>
      <p:bldP spid="7178" grpId="0"/>
      <p:bldP spid="7179" grpId="0"/>
      <p:bldP spid="7180" grpId="0"/>
      <p:bldP spid="7181" grpId="0"/>
      <p:bldP spid="1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WordArt 11"/>
          <p:cNvSpPr>
            <a:spLocks noChangeArrowheads="1" noChangeShapeType="1" noTextEdit="1"/>
          </p:cNvSpPr>
          <p:nvPr/>
        </p:nvSpPr>
        <p:spPr bwMode="auto">
          <a:xfrm>
            <a:off x="381000" y="498475"/>
            <a:ext cx="4968875" cy="762000"/>
          </a:xfrm>
          <a:prstGeom prst="rect">
            <a:avLst/>
          </a:prstGeom>
        </p:spPr>
        <p:txBody>
          <a:bodyPr wrap="none" fromWordArt="1">
            <a:prstTxWarp prst="textDoubleWave1">
              <a:avLst>
                <a:gd name="adj1" fmla="val 6500"/>
                <a:gd name="adj2" fmla="val 0"/>
              </a:avLst>
            </a:prstTxWarp>
          </a:bodyPr>
          <a:lstStyle/>
          <a:p>
            <a:pPr algn="ctr"/>
            <a:r>
              <a:rPr lang="en-US" altLang="zh-CN" sz="2800" b="1" kern="10" spc="-280" dirty="0">
                <a:ln w="12700">
                  <a:solidFill>
                    <a:srgbClr val="000099"/>
                  </a:solidFill>
                  <a:round/>
                </a:ln>
                <a:solidFill>
                  <a:srgbClr val="33CCFF"/>
                </a:solidFill>
                <a:latin typeface="Arial" panose="020B0604020202020204"/>
                <a:cs typeface="Arial" panose="020B0604020202020204"/>
              </a:rPr>
              <a:t>Reading and vocabulary</a:t>
            </a:r>
            <a:endParaRPr lang="zh-CN" altLang="en-US" sz="2800" b="1" kern="10" spc="-280" dirty="0">
              <a:ln w="12700">
                <a:solidFill>
                  <a:srgbClr val="000099"/>
                </a:solidFill>
                <a:round/>
              </a:ln>
              <a:solidFill>
                <a:srgbClr val="33CCFF"/>
              </a:solidFill>
              <a:latin typeface="Arial" panose="020B0604020202020204"/>
              <a:cs typeface="Arial" panose="020B0604020202020204"/>
            </a:endParaRPr>
          </a:p>
        </p:txBody>
      </p:sp>
      <p:sp>
        <p:nvSpPr>
          <p:cNvPr id="18439" name="Rectangle 7"/>
          <p:cNvSpPr>
            <a:spLocks noChangeArrowheads="1"/>
          </p:cNvSpPr>
          <p:nvPr/>
        </p:nvSpPr>
        <p:spPr bwMode="auto">
          <a:xfrm>
            <a:off x="0" y="1295400"/>
            <a:ext cx="9144000" cy="173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342900" indent="-342900">
              <a:buFontTx/>
              <a:buAutoNum type="arabicPeriod"/>
            </a:pPr>
            <a:r>
              <a:rPr lang="en-US" altLang="zh-CN" sz="3600" b="1" dirty="0">
                <a:solidFill>
                  <a:srgbClr val="000099"/>
                </a:solidFill>
                <a:latin typeface="Times New Roman" panose="02020603050405020304" pitchFamily="18" charset="0"/>
              </a:rPr>
              <a:t> Look at the picture and choose the answers to the questions. There may be more than one answer.</a:t>
            </a:r>
          </a:p>
        </p:txBody>
      </p:sp>
      <p:pic>
        <p:nvPicPr>
          <p:cNvPr id="18444" name="Picture 12" descr="U2-1"/>
          <p:cNvPicPr>
            <a:picLocks noChangeAspect="1" noChangeArrowheads="1"/>
          </p:cNvPicPr>
          <p:nvPr/>
        </p:nvPicPr>
        <p:blipFill>
          <a:blip r:embed="rId2" cstate="email"/>
          <a:srcRect/>
          <a:stretch>
            <a:fillRect/>
          </a:stretch>
        </p:blipFill>
        <p:spPr bwMode="auto">
          <a:xfrm>
            <a:off x="2895600" y="2667000"/>
            <a:ext cx="4152900" cy="36671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random/>
  </p:transition>
  <p:timing>
    <p:tnLst>
      <p:par>
        <p:cTn id="1" dur="indefinite" restart="never" nodeType="tmRoot"/>
      </p:par>
    </p:tnLst>
  </p:timing>
</p:sld>
</file>

<file path=ppt/theme/theme1.xml><?xml version="1.0" encoding="utf-8"?>
<a:theme xmlns:a="http://schemas.openxmlformats.org/drawingml/2006/main" name="WWW.2PPT.COM&#10;">
  <a:themeElements>
    <a:clrScheme name="演示文稿1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演示文稿1">
      <a:majorFont>
        <a:latin typeface="微软雅黑"/>
        <a:ea typeface="宋体"/>
        <a:cs typeface=""/>
      </a:majorFont>
      <a:minorFont>
        <a:latin typeface="Franklin Gothic Medium"/>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演示文稿1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3113</Words>
  <Application>Microsoft Office PowerPoint</Application>
  <PresentationFormat>全屏显示(4:3)</PresentationFormat>
  <Paragraphs>336</Paragraphs>
  <Slides>47</Slides>
  <Notes>1</Notes>
  <HiddenSlides>0</HiddenSlides>
  <MMClips>1</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47</vt:i4>
      </vt:variant>
    </vt:vector>
  </HeadingPairs>
  <TitlesOfParts>
    <vt:vector size="61" baseType="lpstr">
      <vt:lpstr>Adobe 楷体 Std R</vt:lpstr>
      <vt:lpstr>GungsuhChe</vt:lpstr>
      <vt:lpstr>黑体</vt:lpstr>
      <vt:lpstr>华文新魏</vt:lpstr>
      <vt:lpstr>宋体</vt:lpstr>
      <vt:lpstr>微软雅黑</vt:lpstr>
      <vt:lpstr>新宋体</vt:lpstr>
      <vt:lpstr>Arial</vt:lpstr>
      <vt:lpstr>Arial Black</vt:lpstr>
      <vt:lpstr>Calibri</vt:lpstr>
      <vt:lpstr>Comic Sans MS</vt:lpstr>
      <vt:lpstr>Franklin Gothic Medium</vt:lpstr>
      <vt:lpstr>Times New Roman</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cp:lastPrinted>2113-01-01T00:00:00Z</cp:lastPrinted>
  <dcterms:created xsi:type="dcterms:W3CDTF">2113-01-01T00:00:00Z</dcterms:created>
  <dcterms:modified xsi:type="dcterms:W3CDTF">2023-01-17T01:30:05Z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ICV">
    <vt:lpwstr>CBBC4142A1824DE299923677874B02C5</vt:lpwstr>
  </property>
  <property fmtid="{D5CDD505-2E9C-101B-9397-08002B2CF9AE}" pid="4" name="KSOProductBuildVer">
    <vt:lpwstr>2052-11.1.0.11294</vt:lpwstr>
  </property>
  <property fmtid="{A09F084E-AD41-489F-8076-AA5BE3082BCA}" pid="100">
    <vt:ui4>5</vt:ui4>
  </property>
  <property fmtid="{64440492-4C8B-11D1-8B70-080036B11A03}" pid="11">
    <vt:lpwstr>www.2ppt.com-爱PPT提供资源下载</vt:lpwstr>
  </property>
</Properties>
</file>