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91" r:id="rId2"/>
    <p:sldId id="267" r:id="rId3"/>
    <p:sldId id="276" r:id="rId4"/>
    <p:sldId id="263" r:id="rId5"/>
    <p:sldId id="264" r:id="rId6"/>
    <p:sldId id="261" r:id="rId7"/>
    <p:sldId id="282" r:id="rId8"/>
    <p:sldId id="260" r:id="rId9"/>
    <p:sldId id="275" r:id="rId10"/>
    <p:sldId id="289" r:id="rId11"/>
    <p:sldId id="283" r:id="rId12"/>
    <p:sldId id="280" r:id="rId13"/>
    <p:sldId id="288" r:id="rId14"/>
    <p:sldId id="285" r:id="rId15"/>
    <p:sldId id="266" r:id="rId16"/>
    <p:sldId id="272" r:id="rId17"/>
    <p:sldId id="279" r:id="rId18"/>
    <p:sldId id="277" r:id="rId19"/>
    <p:sldId id="286" r:id="rId20"/>
    <p:sldId id="274" r:id="rId21"/>
    <p:sldId id="278" r:id="rId22"/>
    <p:sldId id="265" r:id="rId23"/>
    <p:sldId id="284" r:id="rId24"/>
    <p:sldId id="287" r:id="rId25"/>
    <p:sldId id="290" r:id="rId26"/>
  </p:sldIdLst>
  <p:sldSz cx="12192000" cy="6858000"/>
  <p:notesSz cx="6858000" cy="9144000"/>
  <p:custDataLst>
    <p:tags r:id="rId2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3238"/>
    <a:srgbClr val="C2181C"/>
    <a:srgbClr val="C32952"/>
    <a:srgbClr val="EAC78E"/>
    <a:srgbClr val="E8E8E8"/>
    <a:srgbClr val="EE6835"/>
    <a:srgbClr val="FF94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19" autoAdjust="0"/>
    <p:restoredTop sz="94660"/>
  </p:normalViewPr>
  <p:slideViewPr>
    <p:cSldViewPr snapToGrid="0">
      <p:cViewPr>
        <p:scale>
          <a:sx n="50" d="100"/>
          <a:sy n="50" d="100"/>
        </p:scale>
        <p:origin x="-276" y="-17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13BBE5-0BEA-4494-9BEF-C8C2F48C9E2D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CB8912-F0BA-4AD8-8415-DA1F26BCB09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 rot="5400000">
            <a:off x="2667001" y="-2667002"/>
            <a:ext cx="6858000" cy="1219200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仅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4" name="矩形 3"/>
          <p:cNvSpPr/>
          <p:nvPr userDrawn="1"/>
        </p:nvSpPr>
        <p:spPr>
          <a:xfrm>
            <a:off x="6858379" y="6145377"/>
            <a:ext cx="775136" cy="229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www.2Ppt.com/moban/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www.2Ppt.com/hangye/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www.2Ppt.com/jieri/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www.2Ppt.com/sucai/</a:t>
            </a: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www.2Ppt.com/beijing/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www.2Ppt.com/tubiao/     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精美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www.2Ppt.com/xiazai/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www.2Ppt.com/powerpoint/      </a:t>
            </a: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www.2Ppt.com/kejian/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www.2Ppt.com/ziti/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工作总结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www.2Ppt.com/xiazai/zongjie/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工作计划：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www.2Ppt.com/xiazai/jihua/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商务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www.2Ppt.com/moban/shangwu/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个人简历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www.2Ppt.com/xiazai/jianli/ 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毕业答辩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www.2Ppt.com/xiazai/dabian/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工作汇报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www.2Ppt.com/xiazai/huibao/    </a:t>
            </a: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>
          <a:blip r:embed="rId11" cstate="screen"/>
          <a:stretch>
            <a:fillRect/>
          </a:stretch>
        </p:blipFill>
        <p:spPr>
          <a:xfrm rot="5400000">
            <a:off x="2667001" y="-2667002"/>
            <a:ext cx="6858000" cy="12192003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 userDrawn="1"/>
        </p:nvPicPr>
        <p:blipFill rotWithShape="1">
          <a:blip r:embed="rId12" cstate="screen"/>
          <a:srcRect b="21220"/>
          <a:stretch>
            <a:fillRect/>
          </a:stretch>
        </p:blipFill>
        <p:spPr>
          <a:xfrm>
            <a:off x="0" y="5585012"/>
            <a:ext cx="12192000" cy="12729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4927137" y="1115060"/>
            <a:ext cx="2598055" cy="4785614"/>
          </a:xfrm>
          <a:custGeom>
            <a:avLst/>
            <a:gdLst>
              <a:gd name="connsiteX0" fmla="*/ 1312539 w 2050786"/>
              <a:gd name="connsiteY0" fmla="*/ 2869241 h 3777545"/>
              <a:gd name="connsiteX1" fmla="*/ 1400322 w 2050786"/>
              <a:gd name="connsiteY1" fmla="*/ 2869241 h 3777545"/>
              <a:gd name="connsiteX2" fmla="*/ 1400322 w 2050786"/>
              <a:gd name="connsiteY2" fmla="*/ 3038710 h 3777545"/>
              <a:gd name="connsiteX3" fmla="*/ 1905070 w 2050786"/>
              <a:gd name="connsiteY3" fmla="*/ 3038710 h 3777545"/>
              <a:gd name="connsiteX4" fmla="*/ 1905070 w 2050786"/>
              <a:gd name="connsiteY4" fmla="*/ 3767791 h 3777545"/>
              <a:gd name="connsiteX5" fmla="*/ 1656354 w 2050786"/>
              <a:gd name="connsiteY5" fmla="*/ 3767791 h 3777545"/>
              <a:gd name="connsiteX6" fmla="*/ 1656354 w 2050786"/>
              <a:gd name="connsiteY6" fmla="*/ 3680009 h 3777545"/>
              <a:gd name="connsiteX7" fmla="*/ 1817288 w 2050786"/>
              <a:gd name="connsiteY7" fmla="*/ 3680009 h 3777545"/>
              <a:gd name="connsiteX8" fmla="*/ 1817288 w 2050786"/>
              <a:gd name="connsiteY8" fmla="*/ 3126492 h 3777545"/>
              <a:gd name="connsiteX9" fmla="*/ 1400322 w 2050786"/>
              <a:gd name="connsiteY9" fmla="*/ 3126492 h 3777545"/>
              <a:gd name="connsiteX10" fmla="*/ 1400322 w 2050786"/>
              <a:gd name="connsiteY10" fmla="*/ 3597103 h 3777545"/>
              <a:gd name="connsiteX11" fmla="*/ 1225976 w 2050786"/>
              <a:gd name="connsiteY11" fmla="*/ 3773887 h 3777545"/>
              <a:gd name="connsiteX12" fmla="*/ 1162578 w 2050786"/>
              <a:gd name="connsiteY12" fmla="*/ 3712927 h 3777545"/>
              <a:gd name="connsiteX13" fmla="*/ 1312539 w 2050786"/>
              <a:gd name="connsiteY13" fmla="*/ 3560527 h 3777545"/>
              <a:gd name="connsiteX14" fmla="*/ 1312539 w 2050786"/>
              <a:gd name="connsiteY14" fmla="*/ 3126492 h 3777545"/>
              <a:gd name="connsiteX15" fmla="*/ 1168674 w 2050786"/>
              <a:gd name="connsiteY15" fmla="*/ 3126492 h 3777545"/>
              <a:gd name="connsiteX16" fmla="*/ 1168674 w 2050786"/>
              <a:gd name="connsiteY16" fmla="*/ 3038710 h 3777545"/>
              <a:gd name="connsiteX17" fmla="*/ 1312539 w 2050786"/>
              <a:gd name="connsiteY17" fmla="*/ 3038710 h 3777545"/>
              <a:gd name="connsiteX18" fmla="*/ 719384 w 2050786"/>
              <a:gd name="connsiteY18" fmla="*/ 2415634 h 3777545"/>
              <a:gd name="connsiteX19" fmla="*/ 820578 w 2050786"/>
              <a:gd name="connsiteY19" fmla="*/ 2516828 h 3777545"/>
              <a:gd name="connsiteX20" fmla="*/ 758398 w 2050786"/>
              <a:gd name="connsiteY20" fmla="*/ 2577788 h 3777545"/>
              <a:gd name="connsiteX21" fmla="*/ 658424 w 2050786"/>
              <a:gd name="connsiteY21" fmla="*/ 2476594 h 3777545"/>
              <a:gd name="connsiteX22" fmla="*/ 581614 w 2050786"/>
              <a:gd name="connsiteY22" fmla="*/ 2359551 h 3777545"/>
              <a:gd name="connsiteX23" fmla="*/ 581614 w 2050786"/>
              <a:gd name="connsiteY23" fmla="*/ 2633871 h 3777545"/>
              <a:gd name="connsiteX24" fmla="*/ 896168 w 2050786"/>
              <a:gd name="connsiteY24" fmla="*/ 2633871 h 3777545"/>
              <a:gd name="connsiteX25" fmla="*/ 896168 w 2050786"/>
              <a:gd name="connsiteY25" fmla="*/ 2359551 h 3777545"/>
              <a:gd name="connsiteX26" fmla="*/ 493832 w 2050786"/>
              <a:gd name="connsiteY26" fmla="*/ 2271769 h 3777545"/>
              <a:gd name="connsiteX27" fmla="*/ 983950 w 2050786"/>
              <a:gd name="connsiteY27" fmla="*/ 2271769 h 3777545"/>
              <a:gd name="connsiteX28" fmla="*/ 983950 w 2050786"/>
              <a:gd name="connsiteY28" fmla="*/ 2721654 h 3777545"/>
              <a:gd name="connsiteX29" fmla="*/ 493832 w 2050786"/>
              <a:gd name="connsiteY29" fmla="*/ 2721654 h 3777545"/>
              <a:gd name="connsiteX30" fmla="*/ 279253 w 2050786"/>
              <a:gd name="connsiteY30" fmla="*/ 2224220 h 3777545"/>
              <a:gd name="connsiteX31" fmla="*/ 367035 w 2050786"/>
              <a:gd name="connsiteY31" fmla="*/ 2224220 h 3777545"/>
              <a:gd name="connsiteX32" fmla="*/ 367035 w 2050786"/>
              <a:gd name="connsiteY32" fmla="*/ 2830162 h 3777545"/>
              <a:gd name="connsiteX33" fmla="*/ 279253 w 2050786"/>
              <a:gd name="connsiteY33" fmla="*/ 2830162 h 3777545"/>
              <a:gd name="connsiteX34" fmla="*/ 499928 w 2050786"/>
              <a:gd name="connsiteY34" fmla="*/ 2080354 h 3777545"/>
              <a:gd name="connsiteX35" fmla="*/ 1200968 w 2050786"/>
              <a:gd name="connsiteY35" fmla="*/ 2080354 h 3777545"/>
              <a:gd name="connsiteX36" fmla="*/ 1200968 w 2050786"/>
              <a:gd name="connsiteY36" fmla="*/ 2725375 h 3777545"/>
              <a:gd name="connsiteX37" fmla="*/ 1958715 w 2050786"/>
              <a:gd name="connsiteY37" fmla="*/ 2725375 h 3777545"/>
              <a:gd name="connsiteX38" fmla="*/ 1958715 w 2050786"/>
              <a:gd name="connsiteY38" fmla="*/ 2813158 h 3777545"/>
              <a:gd name="connsiteX39" fmla="*/ 1069918 w 2050786"/>
              <a:gd name="connsiteY39" fmla="*/ 2813158 h 3777545"/>
              <a:gd name="connsiteX40" fmla="*/ 1069918 w 2050786"/>
              <a:gd name="connsiteY40" fmla="*/ 3640995 h 3777545"/>
              <a:gd name="connsiteX41" fmla="*/ 947998 w 2050786"/>
              <a:gd name="connsiteY41" fmla="*/ 3777545 h 3777545"/>
              <a:gd name="connsiteX42" fmla="*/ 882162 w 2050786"/>
              <a:gd name="connsiteY42" fmla="*/ 3717804 h 3777545"/>
              <a:gd name="connsiteX43" fmla="*/ 982136 w 2050786"/>
              <a:gd name="connsiteY43" fmla="*/ 3608076 h 3777545"/>
              <a:gd name="connsiteX44" fmla="*/ 982136 w 2050786"/>
              <a:gd name="connsiteY44" fmla="*/ 2725375 h 3777545"/>
              <a:gd name="connsiteX45" fmla="*/ 991266 w 2050786"/>
              <a:gd name="connsiteY45" fmla="*/ 2725375 h 3777545"/>
              <a:gd name="connsiteX46" fmla="*/ 991266 w 2050786"/>
              <a:gd name="connsiteY46" fmla="*/ 2725311 h 3777545"/>
              <a:gd name="connsiteX47" fmla="*/ 1113186 w 2050786"/>
              <a:gd name="connsiteY47" fmla="*/ 2725311 h 3777545"/>
              <a:gd name="connsiteX48" fmla="*/ 1113186 w 2050786"/>
              <a:gd name="connsiteY48" fmla="*/ 2168137 h 3777545"/>
              <a:gd name="connsiteX49" fmla="*/ 499928 w 2050786"/>
              <a:gd name="connsiteY49" fmla="*/ 2168137 h 3777545"/>
              <a:gd name="connsiteX50" fmla="*/ 303637 w 2050786"/>
              <a:gd name="connsiteY50" fmla="*/ 2035244 h 3777545"/>
              <a:gd name="connsiteX51" fmla="*/ 403611 w 2050786"/>
              <a:gd name="connsiteY51" fmla="*/ 2136438 h 3777545"/>
              <a:gd name="connsiteX52" fmla="*/ 341432 w 2050786"/>
              <a:gd name="connsiteY52" fmla="*/ 2197398 h 3777545"/>
              <a:gd name="connsiteX53" fmla="*/ 241458 w 2050786"/>
              <a:gd name="connsiteY53" fmla="*/ 2096204 h 3777545"/>
              <a:gd name="connsiteX54" fmla="*/ 1042472 w 2050786"/>
              <a:gd name="connsiteY54" fmla="*/ 1912105 h 3777545"/>
              <a:gd name="connsiteX55" fmla="*/ 1136350 w 2050786"/>
              <a:gd name="connsiteY55" fmla="*/ 2004764 h 3777545"/>
              <a:gd name="connsiteX56" fmla="*/ 1075390 w 2050786"/>
              <a:gd name="connsiteY56" fmla="*/ 2066943 h 3777545"/>
              <a:gd name="connsiteX57" fmla="*/ 981512 w 2050786"/>
              <a:gd name="connsiteY57" fmla="*/ 1973065 h 3777545"/>
              <a:gd name="connsiteX58" fmla="*/ 504805 w 2050786"/>
              <a:gd name="connsiteY58" fmla="*/ 1912105 h 3777545"/>
              <a:gd name="connsiteX59" fmla="*/ 597464 w 2050786"/>
              <a:gd name="connsiteY59" fmla="*/ 2004764 h 3777545"/>
              <a:gd name="connsiteX60" fmla="*/ 536504 w 2050786"/>
              <a:gd name="connsiteY60" fmla="*/ 2066943 h 3777545"/>
              <a:gd name="connsiteX61" fmla="*/ 442626 w 2050786"/>
              <a:gd name="connsiteY61" fmla="*/ 1973065 h 3777545"/>
              <a:gd name="connsiteX62" fmla="*/ 273157 w 2050786"/>
              <a:gd name="connsiteY62" fmla="*/ 1738978 h 3777545"/>
              <a:gd name="connsiteX63" fmla="*/ 360939 w 2050786"/>
              <a:gd name="connsiteY63" fmla="*/ 1738978 h 3777545"/>
              <a:gd name="connsiteX64" fmla="*/ 360939 w 2050786"/>
              <a:gd name="connsiteY64" fmla="*/ 1803596 h 3777545"/>
              <a:gd name="connsiteX65" fmla="*/ 719384 w 2050786"/>
              <a:gd name="connsiteY65" fmla="*/ 1803596 h 3777545"/>
              <a:gd name="connsiteX66" fmla="*/ 719384 w 2050786"/>
              <a:gd name="connsiteY66" fmla="*/ 1891378 h 3777545"/>
              <a:gd name="connsiteX67" fmla="*/ 341432 w 2050786"/>
              <a:gd name="connsiteY67" fmla="*/ 1891378 h 3777545"/>
              <a:gd name="connsiteX68" fmla="*/ 254869 w 2050786"/>
              <a:gd name="connsiteY68" fmla="*/ 2025490 h 3777545"/>
              <a:gd name="connsiteX69" fmla="*/ 180498 w 2050786"/>
              <a:gd name="connsiteY69" fmla="*/ 1976722 h 3777545"/>
              <a:gd name="connsiteX70" fmla="*/ 273157 w 2050786"/>
              <a:gd name="connsiteY70" fmla="*/ 1832857 h 3777545"/>
              <a:gd name="connsiteX71" fmla="*/ 1698437 w 2050786"/>
              <a:gd name="connsiteY71" fmla="*/ 1314046 h 3777545"/>
              <a:gd name="connsiteX72" fmla="*/ 1814261 w 2050786"/>
              <a:gd name="connsiteY72" fmla="*/ 1429870 h 3777545"/>
              <a:gd name="connsiteX73" fmla="*/ 1753301 w 2050786"/>
              <a:gd name="connsiteY73" fmla="*/ 1490830 h 3777545"/>
              <a:gd name="connsiteX74" fmla="*/ 1637477 w 2050786"/>
              <a:gd name="connsiteY74" fmla="*/ 1376225 h 3777545"/>
              <a:gd name="connsiteX75" fmla="*/ 1238799 w 2050786"/>
              <a:gd name="connsiteY75" fmla="*/ 1314046 h 3777545"/>
              <a:gd name="connsiteX76" fmla="*/ 1354623 w 2050786"/>
              <a:gd name="connsiteY76" fmla="*/ 1429870 h 3777545"/>
              <a:gd name="connsiteX77" fmla="*/ 1293663 w 2050786"/>
              <a:gd name="connsiteY77" fmla="*/ 1490830 h 3777545"/>
              <a:gd name="connsiteX78" fmla="*/ 1177839 w 2050786"/>
              <a:gd name="connsiteY78" fmla="*/ 1376225 h 3777545"/>
              <a:gd name="connsiteX79" fmla="*/ 1129071 w 2050786"/>
              <a:gd name="connsiteY79" fmla="*/ 1065329 h 3777545"/>
              <a:gd name="connsiteX80" fmla="*/ 1129071 w 2050786"/>
              <a:gd name="connsiteY80" fmla="*/ 1799288 h 3777545"/>
              <a:gd name="connsiteX81" fmla="*/ 1418021 w 2050786"/>
              <a:gd name="connsiteY81" fmla="*/ 1799288 h 3777545"/>
              <a:gd name="connsiteX82" fmla="*/ 1418021 w 2050786"/>
              <a:gd name="connsiteY82" fmla="*/ 1065329 h 3777545"/>
              <a:gd name="connsiteX83" fmla="*/ 1616751 w 2050786"/>
              <a:gd name="connsiteY83" fmla="*/ 814174 h 3777545"/>
              <a:gd name="connsiteX84" fmla="*/ 1704533 w 2050786"/>
              <a:gd name="connsiteY84" fmla="*/ 814174 h 3777545"/>
              <a:gd name="connsiteX85" fmla="*/ 1704533 w 2050786"/>
              <a:gd name="connsiteY85" fmla="*/ 948286 h 3777545"/>
              <a:gd name="connsiteX86" fmla="*/ 2050786 w 2050786"/>
              <a:gd name="connsiteY86" fmla="*/ 948286 h 3777545"/>
              <a:gd name="connsiteX87" fmla="*/ 2050786 w 2050786"/>
              <a:gd name="connsiteY87" fmla="*/ 1887070 h 3777545"/>
              <a:gd name="connsiteX88" fmla="*/ 1738671 w 2050786"/>
              <a:gd name="connsiteY88" fmla="*/ 1887070 h 3777545"/>
              <a:gd name="connsiteX89" fmla="*/ 1738671 w 2050786"/>
              <a:gd name="connsiteY89" fmla="*/ 1799288 h 3777545"/>
              <a:gd name="connsiteX90" fmla="*/ 1963003 w 2050786"/>
              <a:gd name="connsiteY90" fmla="*/ 1799288 h 3777545"/>
              <a:gd name="connsiteX91" fmla="*/ 1963003 w 2050786"/>
              <a:gd name="connsiteY91" fmla="*/ 1036068 h 3777545"/>
              <a:gd name="connsiteX92" fmla="*/ 1683807 w 2050786"/>
              <a:gd name="connsiteY92" fmla="*/ 1036068 h 3777545"/>
              <a:gd name="connsiteX93" fmla="*/ 1683807 w 2050786"/>
              <a:gd name="connsiteY93" fmla="*/ 1025095 h 3777545"/>
              <a:gd name="connsiteX94" fmla="*/ 1577736 w 2050786"/>
              <a:gd name="connsiteY94" fmla="*/ 1154331 h 3777545"/>
              <a:gd name="connsiteX95" fmla="*/ 1509461 w 2050786"/>
              <a:gd name="connsiteY95" fmla="*/ 1099467 h 3777545"/>
              <a:gd name="connsiteX96" fmla="*/ 1616751 w 2050786"/>
              <a:gd name="connsiteY96" fmla="*/ 969012 h 3777545"/>
              <a:gd name="connsiteX97" fmla="*/ 911962 w 2050786"/>
              <a:gd name="connsiteY97" fmla="*/ 46329 h 3777545"/>
              <a:gd name="connsiteX98" fmla="*/ 1026567 w 2050786"/>
              <a:gd name="connsiteY98" fmla="*/ 162153 h 3777545"/>
              <a:gd name="connsiteX99" fmla="*/ 961949 w 2050786"/>
              <a:gd name="connsiteY99" fmla="*/ 223113 h 3777545"/>
              <a:gd name="connsiteX100" fmla="*/ 848564 w 2050786"/>
              <a:gd name="connsiteY100" fmla="*/ 107289 h 3777545"/>
              <a:gd name="connsiteX101" fmla="*/ 696164 w 2050786"/>
              <a:gd name="connsiteY101" fmla="*/ 0 h 3777545"/>
              <a:gd name="connsiteX102" fmla="*/ 760781 w 2050786"/>
              <a:gd name="connsiteY102" fmla="*/ 343814 h 3777545"/>
              <a:gd name="connsiteX103" fmla="*/ 1080212 w 2050786"/>
              <a:gd name="connsiteY103" fmla="*/ 343814 h 3777545"/>
              <a:gd name="connsiteX104" fmla="*/ 1080212 w 2050786"/>
              <a:gd name="connsiteY104" fmla="*/ 431597 h 3777545"/>
              <a:gd name="connsiteX105" fmla="*/ 776631 w 2050786"/>
              <a:gd name="connsiteY105" fmla="*/ 431597 h 3777545"/>
              <a:gd name="connsiteX106" fmla="*/ 818084 w 2050786"/>
              <a:gd name="connsiteY106" fmla="*/ 652272 h 3777545"/>
              <a:gd name="connsiteX107" fmla="*/ 968045 w 2050786"/>
              <a:gd name="connsiteY107" fmla="*/ 509625 h 3777545"/>
              <a:gd name="connsiteX108" fmla="*/ 1029005 w 2050786"/>
              <a:gd name="connsiteY108" fmla="*/ 573024 h 3777545"/>
              <a:gd name="connsiteX109" fmla="*/ 837591 w 2050786"/>
              <a:gd name="connsiteY109" fmla="*/ 755904 h 3777545"/>
              <a:gd name="connsiteX110" fmla="*/ 880263 w 2050786"/>
              <a:gd name="connsiteY110" fmla="*/ 977798 h 3777545"/>
              <a:gd name="connsiteX111" fmla="*/ 1041288 w 2050786"/>
              <a:gd name="connsiteY111" fmla="*/ 977798 h 3777545"/>
              <a:gd name="connsiteX112" fmla="*/ 1041288 w 2050786"/>
              <a:gd name="connsiteY112" fmla="*/ 977547 h 3777545"/>
              <a:gd name="connsiteX113" fmla="*/ 1232703 w 2050786"/>
              <a:gd name="connsiteY113" fmla="*/ 977547 h 3777545"/>
              <a:gd name="connsiteX114" fmla="*/ 1232703 w 2050786"/>
              <a:gd name="connsiteY114" fmla="*/ 814174 h 3777545"/>
              <a:gd name="connsiteX115" fmla="*/ 1320485 w 2050786"/>
              <a:gd name="connsiteY115" fmla="*/ 814174 h 3777545"/>
              <a:gd name="connsiteX116" fmla="*/ 1320485 w 2050786"/>
              <a:gd name="connsiteY116" fmla="*/ 977547 h 3777545"/>
              <a:gd name="connsiteX117" fmla="*/ 1505803 w 2050786"/>
              <a:gd name="connsiteY117" fmla="*/ 977547 h 3777545"/>
              <a:gd name="connsiteX118" fmla="*/ 1505803 w 2050786"/>
              <a:gd name="connsiteY118" fmla="*/ 1887070 h 3777545"/>
              <a:gd name="connsiteX119" fmla="*/ 1258270 w 2050786"/>
              <a:gd name="connsiteY119" fmla="*/ 1887070 h 3777545"/>
              <a:gd name="connsiteX120" fmla="*/ 1258270 w 2050786"/>
              <a:gd name="connsiteY120" fmla="*/ 1891378 h 3777545"/>
              <a:gd name="connsiteX121" fmla="*/ 880318 w 2050786"/>
              <a:gd name="connsiteY121" fmla="*/ 1891378 h 3777545"/>
              <a:gd name="connsiteX122" fmla="*/ 793755 w 2050786"/>
              <a:gd name="connsiteY122" fmla="*/ 2025490 h 3777545"/>
              <a:gd name="connsiteX123" fmla="*/ 719384 w 2050786"/>
              <a:gd name="connsiteY123" fmla="*/ 1976722 h 3777545"/>
              <a:gd name="connsiteX124" fmla="*/ 812043 w 2050786"/>
              <a:gd name="connsiteY124" fmla="*/ 1832857 h 3777545"/>
              <a:gd name="connsiteX125" fmla="*/ 812043 w 2050786"/>
              <a:gd name="connsiteY125" fmla="*/ 1738978 h 3777545"/>
              <a:gd name="connsiteX126" fmla="*/ 899826 w 2050786"/>
              <a:gd name="connsiteY126" fmla="*/ 1738978 h 3777545"/>
              <a:gd name="connsiteX127" fmla="*/ 899826 w 2050786"/>
              <a:gd name="connsiteY127" fmla="*/ 1803596 h 3777545"/>
              <a:gd name="connsiteX128" fmla="*/ 1041288 w 2050786"/>
              <a:gd name="connsiteY128" fmla="*/ 1803596 h 3777545"/>
              <a:gd name="connsiteX129" fmla="*/ 1041288 w 2050786"/>
              <a:gd name="connsiteY129" fmla="*/ 1065581 h 3777545"/>
              <a:gd name="connsiteX130" fmla="*/ 808330 w 2050786"/>
              <a:gd name="connsiteY130" fmla="*/ 1065581 h 3777545"/>
              <a:gd name="connsiteX131" fmla="*/ 763220 w 2050786"/>
              <a:gd name="connsiteY131" fmla="*/ 826618 h 3777545"/>
              <a:gd name="connsiteX132" fmla="*/ 559613 w 2050786"/>
              <a:gd name="connsiteY132" fmla="*/ 1020470 h 3777545"/>
              <a:gd name="connsiteX133" fmla="*/ 498653 w 2050786"/>
              <a:gd name="connsiteY133" fmla="*/ 957072 h 3777545"/>
              <a:gd name="connsiteX134" fmla="*/ 743712 w 2050786"/>
              <a:gd name="connsiteY134" fmla="*/ 724205 h 3777545"/>
              <a:gd name="connsiteX135" fmla="*/ 688848 w 2050786"/>
              <a:gd name="connsiteY135" fmla="*/ 431597 h 3777545"/>
              <a:gd name="connsiteX136" fmla="*/ 325527 w 2050786"/>
              <a:gd name="connsiteY136" fmla="*/ 431597 h 3777545"/>
              <a:gd name="connsiteX137" fmla="*/ 325527 w 2050786"/>
              <a:gd name="connsiteY137" fmla="*/ 623011 h 3777545"/>
              <a:gd name="connsiteX138" fmla="*/ 536448 w 2050786"/>
              <a:gd name="connsiteY138" fmla="*/ 559613 h 3777545"/>
              <a:gd name="connsiteX139" fmla="*/ 560832 w 2050786"/>
              <a:gd name="connsiteY139" fmla="*/ 642518 h 3777545"/>
              <a:gd name="connsiteX140" fmla="*/ 325527 w 2050786"/>
              <a:gd name="connsiteY140" fmla="*/ 713232 h 3777545"/>
              <a:gd name="connsiteX141" fmla="*/ 325527 w 2050786"/>
              <a:gd name="connsiteY141" fmla="*/ 1068019 h 3777545"/>
              <a:gd name="connsiteX142" fmla="*/ 68276 w 2050786"/>
              <a:gd name="connsiteY142" fmla="*/ 1068019 h 3777545"/>
              <a:gd name="connsiteX143" fmla="*/ 68276 w 2050786"/>
              <a:gd name="connsiteY143" fmla="*/ 980237 h 3777545"/>
              <a:gd name="connsiteX144" fmla="*/ 237744 w 2050786"/>
              <a:gd name="connsiteY144" fmla="*/ 980237 h 3777545"/>
              <a:gd name="connsiteX145" fmla="*/ 237744 w 2050786"/>
              <a:gd name="connsiteY145" fmla="*/ 740054 h 3777545"/>
              <a:gd name="connsiteX146" fmla="*/ 69495 w 2050786"/>
              <a:gd name="connsiteY146" fmla="*/ 790041 h 3777545"/>
              <a:gd name="connsiteX147" fmla="*/ 45111 w 2050786"/>
              <a:gd name="connsiteY147" fmla="*/ 705917 h 3777545"/>
              <a:gd name="connsiteX148" fmla="*/ 237744 w 2050786"/>
              <a:gd name="connsiteY148" fmla="*/ 648614 h 3777545"/>
              <a:gd name="connsiteX149" fmla="*/ 237744 w 2050786"/>
              <a:gd name="connsiteY149" fmla="*/ 431597 h 3777545"/>
              <a:gd name="connsiteX150" fmla="*/ 0 w 2050786"/>
              <a:gd name="connsiteY150" fmla="*/ 431597 h 3777545"/>
              <a:gd name="connsiteX151" fmla="*/ 0 w 2050786"/>
              <a:gd name="connsiteY151" fmla="*/ 343814 h 3777545"/>
              <a:gd name="connsiteX152" fmla="*/ 237744 w 2050786"/>
              <a:gd name="connsiteY152" fmla="*/ 343814 h 3777545"/>
              <a:gd name="connsiteX153" fmla="*/ 237744 w 2050786"/>
              <a:gd name="connsiteY153" fmla="*/ 170688 h 3777545"/>
              <a:gd name="connsiteX154" fmla="*/ 52426 w 2050786"/>
              <a:gd name="connsiteY154" fmla="*/ 170688 h 3777545"/>
              <a:gd name="connsiteX155" fmla="*/ 52426 w 2050786"/>
              <a:gd name="connsiteY155" fmla="*/ 82905 h 3777545"/>
              <a:gd name="connsiteX156" fmla="*/ 373076 w 2050786"/>
              <a:gd name="connsiteY156" fmla="*/ 82905 h 3777545"/>
              <a:gd name="connsiteX157" fmla="*/ 415595 w 2050786"/>
              <a:gd name="connsiteY157" fmla="*/ 54254 h 3777545"/>
              <a:gd name="connsiteX158" fmla="*/ 457200 w 2050786"/>
              <a:gd name="connsiteY158" fmla="*/ 25603 h 3777545"/>
              <a:gd name="connsiteX159" fmla="*/ 505968 w 2050786"/>
              <a:gd name="connsiteY159" fmla="*/ 98755 h 3777545"/>
              <a:gd name="connsiteX160" fmla="*/ 397460 w 2050786"/>
              <a:gd name="connsiteY160" fmla="*/ 170688 h 3777545"/>
              <a:gd name="connsiteX161" fmla="*/ 325527 w 2050786"/>
              <a:gd name="connsiteY161" fmla="*/ 170688 h 3777545"/>
              <a:gd name="connsiteX162" fmla="*/ 325527 w 2050786"/>
              <a:gd name="connsiteY162" fmla="*/ 343814 h 3777545"/>
              <a:gd name="connsiteX163" fmla="*/ 671780 w 2050786"/>
              <a:gd name="connsiteY163" fmla="*/ 343814 h 3777545"/>
              <a:gd name="connsiteX164" fmla="*/ 610820 w 2050786"/>
              <a:gd name="connsiteY164" fmla="*/ 14630 h 3777545"/>
              <a:gd name="connsiteX0-1" fmla="*/ 1312539 w 2050786"/>
              <a:gd name="connsiteY0-2" fmla="*/ 2869241 h 3777545"/>
              <a:gd name="connsiteX1-3" fmla="*/ 1400322 w 2050786"/>
              <a:gd name="connsiteY1-4" fmla="*/ 2869241 h 3777545"/>
              <a:gd name="connsiteX2-5" fmla="*/ 1400322 w 2050786"/>
              <a:gd name="connsiteY2-6" fmla="*/ 3038710 h 3777545"/>
              <a:gd name="connsiteX3-7" fmla="*/ 1905070 w 2050786"/>
              <a:gd name="connsiteY3-8" fmla="*/ 3038710 h 3777545"/>
              <a:gd name="connsiteX4-9" fmla="*/ 1905070 w 2050786"/>
              <a:gd name="connsiteY4-10" fmla="*/ 3767791 h 3777545"/>
              <a:gd name="connsiteX5-11" fmla="*/ 1656354 w 2050786"/>
              <a:gd name="connsiteY5-12" fmla="*/ 3767791 h 3777545"/>
              <a:gd name="connsiteX6-13" fmla="*/ 1656354 w 2050786"/>
              <a:gd name="connsiteY6-14" fmla="*/ 3680009 h 3777545"/>
              <a:gd name="connsiteX7-15" fmla="*/ 1817288 w 2050786"/>
              <a:gd name="connsiteY7-16" fmla="*/ 3680009 h 3777545"/>
              <a:gd name="connsiteX8-17" fmla="*/ 1817288 w 2050786"/>
              <a:gd name="connsiteY8-18" fmla="*/ 3126492 h 3777545"/>
              <a:gd name="connsiteX9-19" fmla="*/ 1400322 w 2050786"/>
              <a:gd name="connsiteY9-20" fmla="*/ 3126492 h 3777545"/>
              <a:gd name="connsiteX10-21" fmla="*/ 1400322 w 2050786"/>
              <a:gd name="connsiteY10-22" fmla="*/ 3597103 h 3777545"/>
              <a:gd name="connsiteX11-23" fmla="*/ 1225976 w 2050786"/>
              <a:gd name="connsiteY11-24" fmla="*/ 3773887 h 3777545"/>
              <a:gd name="connsiteX12-25" fmla="*/ 1162578 w 2050786"/>
              <a:gd name="connsiteY12-26" fmla="*/ 3712927 h 3777545"/>
              <a:gd name="connsiteX13-27" fmla="*/ 1312539 w 2050786"/>
              <a:gd name="connsiteY13-28" fmla="*/ 3560527 h 3777545"/>
              <a:gd name="connsiteX14-29" fmla="*/ 1312539 w 2050786"/>
              <a:gd name="connsiteY14-30" fmla="*/ 3126492 h 3777545"/>
              <a:gd name="connsiteX15-31" fmla="*/ 1168674 w 2050786"/>
              <a:gd name="connsiteY15-32" fmla="*/ 3126492 h 3777545"/>
              <a:gd name="connsiteX16-33" fmla="*/ 1168674 w 2050786"/>
              <a:gd name="connsiteY16-34" fmla="*/ 3038710 h 3777545"/>
              <a:gd name="connsiteX17-35" fmla="*/ 1312539 w 2050786"/>
              <a:gd name="connsiteY17-36" fmla="*/ 3038710 h 3777545"/>
              <a:gd name="connsiteX18-37" fmla="*/ 1312539 w 2050786"/>
              <a:gd name="connsiteY18-38" fmla="*/ 2869241 h 3777545"/>
              <a:gd name="connsiteX19-39" fmla="*/ 719384 w 2050786"/>
              <a:gd name="connsiteY19-40" fmla="*/ 2415634 h 3777545"/>
              <a:gd name="connsiteX20-41" fmla="*/ 820578 w 2050786"/>
              <a:gd name="connsiteY20-42" fmla="*/ 2516828 h 3777545"/>
              <a:gd name="connsiteX21-43" fmla="*/ 758398 w 2050786"/>
              <a:gd name="connsiteY21-44" fmla="*/ 2577788 h 3777545"/>
              <a:gd name="connsiteX22-45" fmla="*/ 658424 w 2050786"/>
              <a:gd name="connsiteY22-46" fmla="*/ 2476594 h 3777545"/>
              <a:gd name="connsiteX23-47" fmla="*/ 719384 w 2050786"/>
              <a:gd name="connsiteY23-48" fmla="*/ 2415634 h 3777545"/>
              <a:gd name="connsiteX24-49" fmla="*/ 581614 w 2050786"/>
              <a:gd name="connsiteY24-50" fmla="*/ 2359551 h 3777545"/>
              <a:gd name="connsiteX25-51" fmla="*/ 581614 w 2050786"/>
              <a:gd name="connsiteY25-52" fmla="*/ 2633871 h 3777545"/>
              <a:gd name="connsiteX26-53" fmla="*/ 896168 w 2050786"/>
              <a:gd name="connsiteY26-54" fmla="*/ 2633871 h 3777545"/>
              <a:gd name="connsiteX27-55" fmla="*/ 896168 w 2050786"/>
              <a:gd name="connsiteY27-56" fmla="*/ 2359551 h 3777545"/>
              <a:gd name="connsiteX28-57" fmla="*/ 581614 w 2050786"/>
              <a:gd name="connsiteY28-58" fmla="*/ 2359551 h 3777545"/>
              <a:gd name="connsiteX29-59" fmla="*/ 493832 w 2050786"/>
              <a:gd name="connsiteY29-60" fmla="*/ 2271769 h 3777545"/>
              <a:gd name="connsiteX30-61" fmla="*/ 983950 w 2050786"/>
              <a:gd name="connsiteY30-62" fmla="*/ 2271769 h 3777545"/>
              <a:gd name="connsiteX31-63" fmla="*/ 983950 w 2050786"/>
              <a:gd name="connsiteY31-64" fmla="*/ 2721654 h 3777545"/>
              <a:gd name="connsiteX32-65" fmla="*/ 493832 w 2050786"/>
              <a:gd name="connsiteY32-66" fmla="*/ 2721654 h 3777545"/>
              <a:gd name="connsiteX33-67" fmla="*/ 493832 w 2050786"/>
              <a:gd name="connsiteY33-68" fmla="*/ 2271769 h 3777545"/>
              <a:gd name="connsiteX34-69" fmla="*/ 279253 w 2050786"/>
              <a:gd name="connsiteY34-70" fmla="*/ 2224220 h 3777545"/>
              <a:gd name="connsiteX35-71" fmla="*/ 367035 w 2050786"/>
              <a:gd name="connsiteY35-72" fmla="*/ 2224220 h 3777545"/>
              <a:gd name="connsiteX36-73" fmla="*/ 367035 w 2050786"/>
              <a:gd name="connsiteY36-74" fmla="*/ 2830162 h 3777545"/>
              <a:gd name="connsiteX37-75" fmla="*/ 279253 w 2050786"/>
              <a:gd name="connsiteY37-76" fmla="*/ 2830162 h 3777545"/>
              <a:gd name="connsiteX38-77" fmla="*/ 279253 w 2050786"/>
              <a:gd name="connsiteY38-78" fmla="*/ 2224220 h 3777545"/>
              <a:gd name="connsiteX39-79" fmla="*/ 499928 w 2050786"/>
              <a:gd name="connsiteY39-80" fmla="*/ 2080354 h 3777545"/>
              <a:gd name="connsiteX40-81" fmla="*/ 1200968 w 2050786"/>
              <a:gd name="connsiteY40-82" fmla="*/ 2080354 h 3777545"/>
              <a:gd name="connsiteX41-83" fmla="*/ 1200968 w 2050786"/>
              <a:gd name="connsiteY41-84" fmla="*/ 2725375 h 3777545"/>
              <a:gd name="connsiteX42-85" fmla="*/ 1958715 w 2050786"/>
              <a:gd name="connsiteY42-86" fmla="*/ 2725375 h 3777545"/>
              <a:gd name="connsiteX43-87" fmla="*/ 1958715 w 2050786"/>
              <a:gd name="connsiteY43-88" fmla="*/ 2813158 h 3777545"/>
              <a:gd name="connsiteX44-89" fmla="*/ 1069918 w 2050786"/>
              <a:gd name="connsiteY44-90" fmla="*/ 2813158 h 3777545"/>
              <a:gd name="connsiteX45-91" fmla="*/ 1069918 w 2050786"/>
              <a:gd name="connsiteY45-92" fmla="*/ 3640995 h 3777545"/>
              <a:gd name="connsiteX46-93" fmla="*/ 947998 w 2050786"/>
              <a:gd name="connsiteY46-94" fmla="*/ 3777545 h 3777545"/>
              <a:gd name="connsiteX47-95" fmla="*/ 882162 w 2050786"/>
              <a:gd name="connsiteY47-96" fmla="*/ 3717804 h 3777545"/>
              <a:gd name="connsiteX48-97" fmla="*/ 982136 w 2050786"/>
              <a:gd name="connsiteY48-98" fmla="*/ 3608076 h 3777545"/>
              <a:gd name="connsiteX49-99" fmla="*/ 982136 w 2050786"/>
              <a:gd name="connsiteY49-100" fmla="*/ 2725375 h 3777545"/>
              <a:gd name="connsiteX50-101" fmla="*/ 991266 w 2050786"/>
              <a:gd name="connsiteY50-102" fmla="*/ 2725375 h 3777545"/>
              <a:gd name="connsiteX51-103" fmla="*/ 991266 w 2050786"/>
              <a:gd name="connsiteY51-104" fmla="*/ 2725311 h 3777545"/>
              <a:gd name="connsiteX52-105" fmla="*/ 1113186 w 2050786"/>
              <a:gd name="connsiteY52-106" fmla="*/ 2725311 h 3777545"/>
              <a:gd name="connsiteX53-107" fmla="*/ 1113186 w 2050786"/>
              <a:gd name="connsiteY53-108" fmla="*/ 2168137 h 3777545"/>
              <a:gd name="connsiteX54-109" fmla="*/ 499928 w 2050786"/>
              <a:gd name="connsiteY54-110" fmla="*/ 2168137 h 3777545"/>
              <a:gd name="connsiteX55-111" fmla="*/ 499928 w 2050786"/>
              <a:gd name="connsiteY55-112" fmla="*/ 2080354 h 3777545"/>
              <a:gd name="connsiteX56-113" fmla="*/ 303637 w 2050786"/>
              <a:gd name="connsiteY56-114" fmla="*/ 2035244 h 3777545"/>
              <a:gd name="connsiteX57-115" fmla="*/ 403611 w 2050786"/>
              <a:gd name="connsiteY57-116" fmla="*/ 2136438 h 3777545"/>
              <a:gd name="connsiteX58-117" fmla="*/ 341432 w 2050786"/>
              <a:gd name="connsiteY58-118" fmla="*/ 2197398 h 3777545"/>
              <a:gd name="connsiteX59-119" fmla="*/ 241458 w 2050786"/>
              <a:gd name="connsiteY59-120" fmla="*/ 2096204 h 3777545"/>
              <a:gd name="connsiteX60-121" fmla="*/ 303637 w 2050786"/>
              <a:gd name="connsiteY60-122" fmla="*/ 2035244 h 3777545"/>
              <a:gd name="connsiteX61-123" fmla="*/ 1042472 w 2050786"/>
              <a:gd name="connsiteY61-124" fmla="*/ 1912105 h 3777545"/>
              <a:gd name="connsiteX62-125" fmla="*/ 1136350 w 2050786"/>
              <a:gd name="connsiteY62-126" fmla="*/ 2004764 h 3777545"/>
              <a:gd name="connsiteX63-127" fmla="*/ 1075390 w 2050786"/>
              <a:gd name="connsiteY63-128" fmla="*/ 2066943 h 3777545"/>
              <a:gd name="connsiteX64-129" fmla="*/ 981512 w 2050786"/>
              <a:gd name="connsiteY64-130" fmla="*/ 1973065 h 3777545"/>
              <a:gd name="connsiteX65-131" fmla="*/ 1042472 w 2050786"/>
              <a:gd name="connsiteY65-132" fmla="*/ 1912105 h 3777545"/>
              <a:gd name="connsiteX66-133" fmla="*/ 504805 w 2050786"/>
              <a:gd name="connsiteY66-134" fmla="*/ 1912105 h 3777545"/>
              <a:gd name="connsiteX67-135" fmla="*/ 597464 w 2050786"/>
              <a:gd name="connsiteY67-136" fmla="*/ 2004764 h 3777545"/>
              <a:gd name="connsiteX68-137" fmla="*/ 536504 w 2050786"/>
              <a:gd name="connsiteY68-138" fmla="*/ 2066943 h 3777545"/>
              <a:gd name="connsiteX69-139" fmla="*/ 442626 w 2050786"/>
              <a:gd name="connsiteY69-140" fmla="*/ 1973065 h 3777545"/>
              <a:gd name="connsiteX70-141" fmla="*/ 504805 w 2050786"/>
              <a:gd name="connsiteY70-142" fmla="*/ 1912105 h 3777545"/>
              <a:gd name="connsiteX71-143" fmla="*/ 273157 w 2050786"/>
              <a:gd name="connsiteY71-144" fmla="*/ 1738978 h 3777545"/>
              <a:gd name="connsiteX72-145" fmla="*/ 360939 w 2050786"/>
              <a:gd name="connsiteY72-146" fmla="*/ 1738978 h 3777545"/>
              <a:gd name="connsiteX73-147" fmla="*/ 360939 w 2050786"/>
              <a:gd name="connsiteY73-148" fmla="*/ 1803596 h 3777545"/>
              <a:gd name="connsiteX74-149" fmla="*/ 719384 w 2050786"/>
              <a:gd name="connsiteY74-150" fmla="*/ 1803596 h 3777545"/>
              <a:gd name="connsiteX75-151" fmla="*/ 719384 w 2050786"/>
              <a:gd name="connsiteY75-152" fmla="*/ 1891378 h 3777545"/>
              <a:gd name="connsiteX76-153" fmla="*/ 341432 w 2050786"/>
              <a:gd name="connsiteY76-154" fmla="*/ 1891378 h 3777545"/>
              <a:gd name="connsiteX77-155" fmla="*/ 254869 w 2050786"/>
              <a:gd name="connsiteY77-156" fmla="*/ 2025490 h 3777545"/>
              <a:gd name="connsiteX78-157" fmla="*/ 180498 w 2050786"/>
              <a:gd name="connsiteY78-158" fmla="*/ 1976722 h 3777545"/>
              <a:gd name="connsiteX79-159" fmla="*/ 273157 w 2050786"/>
              <a:gd name="connsiteY79-160" fmla="*/ 1832857 h 3777545"/>
              <a:gd name="connsiteX80-161" fmla="*/ 273157 w 2050786"/>
              <a:gd name="connsiteY80-162" fmla="*/ 1738978 h 3777545"/>
              <a:gd name="connsiteX81-163" fmla="*/ 1698437 w 2050786"/>
              <a:gd name="connsiteY81-164" fmla="*/ 1314046 h 3777545"/>
              <a:gd name="connsiteX82-165" fmla="*/ 1814261 w 2050786"/>
              <a:gd name="connsiteY82-166" fmla="*/ 1429870 h 3777545"/>
              <a:gd name="connsiteX83-167" fmla="*/ 1753301 w 2050786"/>
              <a:gd name="connsiteY83-168" fmla="*/ 1490830 h 3777545"/>
              <a:gd name="connsiteX84-169" fmla="*/ 1637477 w 2050786"/>
              <a:gd name="connsiteY84-170" fmla="*/ 1376225 h 3777545"/>
              <a:gd name="connsiteX85-171" fmla="*/ 1698437 w 2050786"/>
              <a:gd name="connsiteY85-172" fmla="*/ 1314046 h 3777545"/>
              <a:gd name="connsiteX86-173" fmla="*/ 1238799 w 2050786"/>
              <a:gd name="connsiteY86-174" fmla="*/ 1314046 h 3777545"/>
              <a:gd name="connsiteX87-175" fmla="*/ 1354623 w 2050786"/>
              <a:gd name="connsiteY87-176" fmla="*/ 1429870 h 3777545"/>
              <a:gd name="connsiteX88-177" fmla="*/ 1293663 w 2050786"/>
              <a:gd name="connsiteY88-178" fmla="*/ 1490830 h 3777545"/>
              <a:gd name="connsiteX89-179" fmla="*/ 1177839 w 2050786"/>
              <a:gd name="connsiteY89-180" fmla="*/ 1376225 h 3777545"/>
              <a:gd name="connsiteX90-181" fmla="*/ 1238799 w 2050786"/>
              <a:gd name="connsiteY90-182" fmla="*/ 1314046 h 3777545"/>
              <a:gd name="connsiteX91-183" fmla="*/ 1129071 w 2050786"/>
              <a:gd name="connsiteY91-184" fmla="*/ 1065329 h 3777545"/>
              <a:gd name="connsiteX92-185" fmla="*/ 1129071 w 2050786"/>
              <a:gd name="connsiteY92-186" fmla="*/ 1799288 h 3777545"/>
              <a:gd name="connsiteX93-187" fmla="*/ 1418021 w 2050786"/>
              <a:gd name="connsiteY93-188" fmla="*/ 1799288 h 3777545"/>
              <a:gd name="connsiteX94-189" fmla="*/ 1418021 w 2050786"/>
              <a:gd name="connsiteY94-190" fmla="*/ 1065329 h 3777545"/>
              <a:gd name="connsiteX95-191" fmla="*/ 1129071 w 2050786"/>
              <a:gd name="connsiteY95-192" fmla="*/ 1065329 h 3777545"/>
              <a:gd name="connsiteX96-193" fmla="*/ 1616751 w 2050786"/>
              <a:gd name="connsiteY96-194" fmla="*/ 814174 h 3777545"/>
              <a:gd name="connsiteX97-195" fmla="*/ 1704533 w 2050786"/>
              <a:gd name="connsiteY97-196" fmla="*/ 814174 h 3777545"/>
              <a:gd name="connsiteX98-197" fmla="*/ 1704533 w 2050786"/>
              <a:gd name="connsiteY98-198" fmla="*/ 948286 h 3777545"/>
              <a:gd name="connsiteX99-199" fmla="*/ 2050786 w 2050786"/>
              <a:gd name="connsiteY99-200" fmla="*/ 948286 h 3777545"/>
              <a:gd name="connsiteX100-201" fmla="*/ 2050786 w 2050786"/>
              <a:gd name="connsiteY100-202" fmla="*/ 1887070 h 3777545"/>
              <a:gd name="connsiteX101-203" fmla="*/ 1738671 w 2050786"/>
              <a:gd name="connsiteY101-204" fmla="*/ 1887070 h 3777545"/>
              <a:gd name="connsiteX102-205" fmla="*/ 1738671 w 2050786"/>
              <a:gd name="connsiteY102-206" fmla="*/ 1799288 h 3777545"/>
              <a:gd name="connsiteX103-207" fmla="*/ 1963003 w 2050786"/>
              <a:gd name="connsiteY103-208" fmla="*/ 1799288 h 3777545"/>
              <a:gd name="connsiteX104-209" fmla="*/ 1963003 w 2050786"/>
              <a:gd name="connsiteY104-210" fmla="*/ 1036068 h 3777545"/>
              <a:gd name="connsiteX105-211" fmla="*/ 1683807 w 2050786"/>
              <a:gd name="connsiteY105-212" fmla="*/ 1036068 h 3777545"/>
              <a:gd name="connsiteX106-213" fmla="*/ 1683807 w 2050786"/>
              <a:gd name="connsiteY106-214" fmla="*/ 1025095 h 3777545"/>
              <a:gd name="connsiteX107-215" fmla="*/ 1577736 w 2050786"/>
              <a:gd name="connsiteY107-216" fmla="*/ 1154331 h 3777545"/>
              <a:gd name="connsiteX108-217" fmla="*/ 1509461 w 2050786"/>
              <a:gd name="connsiteY108-218" fmla="*/ 1099467 h 3777545"/>
              <a:gd name="connsiteX109-219" fmla="*/ 1616751 w 2050786"/>
              <a:gd name="connsiteY109-220" fmla="*/ 969012 h 3777545"/>
              <a:gd name="connsiteX110-221" fmla="*/ 1616751 w 2050786"/>
              <a:gd name="connsiteY110-222" fmla="*/ 814174 h 3777545"/>
              <a:gd name="connsiteX111-223" fmla="*/ 911962 w 2050786"/>
              <a:gd name="connsiteY111-224" fmla="*/ 46329 h 3777545"/>
              <a:gd name="connsiteX112-225" fmla="*/ 1026567 w 2050786"/>
              <a:gd name="connsiteY112-226" fmla="*/ 162153 h 3777545"/>
              <a:gd name="connsiteX113-227" fmla="*/ 961949 w 2050786"/>
              <a:gd name="connsiteY113-228" fmla="*/ 223113 h 3777545"/>
              <a:gd name="connsiteX114-229" fmla="*/ 848564 w 2050786"/>
              <a:gd name="connsiteY114-230" fmla="*/ 107289 h 3777545"/>
              <a:gd name="connsiteX115-231" fmla="*/ 911962 w 2050786"/>
              <a:gd name="connsiteY115-232" fmla="*/ 46329 h 3777545"/>
              <a:gd name="connsiteX116-233" fmla="*/ 696164 w 2050786"/>
              <a:gd name="connsiteY116-234" fmla="*/ 0 h 3777545"/>
              <a:gd name="connsiteX117-235" fmla="*/ 760781 w 2050786"/>
              <a:gd name="connsiteY117-236" fmla="*/ 343814 h 3777545"/>
              <a:gd name="connsiteX118-237" fmla="*/ 1080212 w 2050786"/>
              <a:gd name="connsiteY118-238" fmla="*/ 343814 h 3777545"/>
              <a:gd name="connsiteX119-239" fmla="*/ 1080212 w 2050786"/>
              <a:gd name="connsiteY119-240" fmla="*/ 431597 h 3777545"/>
              <a:gd name="connsiteX120-241" fmla="*/ 776631 w 2050786"/>
              <a:gd name="connsiteY120-242" fmla="*/ 431597 h 3777545"/>
              <a:gd name="connsiteX121-243" fmla="*/ 818084 w 2050786"/>
              <a:gd name="connsiteY121-244" fmla="*/ 652272 h 3777545"/>
              <a:gd name="connsiteX122-245" fmla="*/ 968045 w 2050786"/>
              <a:gd name="connsiteY122-246" fmla="*/ 509625 h 3777545"/>
              <a:gd name="connsiteX123-247" fmla="*/ 1029005 w 2050786"/>
              <a:gd name="connsiteY123-248" fmla="*/ 573024 h 3777545"/>
              <a:gd name="connsiteX124-249" fmla="*/ 837591 w 2050786"/>
              <a:gd name="connsiteY124-250" fmla="*/ 755904 h 3777545"/>
              <a:gd name="connsiteX125-251" fmla="*/ 880263 w 2050786"/>
              <a:gd name="connsiteY125-252" fmla="*/ 977798 h 3777545"/>
              <a:gd name="connsiteX126-253" fmla="*/ 1041288 w 2050786"/>
              <a:gd name="connsiteY126-254" fmla="*/ 977798 h 3777545"/>
              <a:gd name="connsiteX127-255" fmla="*/ 1041288 w 2050786"/>
              <a:gd name="connsiteY127-256" fmla="*/ 977547 h 3777545"/>
              <a:gd name="connsiteX128-257" fmla="*/ 1232703 w 2050786"/>
              <a:gd name="connsiteY128-258" fmla="*/ 977547 h 3777545"/>
              <a:gd name="connsiteX129-259" fmla="*/ 1232703 w 2050786"/>
              <a:gd name="connsiteY129-260" fmla="*/ 814174 h 3777545"/>
              <a:gd name="connsiteX130-261" fmla="*/ 1320485 w 2050786"/>
              <a:gd name="connsiteY130-262" fmla="*/ 814174 h 3777545"/>
              <a:gd name="connsiteX131-263" fmla="*/ 1320485 w 2050786"/>
              <a:gd name="connsiteY131-264" fmla="*/ 977547 h 3777545"/>
              <a:gd name="connsiteX132-265" fmla="*/ 1505803 w 2050786"/>
              <a:gd name="connsiteY132-266" fmla="*/ 977547 h 3777545"/>
              <a:gd name="connsiteX133-267" fmla="*/ 1505803 w 2050786"/>
              <a:gd name="connsiteY133-268" fmla="*/ 1887070 h 3777545"/>
              <a:gd name="connsiteX134-269" fmla="*/ 1258270 w 2050786"/>
              <a:gd name="connsiteY134-270" fmla="*/ 1887070 h 3777545"/>
              <a:gd name="connsiteX135-271" fmla="*/ 880318 w 2050786"/>
              <a:gd name="connsiteY135-272" fmla="*/ 1891378 h 3777545"/>
              <a:gd name="connsiteX136-273" fmla="*/ 793755 w 2050786"/>
              <a:gd name="connsiteY136-274" fmla="*/ 2025490 h 3777545"/>
              <a:gd name="connsiteX137-275" fmla="*/ 719384 w 2050786"/>
              <a:gd name="connsiteY137-276" fmla="*/ 1976722 h 3777545"/>
              <a:gd name="connsiteX138-277" fmla="*/ 812043 w 2050786"/>
              <a:gd name="connsiteY138-278" fmla="*/ 1832857 h 3777545"/>
              <a:gd name="connsiteX139-279" fmla="*/ 812043 w 2050786"/>
              <a:gd name="connsiteY139-280" fmla="*/ 1738978 h 3777545"/>
              <a:gd name="connsiteX140-281" fmla="*/ 899826 w 2050786"/>
              <a:gd name="connsiteY140-282" fmla="*/ 1738978 h 3777545"/>
              <a:gd name="connsiteX141-283" fmla="*/ 899826 w 2050786"/>
              <a:gd name="connsiteY141-284" fmla="*/ 1803596 h 3777545"/>
              <a:gd name="connsiteX142-285" fmla="*/ 1041288 w 2050786"/>
              <a:gd name="connsiteY142-286" fmla="*/ 1803596 h 3777545"/>
              <a:gd name="connsiteX143-287" fmla="*/ 1041288 w 2050786"/>
              <a:gd name="connsiteY143-288" fmla="*/ 1065581 h 3777545"/>
              <a:gd name="connsiteX144-289" fmla="*/ 808330 w 2050786"/>
              <a:gd name="connsiteY144-290" fmla="*/ 1065581 h 3777545"/>
              <a:gd name="connsiteX145-291" fmla="*/ 763220 w 2050786"/>
              <a:gd name="connsiteY145-292" fmla="*/ 826618 h 3777545"/>
              <a:gd name="connsiteX146-293" fmla="*/ 559613 w 2050786"/>
              <a:gd name="connsiteY146-294" fmla="*/ 1020470 h 3777545"/>
              <a:gd name="connsiteX147-295" fmla="*/ 498653 w 2050786"/>
              <a:gd name="connsiteY147-296" fmla="*/ 957072 h 3777545"/>
              <a:gd name="connsiteX148-297" fmla="*/ 743712 w 2050786"/>
              <a:gd name="connsiteY148-298" fmla="*/ 724205 h 3777545"/>
              <a:gd name="connsiteX149-299" fmla="*/ 688848 w 2050786"/>
              <a:gd name="connsiteY149-300" fmla="*/ 431597 h 3777545"/>
              <a:gd name="connsiteX150-301" fmla="*/ 325527 w 2050786"/>
              <a:gd name="connsiteY150-302" fmla="*/ 431597 h 3777545"/>
              <a:gd name="connsiteX151-303" fmla="*/ 325527 w 2050786"/>
              <a:gd name="connsiteY151-304" fmla="*/ 623011 h 3777545"/>
              <a:gd name="connsiteX152-305" fmla="*/ 536448 w 2050786"/>
              <a:gd name="connsiteY152-306" fmla="*/ 559613 h 3777545"/>
              <a:gd name="connsiteX153-307" fmla="*/ 560832 w 2050786"/>
              <a:gd name="connsiteY153-308" fmla="*/ 642518 h 3777545"/>
              <a:gd name="connsiteX154-309" fmla="*/ 325527 w 2050786"/>
              <a:gd name="connsiteY154-310" fmla="*/ 713232 h 3777545"/>
              <a:gd name="connsiteX155-311" fmla="*/ 325527 w 2050786"/>
              <a:gd name="connsiteY155-312" fmla="*/ 1068019 h 3777545"/>
              <a:gd name="connsiteX156-313" fmla="*/ 68276 w 2050786"/>
              <a:gd name="connsiteY156-314" fmla="*/ 1068019 h 3777545"/>
              <a:gd name="connsiteX157-315" fmla="*/ 68276 w 2050786"/>
              <a:gd name="connsiteY157-316" fmla="*/ 980237 h 3777545"/>
              <a:gd name="connsiteX158-317" fmla="*/ 237744 w 2050786"/>
              <a:gd name="connsiteY158-318" fmla="*/ 980237 h 3777545"/>
              <a:gd name="connsiteX159-319" fmla="*/ 237744 w 2050786"/>
              <a:gd name="connsiteY159-320" fmla="*/ 740054 h 3777545"/>
              <a:gd name="connsiteX160-321" fmla="*/ 69495 w 2050786"/>
              <a:gd name="connsiteY160-322" fmla="*/ 790041 h 3777545"/>
              <a:gd name="connsiteX161-323" fmla="*/ 45111 w 2050786"/>
              <a:gd name="connsiteY161-324" fmla="*/ 705917 h 3777545"/>
              <a:gd name="connsiteX162-325" fmla="*/ 237744 w 2050786"/>
              <a:gd name="connsiteY162-326" fmla="*/ 648614 h 3777545"/>
              <a:gd name="connsiteX163-327" fmla="*/ 237744 w 2050786"/>
              <a:gd name="connsiteY163-328" fmla="*/ 431597 h 3777545"/>
              <a:gd name="connsiteX164-329" fmla="*/ 0 w 2050786"/>
              <a:gd name="connsiteY164-330" fmla="*/ 431597 h 3777545"/>
              <a:gd name="connsiteX165" fmla="*/ 0 w 2050786"/>
              <a:gd name="connsiteY165" fmla="*/ 343814 h 3777545"/>
              <a:gd name="connsiteX166" fmla="*/ 237744 w 2050786"/>
              <a:gd name="connsiteY166" fmla="*/ 343814 h 3777545"/>
              <a:gd name="connsiteX167" fmla="*/ 237744 w 2050786"/>
              <a:gd name="connsiteY167" fmla="*/ 170688 h 3777545"/>
              <a:gd name="connsiteX168" fmla="*/ 52426 w 2050786"/>
              <a:gd name="connsiteY168" fmla="*/ 170688 h 3777545"/>
              <a:gd name="connsiteX169" fmla="*/ 52426 w 2050786"/>
              <a:gd name="connsiteY169" fmla="*/ 82905 h 3777545"/>
              <a:gd name="connsiteX170" fmla="*/ 373076 w 2050786"/>
              <a:gd name="connsiteY170" fmla="*/ 82905 h 3777545"/>
              <a:gd name="connsiteX171" fmla="*/ 415595 w 2050786"/>
              <a:gd name="connsiteY171" fmla="*/ 54254 h 3777545"/>
              <a:gd name="connsiteX172" fmla="*/ 457200 w 2050786"/>
              <a:gd name="connsiteY172" fmla="*/ 25603 h 3777545"/>
              <a:gd name="connsiteX173" fmla="*/ 505968 w 2050786"/>
              <a:gd name="connsiteY173" fmla="*/ 98755 h 3777545"/>
              <a:gd name="connsiteX174" fmla="*/ 397460 w 2050786"/>
              <a:gd name="connsiteY174" fmla="*/ 170688 h 3777545"/>
              <a:gd name="connsiteX175" fmla="*/ 325527 w 2050786"/>
              <a:gd name="connsiteY175" fmla="*/ 170688 h 3777545"/>
              <a:gd name="connsiteX176" fmla="*/ 325527 w 2050786"/>
              <a:gd name="connsiteY176" fmla="*/ 343814 h 3777545"/>
              <a:gd name="connsiteX177" fmla="*/ 671780 w 2050786"/>
              <a:gd name="connsiteY177" fmla="*/ 343814 h 3777545"/>
              <a:gd name="connsiteX178" fmla="*/ 610820 w 2050786"/>
              <a:gd name="connsiteY178" fmla="*/ 14630 h 3777545"/>
              <a:gd name="connsiteX179" fmla="*/ 696164 w 2050786"/>
              <a:gd name="connsiteY179" fmla="*/ 0 h 3777545"/>
              <a:gd name="connsiteX0-331" fmla="*/ 1312539 w 2050786"/>
              <a:gd name="connsiteY0-332" fmla="*/ 2869241 h 3777545"/>
              <a:gd name="connsiteX1-333" fmla="*/ 1400322 w 2050786"/>
              <a:gd name="connsiteY1-334" fmla="*/ 2869241 h 3777545"/>
              <a:gd name="connsiteX2-335" fmla="*/ 1400322 w 2050786"/>
              <a:gd name="connsiteY2-336" fmla="*/ 3038710 h 3777545"/>
              <a:gd name="connsiteX3-337" fmla="*/ 1905070 w 2050786"/>
              <a:gd name="connsiteY3-338" fmla="*/ 3038710 h 3777545"/>
              <a:gd name="connsiteX4-339" fmla="*/ 1905070 w 2050786"/>
              <a:gd name="connsiteY4-340" fmla="*/ 3767791 h 3777545"/>
              <a:gd name="connsiteX5-341" fmla="*/ 1656354 w 2050786"/>
              <a:gd name="connsiteY5-342" fmla="*/ 3767791 h 3777545"/>
              <a:gd name="connsiteX6-343" fmla="*/ 1656354 w 2050786"/>
              <a:gd name="connsiteY6-344" fmla="*/ 3680009 h 3777545"/>
              <a:gd name="connsiteX7-345" fmla="*/ 1817288 w 2050786"/>
              <a:gd name="connsiteY7-346" fmla="*/ 3680009 h 3777545"/>
              <a:gd name="connsiteX8-347" fmla="*/ 1817288 w 2050786"/>
              <a:gd name="connsiteY8-348" fmla="*/ 3126492 h 3777545"/>
              <a:gd name="connsiteX9-349" fmla="*/ 1400322 w 2050786"/>
              <a:gd name="connsiteY9-350" fmla="*/ 3126492 h 3777545"/>
              <a:gd name="connsiteX10-351" fmla="*/ 1400322 w 2050786"/>
              <a:gd name="connsiteY10-352" fmla="*/ 3597103 h 3777545"/>
              <a:gd name="connsiteX11-353" fmla="*/ 1225976 w 2050786"/>
              <a:gd name="connsiteY11-354" fmla="*/ 3773887 h 3777545"/>
              <a:gd name="connsiteX12-355" fmla="*/ 1162578 w 2050786"/>
              <a:gd name="connsiteY12-356" fmla="*/ 3712927 h 3777545"/>
              <a:gd name="connsiteX13-357" fmla="*/ 1312539 w 2050786"/>
              <a:gd name="connsiteY13-358" fmla="*/ 3560527 h 3777545"/>
              <a:gd name="connsiteX14-359" fmla="*/ 1312539 w 2050786"/>
              <a:gd name="connsiteY14-360" fmla="*/ 3126492 h 3777545"/>
              <a:gd name="connsiteX15-361" fmla="*/ 1168674 w 2050786"/>
              <a:gd name="connsiteY15-362" fmla="*/ 3126492 h 3777545"/>
              <a:gd name="connsiteX16-363" fmla="*/ 1168674 w 2050786"/>
              <a:gd name="connsiteY16-364" fmla="*/ 3038710 h 3777545"/>
              <a:gd name="connsiteX17-365" fmla="*/ 1312539 w 2050786"/>
              <a:gd name="connsiteY17-366" fmla="*/ 3038710 h 3777545"/>
              <a:gd name="connsiteX18-367" fmla="*/ 1312539 w 2050786"/>
              <a:gd name="connsiteY18-368" fmla="*/ 2869241 h 3777545"/>
              <a:gd name="connsiteX19-369" fmla="*/ 719384 w 2050786"/>
              <a:gd name="connsiteY19-370" fmla="*/ 2415634 h 3777545"/>
              <a:gd name="connsiteX20-371" fmla="*/ 820578 w 2050786"/>
              <a:gd name="connsiteY20-372" fmla="*/ 2516828 h 3777545"/>
              <a:gd name="connsiteX21-373" fmla="*/ 758398 w 2050786"/>
              <a:gd name="connsiteY21-374" fmla="*/ 2577788 h 3777545"/>
              <a:gd name="connsiteX22-375" fmla="*/ 658424 w 2050786"/>
              <a:gd name="connsiteY22-376" fmla="*/ 2476594 h 3777545"/>
              <a:gd name="connsiteX23-377" fmla="*/ 719384 w 2050786"/>
              <a:gd name="connsiteY23-378" fmla="*/ 2415634 h 3777545"/>
              <a:gd name="connsiteX24-379" fmla="*/ 581614 w 2050786"/>
              <a:gd name="connsiteY24-380" fmla="*/ 2359551 h 3777545"/>
              <a:gd name="connsiteX25-381" fmla="*/ 581614 w 2050786"/>
              <a:gd name="connsiteY25-382" fmla="*/ 2633871 h 3777545"/>
              <a:gd name="connsiteX26-383" fmla="*/ 896168 w 2050786"/>
              <a:gd name="connsiteY26-384" fmla="*/ 2633871 h 3777545"/>
              <a:gd name="connsiteX27-385" fmla="*/ 896168 w 2050786"/>
              <a:gd name="connsiteY27-386" fmla="*/ 2359551 h 3777545"/>
              <a:gd name="connsiteX28-387" fmla="*/ 581614 w 2050786"/>
              <a:gd name="connsiteY28-388" fmla="*/ 2359551 h 3777545"/>
              <a:gd name="connsiteX29-389" fmla="*/ 493832 w 2050786"/>
              <a:gd name="connsiteY29-390" fmla="*/ 2271769 h 3777545"/>
              <a:gd name="connsiteX30-391" fmla="*/ 983950 w 2050786"/>
              <a:gd name="connsiteY30-392" fmla="*/ 2271769 h 3777545"/>
              <a:gd name="connsiteX31-393" fmla="*/ 983950 w 2050786"/>
              <a:gd name="connsiteY31-394" fmla="*/ 2721654 h 3777545"/>
              <a:gd name="connsiteX32-395" fmla="*/ 493832 w 2050786"/>
              <a:gd name="connsiteY32-396" fmla="*/ 2721654 h 3777545"/>
              <a:gd name="connsiteX33-397" fmla="*/ 493832 w 2050786"/>
              <a:gd name="connsiteY33-398" fmla="*/ 2271769 h 3777545"/>
              <a:gd name="connsiteX34-399" fmla="*/ 279253 w 2050786"/>
              <a:gd name="connsiteY34-400" fmla="*/ 2224220 h 3777545"/>
              <a:gd name="connsiteX35-401" fmla="*/ 367035 w 2050786"/>
              <a:gd name="connsiteY35-402" fmla="*/ 2224220 h 3777545"/>
              <a:gd name="connsiteX36-403" fmla="*/ 367035 w 2050786"/>
              <a:gd name="connsiteY36-404" fmla="*/ 2830162 h 3777545"/>
              <a:gd name="connsiteX37-405" fmla="*/ 279253 w 2050786"/>
              <a:gd name="connsiteY37-406" fmla="*/ 2830162 h 3777545"/>
              <a:gd name="connsiteX38-407" fmla="*/ 279253 w 2050786"/>
              <a:gd name="connsiteY38-408" fmla="*/ 2224220 h 3777545"/>
              <a:gd name="connsiteX39-409" fmla="*/ 499928 w 2050786"/>
              <a:gd name="connsiteY39-410" fmla="*/ 2080354 h 3777545"/>
              <a:gd name="connsiteX40-411" fmla="*/ 1200968 w 2050786"/>
              <a:gd name="connsiteY40-412" fmla="*/ 2080354 h 3777545"/>
              <a:gd name="connsiteX41-413" fmla="*/ 1200968 w 2050786"/>
              <a:gd name="connsiteY41-414" fmla="*/ 2725375 h 3777545"/>
              <a:gd name="connsiteX42-415" fmla="*/ 1958715 w 2050786"/>
              <a:gd name="connsiteY42-416" fmla="*/ 2725375 h 3777545"/>
              <a:gd name="connsiteX43-417" fmla="*/ 1958715 w 2050786"/>
              <a:gd name="connsiteY43-418" fmla="*/ 2813158 h 3777545"/>
              <a:gd name="connsiteX44-419" fmla="*/ 1069918 w 2050786"/>
              <a:gd name="connsiteY44-420" fmla="*/ 2813158 h 3777545"/>
              <a:gd name="connsiteX45-421" fmla="*/ 1069918 w 2050786"/>
              <a:gd name="connsiteY45-422" fmla="*/ 3640995 h 3777545"/>
              <a:gd name="connsiteX46-423" fmla="*/ 947998 w 2050786"/>
              <a:gd name="connsiteY46-424" fmla="*/ 3777545 h 3777545"/>
              <a:gd name="connsiteX47-425" fmla="*/ 882162 w 2050786"/>
              <a:gd name="connsiteY47-426" fmla="*/ 3717804 h 3777545"/>
              <a:gd name="connsiteX48-427" fmla="*/ 982136 w 2050786"/>
              <a:gd name="connsiteY48-428" fmla="*/ 3608076 h 3777545"/>
              <a:gd name="connsiteX49-429" fmla="*/ 982136 w 2050786"/>
              <a:gd name="connsiteY49-430" fmla="*/ 2725375 h 3777545"/>
              <a:gd name="connsiteX50-431" fmla="*/ 991266 w 2050786"/>
              <a:gd name="connsiteY50-432" fmla="*/ 2725375 h 3777545"/>
              <a:gd name="connsiteX51-433" fmla="*/ 991266 w 2050786"/>
              <a:gd name="connsiteY51-434" fmla="*/ 2725311 h 3777545"/>
              <a:gd name="connsiteX52-435" fmla="*/ 1113186 w 2050786"/>
              <a:gd name="connsiteY52-436" fmla="*/ 2725311 h 3777545"/>
              <a:gd name="connsiteX53-437" fmla="*/ 1113186 w 2050786"/>
              <a:gd name="connsiteY53-438" fmla="*/ 2168137 h 3777545"/>
              <a:gd name="connsiteX54-439" fmla="*/ 499928 w 2050786"/>
              <a:gd name="connsiteY54-440" fmla="*/ 2168137 h 3777545"/>
              <a:gd name="connsiteX55-441" fmla="*/ 499928 w 2050786"/>
              <a:gd name="connsiteY55-442" fmla="*/ 2080354 h 3777545"/>
              <a:gd name="connsiteX56-443" fmla="*/ 303637 w 2050786"/>
              <a:gd name="connsiteY56-444" fmla="*/ 2035244 h 3777545"/>
              <a:gd name="connsiteX57-445" fmla="*/ 403611 w 2050786"/>
              <a:gd name="connsiteY57-446" fmla="*/ 2136438 h 3777545"/>
              <a:gd name="connsiteX58-447" fmla="*/ 341432 w 2050786"/>
              <a:gd name="connsiteY58-448" fmla="*/ 2197398 h 3777545"/>
              <a:gd name="connsiteX59-449" fmla="*/ 241458 w 2050786"/>
              <a:gd name="connsiteY59-450" fmla="*/ 2096204 h 3777545"/>
              <a:gd name="connsiteX60-451" fmla="*/ 303637 w 2050786"/>
              <a:gd name="connsiteY60-452" fmla="*/ 2035244 h 3777545"/>
              <a:gd name="connsiteX61-453" fmla="*/ 1042472 w 2050786"/>
              <a:gd name="connsiteY61-454" fmla="*/ 1912105 h 3777545"/>
              <a:gd name="connsiteX62-455" fmla="*/ 1136350 w 2050786"/>
              <a:gd name="connsiteY62-456" fmla="*/ 2004764 h 3777545"/>
              <a:gd name="connsiteX63-457" fmla="*/ 1075390 w 2050786"/>
              <a:gd name="connsiteY63-458" fmla="*/ 2066943 h 3777545"/>
              <a:gd name="connsiteX64-459" fmla="*/ 981512 w 2050786"/>
              <a:gd name="connsiteY64-460" fmla="*/ 1973065 h 3777545"/>
              <a:gd name="connsiteX65-461" fmla="*/ 1042472 w 2050786"/>
              <a:gd name="connsiteY65-462" fmla="*/ 1912105 h 3777545"/>
              <a:gd name="connsiteX66-463" fmla="*/ 504805 w 2050786"/>
              <a:gd name="connsiteY66-464" fmla="*/ 1912105 h 3777545"/>
              <a:gd name="connsiteX67-465" fmla="*/ 597464 w 2050786"/>
              <a:gd name="connsiteY67-466" fmla="*/ 2004764 h 3777545"/>
              <a:gd name="connsiteX68-467" fmla="*/ 536504 w 2050786"/>
              <a:gd name="connsiteY68-468" fmla="*/ 2066943 h 3777545"/>
              <a:gd name="connsiteX69-469" fmla="*/ 442626 w 2050786"/>
              <a:gd name="connsiteY69-470" fmla="*/ 1973065 h 3777545"/>
              <a:gd name="connsiteX70-471" fmla="*/ 504805 w 2050786"/>
              <a:gd name="connsiteY70-472" fmla="*/ 1912105 h 3777545"/>
              <a:gd name="connsiteX71-473" fmla="*/ 273157 w 2050786"/>
              <a:gd name="connsiteY71-474" fmla="*/ 1738978 h 3777545"/>
              <a:gd name="connsiteX72-475" fmla="*/ 360939 w 2050786"/>
              <a:gd name="connsiteY72-476" fmla="*/ 1738978 h 3777545"/>
              <a:gd name="connsiteX73-477" fmla="*/ 360939 w 2050786"/>
              <a:gd name="connsiteY73-478" fmla="*/ 1803596 h 3777545"/>
              <a:gd name="connsiteX74-479" fmla="*/ 719384 w 2050786"/>
              <a:gd name="connsiteY74-480" fmla="*/ 1803596 h 3777545"/>
              <a:gd name="connsiteX75-481" fmla="*/ 719384 w 2050786"/>
              <a:gd name="connsiteY75-482" fmla="*/ 1891378 h 3777545"/>
              <a:gd name="connsiteX76-483" fmla="*/ 341432 w 2050786"/>
              <a:gd name="connsiteY76-484" fmla="*/ 1891378 h 3777545"/>
              <a:gd name="connsiteX77-485" fmla="*/ 254869 w 2050786"/>
              <a:gd name="connsiteY77-486" fmla="*/ 2025490 h 3777545"/>
              <a:gd name="connsiteX78-487" fmla="*/ 180498 w 2050786"/>
              <a:gd name="connsiteY78-488" fmla="*/ 1976722 h 3777545"/>
              <a:gd name="connsiteX79-489" fmla="*/ 273157 w 2050786"/>
              <a:gd name="connsiteY79-490" fmla="*/ 1832857 h 3777545"/>
              <a:gd name="connsiteX80-491" fmla="*/ 273157 w 2050786"/>
              <a:gd name="connsiteY80-492" fmla="*/ 1738978 h 3777545"/>
              <a:gd name="connsiteX81-493" fmla="*/ 1698437 w 2050786"/>
              <a:gd name="connsiteY81-494" fmla="*/ 1314046 h 3777545"/>
              <a:gd name="connsiteX82-495" fmla="*/ 1814261 w 2050786"/>
              <a:gd name="connsiteY82-496" fmla="*/ 1429870 h 3777545"/>
              <a:gd name="connsiteX83-497" fmla="*/ 1753301 w 2050786"/>
              <a:gd name="connsiteY83-498" fmla="*/ 1490830 h 3777545"/>
              <a:gd name="connsiteX84-499" fmla="*/ 1637477 w 2050786"/>
              <a:gd name="connsiteY84-500" fmla="*/ 1376225 h 3777545"/>
              <a:gd name="connsiteX85-501" fmla="*/ 1698437 w 2050786"/>
              <a:gd name="connsiteY85-502" fmla="*/ 1314046 h 3777545"/>
              <a:gd name="connsiteX86-503" fmla="*/ 1238799 w 2050786"/>
              <a:gd name="connsiteY86-504" fmla="*/ 1314046 h 3777545"/>
              <a:gd name="connsiteX87-505" fmla="*/ 1354623 w 2050786"/>
              <a:gd name="connsiteY87-506" fmla="*/ 1429870 h 3777545"/>
              <a:gd name="connsiteX88-507" fmla="*/ 1293663 w 2050786"/>
              <a:gd name="connsiteY88-508" fmla="*/ 1490830 h 3777545"/>
              <a:gd name="connsiteX89-509" fmla="*/ 1177839 w 2050786"/>
              <a:gd name="connsiteY89-510" fmla="*/ 1376225 h 3777545"/>
              <a:gd name="connsiteX90-511" fmla="*/ 1238799 w 2050786"/>
              <a:gd name="connsiteY90-512" fmla="*/ 1314046 h 3777545"/>
              <a:gd name="connsiteX91-513" fmla="*/ 1129071 w 2050786"/>
              <a:gd name="connsiteY91-514" fmla="*/ 1065329 h 3777545"/>
              <a:gd name="connsiteX92-515" fmla="*/ 1129071 w 2050786"/>
              <a:gd name="connsiteY92-516" fmla="*/ 1799288 h 3777545"/>
              <a:gd name="connsiteX93-517" fmla="*/ 1418021 w 2050786"/>
              <a:gd name="connsiteY93-518" fmla="*/ 1799288 h 3777545"/>
              <a:gd name="connsiteX94-519" fmla="*/ 1418021 w 2050786"/>
              <a:gd name="connsiteY94-520" fmla="*/ 1065329 h 3777545"/>
              <a:gd name="connsiteX95-521" fmla="*/ 1129071 w 2050786"/>
              <a:gd name="connsiteY95-522" fmla="*/ 1065329 h 3777545"/>
              <a:gd name="connsiteX96-523" fmla="*/ 1616751 w 2050786"/>
              <a:gd name="connsiteY96-524" fmla="*/ 814174 h 3777545"/>
              <a:gd name="connsiteX97-525" fmla="*/ 1704533 w 2050786"/>
              <a:gd name="connsiteY97-526" fmla="*/ 814174 h 3777545"/>
              <a:gd name="connsiteX98-527" fmla="*/ 1704533 w 2050786"/>
              <a:gd name="connsiteY98-528" fmla="*/ 948286 h 3777545"/>
              <a:gd name="connsiteX99-529" fmla="*/ 2050786 w 2050786"/>
              <a:gd name="connsiteY99-530" fmla="*/ 948286 h 3777545"/>
              <a:gd name="connsiteX100-531" fmla="*/ 2050786 w 2050786"/>
              <a:gd name="connsiteY100-532" fmla="*/ 1887070 h 3777545"/>
              <a:gd name="connsiteX101-533" fmla="*/ 1738671 w 2050786"/>
              <a:gd name="connsiteY101-534" fmla="*/ 1887070 h 3777545"/>
              <a:gd name="connsiteX102-535" fmla="*/ 1738671 w 2050786"/>
              <a:gd name="connsiteY102-536" fmla="*/ 1799288 h 3777545"/>
              <a:gd name="connsiteX103-537" fmla="*/ 1963003 w 2050786"/>
              <a:gd name="connsiteY103-538" fmla="*/ 1799288 h 3777545"/>
              <a:gd name="connsiteX104-539" fmla="*/ 1963003 w 2050786"/>
              <a:gd name="connsiteY104-540" fmla="*/ 1036068 h 3777545"/>
              <a:gd name="connsiteX105-541" fmla="*/ 1683807 w 2050786"/>
              <a:gd name="connsiteY105-542" fmla="*/ 1036068 h 3777545"/>
              <a:gd name="connsiteX106-543" fmla="*/ 1683807 w 2050786"/>
              <a:gd name="connsiteY106-544" fmla="*/ 1025095 h 3777545"/>
              <a:gd name="connsiteX107-545" fmla="*/ 1577736 w 2050786"/>
              <a:gd name="connsiteY107-546" fmla="*/ 1154331 h 3777545"/>
              <a:gd name="connsiteX108-547" fmla="*/ 1509461 w 2050786"/>
              <a:gd name="connsiteY108-548" fmla="*/ 1099467 h 3777545"/>
              <a:gd name="connsiteX109-549" fmla="*/ 1616751 w 2050786"/>
              <a:gd name="connsiteY109-550" fmla="*/ 969012 h 3777545"/>
              <a:gd name="connsiteX110-551" fmla="*/ 1616751 w 2050786"/>
              <a:gd name="connsiteY110-552" fmla="*/ 814174 h 3777545"/>
              <a:gd name="connsiteX111-553" fmla="*/ 911962 w 2050786"/>
              <a:gd name="connsiteY111-554" fmla="*/ 46329 h 3777545"/>
              <a:gd name="connsiteX112-555" fmla="*/ 1026567 w 2050786"/>
              <a:gd name="connsiteY112-556" fmla="*/ 162153 h 3777545"/>
              <a:gd name="connsiteX113-557" fmla="*/ 961949 w 2050786"/>
              <a:gd name="connsiteY113-558" fmla="*/ 223113 h 3777545"/>
              <a:gd name="connsiteX114-559" fmla="*/ 848564 w 2050786"/>
              <a:gd name="connsiteY114-560" fmla="*/ 107289 h 3777545"/>
              <a:gd name="connsiteX115-561" fmla="*/ 911962 w 2050786"/>
              <a:gd name="connsiteY115-562" fmla="*/ 46329 h 3777545"/>
              <a:gd name="connsiteX116-563" fmla="*/ 696164 w 2050786"/>
              <a:gd name="connsiteY116-564" fmla="*/ 0 h 3777545"/>
              <a:gd name="connsiteX117-565" fmla="*/ 760781 w 2050786"/>
              <a:gd name="connsiteY117-566" fmla="*/ 343814 h 3777545"/>
              <a:gd name="connsiteX118-567" fmla="*/ 1080212 w 2050786"/>
              <a:gd name="connsiteY118-568" fmla="*/ 343814 h 3777545"/>
              <a:gd name="connsiteX119-569" fmla="*/ 1080212 w 2050786"/>
              <a:gd name="connsiteY119-570" fmla="*/ 431597 h 3777545"/>
              <a:gd name="connsiteX120-571" fmla="*/ 776631 w 2050786"/>
              <a:gd name="connsiteY120-572" fmla="*/ 431597 h 3777545"/>
              <a:gd name="connsiteX121-573" fmla="*/ 818084 w 2050786"/>
              <a:gd name="connsiteY121-574" fmla="*/ 652272 h 3777545"/>
              <a:gd name="connsiteX122-575" fmla="*/ 968045 w 2050786"/>
              <a:gd name="connsiteY122-576" fmla="*/ 509625 h 3777545"/>
              <a:gd name="connsiteX123-577" fmla="*/ 1029005 w 2050786"/>
              <a:gd name="connsiteY123-578" fmla="*/ 573024 h 3777545"/>
              <a:gd name="connsiteX124-579" fmla="*/ 837591 w 2050786"/>
              <a:gd name="connsiteY124-580" fmla="*/ 755904 h 3777545"/>
              <a:gd name="connsiteX125-581" fmla="*/ 880263 w 2050786"/>
              <a:gd name="connsiteY125-582" fmla="*/ 977798 h 3777545"/>
              <a:gd name="connsiteX126-583" fmla="*/ 1041288 w 2050786"/>
              <a:gd name="connsiteY126-584" fmla="*/ 977798 h 3777545"/>
              <a:gd name="connsiteX127-585" fmla="*/ 1041288 w 2050786"/>
              <a:gd name="connsiteY127-586" fmla="*/ 977547 h 3777545"/>
              <a:gd name="connsiteX128-587" fmla="*/ 1232703 w 2050786"/>
              <a:gd name="connsiteY128-588" fmla="*/ 977547 h 3777545"/>
              <a:gd name="connsiteX129-589" fmla="*/ 1232703 w 2050786"/>
              <a:gd name="connsiteY129-590" fmla="*/ 814174 h 3777545"/>
              <a:gd name="connsiteX130-591" fmla="*/ 1320485 w 2050786"/>
              <a:gd name="connsiteY130-592" fmla="*/ 814174 h 3777545"/>
              <a:gd name="connsiteX131-593" fmla="*/ 1320485 w 2050786"/>
              <a:gd name="connsiteY131-594" fmla="*/ 977547 h 3777545"/>
              <a:gd name="connsiteX132-595" fmla="*/ 1505803 w 2050786"/>
              <a:gd name="connsiteY132-596" fmla="*/ 977547 h 3777545"/>
              <a:gd name="connsiteX133-597" fmla="*/ 1505803 w 2050786"/>
              <a:gd name="connsiteY133-598" fmla="*/ 1887070 h 3777545"/>
              <a:gd name="connsiteX134-599" fmla="*/ 880318 w 2050786"/>
              <a:gd name="connsiteY134-600" fmla="*/ 1891378 h 3777545"/>
              <a:gd name="connsiteX135-601" fmla="*/ 793755 w 2050786"/>
              <a:gd name="connsiteY135-602" fmla="*/ 2025490 h 3777545"/>
              <a:gd name="connsiteX136-603" fmla="*/ 719384 w 2050786"/>
              <a:gd name="connsiteY136-604" fmla="*/ 1976722 h 3777545"/>
              <a:gd name="connsiteX137-605" fmla="*/ 812043 w 2050786"/>
              <a:gd name="connsiteY137-606" fmla="*/ 1832857 h 3777545"/>
              <a:gd name="connsiteX138-607" fmla="*/ 812043 w 2050786"/>
              <a:gd name="connsiteY138-608" fmla="*/ 1738978 h 3777545"/>
              <a:gd name="connsiteX139-609" fmla="*/ 899826 w 2050786"/>
              <a:gd name="connsiteY139-610" fmla="*/ 1738978 h 3777545"/>
              <a:gd name="connsiteX140-611" fmla="*/ 899826 w 2050786"/>
              <a:gd name="connsiteY140-612" fmla="*/ 1803596 h 3777545"/>
              <a:gd name="connsiteX141-613" fmla="*/ 1041288 w 2050786"/>
              <a:gd name="connsiteY141-614" fmla="*/ 1803596 h 3777545"/>
              <a:gd name="connsiteX142-615" fmla="*/ 1041288 w 2050786"/>
              <a:gd name="connsiteY142-616" fmla="*/ 1065581 h 3777545"/>
              <a:gd name="connsiteX143-617" fmla="*/ 808330 w 2050786"/>
              <a:gd name="connsiteY143-618" fmla="*/ 1065581 h 3777545"/>
              <a:gd name="connsiteX144-619" fmla="*/ 763220 w 2050786"/>
              <a:gd name="connsiteY144-620" fmla="*/ 826618 h 3777545"/>
              <a:gd name="connsiteX145-621" fmla="*/ 559613 w 2050786"/>
              <a:gd name="connsiteY145-622" fmla="*/ 1020470 h 3777545"/>
              <a:gd name="connsiteX146-623" fmla="*/ 498653 w 2050786"/>
              <a:gd name="connsiteY146-624" fmla="*/ 957072 h 3777545"/>
              <a:gd name="connsiteX147-625" fmla="*/ 743712 w 2050786"/>
              <a:gd name="connsiteY147-626" fmla="*/ 724205 h 3777545"/>
              <a:gd name="connsiteX148-627" fmla="*/ 688848 w 2050786"/>
              <a:gd name="connsiteY148-628" fmla="*/ 431597 h 3777545"/>
              <a:gd name="connsiteX149-629" fmla="*/ 325527 w 2050786"/>
              <a:gd name="connsiteY149-630" fmla="*/ 431597 h 3777545"/>
              <a:gd name="connsiteX150-631" fmla="*/ 325527 w 2050786"/>
              <a:gd name="connsiteY150-632" fmla="*/ 623011 h 3777545"/>
              <a:gd name="connsiteX151-633" fmla="*/ 536448 w 2050786"/>
              <a:gd name="connsiteY151-634" fmla="*/ 559613 h 3777545"/>
              <a:gd name="connsiteX152-635" fmla="*/ 560832 w 2050786"/>
              <a:gd name="connsiteY152-636" fmla="*/ 642518 h 3777545"/>
              <a:gd name="connsiteX153-637" fmla="*/ 325527 w 2050786"/>
              <a:gd name="connsiteY153-638" fmla="*/ 713232 h 3777545"/>
              <a:gd name="connsiteX154-639" fmla="*/ 325527 w 2050786"/>
              <a:gd name="connsiteY154-640" fmla="*/ 1068019 h 3777545"/>
              <a:gd name="connsiteX155-641" fmla="*/ 68276 w 2050786"/>
              <a:gd name="connsiteY155-642" fmla="*/ 1068019 h 3777545"/>
              <a:gd name="connsiteX156-643" fmla="*/ 68276 w 2050786"/>
              <a:gd name="connsiteY156-644" fmla="*/ 980237 h 3777545"/>
              <a:gd name="connsiteX157-645" fmla="*/ 237744 w 2050786"/>
              <a:gd name="connsiteY157-646" fmla="*/ 980237 h 3777545"/>
              <a:gd name="connsiteX158-647" fmla="*/ 237744 w 2050786"/>
              <a:gd name="connsiteY158-648" fmla="*/ 740054 h 3777545"/>
              <a:gd name="connsiteX159-649" fmla="*/ 69495 w 2050786"/>
              <a:gd name="connsiteY159-650" fmla="*/ 790041 h 3777545"/>
              <a:gd name="connsiteX160-651" fmla="*/ 45111 w 2050786"/>
              <a:gd name="connsiteY160-652" fmla="*/ 705917 h 3777545"/>
              <a:gd name="connsiteX161-653" fmla="*/ 237744 w 2050786"/>
              <a:gd name="connsiteY161-654" fmla="*/ 648614 h 3777545"/>
              <a:gd name="connsiteX162-655" fmla="*/ 237744 w 2050786"/>
              <a:gd name="connsiteY162-656" fmla="*/ 431597 h 3777545"/>
              <a:gd name="connsiteX163-657" fmla="*/ 0 w 2050786"/>
              <a:gd name="connsiteY163-658" fmla="*/ 431597 h 3777545"/>
              <a:gd name="connsiteX164-659" fmla="*/ 0 w 2050786"/>
              <a:gd name="connsiteY164-660" fmla="*/ 343814 h 3777545"/>
              <a:gd name="connsiteX165-661" fmla="*/ 237744 w 2050786"/>
              <a:gd name="connsiteY165-662" fmla="*/ 343814 h 3777545"/>
              <a:gd name="connsiteX166-663" fmla="*/ 237744 w 2050786"/>
              <a:gd name="connsiteY166-664" fmla="*/ 170688 h 3777545"/>
              <a:gd name="connsiteX167-665" fmla="*/ 52426 w 2050786"/>
              <a:gd name="connsiteY167-666" fmla="*/ 170688 h 3777545"/>
              <a:gd name="connsiteX168-667" fmla="*/ 52426 w 2050786"/>
              <a:gd name="connsiteY168-668" fmla="*/ 82905 h 3777545"/>
              <a:gd name="connsiteX169-669" fmla="*/ 373076 w 2050786"/>
              <a:gd name="connsiteY169-670" fmla="*/ 82905 h 3777545"/>
              <a:gd name="connsiteX170-671" fmla="*/ 415595 w 2050786"/>
              <a:gd name="connsiteY170-672" fmla="*/ 54254 h 3777545"/>
              <a:gd name="connsiteX171-673" fmla="*/ 457200 w 2050786"/>
              <a:gd name="connsiteY171-674" fmla="*/ 25603 h 3777545"/>
              <a:gd name="connsiteX172-675" fmla="*/ 505968 w 2050786"/>
              <a:gd name="connsiteY172-676" fmla="*/ 98755 h 3777545"/>
              <a:gd name="connsiteX173-677" fmla="*/ 397460 w 2050786"/>
              <a:gd name="connsiteY173-678" fmla="*/ 170688 h 3777545"/>
              <a:gd name="connsiteX174-679" fmla="*/ 325527 w 2050786"/>
              <a:gd name="connsiteY174-680" fmla="*/ 170688 h 3777545"/>
              <a:gd name="connsiteX175-681" fmla="*/ 325527 w 2050786"/>
              <a:gd name="connsiteY175-682" fmla="*/ 343814 h 3777545"/>
              <a:gd name="connsiteX176-683" fmla="*/ 671780 w 2050786"/>
              <a:gd name="connsiteY176-684" fmla="*/ 343814 h 3777545"/>
              <a:gd name="connsiteX177-685" fmla="*/ 610820 w 2050786"/>
              <a:gd name="connsiteY177-686" fmla="*/ 14630 h 3777545"/>
              <a:gd name="connsiteX178-687" fmla="*/ 696164 w 2050786"/>
              <a:gd name="connsiteY178-688" fmla="*/ 0 h 3777545"/>
              <a:gd name="connsiteX0-689" fmla="*/ 1312539 w 2050786"/>
              <a:gd name="connsiteY0-690" fmla="*/ 2869241 h 3777545"/>
              <a:gd name="connsiteX1-691" fmla="*/ 1400322 w 2050786"/>
              <a:gd name="connsiteY1-692" fmla="*/ 2869241 h 3777545"/>
              <a:gd name="connsiteX2-693" fmla="*/ 1400322 w 2050786"/>
              <a:gd name="connsiteY2-694" fmla="*/ 3038710 h 3777545"/>
              <a:gd name="connsiteX3-695" fmla="*/ 1905070 w 2050786"/>
              <a:gd name="connsiteY3-696" fmla="*/ 3038710 h 3777545"/>
              <a:gd name="connsiteX4-697" fmla="*/ 1905070 w 2050786"/>
              <a:gd name="connsiteY4-698" fmla="*/ 3767791 h 3777545"/>
              <a:gd name="connsiteX5-699" fmla="*/ 1656354 w 2050786"/>
              <a:gd name="connsiteY5-700" fmla="*/ 3767791 h 3777545"/>
              <a:gd name="connsiteX6-701" fmla="*/ 1656354 w 2050786"/>
              <a:gd name="connsiteY6-702" fmla="*/ 3680009 h 3777545"/>
              <a:gd name="connsiteX7-703" fmla="*/ 1817288 w 2050786"/>
              <a:gd name="connsiteY7-704" fmla="*/ 3680009 h 3777545"/>
              <a:gd name="connsiteX8-705" fmla="*/ 1817288 w 2050786"/>
              <a:gd name="connsiteY8-706" fmla="*/ 3126492 h 3777545"/>
              <a:gd name="connsiteX9-707" fmla="*/ 1400322 w 2050786"/>
              <a:gd name="connsiteY9-708" fmla="*/ 3126492 h 3777545"/>
              <a:gd name="connsiteX10-709" fmla="*/ 1400322 w 2050786"/>
              <a:gd name="connsiteY10-710" fmla="*/ 3597103 h 3777545"/>
              <a:gd name="connsiteX11-711" fmla="*/ 1225976 w 2050786"/>
              <a:gd name="connsiteY11-712" fmla="*/ 3773887 h 3777545"/>
              <a:gd name="connsiteX12-713" fmla="*/ 1162578 w 2050786"/>
              <a:gd name="connsiteY12-714" fmla="*/ 3712927 h 3777545"/>
              <a:gd name="connsiteX13-715" fmla="*/ 1312539 w 2050786"/>
              <a:gd name="connsiteY13-716" fmla="*/ 3560527 h 3777545"/>
              <a:gd name="connsiteX14-717" fmla="*/ 1312539 w 2050786"/>
              <a:gd name="connsiteY14-718" fmla="*/ 3126492 h 3777545"/>
              <a:gd name="connsiteX15-719" fmla="*/ 1168674 w 2050786"/>
              <a:gd name="connsiteY15-720" fmla="*/ 3126492 h 3777545"/>
              <a:gd name="connsiteX16-721" fmla="*/ 1168674 w 2050786"/>
              <a:gd name="connsiteY16-722" fmla="*/ 3038710 h 3777545"/>
              <a:gd name="connsiteX17-723" fmla="*/ 1312539 w 2050786"/>
              <a:gd name="connsiteY17-724" fmla="*/ 3038710 h 3777545"/>
              <a:gd name="connsiteX18-725" fmla="*/ 1312539 w 2050786"/>
              <a:gd name="connsiteY18-726" fmla="*/ 2869241 h 3777545"/>
              <a:gd name="connsiteX19-727" fmla="*/ 719384 w 2050786"/>
              <a:gd name="connsiteY19-728" fmla="*/ 2415634 h 3777545"/>
              <a:gd name="connsiteX20-729" fmla="*/ 820578 w 2050786"/>
              <a:gd name="connsiteY20-730" fmla="*/ 2516828 h 3777545"/>
              <a:gd name="connsiteX21-731" fmla="*/ 758398 w 2050786"/>
              <a:gd name="connsiteY21-732" fmla="*/ 2577788 h 3777545"/>
              <a:gd name="connsiteX22-733" fmla="*/ 658424 w 2050786"/>
              <a:gd name="connsiteY22-734" fmla="*/ 2476594 h 3777545"/>
              <a:gd name="connsiteX23-735" fmla="*/ 719384 w 2050786"/>
              <a:gd name="connsiteY23-736" fmla="*/ 2415634 h 3777545"/>
              <a:gd name="connsiteX24-737" fmla="*/ 581614 w 2050786"/>
              <a:gd name="connsiteY24-738" fmla="*/ 2359551 h 3777545"/>
              <a:gd name="connsiteX25-739" fmla="*/ 581614 w 2050786"/>
              <a:gd name="connsiteY25-740" fmla="*/ 2633871 h 3777545"/>
              <a:gd name="connsiteX26-741" fmla="*/ 896168 w 2050786"/>
              <a:gd name="connsiteY26-742" fmla="*/ 2633871 h 3777545"/>
              <a:gd name="connsiteX27-743" fmla="*/ 896168 w 2050786"/>
              <a:gd name="connsiteY27-744" fmla="*/ 2359551 h 3777545"/>
              <a:gd name="connsiteX28-745" fmla="*/ 581614 w 2050786"/>
              <a:gd name="connsiteY28-746" fmla="*/ 2359551 h 3777545"/>
              <a:gd name="connsiteX29-747" fmla="*/ 493832 w 2050786"/>
              <a:gd name="connsiteY29-748" fmla="*/ 2271769 h 3777545"/>
              <a:gd name="connsiteX30-749" fmla="*/ 983950 w 2050786"/>
              <a:gd name="connsiteY30-750" fmla="*/ 2271769 h 3777545"/>
              <a:gd name="connsiteX31-751" fmla="*/ 983950 w 2050786"/>
              <a:gd name="connsiteY31-752" fmla="*/ 2721654 h 3777545"/>
              <a:gd name="connsiteX32-753" fmla="*/ 493832 w 2050786"/>
              <a:gd name="connsiteY32-754" fmla="*/ 2721654 h 3777545"/>
              <a:gd name="connsiteX33-755" fmla="*/ 493832 w 2050786"/>
              <a:gd name="connsiteY33-756" fmla="*/ 2271769 h 3777545"/>
              <a:gd name="connsiteX34-757" fmla="*/ 279253 w 2050786"/>
              <a:gd name="connsiteY34-758" fmla="*/ 2224220 h 3777545"/>
              <a:gd name="connsiteX35-759" fmla="*/ 367035 w 2050786"/>
              <a:gd name="connsiteY35-760" fmla="*/ 2224220 h 3777545"/>
              <a:gd name="connsiteX36-761" fmla="*/ 367035 w 2050786"/>
              <a:gd name="connsiteY36-762" fmla="*/ 2830162 h 3777545"/>
              <a:gd name="connsiteX37-763" fmla="*/ 279253 w 2050786"/>
              <a:gd name="connsiteY37-764" fmla="*/ 2830162 h 3777545"/>
              <a:gd name="connsiteX38-765" fmla="*/ 279253 w 2050786"/>
              <a:gd name="connsiteY38-766" fmla="*/ 2224220 h 3777545"/>
              <a:gd name="connsiteX39-767" fmla="*/ 499928 w 2050786"/>
              <a:gd name="connsiteY39-768" fmla="*/ 2080354 h 3777545"/>
              <a:gd name="connsiteX40-769" fmla="*/ 1200968 w 2050786"/>
              <a:gd name="connsiteY40-770" fmla="*/ 2080354 h 3777545"/>
              <a:gd name="connsiteX41-771" fmla="*/ 1200968 w 2050786"/>
              <a:gd name="connsiteY41-772" fmla="*/ 2725375 h 3777545"/>
              <a:gd name="connsiteX42-773" fmla="*/ 1958715 w 2050786"/>
              <a:gd name="connsiteY42-774" fmla="*/ 2725375 h 3777545"/>
              <a:gd name="connsiteX43-775" fmla="*/ 1958715 w 2050786"/>
              <a:gd name="connsiteY43-776" fmla="*/ 2813158 h 3777545"/>
              <a:gd name="connsiteX44-777" fmla="*/ 1069918 w 2050786"/>
              <a:gd name="connsiteY44-778" fmla="*/ 2813158 h 3777545"/>
              <a:gd name="connsiteX45-779" fmla="*/ 1069918 w 2050786"/>
              <a:gd name="connsiteY45-780" fmla="*/ 3640995 h 3777545"/>
              <a:gd name="connsiteX46-781" fmla="*/ 947998 w 2050786"/>
              <a:gd name="connsiteY46-782" fmla="*/ 3777545 h 3777545"/>
              <a:gd name="connsiteX47-783" fmla="*/ 882162 w 2050786"/>
              <a:gd name="connsiteY47-784" fmla="*/ 3717804 h 3777545"/>
              <a:gd name="connsiteX48-785" fmla="*/ 982136 w 2050786"/>
              <a:gd name="connsiteY48-786" fmla="*/ 3608076 h 3777545"/>
              <a:gd name="connsiteX49-787" fmla="*/ 982136 w 2050786"/>
              <a:gd name="connsiteY49-788" fmla="*/ 2725375 h 3777545"/>
              <a:gd name="connsiteX50-789" fmla="*/ 991266 w 2050786"/>
              <a:gd name="connsiteY50-790" fmla="*/ 2725375 h 3777545"/>
              <a:gd name="connsiteX51-791" fmla="*/ 991266 w 2050786"/>
              <a:gd name="connsiteY51-792" fmla="*/ 2725311 h 3777545"/>
              <a:gd name="connsiteX52-793" fmla="*/ 1113186 w 2050786"/>
              <a:gd name="connsiteY52-794" fmla="*/ 2725311 h 3777545"/>
              <a:gd name="connsiteX53-795" fmla="*/ 1113186 w 2050786"/>
              <a:gd name="connsiteY53-796" fmla="*/ 2168137 h 3777545"/>
              <a:gd name="connsiteX54-797" fmla="*/ 499928 w 2050786"/>
              <a:gd name="connsiteY54-798" fmla="*/ 2168137 h 3777545"/>
              <a:gd name="connsiteX55-799" fmla="*/ 499928 w 2050786"/>
              <a:gd name="connsiteY55-800" fmla="*/ 2080354 h 3777545"/>
              <a:gd name="connsiteX56-801" fmla="*/ 303637 w 2050786"/>
              <a:gd name="connsiteY56-802" fmla="*/ 2035244 h 3777545"/>
              <a:gd name="connsiteX57-803" fmla="*/ 403611 w 2050786"/>
              <a:gd name="connsiteY57-804" fmla="*/ 2136438 h 3777545"/>
              <a:gd name="connsiteX58-805" fmla="*/ 341432 w 2050786"/>
              <a:gd name="connsiteY58-806" fmla="*/ 2197398 h 3777545"/>
              <a:gd name="connsiteX59-807" fmla="*/ 241458 w 2050786"/>
              <a:gd name="connsiteY59-808" fmla="*/ 2096204 h 3777545"/>
              <a:gd name="connsiteX60-809" fmla="*/ 303637 w 2050786"/>
              <a:gd name="connsiteY60-810" fmla="*/ 2035244 h 3777545"/>
              <a:gd name="connsiteX61-811" fmla="*/ 1042472 w 2050786"/>
              <a:gd name="connsiteY61-812" fmla="*/ 1912105 h 3777545"/>
              <a:gd name="connsiteX62-813" fmla="*/ 1136350 w 2050786"/>
              <a:gd name="connsiteY62-814" fmla="*/ 2004764 h 3777545"/>
              <a:gd name="connsiteX63-815" fmla="*/ 1075390 w 2050786"/>
              <a:gd name="connsiteY63-816" fmla="*/ 2066943 h 3777545"/>
              <a:gd name="connsiteX64-817" fmla="*/ 981512 w 2050786"/>
              <a:gd name="connsiteY64-818" fmla="*/ 1973065 h 3777545"/>
              <a:gd name="connsiteX65-819" fmla="*/ 1042472 w 2050786"/>
              <a:gd name="connsiteY65-820" fmla="*/ 1912105 h 3777545"/>
              <a:gd name="connsiteX66-821" fmla="*/ 504805 w 2050786"/>
              <a:gd name="connsiteY66-822" fmla="*/ 1912105 h 3777545"/>
              <a:gd name="connsiteX67-823" fmla="*/ 597464 w 2050786"/>
              <a:gd name="connsiteY67-824" fmla="*/ 2004764 h 3777545"/>
              <a:gd name="connsiteX68-825" fmla="*/ 536504 w 2050786"/>
              <a:gd name="connsiteY68-826" fmla="*/ 2066943 h 3777545"/>
              <a:gd name="connsiteX69-827" fmla="*/ 442626 w 2050786"/>
              <a:gd name="connsiteY69-828" fmla="*/ 1973065 h 3777545"/>
              <a:gd name="connsiteX70-829" fmla="*/ 504805 w 2050786"/>
              <a:gd name="connsiteY70-830" fmla="*/ 1912105 h 3777545"/>
              <a:gd name="connsiteX71-831" fmla="*/ 273157 w 2050786"/>
              <a:gd name="connsiteY71-832" fmla="*/ 1738978 h 3777545"/>
              <a:gd name="connsiteX72-833" fmla="*/ 360939 w 2050786"/>
              <a:gd name="connsiteY72-834" fmla="*/ 1738978 h 3777545"/>
              <a:gd name="connsiteX73-835" fmla="*/ 360939 w 2050786"/>
              <a:gd name="connsiteY73-836" fmla="*/ 1803596 h 3777545"/>
              <a:gd name="connsiteX74-837" fmla="*/ 719384 w 2050786"/>
              <a:gd name="connsiteY74-838" fmla="*/ 1803596 h 3777545"/>
              <a:gd name="connsiteX75-839" fmla="*/ 719384 w 2050786"/>
              <a:gd name="connsiteY75-840" fmla="*/ 1891378 h 3777545"/>
              <a:gd name="connsiteX76-841" fmla="*/ 341432 w 2050786"/>
              <a:gd name="connsiteY76-842" fmla="*/ 1891378 h 3777545"/>
              <a:gd name="connsiteX77-843" fmla="*/ 254869 w 2050786"/>
              <a:gd name="connsiteY77-844" fmla="*/ 2025490 h 3777545"/>
              <a:gd name="connsiteX78-845" fmla="*/ 180498 w 2050786"/>
              <a:gd name="connsiteY78-846" fmla="*/ 1976722 h 3777545"/>
              <a:gd name="connsiteX79-847" fmla="*/ 273157 w 2050786"/>
              <a:gd name="connsiteY79-848" fmla="*/ 1832857 h 3777545"/>
              <a:gd name="connsiteX80-849" fmla="*/ 273157 w 2050786"/>
              <a:gd name="connsiteY80-850" fmla="*/ 1738978 h 3777545"/>
              <a:gd name="connsiteX81-851" fmla="*/ 1698437 w 2050786"/>
              <a:gd name="connsiteY81-852" fmla="*/ 1314046 h 3777545"/>
              <a:gd name="connsiteX82-853" fmla="*/ 1814261 w 2050786"/>
              <a:gd name="connsiteY82-854" fmla="*/ 1429870 h 3777545"/>
              <a:gd name="connsiteX83-855" fmla="*/ 1753301 w 2050786"/>
              <a:gd name="connsiteY83-856" fmla="*/ 1490830 h 3777545"/>
              <a:gd name="connsiteX84-857" fmla="*/ 1637477 w 2050786"/>
              <a:gd name="connsiteY84-858" fmla="*/ 1376225 h 3777545"/>
              <a:gd name="connsiteX85-859" fmla="*/ 1698437 w 2050786"/>
              <a:gd name="connsiteY85-860" fmla="*/ 1314046 h 3777545"/>
              <a:gd name="connsiteX86-861" fmla="*/ 1238799 w 2050786"/>
              <a:gd name="connsiteY86-862" fmla="*/ 1314046 h 3777545"/>
              <a:gd name="connsiteX87-863" fmla="*/ 1354623 w 2050786"/>
              <a:gd name="connsiteY87-864" fmla="*/ 1429870 h 3777545"/>
              <a:gd name="connsiteX88-865" fmla="*/ 1293663 w 2050786"/>
              <a:gd name="connsiteY88-866" fmla="*/ 1490830 h 3777545"/>
              <a:gd name="connsiteX89-867" fmla="*/ 1177839 w 2050786"/>
              <a:gd name="connsiteY89-868" fmla="*/ 1376225 h 3777545"/>
              <a:gd name="connsiteX90-869" fmla="*/ 1238799 w 2050786"/>
              <a:gd name="connsiteY90-870" fmla="*/ 1314046 h 3777545"/>
              <a:gd name="connsiteX91-871" fmla="*/ 1129071 w 2050786"/>
              <a:gd name="connsiteY91-872" fmla="*/ 1065329 h 3777545"/>
              <a:gd name="connsiteX92-873" fmla="*/ 1129071 w 2050786"/>
              <a:gd name="connsiteY92-874" fmla="*/ 1799288 h 3777545"/>
              <a:gd name="connsiteX93-875" fmla="*/ 1418021 w 2050786"/>
              <a:gd name="connsiteY93-876" fmla="*/ 1799288 h 3777545"/>
              <a:gd name="connsiteX94-877" fmla="*/ 1418021 w 2050786"/>
              <a:gd name="connsiteY94-878" fmla="*/ 1065329 h 3777545"/>
              <a:gd name="connsiteX95-879" fmla="*/ 1129071 w 2050786"/>
              <a:gd name="connsiteY95-880" fmla="*/ 1065329 h 3777545"/>
              <a:gd name="connsiteX96-881" fmla="*/ 1616751 w 2050786"/>
              <a:gd name="connsiteY96-882" fmla="*/ 814174 h 3777545"/>
              <a:gd name="connsiteX97-883" fmla="*/ 1704533 w 2050786"/>
              <a:gd name="connsiteY97-884" fmla="*/ 814174 h 3777545"/>
              <a:gd name="connsiteX98-885" fmla="*/ 1704533 w 2050786"/>
              <a:gd name="connsiteY98-886" fmla="*/ 948286 h 3777545"/>
              <a:gd name="connsiteX99-887" fmla="*/ 2050786 w 2050786"/>
              <a:gd name="connsiteY99-888" fmla="*/ 948286 h 3777545"/>
              <a:gd name="connsiteX100-889" fmla="*/ 2050786 w 2050786"/>
              <a:gd name="connsiteY100-890" fmla="*/ 1887070 h 3777545"/>
              <a:gd name="connsiteX101-891" fmla="*/ 1738671 w 2050786"/>
              <a:gd name="connsiteY101-892" fmla="*/ 1887070 h 3777545"/>
              <a:gd name="connsiteX102-893" fmla="*/ 1738671 w 2050786"/>
              <a:gd name="connsiteY102-894" fmla="*/ 1799288 h 3777545"/>
              <a:gd name="connsiteX103-895" fmla="*/ 1963003 w 2050786"/>
              <a:gd name="connsiteY103-896" fmla="*/ 1799288 h 3777545"/>
              <a:gd name="connsiteX104-897" fmla="*/ 1963003 w 2050786"/>
              <a:gd name="connsiteY104-898" fmla="*/ 1036068 h 3777545"/>
              <a:gd name="connsiteX105-899" fmla="*/ 1683807 w 2050786"/>
              <a:gd name="connsiteY105-900" fmla="*/ 1036068 h 3777545"/>
              <a:gd name="connsiteX106-901" fmla="*/ 1683807 w 2050786"/>
              <a:gd name="connsiteY106-902" fmla="*/ 1025095 h 3777545"/>
              <a:gd name="connsiteX107-903" fmla="*/ 1577736 w 2050786"/>
              <a:gd name="connsiteY107-904" fmla="*/ 1154331 h 3777545"/>
              <a:gd name="connsiteX108-905" fmla="*/ 1509461 w 2050786"/>
              <a:gd name="connsiteY108-906" fmla="*/ 1099467 h 3777545"/>
              <a:gd name="connsiteX109-907" fmla="*/ 1616751 w 2050786"/>
              <a:gd name="connsiteY109-908" fmla="*/ 969012 h 3777545"/>
              <a:gd name="connsiteX110-909" fmla="*/ 1616751 w 2050786"/>
              <a:gd name="connsiteY110-910" fmla="*/ 814174 h 3777545"/>
              <a:gd name="connsiteX111-911" fmla="*/ 911962 w 2050786"/>
              <a:gd name="connsiteY111-912" fmla="*/ 46329 h 3777545"/>
              <a:gd name="connsiteX112-913" fmla="*/ 1026567 w 2050786"/>
              <a:gd name="connsiteY112-914" fmla="*/ 162153 h 3777545"/>
              <a:gd name="connsiteX113-915" fmla="*/ 961949 w 2050786"/>
              <a:gd name="connsiteY113-916" fmla="*/ 223113 h 3777545"/>
              <a:gd name="connsiteX114-917" fmla="*/ 848564 w 2050786"/>
              <a:gd name="connsiteY114-918" fmla="*/ 107289 h 3777545"/>
              <a:gd name="connsiteX115-919" fmla="*/ 911962 w 2050786"/>
              <a:gd name="connsiteY115-920" fmla="*/ 46329 h 3777545"/>
              <a:gd name="connsiteX116-921" fmla="*/ 696164 w 2050786"/>
              <a:gd name="connsiteY116-922" fmla="*/ 0 h 3777545"/>
              <a:gd name="connsiteX117-923" fmla="*/ 760781 w 2050786"/>
              <a:gd name="connsiteY117-924" fmla="*/ 343814 h 3777545"/>
              <a:gd name="connsiteX118-925" fmla="*/ 1080212 w 2050786"/>
              <a:gd name="connsiteY118-926" fmla="*/ 343814 h 3777545"/>
              <a:gd name="connsiteX119-927" fmla="*/ 1080212 w 2050786"/>
              <a:gd name="connsiteY119-928" fmla="*/ 431597 h 3777545"/>
              <a:gd name="connsiteX120-929" fmla="*/ 776631 w 2050786"/>
              <a:gd name="connsiteY120-930" fmla="*/ 431597 h 3777545"/>
              <a:gd name="connsiteX121-931" fmla="*/ 818084 w 2050786"/>
              <a:gd name="connsiteY121-932" fmla="*/ 652272 h 3777545"/>
              <a:gd name="connsiteX122-933" fmla="*/ 968045 w 2050786"/>
              <a:gd name="connsiteY122-934" fmla="*/ 509625 h 3777545"/>
              <a:gd name="connsiteX123-935" fmla="*/ 1029005 w 2050786"/>
              <a:gd name="connsiteY123-936" fmla="*/ 573024 h 3777545"/>
              <a:gd name="connsiteX124-937" fmla="*/ 837591 w 2050786"/>
              <a:gd name="connsiteY124-938" fmla="*/ 755904 h 3777545"/>
              <a:gd name="connsiteX125-939" fmla="*/ 880263 w 2050786"/>
              <a:gd name="connsiteY125-940" fmla="*/ 977798 h 3777545"/>
              <a:gd name="connsiteX126-941" fmla="*/ 1041288 w 2050786"/>
              <a:gd name="connsiteY126-942" fmla="*/ 977798 h 3777545"/>
              <a:gd name="connsiteX127-943" fmla="*/ 1232703 w 2050786"/>
              <a:gd name="connsiteY127-944" fmla="*/ 977547 h 3777545"/>
              <a:gd name="connsiteX128-945" fmla="*/ 1232703 w 2050786"/>
              <a:gd name="connsiteY128-946" fmla="*/ 814174 h 3777545"/>
              <a:gd name="connsiteX129-947" fmla="*/ 1320485 w 2050786"/>
              <a:gd name="connsiteY129-948" fmla="*/ 814174 h 3777545"/>
              <a:gd name="connsiteX130-949" fmla="*/ 1320485 w 2050786"/>
              <a:gd name="connsiteY130-950" fmla="*/ 977547 h 3777545"/>
              <a:gd name="connsiteX131-951" fmla="*/ 1505803 w 2050786"/>
              <a:gd name="connsiteY131-952" fmla="*/ 977547 h 3777545"/>
              <a:gd name="connsiteX132-953" fmla="*/ 1505803 w 2050786"/>
              <a:gd name="connsiteY132-954" fmla="*/ 1887070 h 3777545"/>
              <a:gd name="connsiteX133-955" fmla="*/ 880318 w 2050786"/>
              <a:gd name="connsiteY133-956" fmla="*/ 1891378 h 3777545"/>
              <a:gd name="connsiteX134-957" fmla="*/ 793755 w 2050786"/>
              <a:gd name="connsiteY134-958" fmla="*/ 2025490 h 3777545"/>
              <a:gd name="connsiteX135-959" fmla="*/ 719384 w 2050786"/>
              <a:gd name="connsiteY135-960" fmla="*/ 1976722 h 3777545"/>
              <a:gd name="connsiteX136-961" fmla="*/ 812043 w 2050786"/>
              <a:gd name="connsiteY136-962" fmla="*/ 1832857 h 3777545"/>
              <a:gd name="connsiteX137-963" fmla="*/ 812043 w 2050786"/>
              <a:gd name="connsiteY137-964" fmla="*/ 1738978 h 3777545"/>
              <a:gd name="connsiteX138-965" fmla="*/ 899826 w 2050786"/>
              <a:gd name="connsiteY138-966" fmla="*/ 1738978 h 3777545"/>
              <a:gd name="connsiteX139-967" fmla="*/ 899826 w 2050786"/>
              <a:gd name="connsiteY139-968" fmla="*/ 1803596 h 3777545"/>
              <a:gd name="connsiteX140-969" fmla="*/ 1041288 w 2050786"/>
              <a:gd name="connsiteY140-970" fmla="*/ 1803596 h 3777545"/>
              <a:gd name="connsiteX141-971" fmla="*/ 1041288 w 2050786"/>
              <a:gd name="connsiteY141-972" fmla="*/ 1065581 h 3777545"/>
              <a:gd name="connsiteX142-973" fmla="*/ 808330 w 2050786"/>
              <a:gd name="connsiteY142-974" fmla="*/ 1065581 h 3777545"/>
              <a:gd name="connsiteX143-975" fmla="*/ 763220 w 2050786"/>
              <a:gd name="connsiteY143-976" fmla="*/ 826618 h 3777545"/>
              <a:gd name="connsiteX144-977" fmla="*/ 559613 w 2050786"/>
              <a:gd name="connsiteY144-978" fmla="*/ 1020470 h 3777545"/>
              <a:gd name="connsiteX145-979" fmla="*/ 498653 w 2050786"/>
              <a:gd name="connsiteY145-980" fmla="*/ 957072 h 3777545"/>
              <a:gd name="connsiteX146-981" fmla="*/ 743712 w 2050786"/>
              <a:gd name="connsiteY146-982" fmla="*/ 724205 h 3777545"/>
              <a:gd name="connsiteX147-983" fmla="*/ 688848 w 2050786"/>
              <a:gd name="connsiteY147-984" fmla="*/ 431597 h 3777545"/>
              <a:gd name="connsiteX148-985" fmla="*/ 325527 w 2050786"/>
              <a:gd name="connsiteY148-986" fmla="*/ 431597 h 3777545"/>
              <a:gd name="connsiteX149-987" fmla="*/ 325527 w 2050786"/>
              <a:gd name="connsiteY149-988" fmla="*/ 623011 h 3777545"/>
              <a:gd name="connsiteX150-989" fmla="*/ 536448 w 2050786"/>
              <a:gd name="connsiteY150-990" fmla="*/ 559613 h 3777545"/>
              <a:gd name="connsiteX151-991" fmla="*/ 560832 w 2050786"/>
              <a:gd name="connsiteY151-992" fmla="*/ 642518 h 3777545"/>
              <a:gd name="connsiteX152-993" fmla="*/ 325527 w 2050786"/>
              <a:gd name="connsiteY152-994" fmla="*/ 713232 h 3777545"/>
              <a:gd name="connsiteX153-995" fmla="*/ 325527 w 2050786"/>
              <a:gd name="connsiteY153-996" fmla="*/ 1068019 h 3777545"/>
              <a:gd name="connsiteX154-997" fmla="*/ 68276 w 2050786"/>
              <a:gd name="connsiteY154-998" fmla="*/ 1068019 h 3777545"/>
              <a:gd name="connsiteX155-999" fmla="*/ 68276 w 2050786"/>
              <a:gd name="connsiteY155-1000" fmla="*/ 980237 h 3777545"/>
              <a:gd name="connsiteX156-1001" fmla="*/ 237744 w 2050786"/>
              <a:gd name="connsiteY156-1002" fmla="*/ 980237 h 3777545"/>
              <a:gd name="connsiteX157-1003" fmla="*/ 237744 w 2050786"/>
              <a:gd name="connsiteY157-1004" fmla="*/ 740054 h 3777545"/>
              <a:gd name="connsiteX158-1005" fmla="*/ 69495 w 2050786"/>
              <a:gd name="connsiteY158-1006" fmla="*/ 790041 h 3777545"/>
              <a:gd name="connsiteX159-1007" fmla="*/ 45111 w 2050786"/>
              <a:gd name="connsiteY159-1008" fmla="*/ 705917 h 3777545"/>
              <a:gd name="connsiteX160-1009" fmla="*/ 237744 w 2050786"/>
              <a:gd name="connsiteY160-1010" fmla="*/ 648614 h 3777545"/>
              <a:gd name="connsiteX161-1011" fmla="*/ 237744 w 2050786"/>
              <a:gd name="connsiteY161-1012" fmla="*/ 431597 h 3777545"/>
              <a:gd name="connsiteX162-1013" fmla="*/ 0 w 2050786"/>
              <a:gd name="connsiteY162-1014" fmla="*/ 431597 h 3777545"/>
              <a:gd name="connsiteX163-1015" fmla="*/ 0 w 2050786"/>
              <a:gd name="connsiteY163-1016" fmla="*/ 343814 h 3777545"/>
              <a:gd name="connsiteX164-1017" fmla="*/ 237744 w 2050786"/>
              <a:gd name="connsiteY164-1018" fmla="*/ 343814 h 3777545"/>
              <a:gd name="connsiteX165-1019" fmla="*/ 237744 w 2050786"/>
              <a:gd name="connsiteY165-1020" fmla="*/ 170688 h 3777545"/>
              <a:gd name="connsiteX166-1021" fmla="*/ 52426 w 2050786"/>
              <a:gd name="connsiteY166-1022" fmla="*/ 170688 h 3777545"/>
              <a:gd name="connsiteX167-1023" fmla="*/ 52426 w 2050786"/>
              <a:gd name="connsiteY167-1024" fmla="*/ 82905 h 3777545"/>
              <a:gd name="connsiteX168-1025" fmla="*/ 373076 w 2050786"/>
              <a:gd name="connsiteY168-1026" fmla="*/ 82905 h 3777545"/>
              <a:gd name="connsiteX169-1027" fmla="*/ 415595 w 2050786"/>
              <a:gd name="connsiteY169-1028" fmla="*/ 54254 h 3777545"/>
              <a:gd name="connsiteX170-1029" fmla="*/ 457200 w 2050786"/>
              <a:gd name="connsiteY170-1030" fmla="*/ 25603 h 3777545"/>
              <a:gd name="connsiteX171-1031" fmla="*/ 505968 w 2050786"/>
              <a:gd name="connsiteY171-1032" fmla="*/ 98755 h 3777545"/>
              <a:gd name="connsiteX172-1033" fmla="*/ 397460 w 2050786"/>
              <a:gd name="connsiteY172-1034" fmla="*/ 170688 h 3777545"/>
              <a:gd name="connsiteX173-1035" fmla="*/ 325527 w 2050786"/>
              <a:gd name="connsiteY173-1036" fmla="*/ 170688 h 3777545"/>
              <a:gd name="connsiteX174-1037" fmla="*/ 325527 w 2050786"/>
              <a:gd name="connsiteY174-1038" fmla="*/ 343814 h 3777545"/>
              <a:gd name="connsiteX175-1039" fmla="*/ 671780 w 2050786"/>
              <a:gd name="connsiteY175-1040" fmla="*/ 343814 h 3777545"/>
              <a:gd name="connsiteX176-1041" fmla="*/ 610820 w 2050786"/>
              <a:gd name="connsiteY176-1042" fmla="*/ 14630 h 3777545"/>
              <a:gd name="connsiteX177-1043" fmla="*/ 696164 w 2050786"/>
              <a:gd name="connsiteY177-1044" fmla="*/ 0 h 3777545"/>
              <a:gd name="connsiteX0-1045" fmla="*/ 1312539 w 2050786"/>
              <a:gd name="connsiteY0-1046" fmla="*/ 2869241 h 3777545"/>
              <a:gd name="connsiteX1-1047" fmla="*/ 1400322 w 2050786"/>
              <a:gd name="connsiteY1-1048" fmla="*/ 2869241 h 3777545"/>
              <a:gd name="connsiteX2-1049" fmla="*/ 1400322 w 2050786"/>
              <a:gd name="connsiteY2-1050" fmla="*/ 3038710 h 3777545"/>
              <a:gd name="connsiteX3-1051" fmla="*/ 1905070 w 2050786"/>
              <a:gd name="connsiteY3-1052" fmla="*/ 3038710 h 3777545"/>
              <a:gd name="connsiteX4-1053" fmla="*/ 1905070 w 2050786"/>
              <a:gd name="connsiteY4-1054" fmla="*/ 3767791 h 3777545"/>
              <a:gd name="connsiteX5-1055" fmla="*/ 1656354 w 2050786"/>
              <a:gd name="connsiteY5-1056" fmla="*/ 3767791 h 3777545"/>
              <a:gd name="connsiteX6-1057" fmla="*/ 1656354 w 2050786"/>
              <a:gd name="connsiteY6-1058" fmla="*/ 3680009 h 3777545"/>
              <a:gd name="connsiteX7-1059" fmla="*/ 1817288 w 2050786"/>
              <a:gd name="connsiteY7-1060" fmla="*/ 3680009 h 3777545"/>
              <a:gd name="connsiteX8-1061" fmla="*/ 1817288 w 2050786"/>
              <a:gd name="connsiteY8-1062" fmla="*/ 3126492 h 3777545"/>
              <a:gd name="connsiteX9-1063" fmla="*/ 1400322 w 2050786"/>
              <a:gd name="connsiteY9-1064" fmla="*/ 3126492 h 3777545"/>
              <a:gd name="connsiteX10-1065" fmla="*/ 1400322 w 2050786"/>
              <a:gd name="connsiteY10-1066" fmla="*/ 3597103 h 3777545"/>
              <a:gd name="connsiteX11-1067" fmla="*/ 1225976 w 2050786"/>
              <a:gd name="connsiteY11-1068" fmla="*/ 3773887 h 3777545"/>
              <a:gd name="connsiteX12-1069" fmla="*/ 1162578 w 2050786"/>
              <a:gd name="connsiteY12-1070" fmla="*/ 3712927 h 3777545"/>
              <a:gd name="connsiteX13-1071" fmla="*/ 1312539 w 2050786"/>
              <a:gd name="connsiteY13-1072" fmla="*/ 3560527 h 3777545"/>
              <a:gd name="connsiteX14-1073" fmla="*/ 1312539 w 2050786"/>
              <a:gd name="connsiteY14-1074" fmla="*/ 3126492 h 3777545"/>
              <a:gd name="connsiteX15-1075" fmla="*/ 1168674 w 2050786"/>
              <a:gd name="connsiteY15-1076" fmla="*/ 3126492 h 3777545"/>
              <a:gd name="connsiteX16-1077" fmla="*/ 1168674 w 2050786"/>
              <a:gd name="connsiteY16-1078" fmla="*/ 3038710 h 3777545"/>
              <a:gd name="connsiteX17-1079" fmla="*/ 1312539 w 2050786"/>
              <a:gd name="connsiteY17-1080" fmla="*/ 3038710 h 3777545"/>
              <a:gd name="connsiteX18-1081" fmla="*/ 1312539 w 2050786"/>
              <a:gd name="connsiteY18-1082" fmla="*/ 2869241 h 3777545"/>
              <a:gd name="connsiteX19-1083" fmla="*/ 719384 w 2050786"/>
              <a:gd name="connsiteY19-1084" fmla="*/ 2415634 h 3777545"/>
              <a:gd name="connsiteX20-1085" fmla="*/ 820578 w 2050786"/>
              <a:gd name="connsiteY20-1086" fmla="*/ 2516828 h 3777545"/>
              <a:gd name="connsiteX21-1087" fmla="*/ 758398 w 2050786"/>
              <a:gd name="connsiteY21-1088" fmla="*/ 2577788 h 3777545"/>
              <a:gd name="connsiteX22-1089" fmla="*/ 658424 w 2050786"/>
              <a:gd name="connsiteY22-1090" fmla="*/ 2476594 h 3777545"/>
              <a:gd name="connsiteX23-1091" fmla="*/ 719384 w 2050786"/>
              <a:gd name="connsiteY23-1092" fmla="*/ 2415634 h 3777545"/>
              <a:gd name="connsiteX24-1093" fmla="*/ 581614 w 2050786"/>
              <a:gd name="connsiteY24-1094" fmla="*/ 2359551 h 3777545"/>
              <a:gd name="connsiteX25-1095" fmla="*/ 581614 w 2050786"/>
              <a:gd name="connsiteY25-1096" fmla="*/ 2633871 h 3777545"/>
              <a:gd name="connsiteX26-1097" fmla="*/ 896168 w 2050786"/>
              <a:gd name="connsiteY26-1098" fmla="*/ 2633871 h 3777545"/>
              <a:gd name="connsiteX27-1099" fmla="*/ 896168 w 2050786"/>
              <a:gd name="connsiteY27-1100" fmla="*/ 2359551 h 3777545"/>
              <a:gd name="connsiteX28-1101" fmla="*/ 581614 w 2050786"/>
              <a:gd name="connsiteY28-1102" fmla="*/ 2359551 h 3777545"/>
              <a:gd name="connsiteX29-1103" fmla="*/ 493832 w 2050786"/>
              <a:gd name="connsiteY29-1104" fmla="*/ 2271769 h 3777545"/>
              <a:gd name="connsiteX30-1105" fmla="*/ 983950 w 2050786"/>
              <a:gd name="connsiteY30-1106" fmla="*/ 2271769 h 3777545"/>
              <a:gd name="connsiteX31-1107" fmla="*/ 983950 w 2050786"/>
              <a:gd name="connsiteY31-1108" fmla="*/ 2721654 h 3777545"/>
              <a:gd name="connsiteX32-1109" fmla="*/ 493832 w 2050786"/>
              <a:gd name="connsiteY32-1110" fmla="*/ 2721654 h 3777545"/>
              <a:gd name="connsiteX33-1111" fmla="*/ 493832 w 2050786"/>
              <a:gd name="connsiteY33-1112" fmla="*/ 2271769 h 3777545"/>
              <a:gd name="connsiteX34-1113" fmla="*/ 279253 w 2050786"/>
              <a:gd name="connsiteY34-1114" fmla="*/ 2224220 h 3777545"/>
              <a:gd name="connsiteX35-1115" fmla="*/ 367035 w 2050786"/>
              <a:gd name="connsiteY35-1116" fmla="*/ 2224220 h 3777545"/>
              <a:gd name="connsiteX36-1117" fmla="*/ 367035 w 2050786"/>
              <a:gd name="connsiteY36-1118" fmla="*/ 2830162 h 3777545"/>
              <a:gd name="connsiteX37-1119" fmla="*/ 279253 w 2050786"/>
              <a:gd name="connsiteY37-1120" fmla="*/ 2830162 h 3777545"/>
              <a:gd name="connsiteX38-1121" fmla="*/ 279253 w 2050786"/>
              <a:gd name="connsiteY38-1122" fmla="*/ 2224220 h 3777545"/>
              <a:gd name="connsiteX39-1123" fmla="*/ 499928 w 2050786"/>
              <a:gd name="connsiteY39-1124" fmla="*/ 2080354 h 3777545"/>
              <a:gd name="connsiteX40-1125" fmla="*/ 1200968 w 2050786"/>
              <a:gd name="connsiteY40-1126" fmla="*/ 2080354 h 3777545"/>
              <a:gd name="connsiteX41-1127" fmla="*/ 1200968 w 2050786"/>
              <a:gd name="connsiteY41-1128" fmla="*/ 2725375 h 3777545"/>
              <a:gd name="connsiteX42-1129" fmla="*/ 1958715 w 2050786"/>
              <a:gd name="connsiteY42-1130" fmla="*/ 2725375 h 3777545"/>
              <a:gd name="connsiteX43-1131" fmla="*/ 1958715 w 2050786"/>
              <a:gd name="connsiteY43-1132" fmla="*/ 2813158 h 3777545"/>
              <a:gd name="connsiteX44-1133" fmla="*/ 1069918 w 2050786"/>
              <a:gd name="connsiteY44-1134" fmla="*/ 2813158 h 3777545"/>
              <a:gd name="connsiteX45-1135" fmla="*/ 1069918 w 2050786"/>
              <a:gd name="connsiteY45-1136" fmla="*/ 3640995 h 3777545"/>
              <a:gd name="connsiteX46-1137" fmla="*/ 947998 w 2050786"/>
              <a:gd name="connsiteY46-1138" fmla="*/ 3777545 h 3777545"/>
              <a:gd name="connsiteX47-1139" fmla="*/ 882162 w 2050786"/>
              <a:gd name="connsiteY47-1140" fmla="*/ 3717804 h 3777545"/>
              <a:gd name="connsiteX48-1141" fmla="*/ 982136 w 2050786"/>
              <a:gd name="connsiteY48-1142" fmla="*/ 3608076 h 3777545"/>
              <a:gd name="connsiteX49-1143" fmla="*/ 982136 w 2050786"/>
              <a:gd name="connsiteY49-1144" fmla="*/ 2725375 h 3777545"/>
              <a:gd name="connsiteX50-1145" fmla="*/ 991266 w 2050786"/>
              <a:gd name="connsiteY50-1146" fmla="*/ 2725375 h 3777545"/>
              <a:gd name="connsiteX51-1147" fmla="*/ 991266 w 2050786"/>
              <a:gd name="connsiteY51-1148" fmla="*/ 2725311 h 3777545"/>
              <a:gd name="connsiteX52-1149" fmla="*/ 1113186 w 2050786"/>
              <a:gd name="connsiteY52-1150" fmla="*/ 2725311 h 3777545"/>
              <a:gd name="connsiteX53-1151" fmla="*/ 1113186 w 2050786"/>
              <a:gd name="connsiteY53-1152" fmla="*/ 2168137 h 3777545"/>
              <a:gd name="connsiteX54-1153" fmla="*/ 499928 w 2050786"/>
              <a:gd name="connsiteY54-1154" fmla="*/ 2168137 h 3777545"/>
              <a:gd name="connsiteX55-1155" fmla="*/ 499928 w 2050786"/>
              <a:gd name="connsiteY55-1156" fmla="*/ 2080354 h 3777545"/>
              <a:gd name="connsiteX56-1157" fmla="*/ 303637 w 2050786"/>
              <a:gd name="connsiteY56-1158" fmla="*/ 2035244 h 3777545"/>
              <a:gd name="connsiteX57-1159" fmla="*/ 403611 w 2050786"/>
              <a:gd name="connsiteY57-1160" fmla="*/ 2136438 h 3777545"/>
              <a:gd name="connsiteX58-1161" fmla="*/ 341432 w 2050786"/>
              <a:gd name="connsiteY58-1162" fmla="*/ 2197398 h 3777545"/>
              <a:gd name="connsiteX59-1163" fmla="*/ 241458 w 2050786"/>
              <a:gd name="connsiteY59-1164" fmla="*/ 2096204 h 3777545"/>
              <a:gd name="connsiteX60-1165" fmla="*/ 303637 w 2050786"/>
              <a:gd name="connsiteY60-1166" fmla="*/ 2035244 h 3777545"/>
              <a:gd name="connsiteX61-1167" fmla="*/ 1042472 w 2050786"/>
              <a:gd name="connsiteY61-1168" fmla="*/ 1912105 h 3777545"/>
              <a:gd name="connsiteX62-1169" fmla="*/ 1136350 w 2050786"/>
              <a:gd name="connsiteY62-1170" fmla="*/ 2004764 h 3777545"/>
              <a:gd name="connsiteX63-1171" fmla="*/ 1075390 w 2050786"/>
              <a:gd name="connsiteY63-1172" fmla="*/ 2066943 h 3777545"/>
              <a:gd name="connsiteX64-1173" fmla="*/ 981512 w 2050786"/>
              <a:gd name="connsiteY64-1174" fmla="*/ 1973065 h 3777545"/>
              <a:gd name="connsiteX65-1175" fmla="*/ 1042472 w 2050786"/>
              <a:gd name="connsiteY65-1176" fmla="*/ 1912105 h 3777545"/>
              <a:gd name="connsiteX66-1177" fmla="*/ 504805 w 2050786"/>
              <a:gd name="connsiteY66-1178" fmla="*/ 1912105 h 3777545"/>
              <a:gd name="connsiteX67-1179" fmla="*/ 597464 w 2050786"/>
              <a:gd name="connsiteY67-1180" fmla="*/ 2004764 h 3777545"/>
              <a:gd name="connsiteX68-1181" fmla="*/ 536504 w 2050786"/>
              <a:gd name="connsiteY68-1182" fmla="*/ 2066943 h 3777545"/>
              <a:gd name="connsiteX69-1183" fmla="*/ 442626 w 2050786"/>
              <a:gd name="connsiteY69-1184" fmla="*/ 1973065 h 3777545"/>
              <a:gd name="connsiteX70-1185" fmla="*/ 504805 w 2050786"/>
              <a:gd name="connsiteY70-1186" fmla="*/ 1912105 h 3777545"/>
              <a:gd name="connsiteX71-1187" fmla="*/ 273157 w 2050786"/>
              <a:gd name="connsiteY71-1188" fmla="*/ 1738978 h 3777545"/>
              <a:gd name="connsiteX72-1189" fmla="*/ 360939 w 2050786"/>
              <a:gd name="connsiteY72-1190" fmla="*/ 1738978 h 3777545"/>
              <a:gd name="connsiteX73-1191" fmla="*/ 360939 w 2050786"/>
              <a:gd name="connsiteY73-1192" fmla="*/ 1803596 h 3777545"/>
              <a:gd name="connsiteX74-1193" fmla="*/ 719384 w 2050786"/>
              <a:gd name="connsiteY74-1194" fmla="*/ 1803596 h 3777545"/>
              <a:gd name="connsiteX75-1195" fmla="*/ 719384 w 2050786"/>
              <a:gd name="connsiteY75-1196" fmla="*/ 1891378 h 3777545"/>
              <a:gd name="connsiteX76-1197" fmla="*/ 341432 w 2050786"/>
              <a:gd name="connsiteY76-1198" fmla="*/ 1891378 h 3777545"/>
              <a:gd name="connsiteX77-1199" fmla="*/ 254869 w 2050786"/>
              <a:gd name="connsiteY77-1200" fmla="*/ 2025490 h 3777545"/>
              <a:gd name="connsiteX78-1201" fmla="*/ 180498 w 2050786"/>
              <a:gd name="connsiteY78-1202" fmla="*/ 1976722 h 3777545"/>
              <a:gd name="connsiteX79-1203" fmla="*/ 273157 w 2050786"/>
              <a:gd name="connsiteY79-1204" fmla="*/ 1832857 h 3777545"/>
              <a:gd name="connsiteX80-1205" fmla="*/ 273157 w 2050786"/>
              <a:gd name="connsiteY80-1206" fmla="*/ 1738978 h 3777545"/>
              <a:gd name="connsiteX81-1207" fmla="*/ 1698437 w 2050786"/>
              <a:gd name="connsiteY81-1208" fmla="*/ 1314046 h 3777545"/>
              <a:gd name="connsiteX82-1209" fmla="*/ 1814261 w 2050786"/>
              <a:gd name="connsiteY82-1210" fmla="*/ 1429870 h 3777545"/>
              <a:gd name="connsiteX83-1211" fmla="*/ 1753301 w 2050786"/>
              <a:gd name="connsiteY83-1212" fmla="*/ 1490830 h 3777545"/>
              <a:gd name="connsiteX84-1213" fmla="*/ 1637477 w 2050786"/>
              <a:gd name="connsiteY84-1214" fmla="*/ 1376225 h 3777545"/>
              <a:gd name="connsiteX85-1215" fmla="*/ 1698437 w 2050786"/>
              <a:gd name="connsiteY85-1216" fmla="*/ 1314046 h 3777545"/>
              <a:gd name="connsiteX86-1217" fmla="*/ 1238799 w 2050786"/>
              <a:gd name="connsiteY86-1218" fmla="*/ 1314046 h 3777545"/>
              <a:gd name="connsiteX87-1219" fmla="*/ 1354623 w 2050786"/>
              <a:gd name="connsiteY87-1220" fmla="*/ 1429870 h 3777545"/>
              <a:gd name="connsiteX88-1221" fmla="*/ 1293663 w 2050786"/>
              <a:gd name="connsiteY88-1222" fmla="*/ 1490830 h 3777545"/>
              <a:gd name="connsiteX89-1223" fmla="*/ 1177839 w 2050786"/>
              <a:gd name="connsiteY89-1224" fmla="*/ 1376225 h 3777545"/>
              <a:gd name="connsiteX90-1225" fmla="*/ 1238799 w 2050786"/>
              <a:gd name="connsiteY90-1226" fmla="*/ 1314046 h 3777545"/>
              <a:gd name="connsiteX91-1227" fmla="*/ 1129071 w 2050786"/>
              <a:gd name="connsiteY91-1228" fmla="*/ 1065329 h 3777545"/>
              <a:gd name="connsiteX92-1229" fmla="*/ 1129071 w 2050786"/>
              <a:gd name="connsiteY92-1230" fmla="*/ 1799288 h 3777545"/>
              <a:gd name="connsiteX93-1231" fmla="*/ 1418021 w 2050786"/>
              <a:gd name="connsiteY93-1232" fmla="*/ 1799288 h 3777545"/>
              <a:gd name="connsiteX94-1233" fmla="*/ 1418021 w 2050786"/>
              <a:gd name="connsiteY94-1234" fmla="*/ 1065329 h 3777545"/>
              <a:gd name="connsiteX95-1235" fmla="*/ 1129071 w 2050786"/>
              <a:gd name="connsiteY95-1236" fmla="*/ 1065329 h 3777545"/>
              <a:gd name="connsiteX96-1237" fmla="*/ 1616751 w 2050786"/>
              <a:gd name="connsiteY96-1238" fmla="*/ 814174 h 3777545"/>
              <a:gd name="connsiteX97-1239" fmla="*/ 1704533 w 2050786"/>
              <a:gd name="connsiteY97-1240" fmla="*/ 814174 h 3777545"/>
              <a:gd name="connsiteX98-1241" fmla="*/ 1704533 w 2050786"/>
              <a:gd name="connsiteY98-1242" fmla="*/ 948286 h 3777545"/>
              <a:gd name="connsiteX99-1243" fmla="*/ 2050786 w 2050786"/>
              <a:gd name="connsiteY99-1244" fmla="*/ 948286 h 3777545"/>
              <a:gd name="connsiteX100-1245" fmla="*/ 2050786 w 2050786"/>
              <a:gd name="connsiteY100-1246" fmla="*/ 1887070 h 3777545"/>
              <a:gd name="connsiteX101-1247" fmla="*/ 1738671 w 2050786"/>
              <a:gd name="connsiteY101-1248" fmla="*/ 1887070 h 3777545"/>
              <a:gd name="connsiteX102-1249" fmla="*/ 1738671 w 2050786"/>
              <a:gd name="connsiteY102-1250" fmla="*/ 1799288 h 3777545"/>
              <a:gd name="connsiteX103-1251" fmla="*/ 1963003 w 2050786"/>
              <a:gd name="connsiteY103-1252" fmla="*/ 1799288 h 3777545"/>
              <a:gd name="connsiteX104-1253" fmla="*/ 1963003 w 2050786"/>
              <a:gd name="connsiteY104-1254" fmla="*/ 1036068 h 3777545"/>
              <a:gd name="connsiteX105-1255" fmla="*/ 1683807 w 2050786"/>
              <a:gd name="connsiteY105-1256" fmla="*/ 1036068 h 3777545"/>
              <a:gd name="connsiteX106-1257" fmla="*/ 1683807 w 2050786"/>
              <a:gd name="connsiteY106-1258" fmla="*/ 1025095 h 3777545"/>
              <a:gd name="connsiteX107-1259" fmla="*/ 1577736 w 2050786"/>
              <a:gd name="connsiteY107-1260" fmla="*/ 1154331 h 3777545"/>
              <a:gd name="connsiteX108-1261" fmla="*/ 1509461 w 2050786"/>
              <a:gd name="connsiteY108-1262" fmla="*/ 1099467 h 3777545"/>
              <a:gd name="connsiteX109-1263" fmla="*/ 1616751 w 2050786"/>
              <a:gd name="connsiteY109-1264" fmla="*/ 969012 h 3777545"/>
              <a:gd name="connsiteX110-1265" fmla="*/ 1616751 w 2050786"/>
              <a:gd name="connsiteY110-1266" fmla="*/ 814174 h 3777545"/>
              <a:gd name="connsiteX111-1267" fmla="*/ 911962 w 2050786"/>
              <a:gd name="connsiteY111-1268" fmla="*/ 46329 h 3777545"/>
              <a:gd name="connsiteX112-1269" fmla="*/ 1026567 w 2050786"/>
              <a:gd name="connsiteY112-1270" fmla="*/ 162153 h 3777545"/>
              <a:gd name="connsiteX113-1271" fmla="*/ 961949 w 2050786"/>
              <a:gd name="connsiteY113-1272" fmla="*/ 223113 h 3777545"/>
              <a:gd name="connsiteX114-1273" fmla="*/ 848564 w 2050786"/>
              <a:gd name="connsiteY114-1274" fmla="*/ 107289 h 3777545"/>
              <a:gd name="connsiteX115-1275" fmla="*/ 911962 w 2050786"/>
              <a:gd name="connsiteY115-1276" fmla="*/ 46329 h 3777545"/>
              <a:gd name="connsiteX116-1277" fmla="*/ 696164 w 2050786"/>
              <a:gd name="connsiteY116-1278" fmla="*/ 0 h 3777545"/>
              <a:gd name="connsiteX117-1279" fmla="*/ 760781 w 2050786"/>
              <a:gd name="connsiteY117-1280" fmla="*/ 343814 h 3777545"/>
              <a:gd name="connsiteX118-1281" fmla="*/ 1080212 w 2050786"/>
              <a:gd name="connsiteY118-1282" fmla="*/ 343814 h 3777545"/>
              <a:gd name="connsiteX119-1283" fmla="*/ 1080212 w 2050786"/>
              <a:gd name="connsiteY119-1284" fmla="*/ 431597 h 3777545"/>
              <a:gd name="connsiteX120-1285" fmla="*/ 776631 w 2050786"/>
              <a:gd name="connsiteY120-1286" fmla="*/ 431597 h 3777545"/>
              <a:gd name="connsiteX121-1287" fmla="*/ 818084 w 2050786"/>
              <a:gd name="connsiteY121-1288" fmla="*/ 652272 h 3777545"/>
              <a:gd name="connsiteX122-1289" fmla="*/ 968045 w 2050786"/>
              <a:gd name="connsiteY122-1290" fmla="*/ 509625 h 3777545"/>
              <a:gd name="connsiteX123-1291" fmla="*/ 1029005 w 2050786"/>
              <a:gd name="connsiteY123-1292" fmla="*/ 573024 h 3777545"/>
              <a:gd name="connsiteX124-1293" fmla="*/ 837591 w 2050786"/>
              <a:gd name="connsiteY124-1294" fmla="*/ 755904 h 3777545"/>
              <a:gd name="connsiteX125-1295" fmla="*/ 880263 w 2050786"/>
              <a:gd name="connsiteY125-1296" fmla="*/ 977798 h 3777545"/>
              <a:gd name="connsiteX126-1297" fmla="*/ 1232703 w 2050786"/>
              <a:gd name="connsiteY126-1298" fmla="*/ 977547 h 3777545"/>
              <a:gd name="connsiteX127-1299" fmla="*/ 1232703 w 2050786"/>
              <a:gd name="connsiteY127-1300" fmla="*/ 814174 h 3777545"/>
              <a:gd name="connsiteX128-1301" fmla="*/ 1320485 w 2050786"/>
              <a:gd name="connsiteY128-1302" fmla="*/ 814174 h 3777545"/>
              <a:gd name="connsiteX129-1303" fmla="*/ 1320485 w 2050786"/>
              <a:gd name="connsiteY129-1304" fmla="*/ 977547 h 3777545"/>
              <a:gd name="connsiteX130-1305" fmla="*/ 1505803 w 2050786"/>
              <a:gd name="connsiteY130-1306" fmla="*/ 977547 h 3777545"/>
              <a:gd name="connsiteX131-1307" fmla="*/ 1505803 w 2050786"/>
              <a:gd name="connsiteY131-1308" fmla="*/ 1887070 h 3777545"/>
              <a:gd name="connsiteX132-1309" fmla="*/ 880318 w 2050786"/>
              <a:gd name="connsiteY132-1310" fmla="*/ 1891378 h 3777545"/>
              <a:gd name="connsiteX133-1311" fmla="*/ 793755 w 2050786"/>
              <a:gd name="connsiteY133-1312" fmla="*/ 2025490 h 3777545"/>
              <a:gd name="connsiteX134-1313" fmla="*/ 719384 w 2050786"/>
              <a:gd name="connsiteY134-1314" fmla="*/ 1976722 h 3777545"/>
              <a:gd name="connsiteX135-1315" fmla="*/ 812043 w 2050786"/>
              <a:gd name="connsiteY135-1316" fmla="*/ 1832857 h 3777545"/>
              <a:gd name="connsiteX136-1317" fmla="*/ 812043 w 2050786"/>
              <a:gd name="connsiteY136-1318" fmla="*/ 1738978 h 3777545"/>
              <a:gd name="connsiteX137-1319" fmla="*/ 899826 w 2050786"/>
              <a:gd name="connsiteY137-1320" fmla="*/ 1738978 h 3777545"/>
              <a:gd name="connsiteX138-1321" fmla="*/ 899826 w 2050786"/>
              <a:gd name="connsiteY138-1322" fmla="*/ 1803596 h 3777545"/>
              <a:gd name="connsiteX139-1323" fmla="*/ 1041288 w 2050786"/>
              <a:gd name="connsiteY139-1324" fmla="*/ 1803596 h 3777545"/>
              <a:gd name="connsiteX140-1325" fmla="*/ 1041288 w 2050786"/>
              <a:gd name="connsiteY140-1326" fmla="*/ 1065581 h 3777545"/>
              <a:gd name="connsiteX141-1327" fmla="*/ 808330 w 2050786"/>
              <a:gd name="connsiteY141-1328" fmla="*/ 1065581 h 3777545"/>
              <a:gd name="connsiteX142-1329" fmla="*/ 763220 w 2050786"/>
              <a:gd name="connsiteY142-1330" fmla="*/ 826618 h 3777545"/>
              <a:gd name="connsiteX143-1331" fmla="*/ 559613 w 2050786"/>
              <a:gd name="connsiteY143-1332" fmla="*/ 1020470 h 3777545"/>
              <a:gd name="connsiteX144-1333" fmla="*/ 498653 w 2050786"/>
              <a:gd name="connsiteY144-1334" fmla="*/ 957072 h 3777545"/>
              <a:gd name="connsiteX145-1335" fmla="*/ 743712 w 2050786"/>
              <a:gd name="connsiteY145-1336" fmla="*/ 724205 h 3777545"/>
              <a:gd name="connsiteX146-1337" fmla="*/ 688848 w 2050786"/>
              <a:gd name="connsiteY146-1338" fmla="*/ 431597 h 3777545"/>
              <a:gd name="connsiteX147-1339" fmla="*/ 325527 w 2050786"/>
              <a:gd name="connsiteY147-1340" fmla="*/ 431597 h 3777545"/>
              <a:gd name="connsiteX148-1341" fmla="*/ 325527 w 2050786"/>
              <a:gd name="connsiteY148-1342" fmla="*/ 623011 h 3777545"/>
              <a:gd name="connsiteX149-1343" fmla="*/ 536448 w 2050786"/>
              <a:gd name="connsiteY149-1344" fmla="*/ 559613 h 3777545"/>
              <a:gd name="connsiteX150-1345" fmla="*/ 560832 w 2050786"/>
              <a:gd name="connsiteY150-1346" fmla="*/ 642518 h 3777545"/>
              <a:gd name="connsiteX151-1347" fmla="*/ 325527 w 2050786"/>
              <a:gd name="connsiteY151-1348" fmla="*/ 713232 h 3777545"/>
              <a:gd name="connsiteX152-1349" fmla="*/ 325527 w 2050786"/>
              <a:gd name="connsiteY152-1350" fmla="*/ 1068019 h 3777545"/>
              <a:gd name="connsiteX153-1351" fmla="*/ 68276 w 2050786"/>
              <a:gd name="connsiteY153-1352" fmla="*/ 1068019 h 3777545"/>
              <a:gd name="connsiteX154-1353" fmla="*/ 68276 w 2050786"/>
              <a:gd name="connsiteY154-1354" fmla="*/ 980237 h 3777545"/>
              <a:gd name="connsiteX155-1355" fmla="*/ 237744 w 2050786"/>
              <a:gd name="connsiteY155-1356" fmla="*/ 980237 h 3777545"/>
              <a:gd name="connsiteX156-1357" fmla="*/ 237744 w 2050786"/>
              <a:gd name="connsiteY156-1358" fmla="*/ 740054 h 3777545"/>
              <a:gd name="connsiteX157-1359" fmla="*/ 69495 w 2050786"/>
              <a:gd name="connsiteY157-1360" fmla="*/ 790041 h 3777545"/>
              <a:gd name="connsiteX158-1361" fmla="*/ 45111 w 2050786"/>
              <a:gd name="connsiteY158-1362" fmla="*/ 705917 h 3777545"/>
              <a:gd name="connsiteX159-1363" fmla="*/ 237744 w 2050786"/>
              <a:gd name="connsiteY159-1364" fmla="*/ 648614 h 3777545"/>
              <a:gd name="connsiteX160-1365" fmla="*/ 237744 w 2050786"/>
              <a:gd name="connsiteY160-1366" fmla="*/ 431597 h 3777545"/>
              <a:gd name="connsiteX161-1367" fmla="*/ 0 w 2050786"/>
              <a:gd name="connsiteY161-1368" fmla="*/ 431597 h 3777545"/>
              <a:gd name="connsiteX162-1369" fmla="*/ 0 w 2050786"/>
              <a:gd name="connsiteY162-1370" fmla="*/ 343814 h 3777545"/>
              <a:gd name="connsiteX163-1371" fmla="*/ 237744 w 2050786"/>
              <a:gd name="connsiteY163-1372" fmla="*/ 343814 h 3777545"/>
              <a:gd name="connsiteX164-1373" fmla="*/ 237744 w 2050786"/>
              <a:gd name="connsiteY164-1374" fmla="*/ 170688 h 3777545"/>
              <a:gd name="connsiteX165-1375" fmla="*/ 52426 w 2050786"/>
              <a:gd name="connsiteY165-1376" fmla="*/ 170688 h 3777545"/>
              <a:gd name="connsiteX166-1377" fmla="*/ 52426 w 2050786"/>
              <a:gd name="connsiteY166-1378" fmla="*/ 82905 h 3777545"/>
              <a:gd name="connsiteX167-1379" fmla="*/ 373076 w 2050786"/>
              <a:gd name="connsiteY167-1380" fmla="*/ 82905 h 3777545"/>
              <a:gd name="connsiteX168-1381" fmla="*/ 415595 w 2050786"/>
              <a:gd name="connsiteY168-1382" fmla="*/ 54254 h 3777545"/>
              <a:gd name="connsiteX169-1383" fmla="*/ 457200 w 2050786"/>
              <a:gd name="connsiteY169-1384" fmla="*/ 25603 h 3777545"/>
              <a:gd name="connsiteX170-1385" fmla="*/ 505968 w 2050786"/>
              <a:gd name="connsiteY170-1386" fmla="*/ 98755 h 3777545"/>
              <a:gd name="connsiteX171-1387" fmla="*/ 397460 w 2050786"/>
              <a:gd name="connsiteY171-1388" fmla="*/ 170688 h 3777545"/>
              <a:gd name="connsiteX172-1389" fmla="*/ 325527 w 2050786"/>
              <a:gd name="connsiteY172-1390" fmla="*/ 170688 h 3777545"/>
              <a:gd name="connsiteX173-1391" fmla="*/ 325527 w 2050786"/>
              <a:gd name="connsiteY173-1392" fmla="*/ 343814 h 3777545"/>
              <a:gd name="connsiteX174-1393" fmla="*/ 671780 w 2050786"/>
              <a:gd name="connsiteY174-1394" fmla="*/ 343814 h 3777545"/>
              <a:gd name="connsiteX175-1395" fmla="*/ 610820 w 2050786"/>
              <a:gd name="connsiteY175-1396" fmla="*/ 14630 h 3777545"/>
              <a:gd name="connsiteX176-1397" fmla="*/ 696164 w 2050786"/>
              <a:gd name="connsiteY176-1398" fmla="*/ 0 h 3777545"/>
              <a:gd name="connsiteX0-1399" fmla="*/ 1312539 w 2050786"/>
              <a:gd name="connsiteY0-1400" fmla="*/ 2869241 h 3777545"/>
              <a:gd name="connsiteX1-1401" fmla="*/ 1400322 w 2050786"/>
              <a:gd name="connsiteY1-1402" fmla="*/ 2869241 h 3777545"/>
              <a:gd name="connsiteX2-1403" fmla="*/ 1400322 w 2050786"/>
              <a:gd name="connsiteY2-1404" fmla="*/ 3038710 h 3777545"/>
              <a:gd name="connsiteX3-1405" fmla="*/ 1905070 w 2050786"/>
              <a:gd name="connsiteY3-1406" fmla="*/ 3038710 h 3777545"/>
              <a:gd name="connsiteX4-1407" fmla="*/ 1905070 w 2050786"/>
              <a:gd name="connsiteY4-1408" fmla="*/ 3767791 h 3777545"/>
              <a:gd name="connsiteX5-1409" fmla="*/ 1656354 w 2050786"/>
              <a:gd name="connsiteY5-1410" fmla="*/ 3767791 h 3777545"/>
              <a:gd name="connsiteX6-1411" fmla="*/ 1656354 w 2050786"/>
              <a:gd name="connsiteY6-1412" fmla="*/ 3680009 h 3777545"/>
              <a:gd name="connsiteX7-1413" fmla="*/ 1817288 w 2050786"/>
              <a:gd name="connsiteY7-1414" fmla="*/ 3680009 h 3777545"/>
              <a:gd name="connsiteX8-1415" fmla="*/ 1817288 w 2050786"/>
              <a:gd name="connsiteY8-1416" fmla="*/ 3126492 h 3777545"/>
              <a:gd name="connsiteX9-1417" fmla="*/ 1400322 w 2050786"/>
              <a:gd name="connsiteY9-1418" fmla="*/ 3126492 h 3777545"/>
              <a:gd name="connsiteX10-1419" fmla="*/ 1400322 w 2050786"/>
              <a:gd name="connsiteY10-1420" fmla="*/ 3597103 h 3777545"/>
              <a:gd name="connsiteX11-1421" fmla="*/ 1225976 w 2050786"/>
              <a:gd name="connsiteY11-1422" fmla="*/ 3773887 h 3777545"/>
              <a:gd name="connsiteX12-1423" fmla="*/ 1162578 w 2050786"/>
              <a:gd name="connsiteY12-1424" fmla="*/ 3712927 h 3777545"/>
              <a:gd name="connsiteX13-1425" fmla="*/ 1312539 w 2050786"/>
              <a:gd name="connsiteY13-1426" fmla="*/ 3560527 h 3777545"/>
              <a:gd name="connsiteX14-1427" fmla="*/ 1312539 w 2050786"/>
              <a:gd name="connsiteY14-1428" fmla="*/ 3126492 h 3777545"/>
              <a:gd name="connsiteX15-1429" fmla="*/ 1168674 w 2050786"/>
              <a:gd name="connsiteY15-1430" fmla="*/ 3126492 h 3777545"/>
              <a:gd name="connsiteX16-1431" fmla="*/ 1168674 w 2050786"/>
              <a:gd name="connsiteY16-1432" fmla="*/ 3038710 h 3777545"/>
              <a:gd name="connsiteX17-1433" fmla="*/ 1312539 w 2050786"/>
              <a:gd name="connsiteY17-1434" fmla="*/ 3038710 h 3777545"/>
              <a:gd name="connsiteX18-1435" fmla="*/ 1312539 w 2050786"/>
              <a:gd name="connsiteY18-1436" fmla="*/ 2869241 h 3777545"/>
              <a:gd name="connsiteX19-1437" fmla="*/ 719384 w 2050786"/>
              <a:gd name="connsiteY19-1438" fmla="*/ 2415634 h 3777545"/>
              <a:gd name="connsiteX20-1439" fmla="*/ 820578 w 2050786"/>
              <a:gd name="connsiteY20-1440" fmla="*/ 2516828 h 3777545"/>
              <a:gd name="connsiteX21-1441" fmla="*/ 758398 w 2050786"/>
              <a:gd name="connsiteY21-1442" fmla="*/ 2577788 h 3777545"/>
              <a:gd name="connsiteX22-1443" fmla="*/ 658424 w 2050786"/>
              <a:gd name="connsiteY22-1444" fmla="*/ 2476594 h 3777545"/>
              <a:gd name="connsiteX23-1445" fmla="*/ 719384 w 2050786"/>
              <a:gd name="connsiteY23-1446" fmla="*/ 2415634 h 3777545"/>
              <a:gd name="connsiteX24-1447" fmla="*/ 581614 w 2050786"/>
              <a:gd name="connsiteY24-1448" fmla="*/ 2359551 h 3777545"/>
              <a:gd name="connsiteX25-1449" fmla="*/ 581614 w 2050786"/>
              <a:gd name="connsiteY25-1450" fmla="*/ 2633871 h 3777545"/>
              <a:gd name="connsiteX26-1451" fmla="*/ 896168 w 2050786"/>
              <a:gd name="connsiteY26-1452" fmla="*/ 2633871 h 3777545"/>
              <a:gd name="connsiteX27-1453" fmla="*/ 896168 w 2050786"/>
              <a:gd name="connsiteY27-1454" fmla="*/ 2359551 h 3777545"/>
              <a:gd name="connsiteX28-1455" fmla="*/ 581614 w 2050786"/>
              <a:gd name="connsiteY28-1456" fmla="*/ 2359551 h 3777545"/>
              <a:gd name="connsiteX29-1457" fmla="*/ 493832 w 2050786"/>
              <a:gd name="connsiteY29-1458" fmla="*/ 2271769 h 3777545"/>
              <a:gd name="connsiteX30-1459" fmla="*/ 983950 w 2050786"/>
              <a:gd name="connsiteY30-1460" fmla="*/ 2271769 h 3777545"/>
              <a:gd name="connsiteX31-1461" fmla="*/ 983950 w 2050786"/>
              <a:gd name="connsiteY31-1462" fmla="*/ 2721654 h 3777545"/>
              <a:gd name="connsiteX32-1463" fmla="*/ 493832 w 2050786"/>
              <a:gd name="connsiteY32-1464" fmla="*/ 2721654 h 3777545"/>
              <a:gd name="connsiteX33-1465" fmla="*/ 493832 w 2050786"/>
              <a:gd name="connsiteY33-1466" fmla="*/ 2271769 h 3777545"/>
              <a:gd name="connsiteX34-1467" fmla="*/ 279253 w 2050786"/>
              <a:gd name="connsiteY34-1468" fmla="*/ 2224220 h 3777545"/>
              <a:gd name="connsiteX35-1469" fmla="*/ 367035 w 2050786"/>
              <a:gd name="connsiteY35-1470" fmla="*/ 2224220 h 3777545"/>
              <a:gd name="connsiteX36-1471" fmla="*/ 367035 w 2050786"/>
              <a:gd name="connsiteY36-1472" fmla="*/ 2830162 h 3777545"/>
              <a:gd name="connsiteX37-1473" fmla="*/ 279253 w 2050786"/>
              <a:gd name="connsiteY37-1474" fmla="*/ 2830162 h 3777545"/>
              <a:gd name="connsiteX38-1475" fmla="*/ 279253 w 2050786"/>
              <a:gd name="connsiteY38-1476" fmla="*/ 2224220 h 3777545"/>
              <a:gd name="connsiteX39-1477" fmla="*/ 499928 w 2050786"/>
              <a:gd name="connsiteY39-1478" fmla="*/ 2080354 h 3777545"/>
              <a:gd name="connsiteX40-1479" fmla="*/ 1200968 w 2050786"/>
              <a:gd name="connsiteY40-1480" fmla="*/ 2080354 h 3777545"/>
              <a:gd name="connsiteX41-1481" fmla="*/ 1200968 w 2050786"/>
              <a:gd name="connsiteY41-1482" fmla="*/ 2725375 h 3777545"/>
              <a:gd name="connsiteX42-1483" fmla="*/ 1958715 w 2050786"/>
              <a:gd name="connsiteY42-1484" fmla="*/ 2725375 h 3777545"/>
              <a:gd name="connsiteX43-1485" fmla="*/ 1958715 w 2050786"/>
              <a:gd name="connsiteY43-1486" fmla="*/ 2813158 h 3777545"/>
              <a:gd name="connsiteX44-1487" fmla="*/ 1069918 w 2050786"/>
              <a:gd name="connsiteY44-1488" fmla="*/ 2813158 h 3777545"/>
              <a:gd name="connsiteX45-1489" fmla="*/ 1069918 w 2050786"/>
              <a:gd name="connsiteY45-1490" fmla="*/ 3640995 h 3777545"/>
              <a:gd name="connsiteX46-1491" fmla="*/ 947998 w 2050786"/>
              <a:gd name="connsiteY46-1492" fmla="*/ 3777545 h 3777545"/>
              <a:gd name="connsiteX47-1493" fmla="*/ 882162 w 2050786"/>
              <a:gd name="connsiteY47-1494" fmla="*/ 3717804 h 3777545"/>
              <a:gd name="connsiteX48-1495" fmla="*/ 982136 w 2050786"/>
              <a:gd name="connsiteY48-1496" fmla="*/ 3608076 h 3777545"/>
              <a:gd name="connsiteX49-1497" fmla="*/ 982136 w 2050786"/>
              <a:gd name="connsiteY49-1498" fmla="*/ 2725375 h 3777545"/>
              <a:gd name="connsiteX50-1499" fmla="*/ 991266 w 2050786"/>
              <a:gd name="connsiteY50-1500" fmla="*/ 2725375 h 3777545"/>
              <a:gd name="connsiteX51-1501" fmla="*/ 1113186 w 2050786"/>
              <a:gd name="connsiteY51-1502" fmla="*/ 2725311 h 3777545"/>
              <a:gd name="connsiteX52-1503" fmla="*/ 1113186 w 2050786"/>
              <a:gd name="connsiteY52-1504" fmla="*/ 2168137 h 3777545"/>
              <a:gd name="connsiteX53-1505" fmla="*/ 499928 w 2050786"/>
              <a:gd name="connsiteY53-1506" fmla="*/ 2168137 h 3777545"/>
              <a:gd name="connsiteX54-1507" fmla="*/ 499928 w 2050786"/>
              <a:gd name="connsiteY54-1508" fmla="*/ 2080354 h 3777545"/>
              <a:gd name="connsiteX55-1509" fmla="*/ 303637 w 2050786"/>
              <a:gd name="connsiteY55-1510" fmla="*/ 2035244 h 3777545"/>
              <a:gd name="connsiteX56-1511" fmla="*/ 403611 w 2050786"/>
              <a:gd name="connsiteY56-1512" fmla="*/ 2136438 h 3777545"/>
              <a:gd name="connsiteX57-1513" fmla="*/ 341432 w 2050786"/>
              <a:gd name="connsiteY57-1514" fmla="*/ 2197398 h 3777545"/>
              <a:gd name="connsiteX58-1515" fmla="*/ 241458 w 2050786"/>
              <a:gd name="connsiteY58-1516" fmla="*/ 2096204 h 3777545"/>
              <a:gd name="connsiteX59-1517" fmla="*/ 303637 w 2050786"/>
              <a:gd name="connsiteY59-1518" fmla="*/ 2035244 h 3777545"/>
              <a:gd name="connsiteX60-1519" fmla="*/ 1042472 w 2050786"/>
              <a:gd name="connsiteY60-1520" fmla="*/ 1912105 h 3777545"/>
              <a:gd name="connsiteX61-1521" fmla="*/ 1136350 w 2050786"/>
              <a:gd name="connsiteY61-1522" fmla="*/ 2004764 h 3777545"/>
              <a:gd name="connsiteX62-1523" fmla="*/ 1075390 w 2050786"/>
              <a:gd name="connsiteY62-1524" fmla="*/ 2066943 h 3777545"/>
              <a:gd name="connsiteX63-1525" fmla="*/ 981512 w 2050786"/>
              <a:gd name="connsiteY63-1526" fmla="*/ 1973065 h 3777545"/>
              <a:gd name="connsiteX64-1527" fmla="*/ 1042472 w 2050786"/>
              <a:gd name="connsiteY64-1528" fmla="*/ 1912105 h 3777545"/>
              <a:gd name="connsiteX65-1529" fmla="*/ 504805 w 2050786"/>
              <a:gd name="connsiteY65-1530" fmla="*/ 1912105 h 3777545"/>
              <a:gd name="connsiteX66-1531" fmla="*/ 597464 w 2050786"/>
              <a:gd name="connsiteY66-1532" fmla="*/ 2004764 h 3777545"/>
              <a:gd name="connsiteX67-1533" fmla="*/ 536504 w 2050786"/>
              <a:gd name="connsiteY67-1534" fmla="*/ 2066943 h 3777545"/>
              <a:gd name="connsiteX68-1535" fmla="*/ 442626 w 2050786"/>
              <a:gd name="connsiteY68-1536" fmla="*/ 1973065 h 3777545"/>
              <a:gd name="connsiteX69-1537" fmla="*/ 504805 w 2050786"/>
              <a:gd name="connsiteY69-1538" fmla="*/ 1912105 h 3777545"/>
              <a:gd name="connsiteX70-1539" fmla="*/ 273157 w 2050786"/>
              <a:gd name="connsiteY70-1540" fmla="*/ 1738978 h 3777545"/>
              <a:gd name="connsiteX71-1541" fmla="*/ 360939 w 2050786"/>
              <a:gd name="connsiteY71-1542" fmla="*/ 1738978 h 3777545"/>
              <a:gd name="connsiteX72-1543" fmla="*/ 360939 w 2050786"/>
              <a:gd name="connsiteY72-1544" fmla="*/ 1803596 h 3777545"/>
              <a:gd name="connsiteX73-1545" fmla="*/ 719384 w 2050786"/>
              <a:gd name="connsiteY73-1546" fmla="*/ 1803596 h 3777545"/>
              <a:gd name="connsiteX74-1547" fmla="*/ 719384 w 2050786"/>
              <a:gd name="connsiteY74-1548" fmla="*/ 1891378 h 3777545"/>
              <a:gd name="connsiteX75-1549" fmla="*/ 341432 w 2050786"/>
              <a:gd name="connsiteY75-1550" fmla="*/ 1891378 h 3777545"/>
              <a:gd name="connsiteX76-1551" fmla="*/ 254869 w 2050786"/>
              <a:gd name="connsiteY76-1552" fmla="*/ 2025490 h 3777545"/>
              <a:gd name="connsiteX77-1553" fmla="*/ 180498 w 2050786"/>
              <a:gd name="connsiteY77-1554" fmla="*/ 1976722 h 3777545"/>
              <a:gd name="connsiteX78-1555" fmla="*/ 273157 w 2050786"/>
              <a:gd name="connsiteY78-1556" fmla="*/ 1832857 h 3777545"/>
              <a:gd name="connsiteX79-1557" fmla="*/ 273157 w 2050786"/>
              <a:gd name="connsiteY79-1558" fmla="*/ 1738978 h 3777545"/>
              <a:gd name="connsiteX80-1559" fmla="*/ 1698437 w 2050786"/>
              <a:gd name="connsiteY80-1560" fmla="*/ 1314046 h 3777545"/>
              <a:gd name="connsiteX81-1561" fmla="*/ 1814261 w 2050786"/>
              <a:gd name="connsiteY81-1562" fmla="*/ 1429870 h 3777545"/>
              <a:gd name="connsiteX82-1563" fmla="*/ 1753301 w 2050786"/>
              <a:gd name="connsiteY82-1564" fmla="*/ 1490830 h 3777545"/>
              <a:gd name="connsiteX83-1565" fmla="*/ 1637477 w 2050786"/>
              <a:gd name="connsiteY83-1566" fmla="*/ 1376225 h 3777545"/>
              <a:gd name="connsiteX84-1567" fmla="*/ 1698437 w 2050786"/>
              <a:gd name="connsiteY84-1568" fmla="*/ 1314046 h 3777545"/>
              <a:gd name="connsiteX85-1569" fmla="*/ 1238799 w 2050786"/>
              <a:gd name="connsiteY85-1570" fmla="*/ 1314046 h 3777545"/>
              <a:gd name="connsiteX86-1571" fmla="*/ 1354623 w 2050786"/>
              <a:gd name="connsiteY86-1572" fmla="*/ 1429870 h 3777545"/>
              <a:gd name="connsiteX87-1573" fmla="*/ 1293663 w 2050786"/>
              <a:gd name="connsiteY87-1574" fmla="*/ 1490830 h 3777545"/>
              <a:gd name="connsiteX88-1575" fmla="*/ 1177839 w 2050786"/>
              <a:gd name="connsiteY88-1576" fmla="*/ 1376225 h 3777545"/>
              <a:gd name="connsiteX89-1577" fmla="*/ 1238799 w 2050786"/>
              <a:gd name="connsiteY89-1578" fmla="*/ 1314046 h 3777545"/>
              <a:gd name="connsiteX90-1579" fmla="*/ 1129071 w 2050786"/>
              <a:gd name="connsiteY90-1580" fmla="*/ 1065329 h 3777545"/>
              <a:gd name="connsiteX91-1581" fmla="*/ 1129071 w 2050786"/>
              <a:gd name="connsiteY91-1582" fmla="*/ 1799288 h 3777545"/>
              <a:gd name="connsiteX92-1583" fmla="*/ 1418021 w 2050786"/>
              <a:gd name="connsiteY92-1584" fmla="*/ 1799288 h 3777545"/>
              <a:gd name="connsiteX93-1585" fmla="*/ 1418021 w 2050786"/>
              <a:gd name="connsiteY93-1586" fmla="*/ 1065329 h 3777545"/>
              <a:gd name="connsiteX94-1587" fmla="*/ 1129071 w 2050786"/>
              <a:gd name="connsiteY94-1588" fmla="*/ 1065329 h 3777545"/>
              <a:gd name="connsiteX95-1589" fmla="*/ 1616751 w 2050786"/>
              <a:gd name="connsiteY95-1590" fmla="*/ 814174 h 3777545"/>
              <a:gd name="connsiteX96-1591" fmla="*/ 1704533 w 2050786"/>
              <a:gd name="connsiteY96-1592" fmla="*/ 814174 h 3777545"/>
              <a:gd name="connsiteX97-1593" fmla="*/ 1704533 w 2050786"/>
              <a:gd name="connsiteY97-1594" fmla="*/ 948286 h 3777545"/>
              <a:gd name="connsiteX98-1595" fmla="*/ 2050786 w 2050786"/>
              <a:gd name="connsiteY98-1596" fmla="*/ 948286 h 3777545"/>
              <a:gd name="connsiteX99-1597" fmla="*/ 2050786 w 2050786"/>
              <a:gd name="connsiteY99-1598" fmla="*/ 1887070 h 3777545"/>
              <a:gd name="connsiteX100-1599" fmla="*/ 1738671 w 2050786"/>
              <a:gd name="connsiteY100-1600" fmla="*/ 1887070 h 3777545"/>
              <a:gd name="connsiteX101-1601" fmla="*/ 1738671 w 2050786"/>
              <a:gd name="connsiteY101-1602" fmla="*/ 1799288 h 3777545"/>
              <a:gd name="connsiteX102-1603" fmla="*/ 1963003 w 2050786"/>
              <a:gd name="connsiteY102-1604" fmla="*/ 1799288 h 3777545"/>
              <a:gd name="connsiteX103-1605" fmla="*/ 1963003 w 2050786"/>
              <a:gd name="connsiteY103-1606" fmla="*/ 1036068 h 3777545"/>
              <a:gd name="connsiteX104-1607" fmla="*/ 1683807 w 2050786"/>
              <a:gd name="connsiteY104-1608" fmla="*/ 1036068 h 3777545"/>
              <a:gd name="connsiteX105-1609" fmla="*/ 1683807 w 2050786"/>
              <a:gd name="connsiteY105-1610" fmla="*/ 1025095 h 3777545"/>
              <a:gd name="connsiteX106-1611" fmla="*/ 1577736 w 2050786"/>
              <a:gd name="connsiteY106-1612" fmla="*/ 1154331 h 3777545"/>
              <a:gd name="connsiteX107-1613" fmla="*/ 1509461 w 2050786"/>
              <a:gd name="connsiteY107-1614" fmla="*/ 1099467 h 3777545"/>
              <a:gd name="connsiteX108-1615" fmla="*/ 1616751 w 2050786"/>
              <a:gd name="connsiteY108-1616" fmla="*/ 969012 h 3777545"/>
              <a:gd name="connsiteX109-1617" fmla="*/ 1616751 w 2050786"/>
              <a:gd name="connsiteY109-1618" fmla="*/ 814174 h 3777545"/>
              <a:gd name="connsiteX110-1619" fmla="*/ 911962 w 2050786"/>
              <a:gd name="connsiteY110-1620" fmla="*/ 46329 h 3777545"/>
              <a:gd name="connsiteX111-1621" fmla="*/ 1026567 w 2050786"/>
              <a:gd name="connsiteY111-1622" fmla="*/ 162153 h 3777545"/>
              <a:gd name="connsiteX112-1623" fmla="*/ 961949 w 2050786"/>
              <a:gd name="connsiteY112-1624" fmla="*/ 223113 h 3777545"/>
              <a:gd name="connsiteX113-1625" fmla="*/ 848564 w 2050786"/>
              <a:gd name="connsiteY113-1626" fmla="*/ 107289 h 3777545"/>
              <a:gd name="connsiteX114-1627" fmla="*/ 911962 w 2050786"/>
              <a:gd name="connsiteY114-1628" fmla="*/ 46329 h 3777545"/>
              <a:gd name="connsiteX115-1629" fmla="*/ 696164 w 2050786"/>
              <a:gd name="connsiteY115-1630" fmla="*/ 0 h 3777545"/>
              <a:gd name="connsiteX116-1631" fmla="*/ 760781 w 2050786"/>
              <a:gd name="connsiteY116-1632" fmla="*/ 343814 h 3777545"/>
              <a:gd name="connsiteX117-1633" fmla="*/ 1080212 w 2050786"/>
              <a:gd name="connsiteY117-1634" fmla="*/ 343814 h 3777545"/>
              <a:gd name="connsiteX118-1635" fmla="*/ 1080212 w 2050786"/>
              <a:gd name="connsiteY118-1636" fmla="*/ 431597 h 3777545"/>
              <a:gd name="connsiteX119-1637" fmla="*/ 776631 w 2050786"/>
              <a:gd name="connsiteY119-1638" fmla="*/ 431597 h 3777545"/>
              <a:gd name="connsiteX120-1639" fmla="*/ 818084 w 2050786"/>
              <a:gd name="connsiteY120-1640" fmla="*/ 652272 h 3777545"/>
              <a:gd name="connsiteX121-1641" fmla="*/ 968045 w 2050786"/>
              <a:gd name="connsiteY121-1642" fmla="*/ 509625 h 3777545"/>
              <a:gd name="connsiteX122-1643" fmla="*/ 1029005 w 2050786"/>
              <a:gd name="connsiteY122-1644" fmla="*/ 573024 h 3777545"/>
              <a:gd name="connsiteX123-1645" fmla="*/ 837591 w 2050786"/>
              <a:gd name="connsiteY123-1646" fmla="*/ 755904 h 3777545"/>
              <a:gd name="connsiteX124-1647" fmla="*/ 880263 w 2050786"/>
              <a:gd name="connsiteY124-1648" fmla="*/ 977798 h 3777545"/>
              <a:gd name="connsiteX125-1649" fmla="*/ 1232703 w 2050786"/>
              <a:gd name="connsiteY125-1650" fmla="*/ 977547 h 3777545"/>
              <a:gd name="connsiteX126-1651" fmla="*/ 1232703 w 2050786"/>
              <a:gd name="connsiteY126-1652" fmla="*/ 814174 h 3777545"/>
              <a:gd name="connsiteX127-1653" fmla="*/ 1320485 w 2050786"/>
              <a:gd name="connsiteY127-1654" fmla="*/ 814174 h 3777545"/>
              <a:gd name="connsiteX128-1655" fmla="*/ 1320485 w 2050786"/>
              <a:gd name="connsiteY128-1656" fmla="*/ 977547 h 3777545"/>
              <a:gd name="connsiteX129-1657" fmla="*/ 1505803 w 2050786"/>
              <a:gd name="connsiteY129-1658" fmla="*/ 977547 h 3777545"/>
              <a:gd name="connsiteX130-1659" fmla="*/ 1505803 w 2050786"/>
              <a:gd name="connsiteY130-1660" fmla="*/ 1887070 h 3777545"/>
              <a:gd name="connsiteX131-1661" fmla="*/ 880318 w 2050786"/>
              <a:gd name="connsiteY131-1662" fmla="*/ 1891378 h 3777545"/>
              <a:gd name="connsiteX132-1663" fmla="*/ 793755 w 2050786"/>
              <a:gd name="connsiteY132-1664" fmla="*/ 2025490 h 3777545"/>
              <a:gd name="connsiteX133-1665" fmla="*/ 719384 w 2050786"/>
              <a:gd name="connsiteY133-1666" fmla="*/ 1976722 h 3777545"/>
              <a:gd name="connsiteX134-1667" fmla="*/ 812043 w 2050786"/>
              <a:gd name="connsiteY134-1668" fmla="*/ 1832857 h 3777545"/>
              <a:gd name="connsiteX135-1669" fmla="*/ 812043 w 2050786"/>
              <a:gd name="connsiteY135-1670" fmla="*/ 1738978 h 3777545"/>
              <a:gd name="connsiteX136-1671" fmla="*/ 899826 w 2050786"/>
              <a:gd name="connsiteY136-1672" fmla="*/ 1738978 h 3777545"/>
              <a:gd name="connsiteX137-1673" fmla="*/ 899826 w 2050786"/>
              <a:gd name="connsiteY137-1674" fmla="*/ 1803596 h 3777545"/>
              <a:gd name="connsiteX138-1675" fmla="*/ 1041288 w 2050786"/>
              <a:gd name="connsiteY138-1676" fmla="*/ 1803596 h 3777545"/>
              <a:gd name="connsiteX139-1677" fmla="*/ 1041288 w 2050786"/>
              <a:gd name="connsiteY139-1678" fmla="*/ 1065581 h 3777545"/>
              <a:gd name="connsiteX140-1679" fmla="*/ 808330 w 2050786"/>
              <a:gd name="connsiteY140-1680" fmla="*/ 1065581 h 3777545"/>
              <a:gd name="connsiteX141-1681" fmla="*/ 763220 w 2050786"/>
              <a:gd name="connsiteY141-1682" fmla="*/ 826618 h 3777545"/>
              <a:gd name="connsiteX142-1683" fmla="*/ 559613 w 2050786"/>
              <a:gd name="connsiteY142-1684" fmla="*/ 1020470 h 3777545"/>
              <a:gd name="connsiteX143-1685" fmla="*/ 498653 w 2050786"/>
              <a:gd name="connsiteY143-1686" fmla="*/ 957072 h 3777545"/>
              <a:gd name="connsiteX144-1687" fmla="*/ 743712 w 2050786"/>
              <a:gd name="connsiteY144-1688" fmla="*/ 724205 h 3777545"/>
              <a:gd name="connsiteX145-1689" fmla="*/ 688848 w 2050786"/>
              <a:gd name="connsiteY145-1690" fmla="*/ 431597 h 3777545"/>
              <a:gd name="connsiteX146-1691" fmla="*/ 325527 w 2050786"/>
              <a:gd name="connsiteY146-1692" fmla="*/ 431597 h 3777545"/>
              <a:gd name="connsiteX147-1693" fmla="*/ 325527 w 2050786"/>
              <a:gd name="connsiteY147-1694" fmla="*/ 623011 h 3777545"/>
              <a:gd name="connsiteX148-1695" fmla="*/ 536448 w 2050786"/>
              <a:gd name="connsiteY148-1696" fmla="*/ 559613 h 3777545"/>
              <a:gd name="connsiteX149-1697" fmla="*/ 560832 w 2050786"/>
              <a:gd name="connsiteY149-1698" fmla="*/ 642518 h 3777545"/>
              <a:gd name="connsiteX150-1699" fmla="*/ 325527 w 2050786"/>
              <a:gd name="connsiteY150-1700" fmla="*/ 713232 h 3777545"/>
              <a:gd name="connsiteX151-1701" fmla="*/ 325527 w 2050786"/>
              <a:gd name="connsiteY151-1702" fmla="*/ 1068019 h 3777545"/>
              <a:gd name="connsiteX152-1703" fmla="*/ 68276 w 2050786"/>
              <a:gd name="connsiteY152-1704" fmla="*/ 1068019 h 3777545"/>
              <a:gd name="connsiteX153-1705" fmla="*/ 68276 w 2050786"/>
              <a:gd name="connsiteY153-1706" fmla="*/ 980237 h 3777545"/>
              <a:gd name="connsiteX154-1707" fmla="*/ 237744 w 2050786"/>
              <a:gd name="connsiteY154-1708" fmla="*/ 980237 h 3777545"/>
              <a:gd name="connsiteX155-1709" fmla="*/ 237744 w 2050786"/>
              <a:gd name="connsiteY155-1710" fmla="*/ 740054 h 3777545"/>
              <a:gd name="connsiteX156-1711" fmla="*/ 69495 w 2050786"/>
              <a:gd name="connsiteY156-1712" fmla="*/ 790041 h 3777545"/>
              <a:gd name="connsiteX157-1713" fmla="*/ 45111 w 2050786"/>
              <a:gd name="connsiteY157-1714" fmla="*/ 705917 h 3777545"/>
              <a:gd name="connsiteX158-1715" fmla="*/ 237744 w 2050786"/>
              <a:gd name="connsiteY158-1716" fmla="*/ 648614 h 3777545"/>
              <a:gd name="connsiteX159-1717" fmla="*/ 237744 w 2050786"/>
              <a:gd name="connsiteY159-1718" fmla="*/ 431597 h 3777545"/>
              <a:gd name="connsiteX160-1719" fmla="*/ 0 w 2050786"/>
              <a:gd name="connsiteY160-1720" fmla="*/ 431597 h 3777545"/>
              <a:gd name="connsiteX161-1721" fmla="*/ 0 w 2050786"/>
              <a:gd name="connsiteY161-1722" fmla="*/ 343814 h 3777545"/>
              <a:gd name="connsiteX162-1723" fmla="*/ 237744 w 2050786"/>
              <a:gd name="connsiteY162-1724" fmla="*/ 343814 h 3777545"/>
              <a:gd name="connsiteX163-1725" fmla="*/ 237744 w 2050786"/>
              <a:gd name="connsiteY163-1726" fmla="*/ 170688 h 3777545"/>
              <a:gd name="connsiteX164-1727" fmla="*/ 52426 w 2050786"/>
              <a:gd name="connsiteY164-1728" fmla="*/ 170688 h 3777545"/>
              <a:gd name="connsiteX165-1729" fmla="*/ 52426 w 2050786"/>
              <a:gd name="connsiteY165-1730" fmla="*/ 82905 h 3777545"/>
              <a:gd name="connsiteX166-1731" fmla="*/ 373076 w 2050786"/>
              <a:gd name="connsiteY166-1732" fmla="*/ 82905 h 3777545"/>
              <a:gd name="connsiteX167-1733" fmla="*/ 415595 w 2050786"/>
              <a:gd name="connsiteY167-1734" fmla="*/ 54254 h 3777545"/>
              <a:gd name="connsiteX168-1735" fmla="*/ 457200 w 2050786"/>
              <a:gd name="connsiteY168-1736" fmla="*/ 25603 h 3777545"/>
              <a:gd name="connsiteX169-1737" fmla="*/ 505968 w 2050786"/>
              <a:gd name="connsiteY169-1738" fmla="*/ 98755 h 3777545"/>
              <a:gd name="connsiteX170-1739" fmla="*/ 397460 w 2050786"/>
              <a:gd name="connsiteY170-1740" fmla="*/ 170688 h 3777545"/>
              <a:gd name="connsiteX171-1741" fmla="*/ 325527 w 2050786"/>
              <a:gd name="connsiteY171-1742" fmla="*/ 170688 h 3777545"/>
              <a:gd name="connsiteX172-1743" fmla="*/ 325527 w 2050786"/>
              <a:gd name="connsiteY172-1744" fmla="*/ 343814 h 3777545"/>
              <a:gd name="connsiteX173-1745" fmla="*/ 671780 w 2050786"/>
              <a:gd name="connsiteY173-1746" fmla="*/ 343814 h 3777545"/>
              <a:gd name="connsiteX174-1747" fmla="*/ 610820 w 2050786"/>
              <a:gd name="connsiteY174-1748" fmla="*/ 14630 h 3777545"/>
              <a:gd name="connsiteX175-1749" fmla="*/ 696164 w 2050786"/>
              <a:gd name="connsiteY175-1750" fmla="*/ 0 h 3777545"/>
              <a:gd name="connsiteX0-1751" fmla="*/ 1312539 w 2050786"/>
              <a:gd name="connsiteY0-1752" fmla="*/ 2869241 h 3777545"/>
              <a:gd name="connsiteX1-1753" fmla="*/ 1400322 w 2050786"/>
              <a:gd name="connsiteY1-1754" fmla="*/ 2869241 h 3777545"/>
              <a:gd name="connsiteX2-1755" fmla="*/ 1400322 w 2050786"/>
              <a:gd name="connsiteY2-1756" fmla="*/ 3038710 h 3777545"/>
              <a:gd name="connsiteX3-1757" fmla="*/ 1905070 w 2050786"/>
              <a:gd name="connsiteY3-1758" fmla="*/ 3038710 h 3777545"/>
              <a:gd name="connsiteX4-1759" fmla="*/ 1905070 w 2050786"/>
              <a:gd name="connsiteY4-1760" fmla="*/ 3767791 h 3777545"/>
              <a:gd name="connsiteX5-1761" fmla="*/ 1656354 w 2050786"/>
              <a:gd name="connsiteY5-1762" fmla="*/ 3767791 h 3777545"/>
              <a:gd name="connsiteX6-1763" fmla="*/ 1656354 w 2050786"/>
              <a:gd name="connsiteY6-1764" fmla="*/ 3680009 h 3777545"/>
              <a:gd name="connsiteX7-1765" fmla="*/ 1817288 w 2050786"/>
              <a:gd name="connsiteY7-1766" fmla="*/ 3680009 h 3777545"/>
              <a:gd name="connsiteX8-1767" fmla="*/ 1817288 w 2050786"/>
              <a:gd name="connsiteY8-1768" fmla="*/ 3126492 h 3777545"/>
              <a:gd name="connsiteX9-1769" fmla="*/ 1400322 w 2050786"/>
              <a:gd name="connsiteY9-1770" fmla="*/ 3126492 h 3777545"/>
              <a:gd name="connsiteX10-1771" fmla="*/ 1400322 w 2050786"/>
              <a:gd name="connsiteY10-1772" fmla="*/ 3597103 h 3777545"/>
              <a:gd name="connsiteX11-1773" fmla="*/ 1225976 w 2050786"/>
              <a:gd name="connsiteY11-1774" fmla="*/ 3773887 h 3777545"/>
              <a:gd name="connsiteX12-1775" fmla="*/ 1162578 w 2050786"/>
              <a:gd name="connsiteY12-1776" fmla="*/ 3712927 h 3777545"/>
              <a:gd name="connsiteX13-1777" fmla="*/ 1312539 w 2050786"/>
              <a:gd name="connsiteY13-1778" fmla="*/ 3560527 h 3777545"/>
              <a:gd name="connsiteX14-1779" fmla="*/ 1312539 w 2050786"/>
              <a:gd name="connsiteY14-1780" fmla="*/ 3126492 h 3777545"/>
              <a:gd name="connsiteX15-1781" fmla="*/ 1168674 w 2050786"/>
              <a:gd name="connsiteY15-1782" fmla="*/ 3126492 h 3777545"/>
              <a:gd name="connsiteX16-1783" fmla="*/ 1168674 w 2050786"/>
              <a:gd name="connsiteY16-1784" fmla="*/ 3038710 h 3777545"/>
              <a:gd name="connsiteX17-1785" fmla="*/ 1312539 w 2050786"/>
              <a:gd name="connsiteY17-1786" fmla="*/ 3038710 h 3777545"/>
              <a:gd name="connsiteX18-1787" fmla="*/ 1312539 w 2050786"/>
              <a:gd name="connsiteY18-1788" fmla="*/ 2869241 h 3777545"/>
              <a:gd name="connsiteX19-1789" fmla="*/ 719384 w 2050786"/>
              <a:gd name="connsiteY19-1790" fmla="*/ 2415634 h 3777545"/>
              <a:gd name="connsiteX20-1791" fmla="*/ 820578 w 2050786"/>
              <a:gd name="connsiteY20-1792" fmla="*/ 2516828 h 3777545"/>
              <a:gd name="connsiteX21-1793" fmla="*/ 758398 w 2050786"/>
              <a:gd name="connsiteY21-1794" fmla="*/ 2577788 h 3777545"/>
              <a:gd name="connsiteX22-1795" fmla="*/ 658424 w 2050786"/>
              <a:gd name="connsiteY22-1796" fmla="*/ 2476594 h 3777545"/>
              <a:gd name="connsiteX23-1797" fmla="*/ 719384 w 2050786"/>
              <a:gd name="connsiteY23-1798" fmla="*/ 2415634 h 3777545"/>
              <a:gd name="connsiteX24-1799" fmla="*/ 581614 w 2050786"/>
              <a:gd name="connsiteY24-1800" fmla="*/ 2359551 h 3777545"/>
              <a:gd name="connsiteX25-1801" fmla="*/ 581614 w 2050786"/>
              <a:gd name="connsiteY25-1802" fmla="*/ 2633871 h 3777545"/>
              <a:gd name="connsiteX26-1803" fmla="*/ 896168 w 2050786"/>
              <a:gd name="connsiteY26-1804" fmla="*/ 2633871 h 3777545"/>
              <a:gd name="connsiteX27-1805" fmla="*/ 896168 w 2050786"/>
              <a:gd name="connsiteY27-1806" fmla="*/ 2359551 h 3777545"/>
              <a:gd name="connsiteX28-1807" fmla="*/ 581614 w 2050786"/>
              <a:gd name="connsiteY28-1808" fmla="*/ 2359551 h 3777545"/>
              <a:gd name="connsiteX29-1809" fmla="*/ 493832 w 2050786"/>
              <a:gd name="connsiteY29-1810" fmla="*/ 2271769 h 3777545"/>
              <a:gd name="connsiteX30-1811" fmla="*/ 983950 w 2050786"/>
              <a:gd name="connsiteY30-1812" fmla="*/ 2271769 h 3777545"/>
              <a:gd name="connsiteX31-1813" fmla="*/ 983950 w 2050786"/>
              <a:gd name="connsiteY31-1814" fmla="*/ 2721654 h 3777545"/>
              <a:gd name="connsiteX32-1815" fmla="*/ 493832 w 2050786"/>
              <a:gd name="connsiteY32-1816" fmla="*/ 2721654 h 3777545"/>
              <a:gd name="connsiteX33-1817" fmla="*/ 493832 w 2050786"/>
              <a:gd name="connsiteY33-1818" fmla="*/ 2271769 h 3777545"/>
              <a:gd name="connsiteX34-1819" fmla="*/ 279253 w 2050786"/>
              <a:gd name="connsiteY34-1820" fmla="*/ 2224220 h 3777545"/>
              <a:gd name="connsiteX35-1821" fmla="*/ 367035 w 2050786"/>
              <a:gd name="connsiteY35-1822" fmla="*/ 2224220 h 3777545"/>
              <a:gd name="connsiteX36-1823" fmla="*/ 367035 w 2050786"/>
              <a:gd name="connsiteY36-1824" fmla="*/ 2830162 h 3777545"/>
              <a:gd name="connsiteX37-1825" fmla="*/ 279253 w 2050786"/>
              <a:gd name="connsiteY37-1826" fmla="*/ 2830162 h 3777545"/>
              <a:gd name="connsiteX38-1827" fmla="*/ 279253 w 2050786"/>
              <a:gd name="connsiteY38-1828" fmla="*/ 2224220 h 3777545"/>
              <a:gd name="connsiteX39-1829" fmla="*/ 499928 w 2050786"/>
              <a:gd name="connsiteY39-1830" fmla="*/ 2080354 h 3777545"/>
              <a:gd name="connsiteX40-1831" fmla="*/ 1200968 w 2050786"/>
              <a:gd name="connsiteY40-1832" fmla="*/ 2080354 h 3777545"/>
              <a:gd name="connsiteX41-1833" fmla="*/ 1200968 w 2050786"/>
              <a:gd name="connsiteY41-1834" fmla="*/ 2725375 h 3777545"/>
              <a:gd name="connsiteX42-1835" fmla="*/ 1958715 w 2050786"/>
              <a:gd name="connsiteY42-1836" fmla="*/ 2725375 h 3777545"/>
              <a:gd name="connsiteX43-1837" fmla="*/ 1958715 w 2050786"/>
              <a:gd name="connsiteY43-1838" fmla="*/ 2813158 h 3777545"/>
              <a:gd name="connsiteX44-1839" fmla="*/ 1069918 w 2050786"/>
              <a:gd name="connsiteY44-1840" fmla="*/ 2813158 h 3777545"/>
              <a:gd name="connsiteX45-1841" fmla="*/ 1069918 w 2050786"/>
              <a:gd name="connsiteY45-1842" fmla="*/ 3640995 h 3777545"/>
              <a:gd name="connsiteX46-1843" fmla="*/ 947998 w 2050786"/>
              <a:gd name="connsiteY46-1844" fmla="*/ 3777545 h 3777545"/>
              <a:gd name="connsiteX47-1845" fmla="*/ 882162 w 2050786"/>
              <a:gd name="connsiteY47-1846" fmla="*/ 3717804 h 3777545"/>
              <a:gd name="connsiteX48-1847" fmla="*/ 982136 w 2050786"/>
              <a:gd name="connsiteY48-1848" fmla="*/ 3608076 h 3777545"/>
              <a:gd name="connsiteX49-1849" fmla="*/ 982136 w 2050786"/>
              <a:gd name="connsiteY49-1850" fmla="*/ 2725375 h 3777545"/>
              <a:gd name="connsiteX50-1851" fmla="*/ 1113186 w 2050786"/>
              <a:gd name="connsiteY50-1852" fmla="*/ 2725311 h 3777545"/>
              <a:gd name="connsiteX51-1853" fmla="*/ 1113186 w 2050786"/>
              <a:gd name="connsiteY51-1854" fmla="*/ 2168137 h 3777545"/>
              <a:gd name="connsiteX52-1855" fmla="*/ 499928 w 2050786"/>
              <a:gd name="connsiteY52-1856" fmla="*/ 2168137 h 3777545"/>
              <a:gd name="connsiteX53-1857" fmla="*/ 499928 w 2050786"/>
              <a:gd name="connsiteY53-1858" fmla="*/ 2080354 h 3777545"/>
              <a:gd name="connsiteX54-1859" fmla="*/ 303637 w 2050786"/>
              <a:gd name="connsiteY54-1860" fmla="*/ 2035244 h 3777545"/>
              <a:gd name="connsiteX55-1861" fmla="*/ 403611 w 2050786"/>
              <a:gd name="connsiteY55-1862" fmla="*/ 2136438 h 3777545"/>
              <a:gd name="connsiteX56-1863" fmla="*/ 341432 w 2050786"/>
              <a:gd name="connsiteY56-1864" fmla="*/ 2197398 h 3777545"/>
              <a:gd name="connsiteX57-1865" fmla="*/ 241458 w 2050786"/>
              <a:gd name="connsiteY57-1866" fmla="*/ 2096204 h 3777545"/>
              <a:gd name="connsiteX58-1867" fmla="*/ 303637 w 2050786"/>
              <a:gd name="connsiteY58-1868" fmla="*/ 2035244 h 3777545"/>
              <a:gd name="connsiteX59-1869" fmla="*/ 1042472 w 2050786"/>
              <a:gd name="connsiteY59-1870" fmla="*/ 1912105 h 3777545"/>
              <a:gd name="connsiteX60-1871" fmla="*/ 1136350 w 2050786"/>
              <a:gd name="connsiteY60-1872" fmla="*/ 2004764 h 3777545"/>
              <a:gd name="connsiteX61-1873" fmla="*/ 1075390 w 2050786"/>
              <a:gd name="connsiteY61-1874" fmla="*/ 2066943 h 3777545"/>
              <a:gd name="connsiteX62-1875" fmla="*/ 981512 w 2050786"/>
              <a:gd name="connsiteY62-1876" fmla="*/ 1973065 h 3777545"/>
              <a:gd name="connsiteX63-1877" fmla="*/ 1042472 w 2050786"/>
              <a:gd name="connsiteY63-1878" fmla="*/ 1912105 h 3777545"/>
              <a:gd name="connsiteX64-1879" fmla="*/ 504805 w 2050786"/>
              <a:gd name="connsiteY64-1880" fmla="*/ 1912105 h 3777545"/>
              <a:gd name="connsiteX65-1881" fmla="*/ 597464 w 2050786"/>
              <a:gd name="connsiteY65-1882" fmla="*/ 2004764 h 3777545"/>
              <a:gd name="connsiteX66-1883" fmla="*/ 536504 w 2050786"/>
              <a:gd name="connsiteY66-1884" fmla="*/ 2066943 h 3777545"/>
              <a:gd name="connsiteX67-1885" fmla="*/ 442626 w 2050786"/>
              <a:gd name="connsiteY67-1886" fmla="*/ 1973065 h 3777545"/>
              <a:gd name="connsiteX68-1887" fmla="*/ 504805 w 2050786"/>
              <a:gd name="connsiteY68-1888" fmla="*/ 1912105 h 3777545"/>
              <a:gd name="connsiteX69-1889" fmla="*/ 273157 w 2050786"/>
              <a:gd name="connsiteY69-1890" fmla="*/ 1738978 h 3777545"/>
              <a:gd name="connsiteX70-1891" fmla="*/ 360939 w 2050786"/>
              <a:gd name="connsiteY70-1892" fmla="*/ 1738978 h 3777545"/>
              <a:gd name="connsiteX71-1893" fmla="*/ 360939 w 2050786"/>
              <a:gd name="connsiteY71-1894" fmla="*/ 1803596 h 3777545"/>
              <a:gd name="connsiteX72-1895" fmla="*/ 719384 w 2050786"/>
              <a:gd name="connsiteY72-1896" fmla="*/ 1803596 h 3777545"/>
              <a:gd name="connsiteX73-1897" fmla="*/ 719384 w 2050786"/>
              <a:gd name="connsiteY73-1898" fmla="*/ 1891378 h 3777545"/>
              <a:gd name="connsiteX74-1899" fmla="*/ 341432 w 2050786"/>
              <a:gd name="connsiteY74-1900" fmla="*/ 1891378 h 3777545"/>
              <a:gd name="connsiteX75-1901" fmla="*/ 254869 w 2050786"/>
              <a:gd name="connsiteY75-1902" fmla="*/ 2025490 h 3777545"/>
              <a:gd name="connsiteX76-1903" fmla="*/ 180498 w 2050786"/>
              <a:gd name="connsiteY76-1904" fmla="*/ 1976722 h 3777545"/>
              <a:gd name="connsiteX77-1905" fmla="*/ 273157 w 2050786"/>
              <a:gd name="connsiteY77-1906" fmla="*/ 1832857 h 3777545"/>
              <a:gd name="connsiteX78-1907" fmla="*/ 273157 w 2050786"/>
              <a:gd name="connsiteY78-1908" fmla="*/ 1738978 h 3777545"/>
              <a:gd name="connsiteX79-1909" fmla="*/ 1698437 w 2050786"/>
              <a:gd name="connsiteY79-1910" fmla="*/ 1314046 h 3777545"/>
              <a:gd name="connsiteX80-1911" fmla="*/ 1814261 w 2050786"/>
              <a:gd name="connsiteY80-1912" fmla="*/ 1429870 h 3777545"/>
              <a:gd name="connsiteX81-1913" fmla="*/ 1753301 w 2050786"/>
              <a:gd name="connsiteY81-1914" fmla="*/ 1490830 h 3777545"/>
              <a:gd name="connsiteX82-1915" fmla="*/ 1637477 w 2050786"/>
              <a:gd name="connsiteY82-1916" fmla="*/ 1376225 h 3777545"/>
              <a:gd name="connsiteX83-1917" fmla="*/ 1698437 w 2050786"/>
              <a:gd name="connsiteY83-1918" fmla="*/ 1314046 h 3777545"/>
              <a:gd name="connsiteX84-1919" fmla="*/ 1238799 w 2050786"/>
              <a:gd name="connsiteY84-1920" fmla="*/ 1314046 h 3777545"/>
              <a:gd name="connsiteX85-1921" fmla="*/ 1354623 w 2050786"/>
              <a:gd name="connsiteY85-1922" fmla="*/ 1429870 h 3777545"/>
              <a:gd name="connsiteX86-1923" fmla="*/ 1293663 w 2050786"/>
              <a:gd name="connsiteY86-1924" fmla="*/ 1490830 h 3777545"/>
              <a:gd name="connsiteX87-1925" fmla="*/ 1177839 w 2050786"/>
              <a:gd name="connsiteY87-1926" fmla="*/ 1376225 h 3777545"/>
              <a:gd name="connsiteX88-1927" fmla="*/ 1238799 w 2050786"/>
              <a:gd name="connsiteY88-1928" fmla="*/ 1314046 h 3777545"/>
              <a:gd name="connsiteX89-1929" fmla="*/ 1129071 w 2050786"/>
              <a:gd name="connsiteY89-1930" fmla="*/ 1065329 h 3777545"/>
              <a:gd name="connsiteX90-1931" fmla="*/ 1129071 w 2050786"/>
              <a:gd name="connsiteY90-1932" fmla="*/ 1799288 h 3777545"/>
              <a:gd name="connsiteX91-1933" fmla="*/ 1418021 w 2050786"/>
              <a:gd name="connsiteY91-1934" fmla="*/ 1799288 h 3777545"/>
              <a:gd name="connsiteX92-1935" fmla="*/ 1418021 w 2050786"/>
              <a:gd name="connsiteY92-1936" fmla="*/ 1065329 h 3777545"/>
              <a:gd name="connsiteX93-1937" fmla="*/ 1129071 w 2050786"/>
              <a:gd name="connsiteY93-1938" fmla="*/ 1065329 h 3777545"/>
              <a:gd name="connsiteX94-1939" fmla="*/ 1616751 w 2050786"/>
              <a:gd name="connsiteY94-1940" fmla="*/ 814174 h 3777545"/>
              <a:gd name="connsiteX95-1941" fmla="*/ 1704533 w 2050786"/>
              <a:gd name="connsiteY95-1942" fmla="*/ 814174 h 3777545"/>
              <a:gd name="connsiteX96-1943" fmla="*/ 1704533 w 2050786"/>
              <a:gd name="connsiteY96-1944" fmla="*/ 948286 h 3777545"/>
              <a:gd name="connsiteX97-1945" fmla="*/ 2050786 w 2050786"/>
              <a:gd name="connsiteY97-1946" fmla="*/ 948286 h 3777545"/>
              <a:gd name="connsiteX98-1947" fmla="*/ 2050786 w 2050786"/>
              <a:gd name="connsiteY98-1948" fmla="*/ 1887070 h 3777545"/>
              <a:gd name="connsiteX99-1949" fmla="*/ 1738671 w 2050786"/>
              <a:gd name="connsiteY99-1950" fmla="*/ 1887070 h 3777545"/>
              <a:gd name="connsiteX100-1951" fmla="*/ 1738671 w 2050786"/>
              <a:gd name="connsiteY100-1952" fmla="*/ 1799288 h 3777545"/>
              <a:gd name="connsiteX101-1953" fmla="*/ 1963003 w 2050786"/>
              <a:gd name="connsiteY101-1954" fmla="*/ 1799288 h 3777545"/>
              <a:gd name="connsiteX102-1955" fmla="*/ 1963003 w 2050786"/>
              <a:gd name="connsiteY102-1956" fmla="*/ 1036068 h 3777545"/>
              <a:gd name="connsiteX103-1957" fmla="*/ 1683807 w 2050786"/>
              <a:gd name="connsiteY103-1958" fmla="*/ 1036068 h 3777545"/>
              <a:gd name="connsiteX104-1959" fmla="*/ 1683807 w 2050786"/>
              <a:gd name="connsiteY104-1960" fmla="*/ 1025095 h 3777545"/>
              <a:gd name="connsiteX105-1961" fmla="*/ 1577736 w 2050786"/>
              <a:gd name="connsiteY105-1962" fmla="*/ 1154331 h 3777545"/>
              <a:gd name="connsiteX106-1963" fmla="*/ 1509461 w 2050786"/>
              <a:gd name="connsiteY106-1964" fmla="*/ 1099467 h 3777545"/>
              <a:gd name="connsiteX107-1965" fmla="*/ 1616751 w 2050786"/>
              <a:gd name="connsiteY107-1966" fmla="*/ 969012 h 3777545"/>
              <a:gd name="connsiteX108-1967" fmla="*/ 1616751 w 2050786"/>
              <a:gd name="connsiteY108-1968" fmla="*/ 814174 h 3777545"/>
              <a:gd name="connsiteX109-1969" fmla="*/ 911962 w 2050786"/>
              <a:gd name="connsiteY109-1970" fmla="*/ 46329 h 3777545"/>
              <a:gd name="connsiteX110-1971" fmla="*/ 1026567 w 2050786"/>
              <a:gd name="connsiteY110-1972" fmla="*/ 162153 h 3777545"/>
              <a:gd name="connsiteX111-1973" fmla="*/ 961949 w 2050786"/>
              <a:gd name="connsiteY111-1974" fmla="*/ 223113 h 3777545"/>
              <a:gd name="connsiteX112-1975" fmla="*/ 848564 w 2050786"/>
              <a:gd name="connsiteY112-1976" fmla="*/ 107289 h 3777545"/>
              <a:gd name="connsiteX113-1977" fmla="*/ 911962 w 2050786"/>
              <a:gd name="connsiteY113-1978" fmla="*/ 46329 h 3777545"/>
              <a:gd name="connsiteX114-1979" fmla="*/ 696164 w 2050786"/>
              <a:gd name="connsiteY114-1980" fmla="*/ 0 h 3777545"/>
              <a:gd name="connsiteX115-1981" fmla="*/ 760781 w 2050786"/>
              <a:gd name="connsiteY115-1982" fmla="*/ 343814 h 3777545"/>
              <a:gd name="connsiteX116-1983" fmla="*/ 1080212 w 2050786"/>
              <a:gd name="connsiteY116-1984" fmla="*/ 343814 h 3777545"/>
              <a:gd name="connsiteX117-1985" fmla="*/ 1080212 w 2050786"/>
              <a:gd name="connsiteY117-1986" fmla="*/ 431597 h 3777545"/>
              <a:gd name="connsiteX118-1987" fmla="*/ 776631 w 2050786"/>
              <a:gd name="connsiteY118-1988" fmla="*/ 431597 h 3777545"/>
              <a:gd name="connsiteX119-1989" fmla="*/ 818084 w 2050786"/>
              <a:gd name="connsiteY119-1990" fmla="*/ 652272 h 3777545"/>
              <a:gd name="connsiteX120-1991" fmla="*/ 968045 w 2050786"/>
              <a:gd name="connsiteY120-1992" fmla="*/ 509625 h 3777545"/>
              <a:gd name="connsiteX121-1993" fmla="*/ 1029005 w 2050786"/>
              <a:gd name="connsiteY121-1994" fmla="*/ 573024 h 3777545"/>
              <a:gd name="connsiteX122-1995" fmla="*/ 837591 w 2050786"/>
              <a:gd name="connsiteY122-1996" fmla="*/ 755904 h 3777545"/>
              <a:gd name="connsiteX123-1997" fmla="*/ 880263 w 2050786"/>
              <a:gd name="connsiteY123-1998" fmla="*/ 977798 h 3777545"/>
              <a:gd name="connsiteX124-1999" fmla="*/ 1232703 w 2050786"/>
              <a:gd name="connsiteY124-2000" fmla="*/ 977547 h 3777545"/>
              <a:gd name="connsiteX125-2001" fmla="*/ 1232703 w 2050786"/>
              <a:gd name="connsiteY125-2002" fmla="*/ 814174 h 3777545"/>
              <a:gd name="connsiteX126-2003" fmla="*/ 1320485 w 2050786"/>
              <a:gd name="connsiteY126-2004" fmla="*/ 814174 h 3777545"/>
              <a:gd name="connsiteX127-2005" fmla="*/ 1320485 w 2050786"/>
              <a:gd name="connsiteY127-2006" fmla="*/ 977547 h 3777545"/>
              <a:gd name="connsiteX128-2007" fmla="*/ 1505803 w 2050786"/>
              <a:gd name="connsiteY128-2008" fmla="*/ 977547 h 3777545"/>
              <a:gd name="connsiteX129-2009" fmla="*/ 1505803 w 2050786"/>
              <a:gd name="connsiteY129-2010" fmla="*/ 1887070 h 3777545"/>
              <a:gd name="connsiteX130-2011" fmla="*/ 880318 w 2050786"/>
              <a:gd name="connsiteY130-2012" fmla="*/ 1891378 h 3777545"/>
              <a:gd name="connsiteX131-2013" fmla="*/ 793755 w 2050786"/>
              <a:gd name="connsiteY131-2014" fmla="*/ 2025490 h 3777545"/>
              <a:gd name="connsiteX132-2015" fmla="*/ 719384 w 2050786"/>
              <a:gd name="connsiteY132-2016" fmla="*/ 1976722 h 3777545"/>
              <a:gd name="connsiteX133-2017" fmla="*/ 812043 w 2050786"/>
              <a:gd name="connsiteY133-2018" fmla="*/ 1832857 h 3777545"/>
              <a:gd name="connsiteX134-2019" fmla="*/ 812043 w 2050786"/>
              <a:gd name="connsiteY134-2020" fmla="*/ 1738978 h 3777545"/>
              <a:gd name="connsiteX135-2021" fmla="*/ 899826 w 2050786"/>
              <a:gd name="connsiteY135-2022" fmla="*/ 1738978 h 3777545"/>
              <a:gd name="connsiteX136-2023" fmla="*/ 899826 w 2050786"/>
              <a:gd name="connsiteY136-2024" fmla="*/ 1803596 h 3777545"/>
              <a:gd name="connsiteX137-2025" fmla="*/ 1041288 w 2050786"/>
              <a:gd name="connsiteY137-2026" fmla="*/ 1803596 h 3777545"/>
              <a:gd name="connsiteX138-2027" fmla="*/ 1041288 w 2050786"/>
              <a:gd name="connsiteY138-2028" fmla="*/ 1065581 h 3777545"/>
              <a:gd name="connsiteX139-2029" fmla="*/ 808330 w 2050786"/>
              <a:gd name="connsiteY139-2030" fmla="*/ 1065581 h 3777545"/>
              <a:gd name="connsiteX140-2031" fmla="*/ 763220 w 2050786"/>
              <a:gd name="connsiteY140-2032" fmla="*/ 826618 h 3777545"/>
              <a:gd name="connsiteX141-2033" fmla="*/ 559613 w 2050786"/>
              <a:gd name="connsiteY141-2034" fmla="*/ 1020470 h 3777545"/>
              <a:gd name="connsiteX142-2035" fmla="*/ 498653 w 2050786"/>
              <a:gd name="connsiteY142-2036" fmla="*/ 957072 h 3777545"/>
              <a:gd name="connsiteX143-2037" fmla="*/ 743712 w 2050786"/>
              <a:gd name="connsiteY143-2038" fmla="*/ 724205 h 3777545"/>
              <a:gd name="connsiteX144-2039" fmla="*/ 688848 w 2050786"/>
              <a:gd name="connsiteY144-2040" fmla="*/ 431597 h 3777545"/>
              <a:gd name="connsiteX145-2041" fmla="*/ 325527 w 2050786"/>
              <a:gd name="connsiteY145-2042" fmla="*/ 431597 h 3777545"/>
              <a:gd name="connsiteX146-2043" fmla="*/ 325527 w 2050786"/>
              <a:gd name="connsiteY146-2044" fmla="*/ 623011 h 3777545"/>
              <a:gd name="connsiteX147-2045" fmla="*/ 536448 w 2050786"/>
              <a:gd name="connsiteY147-2046" fmla="*/ 559613 h 3777545"/>
              <a:gd name="connsiteX148-2047" fmla="*/ 560832 w 2050786"/>
              <a:gd name="connsiteY148-2048" fmla="*/ 642518 h 3777545"/>
              <a:gd name="connsiteX149-2049" fmla="*/ 325527 w 2050786"/>
              <a:gd name="connsiteY149-2050" fmla="*/ 713232 h 3777545"/>
              <a:gd name="connsiteX150-2051" fmla="*/ 325527 w 2050786"/>
              <a:gd name="connsiteY150-2052" fmla="*/ 1068019 h 3777545"/>
              <a:gd name="connsiteX151-2053" fmla="*/ 68276 w 2050786"/>
              <a:gd name="connsiteY151-2054" fmla="*/ 1068019 h 3777545"/>
              <a:gd name="connsiteX152-2055" fmla="*/ 68276 w 2050786"/>
              <a:gd name="connsiteY152-2056" fmla="*/ 980237 h 3777545"/>
              <a:gd name="connsiteX153-2057" fmla="*/ 237744 w 2050786"/>
              <a:gd name="connsiteY153-2058" fmla="*/ 980237 h 3777545"/>
              <a:gd name="connsiteX154-2059" fmla="*/ 237744 w 2050786"/>
              <a:gd name="connsiteY154-2060" fmla="*/ 740054 h 3777545"/>
              <a:gd name="connsiteX155-2061" fmla="*/ 69495 w 2050786"/>
              <a:gd name="connsiteY155-2062" fmla="*/ 790041 h 3777545"/>
              <a:gd name="connsiteX156-2063" fmla="*/ 45111 w 2050786"/>
              <a:gd name="connsiteY156-2064" fmla="*/ 705917 h 3777545"/>
              <a:gd name="connsiteX157-2065" fmla="*/ 237744 w 2050786"/>
              <a:gd name="connsiteY157-2066" fmla="*/ 648614 h 3777545"/>
              <a:gd name="connsiteX158-2067" fmla="*/ 237744 w 2050786"/>
              <a:gd name="connsiteY158-2068" fmla="*/ 431597 h 3777545"/>
              <a:gd name="connsiteX159-2069" fmla="*/ 0 w 2050786"/>
              <a:gd name="connsiteY159-2070" fmla="*/ 431597 h 3777545"/>
              <a:gd name="connsiteX160-2071" fmla="*/ 0 w 2050786"/>
              <a:gd name="connsiteY160-2072" fmla="*/ 343814 h 3777545"/>
              <a:gd name="connsiteX161-2073" fmla="*/ 237744 w 2050786"/>
              <a:gd name="connsiteY161-2074" fmla="*/ 343814 h 3777545"/>
              <a:gd name="connsiteX162-2075" fmla="*/ 237744 w 2050786"/>
              <a:gd name="connsiteY162-2076" fmla="*/ 170688 h 3777545"/>
              <a:gd name="connsiteX163-2077" fmla="*/ 52426 w 2050786"/>
              <a:gd name="connsiteY163-2078" fmla="*/ 170688 h 3777545"/>
              <a:gd name="connsiteX164-2079" fmla="*/ 52426 w 2050786"/>
              <a:gd name="connsiteY164-2080" fmla="*/ 82905 h 3777545"/>
              <a:gd name="connsiteX165-2081" fmla="*/ 373076 w 2050786"/>
              <a:gd name="connsiteY165-2082" fmla="*/ 82905 h 3777545"/>
              <a:gd name="connsiteX166-2083" fmla="*/ 415595 w 2050786"/>
              <a:gd name="connsiteY166-2084" fmla="*/ 54254 h 3777545"/>
              <a:gd name="connsiteX167-2085" fmla="*/ 457200 w 2050786"/>
              <a:gd name="connsiteY167-2086" fmla="*/ 25603 h 3777545"/>
              <a:gd name="connsiteX168-2087" fmla="*/ 505968 w 2050786"/>
              <a:gd name="connsiteY168-2088" fmla="*/ 98755 h 3777545"/>
              <a:gd name="connsiteX169-2089" fmla="*/ 397460 w 2050786"/>
              <a:gd name="connsiteY169-2090" fmla="*/ 170688 h 3777545"/>
              <a:gd name="connsiteX170-2091" fmla="*/ 325527 w 2050786"/>
              <a:gd name="connsiteY170-2092" fmla="*/ 170688 h 3777545"/>
              <a:gd name="connsiteX171-2093" fmla="*/ 325527 w 2050786"/>
              <a:gd name="connsiteY171-2094" fmla="*/ 343814 h 3777545"/>
              <a:gd name="connsiteX172-2095" fmla="*/ 671780 w 2050786"/>
              <a:gd name="connsiteY172-2096" fmla="*/ 343814 h 3777545"/>
              <a:gd name="connsiteX173-2097" fmla="*/ 610820 w 2050786"/>
              <a:gd name="connsiteY173-2098" fmla="*/ 14630 h 3777545"/>
              <a:gd name="connsiteX174-2099" fmla="*/ 696164 w 2050786"/>
              <a:gd name="connsiteY174-2100" fmla="*/ 0 h 377754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  <a:cxn ang="0">
                <a:pos x="connsiteX26-53" y="connsiteY26-54"/>
              </a:cxn>
              <a:cxn ang="0">
                <a:pos x="connsiteX27-55" y="connsiteY27-56"/>
              </a:cxn>
              <a:cxn ang="0">
                <a:pos x="connsiteX28-57" y="connsiteY28-58"/>
              </a:cxn>
              <a:cxn ang="0">
                <a:pos x="connsiteX29-59" y="connsiteY29-60"/>
              </a:cxn>
              <a:cxn ang="0">
                <a:pos x="connsiteX30-61" y="connsiteY30-62"/>
              </a:cxn>
              <a:cxn ang="0">
                <a:pos x="connsiteX31-63" y="connsiteY31-64"/>
              </a:cxn>
              <a:cxn ang="0">
                <a:pos x="connsiteX32-65" y="connsiteY32-66"/>
              </a:cxn>
              <a:cxn ang="0">
                <a:pos x="connsiteX33-67" y="connsiteY33-68"/>
              </a:cxn>
              <a:cxn ang="0">
                <a:pos x="connsiteX34-69" y="connsiteY34-70"/>
              </a:cxn>
              <a:cxn ang="0">
                <a:pos x="connsiteX35-71" y="connsiteY35-72"/>
              </a:cxn>
              <a:cxn ang="0">
                <a:pos x="connsiteX36-73" y="connsiteY36-74"/>
              </a:cxn>
              <a:cxn ang="0">
                <a:pos x="connsiteX37-75" y="connsiteY37-76"/>
              </a:cxn>
              <a:cxn ang="0">
                <a:pos x="connsiteX38-77" y="connsiteY38-78"/>
              </a:cxn>
              <a:cxn ang="0">
                <a:pos x="connsiteX39-79" y="connsiteY39-80"/>
              </a:cxn>
              <a:cxn ang="0">
                <a:pos x="connsiteX40-81" y="connsiteY40-82"/>
              </a:cxn>
              <a:cxn ang="0">
                <a:pos x="connsiteX41-83" y="connsiteY41-84"/>
              </a:cxn>
              <a:cxn ang="0">
                <a:pos x="connsiteX42-85" y="connsiteY42-86"/>
              </a:cxn>
              <a:cxn ang="0">
                <a:pos x="connsiteX43-87" y="connsiteY43-88"/>
              </a:cxn>
              <a:cxn ang="0">
                <a:pos x="connsiteX44-89" y="connsiteY44-90"/>
              </a:cxn>
              <a:cxn ang="0">
                <a:pos x="connsiteX45-91" y="connsiteY45-92"/>
              </a:cxn>
              <a:cxn ang="0">
                <a:pos x="connsiteX46-93" y="connsiteY46-94"/>
              </a:cxn>
              <a:cxn ang="0">
                <a:pos x="connsiteX47-95" y="connsiteY47-96"/>
              </a:cxn>
              <a:cxn ang="0">
                <a:pos x="connsiteX48-97" y="connsiteY48-98"/>
              </a:cxn>
              <a:cxn ang="0">
                <a:pos x="connsiteX49-99" y="connsiteY49-100"/>
              </a:cxn>
              <a:cxn ang="0">
                <a:pos x="connsiteX50-101" y="connsiteY50-102"/>
              </a:cxn>
              <a:cxn ang="0">
                <a:pos x="connsiteX51-103" y="connsiteY51-104"/>
              </a:cxn>
              <a:cxn ang="0">
                <a:pos x="connsiteX52-105" y="connsiteY52-106"/>
              </a:cxn>
              <a:cxn ang="0">
                <a:pos x="connsiteX53-107" y="connsiteY53-108"/>
              </a:cxn>
              <a:cxn ang="0">
                <a:pos x="connsiteX54-109" y="connsiteY54-110"/>
              </a:cxn>
              <a:cxn ang="0">
                <a:pos x="connsiteX55-111" y="connsiteY55-112"/>
              </a:cxn>
              <a:cxn ang="0">
                <a:pos x="connsiteX56-113" y="connsiteY56-114"/>
              </a:cxn>
              <a:cxn ang="0">
                <a:pos x="connsiteX57-115" y="connsiteY57-116"/>
              </a:cxn>
              <a:cxn ang="0">
                <a:pos x="connsiteX58-117" y="connsiteY58-118"/>
              </a:cxn>
              <a:cxn ang="0">
                <a:pos x="connsiteX59-119" y="connsiteY59-120"/>
              </a:cxn>
              <a:cxn ang="0">
                <a:pos x="connsiteX60-121" y="connsiteY60-122"/>
              </a:cxn>
              <a:cxn ang="0">
                <a:pos x="connsiteX61-123" y="connsiteY61-124"/>
              </a:cxn>
              <a:cxn ang="0">
                <a:pos x="connsiteX62-125" y="connsiteY62-126"/>
              </a:cxn>
              <a:cxn ang="0">
                <a:pos x="connsiteX63-127" y="connsiteY63-128"/>
              </a:cxn>
              <a:cxn ang="0">
                <a:pos x="connsiteX64-129" y="connsiteY64-130"/>
              </a:cxn>
              <a:cxn ang="0">
                <a:pos x="connsiteX65-131" y="connsiteY65-132"/>
              </a:cxn>
              <a:cxn ang="0">
                <a:pos x="connsiteX66-133" y="connsiteY66-134"/>
              </a:cxn>
              <a:cxn ang="0">
                <a:pos x="connsiteX67-135" y="connsiteY67-136"/>
              </a:cxn>
              <a:cxn ang="0">
                <a:pos x="connsiteX68-137" y="connsiteY68-138"/>
              </a:cxn>
              <a:cxn ang="0">
                <a:pos x="connsiteX69-139" y="connsiteY69-140"/>
              </a:cxn>
              <a:cxn ang="0">
                <a:pos x="connsiteX70-141" y="connsiteY70-142"/>
              </a:cxn>
              <a:cxn ang="0">
                <a:pos x="connsiteX71-143" y="connsiteY71-144"/>
              </a:cxn>
              <a:cxn ang="0">
                <a:pos x="connsiteX72-145" y="connsiteY72-146"/>
              </a:cxn>
              <a:cxn ang="0">
                <a:pos x="connsiteX73-147" y="connsiteY73-148"/>
              </a:cxn>
              <a:cxn ang="0">
                <a:pos x="connsiteX74-149" y="connsiteY74-150"/>
              </a:cxn>
              <a:cxn ang="0">
                <a:pos x="connsiteX75-151" y="connsiteY75-152"/>
              </a:cxn>
              <a:cxn ang="0">
                <a:pos x="connsiteX76-153" y="connsiteY76-154"/>
              </a:cxn>
              <a:cxn ang="0">
                <a:pos x="connsiteX77-155" y="connsiteY77-156"/>
              </a:cxn>
              <a:cxn ang="0">
                <a:pos x="connsiteX78-157" y="connsiteY78-158"/>
              </a:cxn>
              <a:cxn ang="0">
                <a:pos x="connsiteX79-159" y="connsiteY79-160"/>
              </a:cxn>
              <a:cxn ang="0">
                <a:pos x="connsiteX80-161" y="connsiteY80-162"/>
              </a:cxn>
              <a:cxn ang="0">
                <a:pos x="connsiteX81-163" y="connsiteY81-164"/>
              </a:cxn>
              <a:cxn ang="0">
                <a:pos x="connsiteX82-165" y="connsiteY82-166"/>
              </a:cxn>
              <a:cxn ang="0">
                <a:pos x="connsiteX83-167" y="connsiteY83-168"/>
              </a:cxn>
              <a:cxn ang="0">
                <a:pos x="connsiteX84-169" y="connsiteY84-170"/>
              </a:cxn>
              <a:cxn ang="0">
                <a:pos x="connsiteX85-171" y="connsiteY85-172"/>
              </a:cxn>
              <a:cxn ang="0">
                <a:pos x="connsiteX86-173" y="connsiteY86-174"/>
              </a:cxn>
              <a:cxn ang="0">
                <a:pos x="connsiteX87-175" y="connsiteY87-176"/>
              </a:cxn>
              <a:cxn ang="0">
                <a:pos x="connsiteX88-177" y="connsiteY88-178"/>
              </a:cxn>
              <a:cxn ang="0">
                <a:pos x="connsiteX89-179" y="connsiteY89-180"/>
              </a:cxn>
              <a:cxn ang="0">
                <a:pos x="connsiteX90-181" y="connsiteY90-182"/>
              </a:cxn>
              <a:cxn ang="0">
                <a:pos x="connsiteX91-183" y="connsiteY91-184"/>
              </a:cxn>
              <a:cxn ang="0">
                <a:pos x="connsiteX92-185" y="connsiteY92-186"/>
              </a:cxn>
              <a:cxn ang="0">
                <a:pos x="connsiteX93-187" y="connsiteY93-188"/>
              </a:cxn>
              <a:cxn ang="0">
                <a:pos x="connsiteX94-189" y="connsiteY94-190"/>
              </a:cxn>
              <a:cxn ang="0">
                <a:pos x="connsiteX95-191" y="connsiteY95-192"/>
              </a:cxn>
              <a:cxn ang="0">
                <a:pos x="connsiteX96-193" y="connsiteY96-194"/>
              </a:cxn>
              <a:cxn ang="0">
                <a:pos x="connsiteX97-195" y="connsiteY97-196"/>
              </a:cxn>
              <a:cxn ang="0">
                <a:pos x="connsiteX98-197" y="connsiteY98-198"/>
              </a:cxn>
              <a:cxn ang="0">
                <a:pos x="connsiteX99-199" y="connsiteY99-200"/>
              </a:cxn>
              <a:cxn ang="0">
                <a:pos x="connsiteX100-201" y="connsiteY100-202"/>
              </a:cxn>
              <a:cxn ang="0">
                <a:pos x="connsiteX101-203" y="connsiteY101-204"/>
              </a:cxn>
              <a:cxn ang="0">
                <a:pos x="connsiteX102-205" y="connsiteY102-206"/>
              </a:cxn>
              <a:cxn ang="0">
                <a:pos x="connsiteX103-207" y="connsiteY103-208"/>
              </a:cxn>
              <a:cxn ang="0">
                <a:pos x="connsiteX104-209" y="connsiteY104-210"/>
              </a:cxn>
              <a:cxn ang="0">
                <a:pos x="connsiteX105-211" y="connsiteY105-212"/>
              </a:cxn>
              <a:cxn ang="0">
                <a:pos x="connsiteX106-213" y="connsiteY106-214"/>
              </a:cxn>
              <a:cxn ang="0">
                <a:pos x="connsiteX107-215" y="connsiteY107-216"/>
              </a:cxn>
              <a:cxn ang="0">
                <a:pos x="connsiteX108-217" y="connsiteY108-218"/>
              </a:cxn>
              <a:cxn ang="0">
                <a:pos x="connsiteX109-219" y="connsiteY109-220"/>
              </a:cxn>
              <a:cxn ang="0">
                <a:pos x="connsiteX110-221" y="connsiteY110-222"/>
              </a:cxn>
              <a:cxn ang="0">
                <a:pos x="connsiteX111-223" y="connsiteY111-224"/>
              </a:cxn>
              <a:cxn ang="0">
                <a:pos x="connsiteX112-225" y="connsiteY112-226"/>
              </a:cxn>
              <a:cxn ang="0">
                <a:pos x="connsiteX113-227" y="connsiteY113-228"/>
              </a:cxn>
              <a:cxn ang="0">
                <a:pos x="connsiteX114-229" y="connsiteY114-230"/>
              </a:cxn>
              <a:cxn ang="0">
                <a:pos x="connsiteX115-231" y="connsiteY115-232"/>
              </a:cxn>
              <a:cxn ang="0">
                <a:pos x="connsiteX116-233" y="connsiteY116-234"/>
              </a:cxn>
              <a:cxn ang="0">
                <a:pos x="connsiteX117-235" y="connsiteY117-236"/>
              </a:cxn>
              <a:cxn ang="0">
                <a:pos x="connsiteX118-237" y="connsiteY118-238"/>
              </a:cxn>
              <a:cxn ang="0">
                <a:pos x="connsiteX119-239" y="connsiteY119-240"/>
              </a:cxn>
              <a:cxn ang="0">
                <a:pos x="connsiteX120-241" y="connsiteY120-242"/>
              </a:cxn>
              <a:cxn ang="0">
                <a:pos x="connsiteX121-243" y="connsiteY121-244"/>
              </a:cxn>
              <a:cxn ang="0">
                <a:pos x="connsiteX122-245" y="connsiteY122-246"/>
              </a:cxn>
              <a:cxn ang="0">
                <a:pos x="connsiteX123-247" y="connsiteY123-248"/>
              </a:cxn>
              <a:cxn ang="0">
                <a:pos x="connsiteX124-249" y="connsiteY124-250"/>
              </a:cxn>
              <a:cxn ang="0">
                <a:pos x="connsiteX125-251" y="connsiteY125-252"/>
              </a:cxn>
              <a:cxn ang="0">
                <a:pos x="connsiteX126-253" y="connsiteY126-254"/>
              </a:cxn>
              <a:cxn ang="0">
                <a:pos x="connsiteX127-255" y="connsiteY127-256"/>
              </a:cxn>
              <a:cxn ang="0">
                <a:pos x="connsiteX128-257" y="connsiteY128-258"/>
              </a:cxn>
              <a:cxn ang="0">
                <a:pos x="connsiteX129-259" y="connsiteY129-260"/>
              </a:cxn>
              <a:cxn ang="0">
                <a:pos x="connsiteX130-261" y="connsiteY130-262"/>
              </a:cxn>
              <a:cxn ang="0">
                <a:pos x="connsiteX131-263" y="connsiteY131-264"/>
              </a:cxn>
              <a:cxn ang="0">
                <a:pos x="connsiteX132-265" y="connsiteY132-266"/>
              </a:cxn>
              <a:cxn ang="0">
                <a:pos x="connsiteX133-267" y="connsiteY133-268"/>
              </a:cxn>
              <a:cxn ang="0">
                <a:pos x="connsiteX134-269" y="connsiteY134-270"/>
              </a:cxn>
              <a:cxn ang="0">
                <a:pos x="connsiteX135-271" y="connsiteY135-272"/>
              </a:cxn>
              <a:cxn ang="0">
                <a:pos x="connsiteX136-273" y="connsiteY136-274"/>
              </a:cxn>
              <a:cxn ang="0">
                <a:pos x="connsiteX137-275" y="connsiteY137-276"/>
              </a:cxn>
              <a:cxn ang="0">
                <a:pos x="connsiteX138-277" y="connsiteY138-278"/>
              </a:cxn>
              <a:cxn ang="0">
                <a:pos x="connsiteX139-279" y="connsiteY139-280"/>
              </a:cxn>
              <a:cxn ang="0">
                <a:pos x="connsiteX140-281" y="connsiteY140-282"/>
              </a:cxn>
              <a:cxn ang="0">
                <a:pos x="connsiteX141-283" y="connsiteY141-284"/>
              </a:cxn>
              <a:cxn ang="0">
                <a:pos x="connsiteX142-285" y="connsiteY142-286"/>
              </a:cxn>
              <a:cxn ang="0">
                <a:pos x="connsiteX143-287" y="connsiteY143-288"/>
              </a:cxn>
              <a:cxn ang="0">
                <a:pos x="connsiteX144-289" y="connsiteY144-290"/>
              </a:cxn>
              <a:cxn ang="0">
                <a:pos x="connsiteX145-291" y="connsiteY145-292"/>
              </a:cxn>
              <a:cxn ang="0">
                <a:pos x="connsiteX146-293" y="connsiteY146-294"/>
              </a:cxn>
              <a:cxn ang="0">
                <a:pos x="connsiteX147-295" y="connsiteY147-296"/>
              </a:cxn>
              <a:cxn ang="0">
                <a:pos x="connsiteX148-297" y="connsiteY148-298"/>
              </a:cxn>
              <a:cxn ang="0">
                <a:pos x="connsiteX149-299" y="connsiteY149-300"/>
              </a:cxn>
              <a:cxn ang="0">
                <a:pos x="connsiteX150-301" y="connsiteY150-302"/>
              </a:cxn>
              <a:cxn ang="0">
                <a:pos x="connsiteX151-303" y="connsiteY151-304"/>
              </a:cxn>
              <a:cxn ang="0">
                <a:pos x="connsiteX152-305" y="connsiteY152-306"/>
              </a:cxn>
              <a:cxn ang="0">
                <a:pos x="connsiteX153-307" y="connsiteY153-308"/>
              </a:cxn>
              <a:cxn ang="0">
                <a:pos x="connsiteX154-309" y="connsiteY154-310"/>
              </a:cxn>
              <a:cxn ang="0">
                <a:pos x="connsiteX155-311" y="connsiteY155-312"/>
              </a:cxn>
              <a:cxn ang="0">
                <a:pos x="connsiteX156-313" y="connsiteY156-314"/>
              </a:cxn>
              <a:cxn ang="0">
                <a:pos x="connsiteX157-315" y="connsiteY157-316"/>
              </a:cxn>
              <a:cxn ang="0">
                <a:pos x="connsiteX158-317" y="connsiteY158-318"/>
              </a:cxn>
              <a:cxn ang="0">
                <a:pos x="connsiteX159-319" y="connsiteY159-320"/>
              </a:cxn>
              <a:cxn ang="0">
                <a:pos x="connsiteX160-321" y="connsiteY160-322"/>
              </a:cxn>
              <a:cxn ang="0">
                <a:pos x="connsiteX161-323" y="connsiteY161-324"/>
              </a:cxn>
              <a:cxn ang="0">
                <a:pos x="connsiteX162-325" y="connsiteY162-326"/>
              </a:cxn>
              <a:cxn ang="0">
                <a:pos x="connsiteX163-327" y="connsiteY163-328"/>
              </a:cxn>
              <a:cxn ang="0">
                <a:pos x="connsiteX164-329" y="connsiteY164-330"/>
              </a:cxn>
              <a:cxn ang="0">
                <a:pos x="connsiteX165-661" y="connsiteY165-662"/>
              </a:cxn>
              <a:cxn ang="0">
                <a:pos x="connsiteX166-663" y="connsiteY166-664"/>
              </a:cxn>
              <a:cxn ang="0">
                <a:pos x="connsiteX167-665" y="connsiteY167-666"/>
              </a:cxn>
              <a:cxn ang="0">
                <a:pos x="connsiteX168-667" y="connsiteY168-668"/>
              </a:cxn>
              <a:cxn ang="0">
                <a:pos x="connsiteX169-669" y="connsiteY169-670"/>
              </a:cxn>
              <a:cxn ang="0">
                <a:pos x="connsiteX170-671" y="connsiteY170-672"/>
              </a:cxn>
              <a:cxn ang="0">
                <a:pos x="connsiteX171-673" y="connsiteY171-674"/>
              </a:cxn>
              <a:cxn ang="0">
                <a:pos x="connsiteX172-675" y="connsiteY172-676"/>
              </a:cxn>
              <a:cxn ang="0">
                <a:pos x="connsiteX173-677" y="connsiteY173-678"/>
              </a:cxn>
              <a:cxn ang="0">
                <a:pos x="connsiteX174-679" y="connsiteY174-680"/>
              </a:cxn>
            </a:cxnLst>
            <a:rect l="l" t="t" r="r" b="b"/>
            <a:pathLst>
              <a:path w="2050786" h="3777545">
                <a:moveTo>
                  <a:pt x="1312539" y="2869241"/>
                </a:moveTo>
                <a:lnTo>
                  <a:pt x="1400322" y="2869241"/>
                </a:lnTo>
                <a:lnTo>
                  <a:pt x="1400322" y="3038710"/>
                </a:lnTo>
                <a:lnTo>
                  <a:pt x="1905070" y="3038710"/>
                </a:lnTo>
                <a:lnTo>
                  <a:pt x="1905070" y="3767791"/>
                </a:lnTo>
                <a:lnTo>
                  <a:pt x="1656354" y="3767791"/>
                </a:lnTo>
                <a:lnTo>
                  <a:pt x="1656354" y="3680009"/>
                </a:lnTo>
                <a:lnTo>
                  <a:pt x="1817288" y="3680009"/>
                </a:lnTo>
                <a:lnTo>
                  <a:pt x="1817288" y="3126492"/>
                </a:lnTo>
                <a:lnTo>
                  <a:pt x="1400322" y="3126492"/>
                </a:lnTo>
                <a:lnTo>
                  <a:pt x="1400322" y="3597103"/>
                </a:lnTo>
                <a:lnTo>
                  <a:pt x="1225976" y="3773887"/>
                </a:lnTo>
                <a:lnTo>
                  <a:pt x="1162578" y="3712927"/>
                </a:lnTo>
                <a:lnTo>
                  <a:pt x="1312539" y="3560527"/>
                </a:lnTo>
                <a:lnTo>
                  <a:pt x="1312539" y="3126492"/>
                </a:lnTo>
                <a:lnTo>
                  <a:pt x="1168674" y="3126492"/>
                </a:lnTo>
                <a:lnTo>
                  <a:pt x="1168674" y="3038710"/>
                </a:lnTo>
                <a:lnTo>
                  <a:pt x="1312539" y="3038710"/>
                </a:lnTo>
                <a:lnTo>
                  <a:pt x="1312539" y="2869241"/>
                </a:lnTo>
                <a:close/>
                <a:moveTo>
                  <a:pt x="719384" y="2415634"/>
                </a:moveTo>
                <a:lnTo>
                  <a:pt x="820578" y="2516828"/>
                </a:lnTo>
                <a:lnTo>
                  <a:pt x="758398" y="2577788"/>
                </a:lnTo>
                <a:lnTo>
                  <a:pt x="658424" y="2476594"/>
                </a:lnTo>
                <a:lnTo>
                  <a:pt x="719384" y="2415634"/>
                </a:lnTo>
                <a:close/>
                <a:moveTo>
                  <a:pt x="581614" y="2359551"/>
                </a:moveTo>
                <a:lnTo>
                  <a:pt x="581614" y="2633871"/>
                </a:lnTo>
                <a:lnTo>
                  <a:pt x="896168" y="2633871"/>
                </a:lnTo>
                <a:lnTo>
                  <a:pt x="896168" y="2359551"/>
                </a:lnTo>
                <a:lnTo>
                  <a:pt x="581614" y="2359551"/>
                </a:lnTo>
                <a:close/>
                <a:moveTo>
                  <a:pt x="493832" y="2271769"/>
                </a:moveTo>
                <a:lnTo>
                  <a:pt x="983950" y="2271769"/>
                </a:lnTo>
                <a:lnTo>
                  <a:pt x="983950" y="2721654"/>
                </a:lnTo>
                <a:lnTo>
                  <a:pt x="493832" y="2721654"/>
                </a:lnTo>
                <a:lnTo>
                  <a:pt x="493832" y="2271769"/>
                </a:lnTo>
                <a:close/>
                <a:moveTo>
                  <a:pt x="279253" y="2224220"/>
                </a:moveTo>
                <a:lnTo>
                  <a:pt x="367035" y="2224220"/>
                </a:lnTo>
                <a:lnTo>
                  <a:pt x="367035" y="2830162"/>
                </a:lnTo>
                <a:lnTo>
                  <a:pt x="279253" y="2830162"/>
                </a:lnTo>
                <a:lnTo>
                  <a:pt x="279253" y="2224220"/>
                </a:lnTo>
                <a:close/>
                <a:moveTo>
                  <a:pt x="499928" y="2080354"/>
                </a:moveTo>
                <a:lnTo>
                  <a:pt x="1200968" y="2080354"/>
                </a:lnTo>
                <a:lnTo>
                  <a:pt x="1200968" y="2725375"/>
                </a:lnTo>
                <a:lnTo>
                  <a:pt x="1958715" y="2725375"/>
                </a:lnTo>
                <a:lnTo>
                  <a:pt x="1958715" y="2813158"/>
                </a:lnTo>
                <a:lnTo>
                  <a:pt x="1069918" y="2813158"/>
                </a:lnTo>
                <a:lnTo>
                  <a:pt x="1069918" y="3640995"/>
                </a:lnTo>
                <a:lnTo>
                  <a:pt x="947998" y="3777545"/>
                </a:lnTo>
                <a:lnTo>
                  <a:pt x="882162" y="3717804"/>
                </a:lnTo>
                <a:lnTo>
                  <a:pt x="982136" y="3608076"/>
                </a:lnTo>
                <a:lnTo>
                  <a:pt x="982136" y="2725375"/>
                </a:lnTo>
                <a:lnTo>
                  <a:pt x="1113186" y="2725311"/>
                </a:lnTo>
                <a:lnTo>
                  <a:pt x="1113186" y="2168137"/>
                </a:lnTo>
                <a:lnTo>
                  <a:pt x="499928" y="2168137"/>
                </a:lnTo>
                <a:lnTo>
                  <a:pt x="499928" y="2080354"/>
                </a:lnTo>
                <a:close/>
                <a:moveTo>
                  <a:pt x="303637" y="2035244"/>
                </a:moveTo>
                <a:lnTo>
                  <a:pt x="403611" y="2136438"/>
                </a:lnTo>
                <a:lnTo>
                  <a:pt x="341432" y="2197398"/>
                </a:lnTo>
                <a:lnTo>
                  <a:pt x="241458" y="2096204"/>
                </a:lnTo>
                <a:lnTo>
                  <a:pt x="303637" y="2035244"/>
                </a:lnTo>
                <a:close/>
                <a:moveTo>
                  <a:pt x="1042472" y="1912105"/>
                </a:moveTo>
                <a:lnTo>
                  <a:pt x="1136350" y="2004764"/>
                </a:lnTo>
                <a:lnTo>
                  <a:pt x="1075390" y="2066943"/>
                </a:lnTo>
                <a:lnTo>
                  <a:pt x="981512" y="1973065"/>
                </a:lnTo>
                <a:lnTo>
                  <a:pt x="1042472" y="1912105"/>
                </a:lnTo>
                <a:close/>
                <a:moveTo>
                  <a:pt x="504805" y="1912105"/>
                </a:moveTo>
                <a:lnTo>
                  <a:pt x="597464" y="2004764"/>
                </a:lnTo>
                <a:lnTo>
                  <a:pt x="536504" y="2066943"/>
                </a:lnTo>
                <a:lnTo>
                  <a:pt x="442626" y="1973065"/>
                </a:lnTo>
                <a:lnTo>
                  <a:pt x="504805" y="1912105"/>
                </a:lnTo>
                <a:close/>
                <a:moveTo>
                  <a:pt x="273157" y="1738978"/>
                </a:moveTo>
                <a:lnTo>
                  <a:pt x="360939" y="1738978"/>
                </a:lnTo>
                <a:lnTo>
                  <a:pt x="360939" y="1803596"/>
                </a:lnTo>
                <a:lnTo>
                  <a:pt x="719384" y="1803596"/>
                </a:lnTo>
                <a:lnTo>
                  <a:pt x="719384" y="1891378"/>
                </a:lnTo>
                <a:lnTo>
                  <a:pt x="341432" y="1891378"/>
                </a:lnTo>
                <a:lnTo>
                  <a:pt x="254869" y="2025490"/>
                </a:lnTo>
                <a:lnTo>
                  <a:pt x="180498" y="1976722"/>
                </a:lnTo>
                <a:lnTo>
                  <a:pt x="273157" y="1832857"/>
                </a:lnTo>
                <a:lnTo>
                  <a:pt x="273157" y="1738978"/>
                </a:lnTo>
                <a:close/>
                <a:moveTo>
                  <a:pt x="1698437" y="1314046"/>
                </a:moveTo>
                <a:lnTo>
                  <a:pt x="1814261" y="1429870"/>
                </a:lnTo>
                <a:lnTo>
                  <a:pt x="1753301" y="1490830"/>
                </a:lnTo>
                <a:lnTo>
                  <a:pt x="1637477" y="1376225"/>
                </a:lnTo>
                <a:lnTo>
                  <a:pt x="1698437" y="1314046"/>
                </a:lnTo>
                <a:close/>
                <a:moveTo>
                  <a:pt x="1238799" y="1314046"/>
                </a:moveTo>
                <a:lnTo>
                  <a:pt x="1354623" y="1429870"/>
                </a:lnTo>
                <a:lnTo>
                  <a:pt x="1293663" y="1490830"/>
                </a:lnTo>
                <a:lnTo>
                  <a:pt x="1177839" y="1376225"/>
                </a:lnTo>
                <a:lnTo>
                  <a:pt x="1238799" y="1314046"/>
                </a:lnTo>
                <a:close/>
                <a:moveTo>
                  <a:pt x="1129071" y="1065329"/>
                </a:moveTo>
                <a:lnTo>
                  <a:pt x="1129071" y="1799288"/>
                </a:lnTo>
                <a:lnTo>
                  <a:pt x="1418021" y="1799288"/>
                </a:lnTo>
                <a:lnTo>
                  <a:pt x="1418021" y="1065329"/>
                </a:lnTo>
                <a:lnTo>
                  <a:pt x="1129071" y="1065329"/>
                </a:lnTo>
                <a:close/>
                <a:moveTo>
                  <a:pt x="1616751" y="814174"/>
                </a:moveTo>
                <a:lnTo>
                  <a:pt x="1704533" y="814174"/>
                </a:lnTo>
                <a:lnTo>
                  <a:pt x="1704533" y="948286"/>
                </a:lnTo>
                <a:lnTo>
                  <a:pt x="2050786" y="948286"/>
                </a:lnTo>
                <a:lnTo>
                  <a:pt x="2050786" y="1887070"/>
                </a:lnTo>
                <a:lnTo>
                  <a:pt x="1738671" y="1887070"/>
                </a:lnTo>
                <a:lnTo>
                  <a:pt x="1738671" y="1799288"/>
                </a:lnTo>
                <a:lnTo>
                  <a:pt x="1963003" y="1799288"/>
                </a:lnTo>
                <a:lnTo>
                  <a:pt x="1963003" y="1036068"/>
                </a:lnTo>
                <a:lnTo>
                  <a:pt x="1683807" y="1036068"/>
                </a:lnTo>
                <a:lnTo>
                  <a:pt x="1683807" y="1025095"/>
                </a:lnTo>
                <a:lnTo>
                  <a:pt x="1577736" y="1154331"/>
                </a:lnTo>
                <a:lnTo>
                  <a:pt x="1509461" y="1099467"/>
                </a:lnTo>
                <a:lnTo>
                  <a:pt x="1616751" y="969012"/>
                </a:lnTo>
                <a:lnTo>
                  <a:pt x="1616751" y="814174"/>
                </a:lnTo>
                <a:close/>
                <a:moveTo>
                  <a:pt x="911962" y="46329"/>
                </a:moveTo>
                <a:lnTo>
                  <a:pt x="1026567" y="162153"/>
                </a:lnTo>
                <a:lnTo>
                  <a:pt x="961949" y="223113"/>
                </a:lnTo>
                <a:lnTo>
                  <a:pt x="848564" y="107289"/>
                </a:lnTo>
                <a:lnTo>
                  <a:pt x="911962" y="46329"/>
                </a:lnTo>
                <a:close/>
                <a:moveTo>
                  <a:pt x="696164" y="0"/>
                </a:moveTo>
                <a:lnTo>
                  <a:pt x="760781" y="343814"/>
                </a:lnTo>
                <a:lnTo>
                  <a:pt x="1080212" y="343814"/>
                </a:lnTo>
                <a:lnTo>
                  <a:pt x="1080212" y="431597"/>
                </a:lnTo>
                <a:lnTo>
                  <a:pt x="776631" y="431597"/>
                </a:lnTo>
                <a:lnTo>
                  <a:pt x="818084" y="652272"/>
                </a:lnTo>
                <a:lnTo>
                  <a:pt x="968045" y="509625"/>
                </a:lnTo>
                <a:lnTo>
                  <a:pt x="1029005" y="573024"/>
                </a:lnTo>
                <a:lnTo>
                  <a:pt x="837591" y="755904"/>
                </a:lnTo>
                <a:lnTo>
                  <a:pt x="880263" y="977798"/>
                </a:lnTo>
                <a:lnTo>
                  <a:pt x="1232703" y="977547"/>
                </a:lnTo>
                <a:lnTo>
                  <a:pt x="1232703" y="814174"/>
                </a:lnTo>
                <a:lnTo>
                  <a:pt x="1320485" y="814174"/>
                </a:lnTo>
                <a:lnTo>
                  <a:pt x="1320485" y="977547"/>
                </a:lnTo>
                <a:lnTo>
                  <a:pt x="1505803" y="977547"/>
                </a:lnTo>
                <a:lnTo>
                  <a:pt x="1505803" y="1887070"/>
                </a:lnTo>
                <a:lnTo>
                  <a:pt x="880318" y="1891378"/>
                </a:lnTo>
                <a:lnTo>
                  <a:pt x="793755" y="2025490"/>
                </a:lnTo>
                <a:lnTo>
                  <a:pt x="719384" y="1976722"/>
                </a:lnTo>
                <a:lnTo>
                  <a:pt x="812043" y="1832857"/>
                </a:lnTo>
                <a:lnTo>
                  <a:pt x="812043" y="1738978"/>
                </a:lnTo>
                <a:lnTo>
                  <a:pt x="899826" y="1738978"/>
                </a:lnTo>
                <a:lnTo>
                  <a:pt x="899826" y="1803596"/>
                </a:lnTo>
                <a:lnTo>
                  <a:pt x="1041288" y="1803596"/>
                </a:lnTo>
                <a:lnTo>
                  <a:pt x="1041288" y="1065581"/>
                </a:lnTo>
                <a:lnTo>
                  <a:pt x="808330" y="1065581"/>
                </a:lnTo>
                <a:lnTo>
                  <a:pt x="763220" y="826618"/>
                </a:lnTo>
                <a:lnTo>
                  <a:pt x="559613" y="1020470"/>
                </a:lnTo>
                <a:lnTo>
                  <a:pt x="498653" y="957072"/>
                </a:lnTo>
                <a:lnTo>
                  <a:pt x="743712" y="724205"/>
                </a:lnTo>
                <a:lnTo>
                  <a:pt x="688848" y="431597"/>
                </a:lnTo>
                <a:lnTo>
                  <a:pt x="325527" y="431597"/>
                </a:lnTo>
                <a:lnTo>
                  <a:pt x="325527" y="623011"/>
                </a:lnTo>
                <a:lnTo>
                  <a:pt x="536448" y="559613"/>
                </a:lnTo>
                <a:lnTo>
                  <a:pt x="560832" y="642518"/>
                </a:lnTo>
                <a:lnTo>
                  <a:pt x="325527" y="713232"/>
                </a:lnTo>
                <a:lnTo>
                  <a:pt x="325527" y="1068019"/>
                </a:lnTo>
                <a:lnTo>
                  <a:pt x="68276" y="1068019"/>
                </a:lnTo>
                <a:lnTo>
                  <a:pt x="68276" y="980237"/>
                </a:lnTo>
                <a:lnTo>
                  <a:pt x="237744" y="980237"/>
                </a:lnTo>
                <a:lnTo>
                  <a:pt x="237744" y="740054"/>
                </a:lnTo>
                <a:lnTo>
                  <a:pt x="69495" y="790041"/>
                </a:lnTo>
                <a:lnTo>
                  <a:pt x="45111" y="705917"/>
                </a:lnTo>
                <a:lnTo>
                  <a:pt x="237744" y="648614"/>
                </a:lnTo>
                <a:lnTo>
                  <a:pt x="237744" y="431597"/>
                </a:lnTo>
                <a:lnTo>
                  <a:pt x="0" y="431597"/>
                </a:lnTo>
                <a:lnTo>
                  <a:pt x="0" y="343814"/>
                </a:lnTo>
                <a:lnTo>
                  <a:pt x="237744" y="343814"/>
                </a:lnTo>
                <a:lnTo>
                  <a:pt x="237744" y="170688"/>
                </a:lnTo>
                <a:lnTo>
                  <a:pt x="52426" y="170688"/>
                </a:lnTo>
                <a:lnTo>
                  <a:pt x="52426" y="82905"/>
                </a:lnTo>
                <a:lnTo>
                  <a:pt x="373076" y="82905"/>
                </a:lnTo>
                <a:cubicBezTo>
                  <a:pt x="387173" y="73660"/>
                  <a:pt x="401346" y="64109"/>
                  <a:pt x="415595" y="54254"/>
                </a:cubicBezTo>
                <a:lnTo>
                  <a:pt x="457200" y="25603"/>
                </a:lnTo>
                <a:lnTo>
                  <a:pt x="505968" y="98755"/>
                </a:lnTo>
                <a:lnTo>
                  <a:pt x="397460" y="170688"/>
                </a:lnTo>
                <a:lnTo>
                  <a:pt x="325527" y="170688"/>
                </a:lnTo>
                <a:lnTo>
                  <a:pt x="325527" y="343814"/>
                </a:lnTo>
                <a:lnTo>
                  <a:pt x="671780" y="343814"/>
                </a:lnTo>
                <a:lnTo>
                  <a:pt x="610820" y="14630"/>
                </a:lnTo>
                <a:lnTo>
                  <a:pt x="696164" y="0"/>
                </a:lnTo>
                <a:close/>
              </a:path>
            </a:pathLst>
          </a:custGeom>
          <a:gradFill>
            <a:gsLst>
              <a:gs pos="0">
                <a:srgbClr val="EE6835"/>
              </a:gs>
              <a:gs pos="100000">
                <a:srgbClr val="C32952"/>
              </a:gs>
            </a:gsLst>
            <a:lin ang="5400000" scaled="1"/>
          </a:gradFill>
          <a:ln w="15875"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ctr"/>
            <a:endParaRPr lang="zh-CN" altLang="en-US" sz="9600" dirty="0">
              <a:solidFill>
                <a:srgbClr val="E53238"/>
              </a:solidFill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454403" y="4997598"/>
            <a:ext cx="2494631" cy="6186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r">
              <a:lnSpc>
                <a:spcPct val="114000"/>
              </a:lnSpc>
            </a:pPr>
            <a:r>
              <a: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36号-正文宋楷" panose="02000000000000000000" pitchFamily="2" charset="-122"/>
                <a:ea typeface="字魂36号-正文宋楷" panose="02000000000000000000" pitchFamily="2" charset="-122"/>
              </a:rPr>
              <a:t>The user can demonstrate on a projector or computer, or print the presentation and make it into a film to be used in a wider field</a:t>
            </a:r>
          </a:p>
        </p:txBody>
      </p:sp>
      <p:sp>
        <p:nvSpPr>
          <p:cNvPr id="14" name="任意多边形: 形状 13"/>
          <p:cNvSpPr/>
          <p:nvPr/>
        </p:nvSpPr>
        <p:spPr>
          <a:xfrm>
            <a:off x="4535251" y="740237"/>
            <a:ext cx="1805669" cy="3947883"/>
          </a:xfrm>
          <a:custGeom>
            <a:avLst/>
            <a:gdLst>
              <a:gd name="connsiteX0" fmla="*/ 0 w 1805669"/>
              <a:gd name="connsiteY0" fmla="*/ 0 h 3947883"/>
              <a:gd name="connsiteX1" fmla="*/ 1805669 w 1805669"/>
              <a:gd name="connsiteY1" fmla="*/ 0 h 3947883"/>
              <a:gd name="connsiteX2" fmla="*/ 1805669 w 1805669"/>
              <a:gd name="connsiteY2" fmla="*/ 98505 h 3947883"/>
              <a:gd name="connsiteX3" fmla="*/ 98505 w 1805669"/>
              <a:gd name="connsiteY3" fmla="*/ 98505 h 3947883"/>
              <a:gd name="connsiteX4" fmla="*/ 98505 w 1805669"/>
              <a:gd name="connsiteY4" fmla="*/ 3947883 h 3947883"/>
              <a:gd name="connsiteX5" fmla="*/ 0 w 1805669"/>
              <a:gd name="connsiteY5" fmla="*/ 3947883 h 3947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05669" h="3947883">
                <a:moveTo>
                  <a:pt x="0" y="0"/>
                </a:moveTo>
                <a:lnTo>
                  <a:pt x="1805669" y="0"/>
                </a:lnTo>
                <a:lnTo>
                  <a:pt x="1805669" y="98505"/>
                </a:lnTo>
                <a:lnTo>
                  <a:pt x="98505" y="98505"/>
                </a:lnTo>
                <a:lnTo>
                  <a:pt x="98505" y="3947883"/>
                </a:lnTo>
                <a:lnTo>
                  <a:pt x="0" y="3947883"/>
                </a:lnTo>
                <a:close/>
              </a:path>
            </a:pathLst>
          </a:custGeom>
          <a:gradFill flip="none" rotWithShape="0">
            <a:gsLst>
              <a:gs pos="0">
                <a:srgbClr val="EE6835"/>
              </a:gs>
              <a:gs pos="100000">
                <a:srgbClr val="C32952"/>
              </a:gs>
            </a:gsLst>
            <a:lin ang="5400000" scaled="1"/>
            <a:tileRect/>
          </a:gradFill>
          <a:ln w="254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  <p:sp>
        <p:nvSpPr>
          <p:cNvPr id="39" name="椭圆 36"/>
          <p:cNvSpPr/>
          <p:nvPr/>
        </p:nvSpPr>
        <p:spPr>
          <a:xfrm rot="5400000">
            <a:off x="10954431" y="3066656"/>
            <a:ext cx="725714" cy="724691"/>
          </a:xfrm>
          <a:custGeom>
            <a:avLst/>
            <a:gdLst>
              <a:gd name="T0" fmla="*/ 0 w 1252"/>
              <a:gd name="T1" fmla="*/ 626 h 1252"/>
              <a:gd name="T2" fmla="*/ 626 w 1252"/>
              <a:gd name="T3" fmla="*/ 1252 h 1252"/>
              <a:gd name="T4" fmla="*/ 1252 w 1252"/>
              <a:gd name="T5" fmla="*/ 626 h 1252"/>
              <a:gd name="T6" fmla="*/ 626 w 1252"/>
              <a:gd name="T7" fmla="*/ 0 h 1252"/>
              <a:gd name="T8" fmla="*/ 0 w 1252"/>
              <a:gd name="T9" fmla="*/ 626 h 1252"/>
              <a:gd name="T10" fmla="*/ 1043 w 1252"/>
              <a:gd name="T11" fmla="*/ 899 h 1252"/>
              <a:gd name="T12" fmla="*/ 626 w 1252"/>
              <a:gd name="T13" fmla="*/ 675 h 1252"/>
              <a:gd name="T14" fmla="*/ 209 w 1252"/>
              <a:gd name="T15" fmla="*/ 899 h 1252"/>
              <a:gd name="T16" fmla="*/ 626 w 1252"/>
              <a:gd name="T17" fmla="*/ 211 h 1252"/>
              <a:gd name="T18" fmla="*/ 1043 w 1252"/>
              <a:gd name="T19" fmla="*/ 899 h 1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52" h="1252">
                <a:moveTo>
                  <a:pt x="0" y="626"/>
                </a:moveTo>
                <a:cubicBezTo>
                  <a:pt x="0" y="972"/>
                  <a:pt x="280" y="1252"/>
                  <a:pt x="626" y="1252"/>
                </a:cubicBezTo>
                <a:cubicBezTo>
                  <a:pt x="972" y="1252"/>
                  <a:pt x="1252" y="972"/>
                  <a:pt x="1252" y="626"/>
                </a:cubicBezTo>
                <a:cubicBezTo>
                  <a:pt x="1252" y="280"/>
                  <a:pt x="972" y="0"/>
                  <a:pt x="626" y="0"/>
                </a:cubicBezTo>
                <a:cubicBezTo>
                  <a:pt x="280" y="0"/>
                  <a:pt x="0" y="280"/>
                  <a:pt x="0" y="626"/>
                </a:cubicBezTo>
                <a:close/>
                <a:moveTo>
                  <a:pt x="1043" y="899"/>
                </a:moveTo>
                <a:lnTo>
                  <a:pt x="626" y="675"/>
                </a:lnTo>
                <a:lnTo>
                  <a:pt x="209" y="899"/>
                </a:lnTo>
                <a:lnTo>
                  <a:pt x="626" y="211"/>
                </a:lnTo>
                <a:lnTo>
                  <a:pt x="1043" y="899"/>
                </a:lnTo>
                <a:close/>
              </a:path>
            </a:pathLst>
          </a:custGeom>
          <a:gradFill>
            <a:gsLst>
              <a:gs pos="0">
                <a:srgbClr val="EE6835"/>
              </a:gs>
              <a:gs pos="100000">
                <a:srgbClr val="C3295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  <p:sp>
        <p:nvSpPr>
          <p:cNvPr id="40" name="椭圆 37"/>
          <p:cNvSpPr/>
          <p:nvPr/>
        </p:nvSpPr>
        <p:spPr>
          <a:xfrm rot="16200000" flipH="1">
            <a:off x="511855" y="3066656"/>
            <a:ext cx="725714" cy="724691"/>
          </a:xfrm>
          <a:custGeom>
            <a:avLst/>
            <a:gdLst>
              <a:gd name="T0" fmla="*/ 0 w 1252"/>
              <a:gd name="T1" fmla="*/ 626 h 1252"/>
              <a:gd name="T2" fmla="*/ 626 w 1252"/>
              <a:gd name="T3" fmla="*/ 1252 h 1252"/>
              <a:gd name="T4" fmla="*/ 1252 w 1252"/>
              <a:gd name="T5" fmla="*/ 626 h 1252"/>
              <a:gd name="T6" fmla="*/ 626 w 1252"/>
              <a:gd name="T7" fmla="*/ 0 h 1252"/>
              <a:gd name="T8" fmla="*/ 0 w 1252"/>
              <a:gd name="T9" fmla="*/ 626 h 1252"/>
              <a:gd name="T10" fmla="*/ 1043 w 1252"/>
              <a:gd name="T11" fmla="*/ 899 h 1252"/>
              <a:gd name="T12" fmla="*/ 626 w 1252"/>
              <a:gd name="T13" fmla="*/ 675 h 1252"/>
              <a:gd name="T14" fmla="*/ 209 w 1252"/>
              <a:gd name="T15" fmla="*/ 899 h 1252"/>
              <a:gd name="T16" fmla="*/ 626 w 1252"/>
              <a:gd name="T17" fmla="*/ 211 h 1252"/>
              <a:gd name="T18" fmla="*/ 1043 w 1252"/>
              <a:gd name="T19" fmla="*/ 899 h 1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52" h="1252">
                <a:moveTo>
                  <a:pt x="0" y="626"/>
                </a:moveTo>
                <a:cubicBezTo>
                  <a:pt x="0" y="972"/>
                  <a:pt x="280" y="1252"/>
                  <a:pt x="626" y="1252"/>
                </a:cubicBezTo>
                <a:cubicBezTo>
                  <a:pt x="972" y="1252"/>
                  <a:pt x="1252" y="972"/>
                  <a:pt x="1252" y="626"/>
                </a:cubicBezTo>
                <a:cubicBezTo>
                  <a:pt x="1252" y="280"/>
                  <a:pt x="972" y="0"/>
                  <a:pt x="626" y="0"/>
                </a:cubicBezTo>
                <a:cubicBezTo>
                  <a:pt x="280" y="0"/>
                  <a:pt x="0" y="280"/>
                  <a:pt x="0" y="626"/>
                </a:cubicBezTo>
                <a:close/>
                <a:moveTo>
                  <a:pt x="1043" y="899"/>
                </a:moveTo>
                <a:lnTo>
                  <a:pt x="626" y="675"/>
                </a:lnTo>
                <a:lnTo>
                  <a:pt x="209" y="899"/>
                </a:lnTo>
                <a:lnTo>
                  <a:pt x="626" y="211"/>
                </a:lnTo>
                <a:lnTo>
                  <a:pt x="1043" y="899"/>
                </a:lnTo>
                <a:close/>
              </a:path>
            </a:pathLst>
          </a:custGeom>
          <a:gradFill>
            <a:gsLst>
              <a:gs pos="0">
                <a:srgbClr val="EE6835"/>
              </a:gs>
              <a:gs pos="100000">
                <a:srgbClr val="C3295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14" grpId="0" animBg="1"/>
      <p:bldP spid="39" grpId="0" animBg="1"/>
      <p:bldP spid="4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4682291" y="2027935"/>
            <a:ext cx="2827420" cy="2827532"/>
            <a:chOff x="4326835" y="2019869"/>
            <a:chExt cx="3074437" cy="3074561"/>
          </a:xfrm>
        </p:grpSpPr>
        <p:grpSp>
          <p:nvGrpSpPr>
            <p:cNvPr id="2" name="í$ľîḋé"/>
            <p:cNvGrpSpPr/>
            <p:nvPr/>
          </p:nvGrpSpPr>
          <p:grpSpPr>
            <a:xfrm>
              <a:off x="4326835" y="2019869"/>
              <a:ext cx="3074437" cy="3074561"/>
              <a:chOff x="0" y="0"/>
              <a:chExt cx="5569485" cy="5569719"/>
            </a:xfrm>
          </p:grpSpPr>
          <p:sp>
            <p:nvSpPr>
              <p:cNvPr id="3" name="íšḻïḍè"/>
              <p:cNvSpPr/>
              <p:nvPr/>
            </p:nvSpPr>
            <p:spPr>
              <a:xfrm>
                <a:off x="1936" y="0"/>
                <a:ext cx="3610086" cy="278207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36" h="20927" extrusionOk="0">
                    <a:moveTo>
                      <a:pt x="3175" y="20927"/>
                    </a:moveTo>
                    <a:cubicBezTo>
                      <a:pt x="1213" y="18404"/>
                      <a:pt x="80" y="15038"/>
                      <a:pt x="4" y="11505"/>
                    </a:cubicBezTo>
                    <a:cubicBezTo>
                      <a:pt x="-64" y="8351"/>
                      <a:pt x="719" y="5260"/>
                      <a:pt x="2225" y="2740"/>
                    </a:cubicBezTo>
                    <a:cubicBezTo>
                      <a:pt x="4976" y="130"/>
                      <a:pt x="8549" y="-673"/>
                      <a:pt x="11844" y="579"/>
                    </a:cubicBezTo>
                    <a:cubicBezTo>
                      <a:pt x="14275" y="1503"/>
                      <a:pt x="16303" y="3401"/>
                      <a:pt x="17896" y="5704"/>
                    </a:cubicBezTo>
                    <a:cubicBezTo>
                      <a:pt x="19653" y="8242"/>
                      <a:pt x="20927" y="11334"/>
                      <a:pt x="21536" y="14769"/>
                    </a:cubicBezTo>
                    <a:cubicBezTo>
                      <a:pt x="18049" y="13574"/>
                      <a:pt x="14364" y="13660"/>
                      <a:pt x="10915" y="15017"/>
                    </a:cubicBezTo>
                    <a:cubicBezTo>
                      <a:pt x="7993" y="16167"/>
                      <a:pt x="5337" y="18195"/>
                      <a:pt x="3175" y="20927"/>
                    </a:cubicBezTo>
                    <a:close/>
                  </a:path>
                </a:pathLst>
              </a:custGeom>
              <a:solidFill>
                <a:srgbClr val="E53238"/>
              </a:solidFill>
              <a:ln w="57150" cap="flat">
                <a:solidFill>
                  <a:schemeClr val="bg1"/>
                </a:solidFill>
                <a:miter lim="400000"/>
              </a:ln>
              <a:effectLst/>
            </p:spPr>
            <p:txBody>
              <a:bodyPr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endParaRPr sz="1600"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4" name="îṣliḋé"/>
              <p:cNvSpPr/>
              <p:nvPr/>
            </p:nvSpPr>
            <p:spPr>
              <a:xfrm rot="5400000">
                <a:off x="2376836" y="412984"/>
                <a:ext cx="3603463" cy="278183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36" h="20928" extrusionOk="0">
                    <a:moveTo>
                      <a:pt x="3181" y="20928"/>
                    </a:moveTo>
                    <a:cubicBezTo>
                      <a:pt x="1215" y="18404"/>
                      <a:pt x="80" y="15038"/>
                      <a:pt x="4" y="11505"/>
                    </a:cubicBezTo>
                    <a:cubicBezTo>
                      <a:pt x="-64" y="8350"/>
                      <a:pt x="721" y="5259"/>
                      <a:pt x="2230" y="2738"/>
                    </a:cubicBezTo>
                    <a:cubicBezTo>
                      <a:pt x="4986" y="131"/>
                      <a:pt x="8565" y="-672"/>
                      <a:pt x="11866" y="578"/>
                    </a:cubicBezTo>
                    <a:cubicBezTo>
                      <a:pt x="14303" y="1500"/>
                      <a:pt x="16336" y="3396"/>
                      <a:pt x="17929" y="5703"/>
                    </a:cubicBezTo>
                    <a:cubicBezTo>
                      <a:pt x="19682" y="8240"/>
                      <a:pt x="20946" y="11335"/>
                      <a:pt x="21536" y="14770"/>
                    </a:cubicBezTo>
                    <a:cubicBezTo>
                      <a:pt x="18028" y="13581"/>
                      <a:pt x="14322" y="13682"/>
                      <a:pt x="10858" y="15061"/>
                    </a:cubicBezTo>
                    <a:cubicBezTo>
                      <a:pt x="7962" y="16214"/>
                      <a:pt x="5329" y="18226"/>
                      <a:pt x="3181" y="20928"/>
                    </a:cubicBezTo>
                    <a:close/>
                  </a:path>
                </a:pathLst>
              </a:custGeom>
              <a:solidFill>
                <a:srgbClr val="C32952"/>
              </a:solidFill>
              <a:ln w="57150" cap="flat">
                <a:solidFill>
                  <a:schemeClr val="bg1"/>
                </a:solidFill>
                <a:miter lim="400000"/>
              </a:ln>
              <a:effectLst/>
            </p:spPr>
            <p:txBody>
              <a:bodyPr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endParaRPr sz="1600"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5" name="iṧļiḋe"/>
              <p:cNvSpPr/>
              <p:nvPr/>
            </p:nvSpPr>
            <p:spPr>
              <a:xfrm rot="10800000">
                <a:off x="1957736" y="2787884"/>
                <a:ext cx="3603463" cy="278183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36" h="20928" extrusionOk="0">
                    <a:moveTo>
                      <a:pt x="3181" y="20928"/>
                    </a:moveTo>
                    <a:cubicBezTo>
                      <a:pt x="1215" y="18404"/>
                      <a:pt x="80" y="15038"/>
                      <a:pt x="4" y="11505"/>
                    </a:cubicBezTo>
                    <a:cubicBezTo>
                      <a:pt x="-64" y="8350"/>
                      <a:pt x="721" y="5259"/>
                      <a:pt x="2230" y="2738"/>
                    </a:cubicBezTo>
                    <a:cubicBezTo>
                      <a:pt x="4986" y="131"/>
                      <a:pt x="8565" y="-672"/>
                      <a:pt x="11866" y="578"/>
                    </a:cubicBezTo>
                    <a:cubicBezTo>
                      <a:pt x="14303" y="1500"/>
                      <a:pt x="16336" y="3396"/>
                      <a:pt x="17929" y="5703"/>
                    </a:cubicBezTo>
                    <a:cubicBezTo>
                      <a:pt x="19682" y="8240"/>
                      <a:pt x="20946" y="11335"/>
                      <a:pt x="21536" y="14770"/>
                    </a:cubicBezTo>
                    <a:cubicBezTo>
                      <a:pt x="18028" y="13581"/>
                      <a:pt x="14322" y="13682"/>
                      <a:pt x="10858" y="15061"/>
                    </a:cubicBezTo>
                    <a:cubicBezTo>
                      <a:pt x="7962" y="16214"/>
                      <a:pt x="5329" y="18226"/>
                      <a:pt x="3181" y="20928"/>
                    </a:cubicBezTo>
                    <a:close/>
                  </a:path>
                </a:pathLst>
              </a:custGeom>
              <a:solidFill>
                <a:srgbClr val="E53238"/>
              </a:solidFill>
              <a:ln w="57150" cap="flat">
                <a:solidFill>
                  <a:schemeClr val="bg1"/>
                </a:solidFill>
                <a:miter lim="400000"/>
              </a:ln>
              <a:effectLst/>
            </p:spPr>
            <p:txBody>
              <a:bodyPr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endParaRPr sz="1600"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6" name="îş1iḍe"/>
              <p:cNvSpPr/>
              <p:nvPr/>
            </p:nvSpPr>
            <p:spPr>
              <a:xfrm rot="16200000">
                <a:off x="-410814" y="2368784"/>
                <a:ext cx="3603463" cy="278183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36" h="20928" extrusionOk="0">
                    <a:moveTo>
                      <a:pt x="3181" y="20928"/>
                    </a:moveTo>
                    <a:cubicBezTo>
                      <a:pt x="1215" y="18404"/>
                      <a:pt x="80" y="15038"/>
                      <a:pt x="4" y="11505"/>
                    </a:cubicBezTo>
                    <a:cubicBezTo>
                      <a:pt x="-64" y="8350"/>
                      <a:pt x="721" y="5259"/>
                      <a:pt x="2230" y="2738"/>
                    </a:cubicBezTo>
                    <a:cubicBezTo>
                      <a:pt x="4986" y="131"/>
                      <a:pt x="8565" y="-672"/>
                      <a:pt x="11866" y="578"/>
                    </a:cubicBezTo>
                    <a:cubicBezTo>
                      <a:pt x="14303" y="1500"/>
                      <a:pt x="16336" y="3396"/>
                      <a:pt x="17929" y="5703"/>
                    </a:cubicBezTo>
                    <a:cubicBezTo>
                      <a:pt x="19682" y="8240"/>
                      <a:pt x="20946" y="11335"/>
                      <a:pt x="21536" y="14770"/>
                    </a:cubicBezTo>
                    <a:cubicBezTo>
                      <a:pt x="18028" y="13581"/>
                      <a:pt x="14322" y="13682"/>
                      <a:pt x="10858" y="15061"/>
                    </a:cubicBezTo>
                    <a:cubicBezTo>
                      <a:pt x="7962" y="16214"/>
                      <a:pt x="5329" y="18226"/>
                      <a:pt x="3181" y="20928"/>
                    </a:cubicBezTo>
                    <a:close/>
                  </a:path>
                </a:pathLst>
              </a:custGeom>
              <a:solidFill>
                <a:srgbClr val="C32952"/>
              </a:solidFill>
              <a:ln w="57150" cap="flat">
                <a:solidFill>
                  <a:schemeClr val="bg1"/>
                </a:solidFill>
                <a:miter lim="400000"/>
              </a:ln>
              <a:effectLst/>
            </p:spPr>
            <p:txBody>
              <a:bodyPr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endParaRPr sz="1600"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</p:grpSp>
        <p:sp>
          <p:nvSpPr>
            <p:cNvPr id="7" name="ísḻiḓè"/>
            <p:cNvSpPr/>
            <p:nvPr/>
          </p:nvSpPr>
          <p:spPr>
            <a:xfrm>
              <a:off x="4568688" y="2297428"/>
              <a:ext cx="937181" cy="710067"/>
            </a:xfrm>
            <a:prstGeom prst="rect">
              <a:avLst/>
            </a:prstGeom>
            <a:ln w="12700">
              <a:miter lim="400000"/>
            </a:ln>
          </p:spPr>
          <p:txBody>
            <a:bodyPr wrap="none" lIns="90000" tIns="46800" rIns="90000" bIns="46800" anchor="ctr">
              <a:norm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3600" dirty="0">
                  <a:solidFill>
                    <a:schemeClr val="bg1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Q1</a:t>
              </a:r>
              <a:endParaRPr sz="3600" dirty="0">
                <a:solidFill>
                  <a:schemeClr val="bg1"/>
                </a:solidFill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8" name="íŝļiḋé"/>
            <p:cNvSpPr/>
            <p:nvPr/>
          </p:nvSpPr>
          <p:spPr>
            <a:xfrm>
              <a:off x="6278097" y="2297428"/>
              <a:ext cx="937182" cy="710067"/>
            </a:xfrm>
            <a:prstGeom prst="rect">
              <a:avLst/>
            </a:prstGeom>
            <a:ln w="12700">
              <a:miter lim="400000"/>
            </a:ln>
          </p:spPr>
          <p:txBody>
            <a:bodyPr lIns="90000" tIns="46800" rIns="90000" bIns="46800" anchor="ctr">
              <a:norm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sz="3600" dirty="0">
                  <a:solidFill>
                    <a:srgbClr val="FFFFFF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Q2</a:t>
              </a:r>
              <a:endParaRPr sz="3600" dirty="0">
                <a:solidFill>
                  <a:srgbClr val="FFFFFF"/>
                </a:solidFill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9" name="íşľîdê"/>
            <p:cNvSpPr/>
            <p:nvPr/>
          </p:nvSpPr>
          <p:spPr>
            <a:xfrm>
              <a:off x="4559360" y="3992306"/>
              <a:ext cx="937182" cy="710067"/>
            </a:xfrm>
            <a:prstGeom prst="rect">
              <a:avLst/>
            </a:prstGeom>
            <a:ln w="12700">
              <a:miter lim="400000"/>
            </a:ln>
          </p:spPr>
          <p:txBody>
            <a:bodyPr lIns="90000" tIns="46800" rIns="90000" bIns="46800" anchor="ctr">
              <a:norm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sz="3600" dirty="0">
                  <a:solidFill>
                    <a:srgbClr val="FFFFFF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Q3</a:t>
              </a:r>
              <a:endParaRPr lang="en-US" sz="3600" dirty="0">
                <a:solidFill>
                  <a:srgbClr val="FFFFFF"/>
                </a:solidFill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0" name="iṣḻîḓê"/>
            <p:cNvSpPr/>
            <p:nvPr/>
          </p:nvSpPr>
          <p:spPr>
            <a:xfrm>
              <a:off x="6268770" y="3992306"/>
              <a:ext cx="937181" cy="710067"/>
            </a:xfrm>
            <a:prstGeom prst="rect">
              <a:avLst/>
            </a:prstGeom>
            <a:ln w="12700">
              <a:miter lim="400000"/>
            </a:ln>
          </p:spPr>
          <p:txBody>
            <a:bodyPr lIns="90000" tIns="46800" rIns="90000" bIns="46800" anchor="ctr">
              <a:norm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sz="3600" dirty="0">
                  <a:solidFill>
                    <a:srgbClr val="FFFFFF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Q4</a:t>
              </a:r>
              <a:endParaRPr lang="en-US" sz="3600" dirty="0">
                <a:solidFill>
                  <a:srgbClr val="FFFFFF"/>
                </a:solidFill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7856451" y="2091438"/>
            <a:ext cx="2965344" cy="845903"/>
            <a:chOff x="1809751" y="2496470"/>
            <a:chExt cx="2965344" cy="845903"/>
          </a:xfrm>
        </p:grpSpPr>
        <p:sp>
          <p:nvSpPr>
            <p:cNvPr id="13" name="文本框 12"/>
            <p:cNvSpPr txBox="1"/>
            <p:nvPr/>
          </p:nvSpPr>
          <p:spPr>
            <a:xfrm>
              <a:off x="1809751" y="2934313"/>
              <a:ext cx="2965344" cy="40806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900" dirty="0">
                  <a:solidFill>
                    <a:schemeClr val="bg1">
                      <a:lumMod val="50000"/>
                    </a:schemeClr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The user can demonstrate on a projector or computer, or print the presentation and make it into a film to be used in a wider field</a:t>
              </a: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1809751" y="2496470"/>
              <a:ext cx="1514484" cy="51334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zh-CN" altLang="en-US" sz="2400" dirty="0"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标题添加</a:t>
              </a:r>
              <a:endParaRPr lang="en-US" altLang="zh-CN" sz="2400" dirty="0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1370207" y="2091438"/>
            <a:ext cx="2965344" cy="845903"/>
            <a:chOff x="1809751" y="2496470"/>
            <a:chExt cx="2965344" cy="845903"/>
          </a:xfrm>
        </p:grpSpPr>
        <p:sp>
          <p:nvSpPr>
            <p:cNvPr id="16" name="文本框 15"/>
            <p:cNvSpPr txBox="1"/>
            <p:nvPr/>
          </p:nvSpPr>
          <p:spPr>
            <a:xfrm>
              <a:off x="1809751" y="2934313"/>
              <a:ext cx="2965344" cy="40806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14000"/>
                </a:lnSpc>
              </a:pPr>
              <a:r>
                <a:rPr lang="en-US" altLang="zh-CN" sz="900" dirty="0">
                  <a:solidFill>
                    <a:schemeClr val="bg1">
                      <a:lumMod val="50000"/>
                    </a:schemeClr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The user can demonstrate on a projector or computer, or print the presentation and make it into a film to be used in a wider field</a:t>
              </a: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3260611" y="2496470"/>
              <a:ext cx="1514484" cy="51334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14000"/>
                </a:lnSpc>
              </a:pPr>
              <a:r>
                <a:rPr lang="zh-CN" altLang="en-US" sz="2400" dirty="0"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标题添加</a:t>
              </a:r>
              <a:endParaRPr lang="en-US" altLang="zh-CN" sz="2400" dirty="0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7856451" y="3753793"/>
            <a:ext cx="2965344" cy="845903"/>
            <a:chOff x="1809751" y="2496470"/>
            <a:chExt cx="2965344" cy="845903"/>
          </a:xfrm>
        </p:grpSpPr>
        <p:sp>
          <p:nvSpPr>
            <p:cNvPr id="19" name="文本框 18"/>
            <p:cNvSpPr txBox="1"/>
            <p:nvPr/>
          </p:nvSpPr>
          <p:spPr>
            <a:xfrm>
              <a:off x="1809751" y="2934313"/>
              <a:ext cx="2965344" cy="40806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900" dirty="0">
                  <a:solidFill>
                    <a:schemeClr val="bg1">
                      <a:lumMod val="50000"/>
                    </a:schemeClr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The user can demonstrate on a projector or computer, or print the presentation and make it into a film to be used in a wider field</a:t>
              </a: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1809751" y="2496470"/>
              <a:ext cx="1514484" cy="51334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zh-CN" altLang="en-US" sz="2400" dirty="0"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标题添加</a:t>
              </a:r>
              <a:endParaRPr lang="en-US" altLang="zh-CN" sz="2400" dirty="0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1370207" y="3753793"/>
            <a:ext cx="2965344" cy="845903"/>
            <a:chOff x="1809751" y="2496470"/>
            <a:chExt cx="2965344" cy="845903"/>
          </a:xfrm>
        </p:grpSpPr>
        <p:sp>
          <p:nvSpPr>
            <p:cNvPr id="22" name="文本框 21"/>
            <p:cNvSpPr txBox="1"/>
            <p:nvPr/>
          </p:nvSpPr>
          <p:spPr>
            <a:xfrm>
              <a:off x="1809751" y="2934313"/>
              <a:ext cx="2965344" cy="40806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14000"/>
                </a:lnSpc>
              </a:pPr>
              <a:r>
                <a:rPr lang="en-US" altLang="zh-CN" sz="900" dirty="0">
                  <a:solidFill>
                    <a:schemeClr val="bg1">
                      <a:lumMod val="50000"/>
                    </a:schemeClr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The user can demonstrate on a projector or computer, or print the presentation and make it into a film to be used in a wider field</a:t>
              </a: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3260611" y="2496470"/>
              <a:ext cx="1514484" cy="51334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14000"/>
                </a:lnSpc>
              </a:pPr>
              <a:r>
                <a:rPr lang="zh-CN" altLang="en-US" sz="2400" dirty="0"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标题添加</a:t>
              </a:r>
              <a:endParaRPr lang="en-US" altLang="zh-CN" sz="2400" dirty="0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sp>
        <p:nvSpPr>
          <p:cNvPr id="24" name="文本框 23"/>
          <p:cNvSpPr txBox="1"/>
          <p:nvPr/>
        </p:nvSpPr>
        <p:spPr>
          <a:xfrm>
            <a:off x="874713" y="273408"/>
            <a:ext cx="3719448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20000"/>
              </a:lnSpc>
            </a:pPr>
            <a:r>
              <a:rPr lang="zh-CN" altLang="en-US" sz="4000" dirty="0">
                <a:gradFill>
                  <a:gsLst>
                    <a:gs pos="0">
                      <a:srgbClr val="EE6835"/>
                    </a:gs>
                    <a:gs pos="100000">
                      <a:srgbClr val="C32952"/>
                    </a:gs>
                  </a:gsLst>
                  <a:lin ang="5400000" scaled="1"/>
                </a:gradFill>
                <a:latin typeface="字魂36号-正文宋楷" panose="02000000000000000000" pitchFamily="2" charset="-122"/>
                <a:ea typeface="字魂36号-正文宋楷" panose="02000000000000000000" pitchFamily="2" charset="-122"/>
              </a:rPr>
              <a:t>岗位认知</a:t>
            </a:r>
          </a:p>
        </p:txBody>
      </p:sp>
      <p:sp>
        <p:nvSpPr>
          <p:cNvPr id="25" name="椭圆 36"/>
          <p:cNvSpPr/>
          <p:nvPr/>
        </p:nvSpPr>
        <p:spPr>
          <a:xfrm rot="5400000">
            <a:off x="411710" y="492344"/>
            <a:ext cx="362857" cy="362345"/>
          </a:xfrm>
          <a:custGeom>
            <a:avLst/>
            <a:gdLst>
              <a:gd name="T0" fmla="*/ 0 w 1252"/>
              <a:gd name="T1" fmla="*/ 626 h 1252"/>
              <a:gd name="T2" fmla="*/ 626 w 1252"/>
              <a:gd name="T3" fmla="*/ 1252 h 1252"/>
              <a:gd name="T4" fmla="*/ 1252 w 1252"/>
              <a:gd name="T5" fmla="*/ 626 h 1252"/>
              <a:gd name="T6" fmla="*/ 626 w 1252"/>
              <a:gd name="T7" fmla="*/ 0 h 1252"/>
              <a:gd name="T8" fmla="*/ 0 w 1252"/>
              <a:gd name="T9" fmla="*/ 626 h 1252"/>
              <a:gd name="T10" fmla="*/ 1043 w 1252"/>
              <a:gd name="T11" fmla="*/ 899 h 1252"/>
              <a:gd name="T12" fmla="*/ 626 w 1252"/>
              <a:gd name="T13" fmla="*/ 675 h 1252"/>
              <a:gd name="T14" fmla="*/ 209 w 1252"/>
              <a:gd name="T15" fmla="*/ 899 h 1252"/>
              <a:gd name="T16" fmla="*/ 626 w 1252"/>
              <a:gd name="T17" fmla="*/ 211 h 1252"/>
              <a:gd name="T18" fmla="*/ 1043 w 1252"/>
              <a:gd name="T19" fmla="*/ 899 h 1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52" h="1252">
                <a:moveTo>
                  <a:pt x="0" y="626"/>
                </a:moveTo>
                <a:cubicBezTo>
                  <a:pt x="0" y="972"/>
                  <a:pt x="280" y="1252"/>
                  <a:pt x="626" y="1252"/>
                </a:cubicBezTo>
                <a:cubicBezTo>
                  <a:pt x="972" y="1252"/>
                  <a:pt x="1252" y="972"/>
                  <a:pt x="1252" y="626"/>
                </a:cubicBezTo>
                <a:cubicBezTo>
                  <a:pt x="1252" y="280"/>
                  <a:pt x="972" y="0"/>
                  <a:pt x="626" y="0"/>
                </a:cubicBezTo>
                <a:cubicBezTo>
                  <a:pt x="280" y="0"/>
                  <a:pt x="0" y="280"/>
                  <a:pt x="0" y="626"/>
                </a:cubicBezTo>
                <a:close/>
                <a:moveTo>
                  <a:pt x="1043" y="899"/>
                </a:moveTo>
                <a:lnTo>
                  <a:pt x="626" y="675"/>
                </a:lnTo>
                <a:lnTo>
                  <a:pt x="209" y="899"/>
                </a:lnTo>
                <a:lnTo>
                  <a:pt x="626" y="211"/>
                </a:lnTo>
                <a:lnTo>
                  <a:pt x="1043" y="899"/>
                </a:lnTo>
                <a:close/>
              </a:path>
            </a:pathLst>
          </a:custGeom>
          <a:gradFill>
            <a:gsLst>
              <a:gs pos="0">
                <a:srgbClr val="EE6835"/>
              </a:gs>
              <a:gs pos="100000">
                <a:srgbClr val="C3295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组合 66"/>
          <p:cNvGrpSpPr/>
          <p:nvPr/>
        </p:nvGrpSpPr>
        <p:grpSpPr>
          <a:xfrm>
            <a:off x="1489425" y="1784301"/>
            <a:ext cx="4314767" cy="1869759"/>
            <a:chOff x="1489423" y="1784297"/>
            <a:chExt cx="4314766" cy="1869759"/>
          </a:xfrm>
        </p:grpSpPr>
        <p:grpSp>
          <p:nvGrpSpPr>
            <p:cNvPr id="33" name="组合 32"/>
            <p:cNvGrpSpPr/>
            <p:nvPr/>
          </p:nvGrpSpPr>
          <p:grpSpPr>
            <a:xfrm>
              <a:off x="1489423" y="1784297"/>
              <a:ext cx="4314766" cy="1828801"/>
              <a:chOff x="755998" y="1621466"/>
              <a:chExt cx="4314766" cy="1828801"/>
            </a:xfrm>
          </p:grpSpPr>
          <p:grpSp>
            <p:nvGrpSpPr>
              <p:cNvPr id="32" name="组合 31"/>
              <p:cNvGrpSpPr/>
              <p:nvPr/>
            </p:nvGrpSpPr>
            <p:grpSpPr>
              <a:xfrm>
                <a:off x="755998" y="1621466"/>
                <a:ext cx="4314766" cy="1828801"/>
                <a:chOff x="755998" y="1621466"/>
                <a:chExt cx="4314766" cy="1828801"/>
              </a:xfrm>
            </p:grpSpPr>
            <p:sp>
              <p:nvSpPr>
                <p:cNvPr id="4" name="íşḻîḍè"/>
                <p:cNvSpPr/>
                <p:nvPr/>
              </p:nvSpPr>
              <p:spPr>
                <a:xfrm>
                  <a:off x="1677533" y="1621467"/>
                  <a:ext cx="3393231" cy="1828800"/>
                </a:xfrm>
                <a:prstGeom prst="rect">
                  <a:avLst/>
                </a:prstGeom>
                <a:blipFill>
                  <a:blip r:embed="rId3" cstate="screen"/>
                  <a:stretch>
                    <a:fillRect/>
                  </a:stretch>
                </a:blip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  <a:headEnd/>
                      <a:tailEnd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latin typeface="字魂36号-正文宋楷" panose="02000000000000000000" pitchFamily="2" charset="-122"/>
                    <a:ea typeface="字魂36号-正文宋楷" panose="02000000000000000000" pitchFamily="2" charset="-122"/>
                  </a:endParaRPr>
                </a:p>
              </p:txBody>
            </p:sp>
            <p:grpSp>
              <p:nvGrpSpPr>
                <p:cNvPr id="8" name="íS1ídé"/>
                <p:cNvGrpSpPr/>
                <p:nvPr/>
              </p:nvGrpSpPr>
              <p:grpSpPr>
                <a:xfrm>
                  <a:off x="755998" y="1621466"/>
                  <a:ext cx="802760" cy="398721"/>
                  <a:chOff x="954667" y="1621466"/>
                  <a:chExt cx="802760" cy="398721"/>
                </a:xfrm>
              </p:grpSpPr>
              <p:sp>
                <p:nvSpPr>
                  <p:cNvPr id="28" name="îṥḷídè"/>
                  <p:cNvSpPr/>
                  <p:nvPr/>
                </p:nvSpPr>
                <p:spPr>
                  <a:xfrm>
                    <a:off x="954667" y="1621466"/>
                    <a:ext cx="401380" cy="398721"/>
                  </a:xfrm>
                  <a:prstGeom prst="rect">
                    <a:avLst/>
                  </a:prstGeom>
                  <a:solidFill>
                    <a:srgbClr val="E53238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>
                    <a:scene3d>
                      <a:camera prst="orthographicFront"/>
                      <a:lightRig rig="threePt" dir="t"/>
                    </a:scene3d>
                    <a:sp3d contourW="12700"/>
                  </a:bodyPr>
                  <a:lstStyle/>
                  <a:p>
                    <a:pPr algn="ctr"/>
                    <a:endParaRPr>
                      <a:latin typeface="字魂36号-正文宋楷" panose="02000000000000000000" pitchFamily="2" charset="-122"/>
                      <a:ea typeface="字魂36号-正文宋楷" panose="02000000000000000000" pitchFamily="2" charset="-122"/>
                    </a:endParaRPr>
                  </a:p>
                </p:txBody>
              </p:sp>
              <p:sp>
                <p:nvSpPr>
                  <p:cNvPr id="29" name="ïšliḓè"/>
                  <p:cNvSpPr/>
                  <p:nvPr/>
                </p:nvSpPr>
                <p:spPr>
                  <a:xfrm flipH="1">
                    <a:off x="1356047" y="1621466"/>
                    <a:ext cx="401380" cy="398721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>
                    <a:scene3d>
                      <a:camera prst="orthographicFront"/>
                      <a:lightRig rig="threePt" dir="t"/>
                    </a:scene3d>
                    <a:sp3d contourW="12700"/>
                  </a:bodyPr>
                  <a:lstStyle/>
                  <a:p>
                    <a:pPr algn="ctr"/>
                    <a:endParaRPr>
                      <a:latin typeface="字魂36号-正文宋楷" panose="02000000000000000000" pitchFamily="2" charset="-122"/>
                      <a:ea typeface="字魂36号-正文宋楷" panose="02000000000000000000" pitchFamily="2" charset="-122"/>
                    </a:endParaRPr>
                  </a:p>
                </p:txBody>
              </p:sp>
              <p:sp>
                <p:nvSpPr>
                  <p:cNvPr id="30" name="ïṣḻiďé"/>
                  <p:cNvSpPr txBox="1"/>
                  <p:nvPr/>
                </p:nvSpPr>
                <p:spPr>
                  <a:xfrm>
                    <a:off x="984560" y="1636160"/>
                    <a:ext cx="370614" cy="369332"/>
                  </a:xfrm>
                  <a:prstGeom prst="rect">
                    <a:avLst/>
                  </a:prstGeom>
                  <a:noFill/>
                </p:spPr>
                <p:txBody>
                  <a:bodyPr wrap="none">
                    <a:normAutofit/>
                    <a:scene3d>
                      <a:camera prst="orthographicFront"/>
                      <a:lightRig rig="threePt" dir="t"/>
                    </a:scene3d>
                    <a:sp3d contourW="12700"/>
                  </a:bodyPr>
                  <a:lstStyle/>
                  <a:p>
                    <a:pPr algn="ctr"/>
                    <a:r>
                      <a:rPr lang="en-US" sz="900" dirty="0">
                        <a:solidFill>
                          <a:schemeClr val="bg1"/>
                        </a:solidFill>
                        <a:latin typeface="字魂36号-正文宋楷" panose="02000000000000000000" pitchFamily="2" charset="-122"/>
                        <a:ea typeface="字魂36号-正文宋楷" panose="02000000000000000000" pitchFamily="2" charset="-122"/>
                      </a:rPr>
                      <a:t>08</a:t>
                    </a:r>
                    <a:br>
                      <a:rPr lang="en-US" sz="900" dirty="0">
                        <a:solidFill>
                          <a:schemeClr val="bg1"/>
                        </a:solidFill>
                        <a:latin typeface="字魂36号-正文宋楷" panose="02000000000000000000" pitchFamily="2" charset="-122"/>
                        <a:ea typeface="字魂36号-正文宋楷" panose="02000000000000000000" pitchFamily="2" charset="-122"/>
                      </a:rPr>
                    </a:br>
                    <a:r>
                      <a:rPr lang="en-US" sz="900" dirty="0">
                        <a:solidFill>
                          <a:schemeClr val="bg1"/>
                        </a:solidFill>
                        <a:latin typeface="字魂36号-正文宋楷" panose="02000000000000000000" pitchFamily="2" charset="-122"/>
                        <a:ea typeface="字魂36号-正文宋楷" panose="02000000000000000000" pitchFamily="2" charset="-122"/>
                      </a:rPr>
                      <a:t>AUG</a:t>
                    </a:r>
                  </a:p>
                </p:txBody>
              </p:sp>
              <p:sp>
                <p:nvSpPr>
                  <p:cNvPr id="31" name="iṧḷíḓê"/>
                  <p:cNvSpPr/>
                  <p:nvPr/>
                </p:nvSpPr>
                <p:spPr>
                  <a:xfrm>
                    <a:off x="1377152" y="1682327"/>
                    <a:ext cx="184731" cy="276999"/>
                  </a:xfrm>
                  <a:prstGeom prst="rect">
                    <a:avLst/>
                  </a:prstGeom>
                </p:spPr>
                <p:txBody>
                  <a:bodyPr anchor="ctr">
                    <a:scene3d>
                      <a:camera prst="orthographicFront"/>
                      <a:lightRig rig="threePt" dir="t"/>
                    </a:scene3d>
                    <a:sp3d contourW="12700"/>
                  </a:bodyPr>
                  <a:lstStyle/>
                  <a:p>
                    <a:pPr algn="ctr"/>
                    <a:endParaRPr>
                      <a:latin typeface="字魂36号-正文宋楷" panose="02000000000000000000" pitchFamily="2" charset="-122"/>
                      <a:ea typeface="字魂36号-正文宋楷" panose="02000000000000000000" pitchFamily="2" charset="-122"/>
                    </a:endParaRPr>
                  </a:p>
                </p:txBody>
              </p:sp>
            </p:grpSp>
          </p:grpSp>
          <p:sp>
            <p:nvSpPr>
              <p:cNvPr id="15" name="íšļídé"/>
              <p:cNvSpPr/>
              <p:nvPr/>
            </p:nvSpPr>
            <p:spPr>
              <a:xfrm>
                <a:off x="1676848" y="2990592"/>
                <a:ext cx="3393231" cy="459675"/>
              </a:xfrm>
              <a:prstGeom prst="rect">
                <a:avLst/>
              </a:prstGeom>
              <a:solidFill>
                <a:srgbClr val="E53238">
                  <a:alpha val="70000"/>
                </a:srgbClr>
              </a:solidFill>
            </p:spPr>
            <p:txBody>
              <a:bodyPr anchor="ctr"/>
              <a:lstStyle/>
              <a:p>
                <a:pPr algn="ctr"/>
                <a:endParaRPr lang="en-US" altLang="zh-CN" dirty="0">
                  <a:solidFill>
                    <a:schemeClr val="bg1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</p:grpSp>
        <p:sp>
          <p:nvSpPr>
            <p:cNvPr id="61" name="文本框 60"/>
            <p:cNvSpPr txBox="1"/>
            <p:nvPr/>
          </p:nvSpPr>
          <p:spPr>
            <a:xfrm>
              <a:off x="3349645" y="3140710"/>
              <a:ext cx="1514484" cy="51334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zh-CN" altLang="en-US" sz="2400" dirty="0">
                  <a:solidFill>
                    <a:schemeClr val="bg1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标题添加</a:t>
              </a:r>
              <a:endParaRPr lang="en-US" altLang="zh-CN" sz="2400" dirty="0">
                <a:solidFill>
                  <a:schemeClr val="bg1"/>
                </a:solidFill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grpSp>
        <p:nvGrpSpPr>
          <p:cNvPr id="69" name="组合 68"/>
          <p:cNvGrpSpPr/>
          <p:nvPr/>
        </p:nvGrpSpPr>
        <p:grpSpPr>
          <a:xfrm>
            <a:off x="1489425" y="3847419"/>
            <a:ext cx="4314767" cy="1862080"/>
            <a:chOff x="1489423" y="3847419"/>
            <a:chExt cx="4314766" cy="1862080"/>
          </a:xfrm>
        </p:grpSpPr>
        <p:grpSp>
          <p:nvGrpSpPr>
            <p:cNvPr id="34" name="组合 33"/>
            <p:cNvGrpSpPr/>
            <p:nvPr/>
          </p:nvGrpSpPr>
          <p:grpSpPr>
            <a:xfrm>
              <a:off x="1489423" y="3847419"/>
              <a:ext cx="4314766" cy="1828801"/>
              <a:chOff x="755998" y="1621466"/>
              <a:chExt cx="4314766" cy="1828801"/>
            </a:xfrm>
          </p:grpSpPr>
          <p:grpSp>
            <p:nvGrpSpPr>
              <p:cNvPr id="35" name="组合 34"/>
              <p:cNvGrpSpPr/>
              <p:nvPr/>
            </p:nvGrpSpPr>
            <p:grpSpPr>
              <a:xfrm>
                <a:off x="755998" y="1621466"/>
                <a:ext cx="4314766" cy="1828801"/>
                <a:chOff x="755998" y="1621466"/>
                <a:chExt cx="4314766" cy="1828801"/>
              </a:xfrm>
            </p:grpSpPr>
            <p:sp>
              <p:nvSpPr>
                <p:cNvPr id="37" name="íşḻîḍè"/>
                <p:cNvSpPr/>
                <p:nvPr/>
              </p:nvSpPr>
              <p:spPr>
                <a:xfrm>
                  <a:off x="1677533" y="1621467"/>
                  <a:ext cx="3393231" cy="1828800"/>
                </a:xfrm>
                <a:prstGeom prst="rect">
                  <a:avLst/>
                </a:prstGeom>
                <a:blipFill>
                  <a:blip r:embed="rId4" cstate="screen"/>
                  <a:stretch>
                    <a:fillRect/>
                  </a:stretch>
                </a:blip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  <a:headEnd/>
                      <a:tailEnd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latin typeface="字魂36号-正文宋楷" panose="02000000000000000000" pitchFamily="2" charset="-122"/>
                    <a:ea typeface="字魂36号-正文宋楷" panose="02000000000000000000" pitchFamily="2" charset="-122"/>
                  </a:endParaRPr>
                </a:p>
              </p:txBody>
            </p:sp>
            <p:grpSp>
              <p:nvGrpSpPr>
                <p:cNvPr id="38" name="íS1ídé"/>
                <p:cNvGrpSpPr/>
                <p:nvPr/>
              </p:nvGrpSpPr>
              <p:grpSpPr>
                <a:xfrm>
                  <a:off x="755998" y="1621466"/>
                  <a:ext cx="802760" cy="398721"/>
                  <a:chOff x="954667" y="1621466"/>
                  <a:chExt cx="802760" cy="398721"/>
                </a:xfrm>
              </p:grpSpPr>
              <p:sp>
                <p:nvSpPr>
                  <p:cNvPr id="39" name="îṥḷídè"/>
                  <p:cNvSpPr/>
                  <p:nvPr/>
                </p:nvSpPr>
                <p:spPr>
                  <a:xfrm>
                    <a:off x="954667" y="1621466"/>
                    <a:ext cx="401380" cy="398721"/>
                  </a:xfrm>
                  <a:prstGeom prst="rect">
                    <a:avLst/>
                  </a:prstGeom>
                  <a:solidFill>
                    <a:srgbClr val="E53238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>
                    <a:scene3d>
                      <a:camera prst="orthographicFront"/>
                      <a:lightRig rig="threePt" dir="t"/>
                    </a:scene3d>
                    <a:sp3d contourW="12700"/>
                  </a:bodyPr>
                  <a:lstStyle/>
                  <a:p>
                    <a:pPr algn="ctr"/>
                    <a:endParaRPr>
                      <a:latin typeface="字魂36号-正文宋楷" panose="02000000000000000000" pitchFamily="2" charset="-122"/>
                      <a:ea typeface="字魂36号-正文宋楷" panose="02000000000000000000" pitchFamily="2" charset="-122"/>
                    </a:endParaRPr>
                  </a:p>
                </p:txBody>
              </p:sp>
              <p:sp>
                <p:nvSpPr>
                  <p:cNvPr id="40" name="ïšliḓè"/>
                  <p:cNvSpPr/>
                  <p:nvPr/>
                </p:nvSpPr>
                <p:spPr>
                  <a:xfrm flipH="1">
                    <a:off x="1356047" y="1621466"/>
                    <a:ext cx="401380" cy="398721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>
                    <a:scene3d>
                      <a:camera prst="orthographicFront"/>
                      <a:lightRig rig="threePt" dir="t"/>
                    </a:scene3d>
                    <a:sp3d contourW="12700"/>
                  </a:bodyPr>
                  <a:lstStyle/>
                  <a:p>
                    <a:pPr algn="ctr"/>
                    <a:endParaRPr>
                      <a:latin typeface="字魂36号-正文宋楷" panose="02000000000000000000" pitchFamily="2" charset="-122"/>
                      <a:ea typeface="字魂36号-正文宋楷" panose="02000000000000000000" pitchFamily="2" charset="-122"/>
                    </a:endParaRPr>
                  </a:p>
                </p:txBody>
              </p:sp>
              <p:sp>
                <p:nvSpPr>
                  <p:cNvPr id="41" name="ïṣḻiďé"/>
                  <p:cNvSpPr txBox="1"/>
                  <p:nvPr/>
                </p:nvSpPr>
                <p:spPr>
                  <a:xfrm>
                    <a:off x="984560" y="1636160"/>
                    <a:ext cx="370614" cy="369332"/>
                  </a:xfrm>
                  <a:prstGeom prst="rect">
                    <a:avLst/>
                  </a:prstGeom>
                  <a:noFill/>
                </p:spPr>
                <p:txBody>
                  <a:bodyPr wrap="none">
                    <a:normAutofit/>
                    <a:scene3d>
                      <a:camera prst="orthographicFront"/>
                      <a:lightRig rig="threePt" dir="t"/>
                    </a:scene3d>
                    <a:sp3d contourW="12700"/>
                  </a:bodyPr>
                  <a:lstStyle/>
                  <a:p>
                    <a:pPr algn="ctr"/>
                    <a:r>
                      <a:rPr lang="en-US" sz="900" dirty="0">
                        <a:solidFill>
                          <a:schemeClr val="bg1"/>
                        </a:solidFill>
                        <a:latin typeface="字魂36号-正文宋楷" panose="02000000000000000000" pitchFamily="2" charset="-122"/>
                        <a:ea typeface="字魂36号-正文宋楷" panose="02000000000000000000" pitchFamily="2" charset="-122"/>
                      </a:rPr>
                      <a:t>08</a:t>
                    </a:r>
                    <a:br>
                      <a:rPr lang="en-US" sz="900" dirty="0">
                        <a:solidFill>
                          <a:schemeClr val="bg1"/>
                        </a:solidFill>
                        <a:latin typeface="字魂36号-正文宋楷" panose="02000000000000000000" pitchFamily="2" charset="-122"/>
                        <a:ea typeface="字魂36号-正文宋楷" panose="02000000000000000000" pitchFamily="2" charset="-122"/>
                      </a:rPr>
                    </a:br>
                    <a:r>
                      <a:rPr lang="en-US" sz="900" dirty="0">
                        <a:solidFill>
                          <a:schemeClr val="bg1"/>
                        </a:solidFill>
                        <a:latin typeface="字魂36号-正文宋楷" panose="02000000000000000000" pitchFamily="2" charset="-122"/>
                        <a:ea typeface="字魂36号-正文宋楷" panose="02000000000000000000" pitchFamily="2" charset="-122"/>
                      </a:rPr>
                      <a:t>AUG</a:t>
                    </a:r>
                  </a:p>
                </p:txBody>
              </p:sp>
              <p:sp>
                <p:nvSpPr>
                  <p:cNvPr id="42" name="iṧḷíḓê"/>
                  <p:cNvSpPr/>
                  <p:nvPr/>
                </p:nvSpPr>
                <p:spPr>
                  <a:xfrm>
                    <a:off x="1377152" y="1682327"/>
                    <a:ext cx="184731" cy="276999"/>
                  </a:xfrm>
                  <a:prstGeom prst="rect">
                    <a:avLst/>
                  </a:prstGeom>
                </p:spPr>
                <p:txBody>
                  <a:bodyPr anchor="ctr">
                    <a:scene3d>
                      <a:camera prst="orthographicFront"/>
                      <a:lightRig rig="threePt" dir="t"/>
                    </a:scene3d>
                    <a:sp3d contourW="12700"/>
                  </a:bodyPr>
                  <a:lstStyle/>
                  <a:p>
                    <a:pPr algn="ctr"/>
                    <a:endParaRPr>
                      <a:latin typeface="字魂36号-正文宋楷" panose="02000000000000000000" pitchFamily="2" charset="-122"/>
                      <a:ea typeface="字魂36号-正文宋楷" panose="02000000000000000000" pitchFamily="2" charset="-122"/>
                    </a:endParaRPr>
                  </a:p>
                </p:txBody>
              </p:sp>
            </p:grpSp>
          </p:grpSp>
          <p:sp>
            <p:nvSpPr>
              <p:cNvPr id="36" name="íšļídé"/>
              <p:cNvSpPr/>
              <p:nvPr/>
            </p:nvSpPr>
            <p:spPr>
              <a:xfrm>
                <a:off x="1676848" y="2990592"/>
                <a:ext cx="3393231" cy="459675"/>
              </a:xfrm>
              <a:prstGeom prst="rect">
                <a:avLst/>
              </a:prstGeom>
              <a:solidFill>
                <a:srgbClr val="E53238">
                  <a:alpha val="70000"/>
                </a:srgbClr>
              </a:solidFill>
            </p:spPr>
            <p:txBody>
              <a:bodyPr anchor="ctr"/>
              <a:lstStyle/>
              <a:p>
                <a:pPr algn="ctr"/>
                <a:endParaRPr lang="en-US" altLang="zh-CN" dirty="0">
                  <a:solidFill>
                    <a:schemeClr val="bg1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</p:grpSp>
        <p:sp>
          <p:nvSpPr>
            <p:cNvPr id="62" name="文本框 61"/>
            <p:cNvSpPr txBox="1"/>
            <p:nvPr/>
          </p:nvSpPr>
          <p:spPr>
            <a:xfrm>
              <a:off x="3349645" y="5196153"/>
              <a:ext cx="1514484" cy="51334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zh-CN" altLang="en-US" sz="2400" dirty="0">
                  <a:solidFill>
                    <a:schemeClr val="bg1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标题添加</a:t>
              </a:r>
              <a:endParaRPr lang="en-US" altLang="zh-CN" sz="2400" dirty="0">
                <a:solidFill>
                  <a:schemeClr val="bg1"/>
                </a:solidFill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grpSp>
        <p:nvGrpSpPr>
          <p:cNvPr id="68" name="组合 67"/>
          <p:cNvGrpSpPr/>
          <p:nvPr/>
        </p:nvGrpSpPr>
        <p:grpSpPr>
          <a:xfrm>
            <a:off x="6347175" y="1784301"/>
            <a:ext cx="4314767" cy="1869759"/>
            <a:chOff x="6347173" y="1784297"/>
            <a:chExt cx="4314766" cy="1869759"/>
          </a:xfrm>
        </p:grpSpPr>
        <p:grpSp>
          <p:nvGrpSpPr>
            <p:cNvPr id="43" name="组合 42"/>
            <p:cNvGrpSpPr/>
            <p:nvPr/>
          </p:nvGrpSpPr>
          <p:grpSpPr>
            <a:xfrm>
              <a:off x="6347173" y="1784297"/>
              <a:ext cx="4314766" cy="1828801"/>
              <a:chOff x="755998" y="1621466"/>
              <a:chExt cx="4314766" cy="1828801"/>
            </a:xfrm>
          </p:grpSpPr>
          <p:grpSp>
            <p:nvGrpSpPr>
              <p:cNvPr id="44" name="组合 43"/>
              <p:cNvGrpSpPr/>
              <p:nvPr/>
            </p:nvGrpSpPr>
            <p:grpSpPr>
              <a:xfrm>
                <a:off x="755998" y="1621466"/>
                <a:ext cx="4314766" cy="1828801"/>
                <a:chOff x="755998" y="1621466"/>
                <a:chExt cx="4314766" cy="1828801"/>
              </a:xfrm>
            </p:grpSpPr>
            <p:sp>
              <p:nvSpPr>
                <p:cNvPr id="46" name="íşḻîḍè"/>
                <p:cNvSpPr/>
                <p:nvPr/>
              </p:nvSpPr>
              <p:spPr>
                <a:xfrm>
                  <a:off x="1677533" y="1621467"/>
                  <a:ext cx="3393231" cy="1828800"/>
                </a:xfrm>
                <a:prstGeom prst="rect">
                  <a:avLst/>
                </a:prstGeom>
                <a:blipFill>
                  <a:blip r:embed="rId5" cstate="screen"/>
                  <a:stretch>
                    <a:fillRect/>
                  </a:stretch>
                </a:blip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  <a:headEnd/>
                      <a:tailEnd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latin typeface="字魂36号-正文宋楷" panose="02000000000000000000" pitchFamily="2" charset="-122"/>
                    <a:ea typeface="字魂36号-正文宋楷" panose="02000000000000000000" pitchFamily="2" charset="-122"/>
                  </a:endParaRPr>
                </a:p>
              </p:txBody>
            </p:sp>
            <p:grpSp>
              <p:nvGrpSpPr>
                <p:cNvPr id="47" name="íS1ídé"/>
                <p:cNvGrpSpPr/>
                <p:nvPr/>
              </p:nvGrpSpPr>
              <p:grpSpPr>
                <a:xfrm>
                  <a:off x="755998" y="1621466"/>
                  <a:ext cx="802760" cy="398721"/>
                  <a:chOff x="954667" y="1621466"/>
                  <a:chExt cx="802760" cy="398721"/>
                </a:xfrm>
              </p:grpSpPr>
              <p:sp>
                <p:nvSpPr>
                  <p:cNvPr id="48" name="îṥḷídè"/>
                  <p:cNvSpPr/>
                  <p:nvPr/>
                </p:nvSpPr>
                <p:spPr>
                  <a:xfrm>
                    <a:off x="954667" y="1621466"/>
                    <a:ext cx="401380" cy="398721"/>
                  </a:xfrm>
                  <a:prstGeom prst="rect">
                    <a:avLst/>
                  </a:prstGeom>
                  <a:solidFill>
                    <a:srgbClr val="E53238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>
                    <a:scene3d>
                      <a:camera prst="orthographicFront"/>
                      <a:lightRig rig="threePt" dir="t"/>
                    </a:scene3d>
                    <a:sp3d contourW="12700"/>
                  </a:bodyPr>
                  <a:lstStyle/>
                  <a:p>
                    <a:pPr algn="ctr"/>
                    <a:endParaRPr>
                      <a:latin typeface="字魂36号-正文宋楷" panose="02000000000000000000" pitchFamily="2" charset="-122"/>
                      <a:ea typeface="字魂36号-正文宋楷" panose="02000000000000000000" pitchFamily="2" charset="-122"/>
                    </a:endParaRPr>
                  </a:p>
                </p:txBody>
              </p:sp>
              <p:sp>
                <p:nvSpPr>
                  <p:cNvPr id="49" name="ïšliḓè"/>
                  <p:cNvSpPr/>
                  <p:nvPr/>
                </p:nvSpPr>
                <p:spPr>
                  <a:xfrm flipH="1">
                    <a:off x="1356047" y="1621466"/>
                    <a:ext cx="401380" cy="398721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>
                    <a:scene3d>
                      <a:camera prst="orthographicFront"/>
                      <a:lightRig rig="threePt" dir="t"/>
                    </a:scene3d>
                    <a:sp3d contourW="12700"/>
                  </a:bodyPr>
                  <a:lstStyle/>
                  <a:p>
                    <a:pPr algn="ctr"/>
                    <a:endParaRPr>
                      <a:latin typeface="字魂36号-正文宋楷" panose="02000000000000000000" pitchFamily="2" charset="-122"/>
                      <a:ea typeface="字魂36号-正文宋楷" panose="02000000000000000000" pitchFamily="2" charset="-122"/>
                    </a:endParaRPr>
                  </a:p>
                </p:txBody>
              </p:sp>
              <p:sp>
                <p:nvSpPr>
                  <p:cNvPr id="50" name="ïṣḻiďé"/>
                  <p:cNvSpPr txBox="1"/>
                  <p:nvPr/>
                </p:nvSpPr>
                <p:spPr>
                  <a:xfrm>
                    <a:off x="984560" y="1636160"/>
                    <a:ext cx="370614" cy="369332"/>
                  </a:xfrm>
                  <a:prstGeom prst="rect">
                    <a:avLst/>
                  </a:prstGeom>
                  <a:noFill/>
                </p:spPr>
                <p:txBody>
                  <a:bodyPr wrap="none">
                    <a:normAutofit/>
                    <a:scene3d>
                      <a:camera prst="orthographicFront"/>
                      <a:lightRig rig="threePt" dir="t"/>
                    </a:scene3d>
                    <a:sp3d contourW="12700"/>
                  </a:bodyPr>
                  <a:lstStyle/>
                  <a:p>
                    <a:pPr algn="ctr"/>
                    <a:r>
                      <a:rPr lang="en-US" sz="900" dirty="0">
                        <a:solidFill>
                          <a:schemeClr val="bg1"/>
                        </a:solidFill>
                        <a:latin typeface="字魂36号-正文宋楷" panose="02000000000000000000" pitchFamily="2" charset="-122"/>
                        <a:ea typeface="字魂36号-正文宋楷" panose="02000000000000000000" pitchFamily="2" charset="-122"/>
                      </a:rPr>
                      <a:t>08</a:t>
                    </a:r>
                    <a:br>
                      <a:rPr lang="en-US" sz="900" dirty="0">
                        <a:solidFill>
                          <a:schemeClr val="bg1"/>
                        </a:solidFill>
                        <a:latin typeface="字魂36号-正文宋楷" panose="02000000000000000000" pitchFamily="2" charset="-122"/>
                        <a:ea typeface="字魂36号-正文宋楷" panose="02000000000000000000" pitchFamily="2" charset="-122"/>
                      </a:rPr>
                    </a:br>
                    <a:r>
                      <a:rPr lang="en-US" sz="900" dirty="0">
                        <a:solidFill>
                          <a:schemeClr val="bg1"/>
                        </a:solidFill>
                        <a:latin typeface="字魂36号-正文宋楷" panose="02000000000000000000" pitchFamily="2" charset="-122"/>
                        <a:ea typeface="字魂36号-正文宋楷" panose="02000000000000000000" pitchFamily="2" charset="-122"/>
                      </a:rPr>
                      <a:t>AUG</a:t>
                    </a:r>
                  </a:p>
                </p:txBody>
              </p:sp>
              <p:sp>
                <p:nvSpPr>
                  <p:cNvPr id="51" name="iṧḷíḓê"/>
                  <p:cNvSpPr/>
                  <p:nvPr/>
                </p:nvSpPr>
                <p:spPr>
                  <a:xfrm>
                    <a:off x="1377152" y="1682327"/>
                    <a:ext cx="184731" cy="276999"/>
                  </a:xfrm>
                  <a:prstGeom prst="rect">
                    <a:avLst/>
                  </a:prstGeom>
                </p:spPr>
                <p:txBody>
                  <a:bodyPr anchor="ctr">
                    <a:scene3d>
                      <a:camera prst="orthographicFront"/>
                      <a:lightRig rig="threePt" dir="t"/>
                    </a:scene3d>
                    <a:sp3d contourW="12700"/>
                  </a:bodyPr>
                  <a:lstStyle/>
                  <a:p>
                    <a:pPr algn="ctr"/>
                    <a:endParaRPr>
                      <a:latin typeface="字魂36号-正文宋楷" panose="02000000000000000000" pitchFamily="2" charset="-122"/>
                      <a:ea typeface="字魂36号-正文宋楷" panose="02000000000000000000" pitchFamily="2" charset="-122"/>
                    </a:endParaRPr>
                  </a:p>
                </p:txBody>
              </p:sp>
            </p:grpSp>
          </p:grpSp>
          <p:sp>
            <p:nvSpPr>
              <p:cNvPr id="45" name="íšļídé"/>
              <p:cNvSpPr/>
              <p:nvPr/>
            </p:nvSpPr>
            <p:spPr>
              <a:xfrm>
                <a:off x="1676848" y="2990592"/>
                <a:ext cx="3393231" cy="459675"/>
              </a:xfrm>
              <a:prstGeom prst="rect">
                <a:avLst/>
              </a:prstGeom>
              <a:solidFill>
                <a:srgbClr val="E53238">
                  <a:alpha val="70000"/>
                </a:srgbClr>
              </a:solidFill>
            </p:spPr>
            <p:txBody>
              <a:bodyPr anchor="ctr"/>
              <a:lstStyle/>
              <a:p>
                <a:pPr algn="ctr"/>
                <a:endParaRPr lang="en-US" altLang="zh-CN" dirty="0">
                  <a:solidFill>
                    <a:schemeClr val="bg1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</p:grpSp>
        <p:sp>
          <p:nvSpPr>
            <p:cNvPr id="63" name="文本框 62"/>
            <p:cNvSpPr txBox="1"/>
            <p:nvPr/>
          </p:nvSpPr>
          <p:spPr>
            <a:xfrm>
              <a:off x="8211514" y="3140710"/>
              <a:ext cx="1514484" cy="51334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zh-CN" altLang="en-US" sz="2400" dirty="0">
                  <a:solidFill>
                    <a:schemeClr val="bg1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标题添加</a:t>
              </a:r>
              <a:endParaRPr lang="en-US" altLang="zh-CN" sz="2400" dirty="0">
                <a:solidFill>
                  <a:schemeClr val="bg1"/>
                </a:solidFill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grpSp>
        <p:nvGrpSpPr>
          <p:cNvPr id="70" name="组合 69"/>
          <p:cNvGrpSpPr/>
          <p:nvPr/>
        </p:nvGrpSpPr>
        <p:grpSpPr>
          <a:xfrm>
            <a:off x="6347175" y="3847419"/>
            <a:ext cx="4314767" cy="1862080"/>
            <a:chOff x="6347173" y="3847419"/>
            <a:chExt cx="4314766" cy="1862080"/>
          </a:xfrm>
        </p:grpSpPr>
        <p:grpSp>
          <p:nvGrpSpPr>
            <p:cNvPr id="52" name="组合 51"/>
            <p:cNvGrpSpPr/>
            <p:nvPr/>
          </p:nvGrpSpPr>
          <p:grpSpPr>
            <a:xfrm>
              <a:off x="6347173" y="3847419"/>
              <a:ext cx="4314766" cy="1828801"/>
              <a:chOff x="755998" y="1621466"/>
              <a:chExt cx="4314766" cy="1828801"/>
            </a:xfrm>
          </p:grpSpPr>
          <p:grpSp>
            <p:nvGrpSpPr>
              <p:cNvPr id="53" name="组合 52"/>
              <p:cNvGrpSpPr/>
              <p:nvPr/>
            </p:nvGrpSpPr>
            <p:grpSpPr>
              <a:xfrm>
                <a:off x="755998" y="1621466"/>
                <a:ext cx="4314766" cy="1828801"/>
                <a:chOff x="755998" y="1621466"/>
                <a:chExt cx="4314766" cy="1828801"/>
              </a:xfrm>
            </p:grpSpPr>
            <p:sp>
              <p:nvSpPr>
                <p:cNvPr id="55" name="íşḻîḍè"/>
                <p:cNvSpPr/>
                <p:nvPr/>
              </p:nvSpPr>
              <p:spPr>
                <a:xfrm>
                  <a:off x="1677533" y="1621467"/>
                  <a:ext cx="3393231" cy="1828800"/>
                </a:xfrm>
                <a:prstGeom prst="rect">
                  <a:avLst/>
                </a:prstGeom>
                <a:blipFill>
                  <a:blip r:embed="rId6" cstate="screen"/>
                  <a:stretch>
                    <a:fillRect/>
                  </a:stretch>
                </a:blip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  <a:headEnd/>
                      <a:tailEnd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latin typeface="字魂36号-正文宋楷" panose="02000000000000000000" pitchFamily="2" charset="-122"/>
                    <a:ea typeface="字魂36号-正文宋楷" panose="02000000000000000000" pitchFamily="2" charset="-122"/>
                  </a:endParaRPr>
                </a:p>
              </p:txBody>
            </p:sp>
            <p:grpSp>
              <p:nvGrpSpPr>
                <p:cNvPr id="56" name="íS1ídé"/>
                <p:cNvGrpSpPr/>
                <p:nvPr/>
              </p:nvGrpSpPr>
              <p:grpSpPr>
                <a:xfrm>
                  <a:off x="755998" y="1621466"/>
                  <a:ext cx="802760" cy="398721"/>
                  <a:chOff x="954667" y="1621466"/>
                  <a:chExt cx="802760" cy="398721"/>
                </a:xfrm>
              </p:grpSpPr>
              <p:sp>
                <p:nvSpPr>
                  <p:cNvPr id="57" name="îṥḷídè"/>
                  <p:cNvSpPr/>
                  <p:nvPr/>
                </p:nvSpPr>
                <p:spPr>
                  <a:xfrm>
                    <a:off x="954667" y="1621466"/>
                    <a:ext cx="401380" cy="398721"/>
                  </a:xfrm>
                  <a:prstGeom prst="rect">
                    <a:avLst/>
                  </a:prstGeom>
                  <a:solidFill>
                    <a:srgbClr val="E53238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>
                    <a:scene3d>
                      <a:camera prst="orthographicFront"/>
                      <a:lightRig rig="threePt" dir="t"/>
                    </a:scene3d>
                    <a:sp3d contourW="12700"/>
                  </a:bodyPr>
                  <a:lstStyle/>
                  <a:p>
                    <a:pPr algn="ctr"/>
                    <a:endParaRPr>
                      <a:latin typeface="字魂36号-正文宋楷" panose="02000000000000000000" pitchFamily="2" charset="-122"/>
                      <a:ea typeface="字魂36号-正文宋楷" panose="02000000000000000000" pitchFamily="2" charset="-122"/>
                    </a:endParaRPr>
                  </a:p>
                </p:txBody>
              </p:sp>
              <p:sp>
                <p:nvSpPr>
                  <p:cNvPr id="58" name="ïšliḓè"/>
                  <p:cNvSpPr/>
                  <p:nvPr/>
                </p:nvSpPr>
                <p:spPr>
                  <a:xfrm flipH="1">
                    <a:off x="1356047" y="1621466"/>
                    <a:ext cx="401380" cy="398721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>
                    <a:scene3d>
                      <a:camera prst="orthographicFront"/>
                      <a:lightRig rig="threePt" dir="t"/>
                    </a:scene3d>
                    <a:sp3d contourW="12700"/>
                  </a:bodyPr>
                  <a:lstStyle/>
                  <a:p>
                    <a:pPr algn="ctr"/>
                    <a:endParaRPr>
                      <a:latin typeface="字魂36号-正文宋楷" panose="02000000000000000000" pitchFamily="2" charset="-122"/>
                      <a:ea typeface="字魂36号-正文宋楷" panose="02000000000000000000" pitchFamily="2" charset="-122"/>
                    </a:endParaRPr>
                  </a:p>
                </p:txBody>
              </p:sp>
              <p:sp>
                <p:nvSpPr>
                  <p:cNvPr id="59" name="ïṣḻiďé"/>
                  <p:cNvSpPr txBox="1"/>
                  <p:nvPr/>
                </p:nvSpPr>
                <p:spPr>
                  <a:xfrm>
                    <a:off x="984560" y="1636160"/>
                    <a:ext cx="370614" cy="369332"/>
                  </a:xfrm>
                  <a:prstGeom prst="rect">
                    <a:avLst/>
                  </a:prstGeom>
                  <a:noFill/>
                </p:spPr>
                <p:txBody>
                  <a:bodyPr wrap="none">
                    <a:normAutofit/>
                    <a:scene3d>
                      <a:camera prst="orthographicFront"/>
                      <a:lightRig rig="threePt" dir="t"/>
                    </a:scene3d>
                    <a:sp3d contourW="12700"/>
                  </a:bodyPr>
                  <a:lstStyle/>
                  <a:p>
                    <a:pPr algn="ctr"/>
                    <a:r>
                      <a:rPr lang="en-US" sz="900" dirty="0">
                        <a:solidFill>
                          <a:schemeClr val="bg1"/>
                        </a:solidFill>
                        <a:latin typeface="字魂36号-正文宋楷" panose="02000000000000000000" pitchFamily="2" charset="-122"/>
                        <a:ea typeface="字魂36号-正文宋楷" panose="02000000000000000000" pitchFamily="2" charset="-122"/>
                      </a:rPr>
                      <a:t>08</a:t>
                    </a:r>
                    <a:br>
                      <a:rPr lang="en-US" sz="900" dirty="0">
                        <a:solidFill>
                          <a:schemeClr val="bg1"/>
                        </a:solidFill>
                        <a:latin typeface="字魂36号-正文宋楷" panose="02000000000000000000" pitchFamily="2" charset="-122"/>
                        <a:ea typeface="字魂36号-正文宋楷" panose="02000000000000000000" pitchFamily="2" charset="-122"/>
                      </a:rPr>
                    </a:br>
                    <a:r>
                      <a:rPr lang="en-US" sz="900" dirty="0">
                        <a:solidFill>
                          <a:schemeClr val="bg1"/>
                        </a:solidFill>
                        <a:latin typeface="字魂36号-正文宋楷" panose="02000000000000000000" pitchFamily="2" charset="-122"/>
                        <a:ea typeface="字魂36号-正文宋楷" panose="02000000000000000000" pitchFamily="2" charset="-122"/>
                      </a:rPr>
                      <a:t>AUG</a:t>
                    </a:r>
                  </a:p>
                </p:txBody>
              </p:sp>
              <p:sp>
                <p:nvSpPr>
                  <p:cNvPr id="60" name="iṧḷíḓê"/>
                  <p:cNvSpPr/>
                  <p:nvPr/>
                </p:nvSpPr>
                <p:spPr>
                  <a:xfrm>
                    <a:off x="1377152" y="1682327"/>
                    <a:ext cx="184731" cy="276999"/>
                  </a:xfrm>
                  <a:prstGeom prst="rect">
                    <a:avLst/>
                  </a:prstGeom>
                </p:spPr>
                <p:txBody>
                  <a:bodyPr anchor="ctr">
                    <a:scene3d>
                      <a:camera prst="orthographicFront"/>
                      <a:lightRig rig="threePt" dir="t"/>
                    </a:scene3d>
                    <a:sp3d contourW="12700"/>
                  </a:bodyPr>
                  <a:lstStyle/>
                  <a:p>
                    <a:pPr algn="ctr"/>
                    <a:endParaRPr>
                      <a:latin typeface="字魂36号-正文宋楷" panose="02000000000000000000" pitchFamily="2" charset="-122"/>
                      <a:ea typeface="字魂36号-正文宋楷" panose="02000000000000000000" pitchFamily="2" charset="-122"/>
                    </a:endParaRPr>
                  </a:p>
                </p:txBody>
              </p:sp>
            </p:grpSp>
          </p:grpSp>
          <p:sp>
            <p:nvSpPr>
              <p:cNvPr id="54" name="íšļídé"/>
              <p:cNvSpPr/>
              <p:nvPr/>
            </p:nvSpPr>
            <p:spPr>
              <a:xfrm>
                <a:off x="1676848" y="2990592"/>
                <a:ext cx="3393231" cy="459675"/>
              </a:xfrm>
              <a:prstGeom prst="rect">
                <a:avLst/>
              </a:prstGeom>
              <a:solidFill>
                <a:srgbClr val="E53238">
                  <a:alpha val="70000"/>
                </a:srgbClr>
              </a:solidFill>
            </p:spPr>
            <p:txBody>
              <a:bodyPr anchor="ctr"/>
              <a:lstStyle/>
              <a:p>
                <a:pPr algn="ctr"/>
                <a:endParaRPr lang="en-US" altLang="zh-CN" dirty="0">
                  <a:solidFill>
                    <a:schemeClr val="bg1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</p:grpSp>
        <p:sp>
          <p:nvSpPr>
            <p:cNvPr id="64" name="文本框 63"/>
            <p:cNvSpPr txBox="1"/>
            <p:nvPr/>
          </p:nvSpPr>
          <p:spPr>
            <a:xfrm>
              <a:off x="8211514" y="5196153"/>
              <a:ext cx="1514484" cy="51334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zh-CN" altLang="en-US" sz="2400" dirty="0">
                  <a:solidFill>
                    <a:schemeClr val="bg1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标题添加</a:t>
              </a:r>
              <a:endParaRPr lang="en-US" altLang="zh-CN" sz="2400" dirty="0">
                <a:solidFill>
                  <a:schemeClr val="bg1"/>
                </a:solidFill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sp>
        <p:nvSpPr>
          <p:cNvPr id="65" name="文本框 64"/>
          <p:cNvSpPr txBox="1"/>
          <p:nvPr/>
        </p:nvSpPr>
        <p:spPr>
          <a:xfrm>
            <a:off x="874713" y="273408"/>
            <a:ext cx="3719448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20000"/>
              </a:lnSpc>
            </a:pPr>
            <a:r>
              <a:rPr lang="zh-CN" altLang="en-US" sz="4000" dirty="0">
                <a:gradFill>
                  <a:gsLst>
                    <a:gs pos="0">
                      <a:srgbClr val="EE6835"/>
                    </a:gs>
                    <a:gs pos="100000">
                      <a:srgbClr val="C32952"/>
                    </a:gs>
                  </a:gsLst>
                  <a:lin ang="5400000" scaled="1"/>
                </a:gradFill>
                <a:latin typeface="字魂36号-正文宋楷" panose="02000000000000000000" pitchFamily="2" charset="-122"/>
                <a:ea typeface="字魂36号-正文宋楷" panose="02000000000000000000" pitchFamily="2" charset="-122"/>
              </a:rPr>
              <a:t>岗位认知</a:t>
            </a:r>
          </a:p>
        </p:txBody>
      </p:sp>
      <p:sp>
        <p:nvSpPr>
          <p:cNvPr id="66" name="椭圆 36"/>
          <p:cNvSpPr/>
          <p:nvPr/>
        </p:nvSpPr>
        <p:spPr>
          <a:xfrm rot="5400000">
            <a:off x="411710" y="492344"/>
            <a:ext cx="362857" cy="362345"/>
          </a:xfrm>
          <a:custGeom>
            <a:avLst/>
            <a:gdLst>
              <a:gd name="T0" fmla="*/ 0 w 1252"/>
              <a:gd name="T1" fmla="*/ 626 h 1252"/>
              <a:gd name="T2" fmla="*/ 626 w 1252"/>
              <a:gd name="T3" fmla="*/ 1252 h 1252"/>
              <a:gd name="T4" fmla="*/ 1252 w 1252"/>
              <a:gd name="T5" fmla="*/ 626 h 1252"/>
              <a:gd name="T6" fmla="*/ 626 w 1252"/>
              <a:gd name="T7" fmla="*/ 0 h 1252"/>
              <a:gd name="T8" fmla="*/ 0 w 1252"/>
              <a:gd name="T9" fmla="*/ 626 h 1252"/>
              <a:gd name="T10" fmla="*/ 1043 w 1252"/>
              <a:gd name="T11" fmla="*/ 899 h 1252"/>
              <a:gd name="T12" fmla="*/ 626 w 1252"/>
              <a:gd name="T13" fmla="*/ 675 h 1252"/>
              <a:gd name="T14" fmla="*/ 209 w 1252"/>
              <a:gd name="T15" fmla="*/ 899 h 1252"/>
              <a:gd name="T16" fmla="*/ 626 w 1252"/>
              <a:gd name="T17" fmla="*/ 211 h 1252"/>
              <a:gd name="T18" fmla="*/ 1043 w 1252"/>
              <a:gd name="T19" fmla="*/ 899 h 1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52" h="1252">
                <a:moveTo>
                  <a:pt x="0" y="626"/>
                </a:moveTo>
                <a:cubicBezTo>
                  <a:pt x="0" y="972"/>
                  <a:pt x="280" y="1252"/>
                  <a:pt x="626" y="1252"/>
                </a:cubicBezTo>
                <a:cubicBezTo>
                  <a:pt x="972" y="1252"/>
                  <a:pt x="1252" y="972"/>
                  <a:pt x="1252" y="626"/>
                </a:cubicBezTo>
                <a:cubicBezTo>
                  <a:pt x="1252" y="280"/>
                  <a:pt x="972" y="0"/>
                  <a:pt x="626" y="0"/>
                </a:cubicBezTo>
                <a:cubicBezTo>
                  <a:pt x="280" y="0"/>
                  <a:pt x="0" y="280"/>
                  <a:pt x="0" y="626"/>
                </a:cubicBezTo>
                <a:close/>
                <a:moveTo>
                  <a:pt x="1043" y="899"/>
                </a:moveTo>
                <a:lnTo>
                  <a:pt x="626" y="675"/>
                </a:lnTo>
                <a:lnTo>
                  <a:pt x="209" y="899"/>
                </a:lnTo>
                <a:lnTo>
                  <a:pt x="626" y="211"/>
                </a:lnTo>
                <a:lnTo>
                  <a:pt x="1043" y="899"/>
                </a:lnTo>
                <a:close/>
              </a:path>
            </a:pathLst>
          </a:custGeom>
          <a:gradFill>
            <a:gsLst>
              <a:gs pos="0">
                <a:srgbClr val="EE6835"/>
              </a:gs>
              <a:gs pos="100000">
                <a:srgbClr val="C3295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iṡ1íḋê"/>
          <p:cNvGrpSpPr/>
          <p:nvPr/>
        </p:nvGrpSpPr>
        <p:grpSpPr>
          <a:xfrm>
            <a:off x="5041900" y="1871476"/>
            <a:ext cx="2108200" cy="3542192"/>
            <a:chOff x="4925251" y="1948243"/>
            <a:chExt cx="2812828" cy="4726105"/>
          </a:xfrm>
        </p:grpSpPr>
        <p:sp>
          <p:nvSpPr>
            <p:cNvPr id="23" name="íSļîḑè"/>
            <p:cNvSpPr/>
            <p:nvPr/>
          </p:nvSpPr>
          <p:spPr bwMode="auto">
            <a:xfrm>
              <a:off x="4925251" y="1948243"/>
              <a:ext cx="2812828" cy="4726105"/>
            </a:xfrm>
            <a:custGeom>
              <a:avLst/>
              <a:gdLst>
                <a:gd name="T0" fmla="*/ 687 w 687"/>
                <a:gd name="T1" fmla="*/ 393 h 1153"/>
                <a:gd name="T2" fmla="*/ 424 w 687"/>
                <a:gd name="T3" fmla="*/ 380 h 1153"/>
                <a:gd name="T4" fmla="*/ 520 w 687"/>
                <a:gd name="T5" fmla="*/ 51 h 1153"/>
                <a:gd name="T6" fmla="*/ 88 w 687"/>
                <a:gd name="T7" fmla="*/ 0 h 1153"/>
                <a:gd name="T8" fmla="*/ 0 w 687"/>
                <a:gd name="T9" fmla="*/ 621 h 1153"/>
                <a:gd name="T10" fmla="*/ 206 w 687"/>
                <a:gd name="T11" fmla="*/ 618 h 1153"/>
                <a:gd name="T12" fmla="*/ 105 w 687"/>
                <a:gd name="T13" fmla="*/ 1153 h 1153"/>
                <a:gd name="T14" fmla="*/ 687 w 687"/>
                <a:gd name="T15" fmla="*/ 393 h 1153"/>
                <a:gd name="T16" fmla="*/ 363 w 687"/>
                <a:gd name="T17" fmla="*/ 416 h 1153"/>
                <a:gd name="T18" fmla="*/ 601 w 687"/>
                <a:gd name="T19" fmla="*/ 427 h 1153"/>
                <a:gd name="T20" fmla="*/ 190 w 687"/>
                <a:gd name="T21" fmla="*/ 966 h 1153"/>
                <a:gd name="T22" fmla="*/ 263 w 687"/>
                <a:gd name="T23" fmla="*/ 578 h 1153"/>
                <a:gd name="T24" fmla="*/ 55 w 687"/>
                <a:gd name="T25" fmla="*/ 581 h 1153"/>
                <a:gd name="T26" fmla="*/ 130 w 687"/>
                <a:gd name="T27" fmla="*/ 44 h 1153"/>
                <a:gd name="T28" fmla="*/ 460 w 687"/>
                <a:gd name="T29" fmla="*/ 83 h 1153"/>
                <a:gd name="T30" fmla="*/ 363 w 687"/>
                <a:gd name="T31" fmla="*/ 416 h 1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87" h="1153">
                  <a:moveTo>
                    <a:pt x="687" y="393"/>
                  </a:moveTo>
                  <a:cubicBezTo>
                    <a:pt x="424" y="380"/>
                    <a:pt x="424" y="380"/>
                    <a:pt x="424" y="380"/>
                  </a:cubicBezTo>
                  <a:cubicBezTo>
                    <a:pt x="520" y="51"/>
                    <a:pt x="520" y="51"/>
                    <a:pt x="520" y="51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0" y="621"/>
                    <a:pt x="0" y="621"/>
                    <a:pt x="0" y="621"/>
                  </a:cubicBezTo>
                  <a:cubicBezTo>
                    <a:pt x="206" y="618"/>
                    <a:pt x="206" y="618"/>
                    <a:pt x="206" y="618"/>
                  </a:cubicBezTo>
                  <a:cubicBezTo>
                    <a:pt x="105" y="1153"/>
                    <a:pt x="105" y="1153"/>
                    <a:pt x="105" y="1153"/>
                  </a:cubicBezTo>
                  <a:lnTo>
                    <a:pt x="687" y="393"/>
                  </a:lnTo>
                  <a:close/>
                  <a:moveTo>
                    <a:pt x="363" y="416"/>
                  </a:moveTo>
                  <a:cubicBezTo>
                    <a:pt x="363" y="416"/>
                    <a:pt x="524" y="424"/>
                    <a:pt x="601" y="427"/>
                  </a:cubicBezTo>
                  <a:cubicBezTo>
                    <a:pt x="545" y="502"/>
                    <a:pt x="330" y="782"/>
                    <a:pt x="190" y="966"/>
                  </a:cubicBezTo>
                  <a:cubicBezTo>
                    <a:pt x="220" y="808"/>
                    <a:pt x="263" y="578"/>
                    <a:pt x="263" y="578"/>
                  </a:cubicBezTo>
                  <a:cubicBezTo>
                    <a:pt x="263" y="578"/>
                    <a:pt x="115" y="580"/>
                    <a:pt x="55" y="581"/>
                  </a:cubicBezTo>
                  <a:cubicBezTo>
                    <a:pt x="65" y="506"/>
                    <a:pt x="122" y="104"/>
                    <a:pt x="130" y="44"/>
                  </a:cubicBezTo>
                  <a:cubicBezTo>
                    <a:pt x="194" y="51"/>
                    <a:pt x="385" y="74"/>
                    <a:pt x="460" y="83"/>
                  </a:cubicBezTo>
                  <a:cubicBezTo>
                    <a:pt x="441" y="148"/>
                    <a:pt x="363" y="416"/>
                    <a:pt x="363" y="416"/>
                  </a:cubicBezTo>
                  <a:close/>
                </a:path>
              </a:pathLst>
            </a:custGeom>
            <a:solidFill>
              <a:srgbClr val="E5323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24" name="íṥļíḓe"/>
            <p:cNvSpPr/>
            <p:nvPr/>
          </p:nvSpPr>
          <p:spPr bwMode="auto">
            <a:xfrm>
              <a:off x="5260311" y="3759456"/>
              <a:ext cx="1887328" cy="505132"/>
            </a:xfrm>
            <a:custGeom>
              <a:avLst/>
              <a:gdLst>
                <a:gd name="T0" fmla="*/ 186 w 461"/>
                <a:gd name="T1" fmla="*/ 115 h 123"/>
                <a:gd name="T2" fmla="*/ 207 w 461"/>
                <a:gd name="T3" fmla="*/ 115 h 123"/>
                <a:gd name="T4" fmla="*/ 207 w 461"/>
                <a:gd name="T5" fmla="*/ 116 h 123"/>
                <a:gd name="T6" fmla="*/ 381 w 461"/>
                <a:gd name="T7" fmla="*/ 123 h 123"/>
                <a:gd name="T8" fmla="*/ 461 w 461"/>
                <a:gd name="T9" fmla="*/ 18 h 123"/>
                <a:gd name="T10" fmla="*/ 15 w 461"/>
                <a:gd name="T11" fmla="*/ 0 h 123"/>
                <a:gd name="T12" fmla="*/ 0 w 461"/>
                <a:gd name="T13" fmla="*/ 108 h 123"/>
                <a:gd name="T14" fmla="*/ 186 w 461"/>
                <a:gd name="T15" fmla="*/ 11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1" h="123">
                  <a:moveTo>
                    <a:pt x="186" y="115"/>
                  </a:moveTo>
                  <a:cubicBezTo>
                    <a:pt x="207" y="115"/>
                    <a:pt x="207" y="115"/>
                    <a:pt x="207" y="115"/>
                  </a:cubicBezTo>
                  <a:cubicBezTo>
                    <a:pt x="207" y="116"/>
                    <a:pt x="207" y="116"/>
                    <a:pt x="207" y="116"/>
                  </a:cubicBezTo>
                  <a:cubicBezTo>
                    <a:pt x="381" y="123"/>
                    <a:pt x="381" y="123"/>
                    <a:pt x="381" y="123"/>
                  </a:cubicBezTo>
                  <a:cubicBezTo>
                    <a:pt x="412" y="83"/>
                    <a:pt x="439" y="47"/>
                    <a:pt x="461" y="18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8" y="47"/>
                    <a:pt x="3" y="85"/>
                    <a:pt x="0" y="108"/>
                  </a:cubicBezTo>
                  <a:lnTo>
                    <a:pt x="186" y="11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25" name="îŝlíḑe"/>
            <p:cNvSpPr/>
            <p:nvPr/>
          </p:nvSpPr>
          <p:spPr bwMode="auto">
            <a:xfrm>
              <a:off x="5334697" y="3231833"/>
              <a:ext cx="1063893" cy="479184"/>
            </a:xfrm>
            <a:custGeom>
              <a:avLst/>
              <a:gdLst>
                <a:gd name="T0" fmla="*/ 229 w 260"/>
                <a:gd name="T1" fmla="*/ 117 h 117"/>
                <a:gd name="T2" fmla="*/ 260 w 260"/>
                <a:gd name="T3" fmla="*/ 10 h 117"/>
                <a:gd name="T4" fmla="*/ 15 w 260"/>
                <a:gd name="T5" fmla="*/ 0 h 117"/>
                <a:gd name="T6" fmla="*/ 0 w 260"/>
                <a:gd name="T7" fmla="*/ 108 h 117"/>
                <a:gd name="T8" fmla="*/ 229 w 260"/>
                <a:gd name="T9" fmla="*/ 11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0" h="117">
                  <a:moveTo>
                    <a:pt x="229" y="117"/>
                  </a:moveTo>
                  <a:cubicBezTo>
                    <a:pt x="260" y="10"/>
                    <a:pt x="260" y="10"/>
                    <a:pt x="260" y="1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0" y="37"/>
                    <a:pt x="5" y="74"/>
                    <a:pt x="0" y="108"/>
                  </a:cubicBezTo>
                  <a:lnTo>
                    <a:pt x="229" y="117"/>
                  </a:lnTo>
                  <a:close/>
                </a:path>
              </a:pathLst>
            </a:custGeom>
            <a:solidFill>
              <a:srgbClr val="C3295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26" name="îṥļíḓé"/>
            <p:cNvSpPr/>
            <p:nvPr/>
          </p:nvSpPr>
          <p:spPr bwMode="auto">
            <a:xfrm>
              <a:off x="5870968" y="4849297"/>
              <a:ext cx="491294" cy="660825"/>
            </a:xfrm>
            <a:custGeom>
              <a:avLst/>
              <a:gdLst>
                <a:gd name="T0" fmla="*/ 30 w 120"/>
                <a:gd name="T1" fmla="*/ 0 h 161"/>
                <a:gd name="T2" fmla="*/ 0 w 120"/>
                <a:gd name="T3" fmla="*/ 161 h 161"/>
                <a:gd name="T4" fmla="*/ 120 w 120"/>
                <a:gd name="T5" fmla="*/ 4 h 161"/>
                <a:gd name="T6" fmla="*/ 30 w 120"/>
                <a:gd name="T7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0" h="161">
                  <a:moveTo>
                    <a:pt x="30" y="0"/>
                  </a:moveTo>
                  <a:cubicBezTo>
                    <a:pt x="0" y="161"/>
                    <a:pt x="0" y="161"/>
                    <a:pt x="0" y="161"/>
                  </a:cubicBezTo>
                  <a:cubicBezTo>
                    <a:pt x="38" y="110"/>
                    <a:pt x="80" y="56"/>
                    <a:pt x="120" y="4"/>
                  </a:cubicBezTo>
                  <a:lnTo>
                    <a:pt x="3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27" name="ïṩliḍè"/>
            <p:cNvSpPr/>
            <p:nvPr/>
          </p:nvSpPr>
          <p:spPr bwMode="auto">
            <a:xfrm>
              <a:off x="5409083" y="2702483"/>
              <a:ext cx="1145198" cy="484374"/>
            </a:xfrm>
            <a:custGeom>
              <a:avLst/>
              <a:gdLst>
                <a:gd name="T0" fmla="*/ 0 w 280"/>
                <a:gd name="T1" fmla="*/ 108 h 118"/>
                <a:gd name="T2" fmla="*/ 249 w 280"/>
                <a:gd name="T3" fmla="*/ 118 h 118"/>
                <a:gd name="T4" fmla="*/ 280 w 280"/>
                <a:gd name="T5" fmla="*/ 11 h 118"/>
                <a:gd name="T6" fmla="*/ 15 w 280"/>
                <a:gd name="T7" fmla="*/ 0 h 118"/>
                <a:gd name="T8" fmla="*/ 0 w 280"/>
                <a:gd name="T9" fmla="*/ 10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0" h="118">
                  <a:moveTo>
                    <a:pt x="0" y="108"/>
                  </a:moveTo>
                  <a:cubicBezTo>
                    <a:pt x="249" y="118"/>
                    <a:pt x="249" y="118"/>
                    <a:pt x="249" y="118"/>
                  </a:cubicBezTo>
                  <a:cubicBezTo>
                    <a:pt x="280" y="11"/>
                    <a:pt x="280" y="11"/>
                    <a:pt x="280" y="11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1" y="33"/>
                    <a:pt x="5" y="70"/>
                    <a:pt x="0" y="10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28" name="ïṡḻíḑé"/>
            <p:cNvSpPr/>
            <p:nvPr/>
          </p:nvSpPr>
          <p:spPr bwMode="auto">
            <a:xfrm>
              <a:off x="5481739" y="2223298"/>
              <a:ext cx="1186716" cy="439397"/>
            </a:xfrm>
            <a:custGeom>
              <a:avLst/>
              <a:gdLst>
                <a:gd name="T0" fmla="*/ 268 w 290"/>
                <a:gd name="T1" fmla="*/ 107 h 107"/>
                <a:gd name="T2" fmla="*/ 290 w 290"/>
                <a:gd name="T3" fmla="*/ 32 h 107"/>
                <a:gd name="T4" fmla="*/ 14 w 290"/>
                <a:gd name="T5" fmla="*/ 0 h 107"/>
                <a:gd name="T6" fmla="*/ 0 w 290"/>
                <a:gd name="T7" fmla="*/ 96 h 107"/>
                <a:gd name="T8" fmla="*/ 268 w 290"/>
                <a:gd name="T9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0" h="107">
                  <a:moveTo>
                    <a:pt x="268" y="107"/>
                  </a:moveTo>
                  <a:cubicBezTo>
                    <a:pt x="290" y="32"/>
                    <a:pt x="290" y="32"/>
                    <a:pt x="290" y="32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8" y="39"/>
                    <a:pt x="0" y="96"/>
                  </a:cubicBezTo>
                  <a:lnTo>
                    <a:pt x="268" y="107"/>
                  </a:lnTo>
                  <a:close/>
                </a:path>
              </a:pathLst>
            </a:custGeom>
            <a:solidFill>
              <a:srgbClr val="C3295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29" name="i$ḷïde"/>
            <p:cNvSpPr/>
            <p:nvPr/>
          </p:nvSpPr>
          <p:spPr bwMode="auto">
            <a:xfrm>
              <a:off x="6009360" y="4321675"/>
              <a:ext cx="745591" cy="458426"/>
            </a:xfrm>
            <a:custGeom>
              <a:avLst/>
              <a:gdLst>
                <a:gd name="T0" fmla="*/ 182 w 182"/>
                <a:gd name="T1" fmla="*/ 7 h 112"/>
                <a:gd name="T2" fmla="*/ 20 w 182"/>
                <a:gd name="T3" fmla="*/ 0 h 112"/>
                <a:gd name="T4" fmla="*/ 0 w 182"/>
                <a:gd name="T5" fmla="*/ 108 h 112"/>
                <a:gd name="T6" fmla="*/ 101 w 182"/>
                <a:gd name="T7" fmla="*/ 112 h 112"/>
                <a:gd name="T8" fmla="*/ 182 w 182"/>
                <a:gd name="T9" fmla="*/ 7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2" h="112">
                  <a:moveTo>
                    <a:pt x="182" y="7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0" y="108"/>
                    <a:pt x="0" y="108"/>
                    <a:pt x="0" y="108"/>
                  </a:cubicBezTo>
                  <a:cubicBezTo>
                    <a:pt x="101" y="112"/>
                    <a:pt x="101" y="112"/>
                    <a:pt x="101" y="112"/>
                  </a:cubicBezTo>
                  <a:cubicBezTo>
                    <a:pt x="129" y="76"/>
                    <a:pt x="156" y="40"/>
                    <a:pt x="182" y="7"/>
                  </a:cubicBezTo>
                  <a:close/>
                </a:path>
              </a:pathLst>
            </a:custGeom>
            <a:solidFill>
              <a:srgbClr val="C3295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7856451" y="2053336"/>
            <a:ext cx="2965344" cy="845903"/>
            <a:chOff x="1809751" y="2496470"/>
            <a:chExt cx="2965344" cy="845903"/>
          </a:xfrm>
        </p:grpSpPr>
        <p:sp>
          <p:nvSpPr>
            <p:cNvPr id="31" name="文本框 30"/>
            <p:cNvSpPr txBox="1"/>
            <p:nvPr/>
          </p:nvSpPr>
          <p:spPr>
            <a:xfrm>
              <a:off x="1809751" y="2934313"/>
              <a:ext cx="2965344" cy="40806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900" dirty="0">
                  <a:solidFill>
                    <a:schemeClr val="bg1">
                      <a:lumMod val="50000"/>
                    </a:schemeClr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The user can demonstrate on a projector or computer, or print the presentation</a:t>
              </a: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1809751" y="2496470"/>
              <a:ext cx="1514484" cy="51334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zh-CN" altLang="en-US" sz="2400" dirty="0"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标题添加</a:t>
              </a:r>
              <a:endParaRPr lang="en-US" altLang="zh-CN" sz="2400" dirty="0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1370207" y="2053336"/>
            <a:ext cx="2965344" cy="845903"/>
            <a:chOff x="1809751" y="2496470"/>
            <a:chExt cx="2965344" cy="845903"/>
          </a:xfrm>
        </p:grpSpPr>
        <p:sp>
          <p:nvSpPr>
            <p:cNvPr id="34" name="文本框 33"/>
            <p:cNvSpPr txBox="1"/>
            <p:nvPr/>
          </p:nvSpPr>
          <p:spPr>
            <a:xfrm>
              <a:off x="1809751" y="2934313"/>
              <a:ext cx="2965344" cy="40806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14000"/>
                </a:lnSpc>
              </a:pPr>
              <a:r>
                <a:rPr lang="en-US" altLang="zh-CN" sz="900" dirty="0">
                  <a:solidFill>
                    <a:schemeClr val="bg1">
                      <a:lumMod val="50000"/>
                    </a:schemeClr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The user can demonstrate on a projector or computer, or print the presentation</a:t>
              </a:r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3260611" y="2496470"/>
              <a:ext cx="1514484" cy="51334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14000"/>
                </a:lnSpc>
              </a:pPr>
              <a:r>
                <a:rPr lang="zh-CN" altLang="en-US" sz="2400" dirty="0"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标题添加</a:t>
              </a:r>
              <a:endParaRPr lang="en-US" altLang="zh-CN" sz="2400" dirty="0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7856451" y="3259666"/>
            <a:ext cx="2965344" cy="845903"/>
            <a:chOff x="1809751" y="2496470"/>
            <a:chExt cx="2965344" cy="845903"/>
          </a:xfrm>
        </p:grpSpPr>
        <p:sp>
          <p:nvSpPr>
            <p:cNvPr id="37" name="文本框 36"/>
            <p:cNvSpPr txBox="1"/>
            <p:nvPr/>
          </p:nvSpPr>
          <p:spPr>
            <a:xfrm>
              <a:off x="1809751" y="2934313"/>
              <a:ext cx="2965344" cy="40806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900" dirty="0">
                  <a:solidFill>
                    <a:schemeClr val="bg1">
                      <a:lumMod val="50000"/>
                    </a:schemeClr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The user can demonstrate on a projector or computer, or print the presentation</a:t>
              </a:r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1809751" y="2496470"/>
              <a:ext cx="1514484" cy="51334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zh-CN" altLang="en-US" sz="2400" dirty="0"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标题添加</a:t>
              </a:r>
              <a:endParaRPr lang="en-US" altLang="zh-CN" sz="2400" dirty="0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1370207" y="3259666"/>
            <a:ext cx="2965344" cy="845903"/>
            <a:chOff x="1809751" y="2496470"/>
            <a:chExt cx="2965344" cy="845903"/>
          </a:xfrm>
        </p:grpSpPr>
        <p:sp>
          <p:nvSpPr>
            <p:cNvPr id="40" name="文本框 39"/>
            <p:cNvSpPr txBox="1"/>
            <p:nvPr/>
          </p:nvSpPr>
          <p:spPr>
            <a:xfrm>
              <a:off x="1809751" y="2934313"/>
              <a:ext cx="2965344" cy="40806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14000"/>
                </a:lnSpc>
              </a:pPr>
              <a:r>
                <a:rPr lang="en-US" altLang="zh-CN" sz="900" dirty="0">
                  <a:solidFill>
                    <a:schemeClr val="bg1">
                      <a:lumMod val="50000"/>
                    </a:schemeClr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The user can demonstrate on a projector or computer, or print the presentation</a:t>
              </a:r>
            </a:p>
          </p:txBody>
        </p:sp>
        <p:sp>
          <p:nvSpPr>
            <p:cNvPr id="41" name="文本框 40"/>
            <p:cNvSpPr txBox="1"/>
            <p:nvPr/>
          </p:nvSpPr>
          <p:spPr>
            <a:xfrm>
              <a:off x="3260611" y="2496470"/>
              <a:ext cx="1514484" cy="51334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14000"/>
                </a:lnSpc>
              </a:pPr>
              <a:r>
                <a:rPr lang="zh-CN" altLang="en-US" sz="2400" dirty="0"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标题添加</a:t>
              </a:r>
              <a:endParaRPr lang="en-US" altLang="zh-CN" sz="2400" dirty="0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7856451" y="4465996"/>
            <a:ext cx="2965344" cy="845903"/>
            <a:chOff x="1809751" y="2496470"/>
            <a:chExt cx="2965344" cy="845903"/>
          </a:xfrm>
        </p:grpSpPr>
        <p:sp>
          <p:nvSpPr>
            <p:cNvPr id="43" name="文本框 42"/>
            <p:cNvSpPr txBox="1"/>
            <p:nvPr/>
          </p:nvSpPr>
          <p:spPr>
            <a:xfrm>
              <a:off x="1809751" y="2934313"/>
              <a:ext cx="2965344" cy="40806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900" dirty="0">
                  <a:solidFill>
                    <a:schemeClr val="bg1">
                      <a:lumMod val="50000"/>
                    </a:schemeClr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The user can demonstrate on a projector or computer, or print the presentation</a:t>
              </a:r>
            </a:p>
          </p:txBody>
        </p:sp>
        <p:sp>
          <p:nvSpPr>
            <p:cNvPr id="44" name="文本框 43"/>
            <p:cNvSpPr txBox="1"/>
            <p:nvPr/>
          </p:nvSpPr>
          <p:spPr>
            <a:xfrm>
              <a:off x="1809751" y="2496470"/>
              <a:ext cx="1514484" cy="51334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zh-CN" altLang="en-US" sz="2400" dirty="0"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标题添加</a:t>
              </a:r>
              <a:endParaRPr lang="en-US" altLang="zh-CN" sz="2400" dirty="0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1370207" y="4465996"/>
            <a:ext cx="2965344" cy="845903"/>
            <a:chOff x="1809751" y="2496470"/>
            <a:chExt cx="2965344" cy="845903"/>
          </a:xfrm>
        </p:grpSpPr>
        <p:sp>
          <p:nvSpPr>
            <p:cNvPr id="46" name="文本框 45"/>
            <p:cNvSpPr txBox="1"/>
            <p:nvPr/>
          </p:nvSpPr>
          <p:spPr>
            <a:xfrm>
              <a:off x="1809751" y="2934313"/>
              <a:ext cx="2965344" cy="40806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14000"/>
                </a:lnSpc>
              </a:pPr>
              <a:r>
                <a:rPr lang="en-US" altLang="zh-CN" sz="900" dirty="0">
                  <a:solidFill>
                    <a:schemeClr val="bg1">
                      <a:lumMod val="50000"/>
                    </a:schemeClr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The user can demonstrate on a projector or computer, or print the presentation</a:t>
              </a:r>
            </a:p>
          </p:txBody>
        </p:sp>
        <p:sp>
          <p:nvSpPr>
            <p:cNvPr id="47" name="文本框 46"/>
            <p:cNvSpPr txBox="1"/>
            <p:nvPr/>
          </p:nvSpPr>
          <p:spPr>
            <a:xfrm>
              <a:off x="3260611" y="2496470"/>
              <a:ext cx="1514484" cy="51334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14000"/>
                </a:lnSpc>
              </a:pPr>
              <a:r>
                <a:rPr lang="zh-CN" altLang="en-US" sz="2400" dirty="0"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标题添加</a:t>
              </a:r>
              <a:endParaRPr lang="en-US" altLang="zh-CN" sz="2400" dirty="0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sp>
        <p:nvSpPr>
          <p:cNvPr id="48" name="文本框 47"/>
          <p:cNvSpPr txBox="1"/>
          <p:nvPr/>
        </p:nvSpPr>
        <p:spPr>
          <a:xfrm>
            <a:off x="874713" y="273408"/>
            <a:ext cx="3719448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20000"/>
              </a:lnSpc>
            </a:pPr>
            <a:r>
              <a:rPr lang="zh-CN" altLang="en-US" sz="4000" dirty="0">
                <a:gradFill>
                  <a:gsLst>
                    <a:gs pos="0">
                      <a:srgbClr val="EE6835"/>
                    </a:gs>
                    <a:gs pos="100000">
                      <a:srgbClr val="C32952"/>
                    </a:gs>
                  </a:gsLst>
                  <a:lin ang="5400000" scaled="1"/>
                </a:gradFill>
                <a:latin typeface="字魂36号-正文宋楷" panose="02000000000000000000" pitchFamily="2" charset="-122"/>
                <a:ea typeface="字魂36号-正文宋楷" panose="02000000000000000000" pitchFamily="2" charset="-122"/>
              </a:rPr>
              <a:t>岗位认知</a:t>
            </a:r>
          </a:p>
        </p:txBody>
      </p:sp>
      <p:sp>
        <p:nvSpPr>
          <p:cNvPr id="49" name="椭圆 36"/>
          <p:cNvSpPr/>
          <p:nvPr/>
        </p:nvSpPr>
        <p:spPr>
          <a:xfrm rot="5400000">
            <a:off x="411710" y="492344"/>
            <a:ext cx="362857" cy="362345"/>
          </a:xfrm>
          <a:custGeom>
            <a:avLst/>
            <a:gdLst>
              <a:gd name="T0" fmla="*/ 0 w 1252"/>
              <a:gd name="T1" fmla="*/ 626 h 1252"/>
              <a:gd name="T2" fmla="*/ 626 w 1252"/>
              <a:gd name="T3" fmla="*/ 1252 h 1252"/>
              <a:gd name="T4" fmla="*/ 1252 w 1252"/>
              <a:gd name="T5" fmla="*/ 626 h 1252"/>
              <a:gd name="T6" fmla="*/ 626 w 1252"/>
              <a:gd name="T7" fmla="*/ 0 h 1252"/>
              <a:gd name="T8" fmla="*/ 0 w 1252"/>
              <a:gd name="T9" fmla="*/ 626 h 1252"/>
              <a:gd name="T10" fmla="*/ 1043 w 1252"/>
              <a:gd name="T11" fmla="*/ 899 h 1252"/>
              <a:gd name="T12" fmla="*/ 626 w 1252"/>
              <a:gd name="T13" fmla="*/ 675 h 1252"/>
              <a:gd name="T14" fmla="*/ 209 w 1252"/>
              <a:gd name="T15" fmla="*/ 899 h 1252"/>
              <a:gd name="T16" fmla="*/ 626 w 1252"/>
              <a:gd name="T17" fmla="*/ 211 h 1252"/>
              <a:gd name="T18" fmla="*/ 1043 w 1252"/>
              <a:gd name="T19" fmla="*/ 899 h 1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52" h="1252">
                <a:moveTo>
                  <a:pt x="0" y="626"/>
                </a:moveTo>
                <a:cubicBezTo>
                  <a:pt x="0" y="972"/>
                  <a:pt x="280" y="1252"/>
                  <a:pt x="626" y="1252"/>
                </a:cubicBezTo>
                <a:cubicBezTo>
                  <a:pt x="972" y="1252"/>
                  <a:pt x="1252" y="972"/>
                  <a:pt x="1252" y="626"/>
                </a:cubicBezTo>
                <a:cubicBezTo>
                  <a:pt x="1252" y="280"/>
                  <a:pt x="972" y="0"/>
                  <a:pt x="626" y="0"/>
                </a:cubicBezTo>
                <a:cubicBezTo>
                  <a:pt x="280" y="0"/>
                  <a:pt x="0" y="280"/>
                  <a:pt x="0" y="626"/>
                </a:cubicBezTo>
                <a:close/>
                <a:moveTo>
                  <a:pt x="1043" y="899"/>
                </a:moveTo>
                <a:lnTo>
                  <a:pt x="626" y="675"/>
                </a:lnTo>
                <a:lnTo>
                  <a:pt x="209" y="899"/>
                </a:lnTo>
                <a:lnTo>
                  <a:pt x="626" y="211"/>
                </a:lnTo>
                <a:lnTo>
                  <a:pt x="1043" y="899"/>
                </a:lnTo>
                <a:close/>
              </a:path>
            </a:pathLst>
          </a:custGeom>
          <a:gradFill>
            <a:gsLst>
              <a:gs pos="0">
                <a:srgbClr val="EE6835"/>
              </a:gs>
              <a:gs pos="100000">
                <a:srgbClr val="C3295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组合 19"/>
          <p:cNvGrpSpPr/>
          <p:nvPr/>
        </p:nvGrpSpPr>
        <p:grpSpPr>
          <a:xfrm>
            <a:off x="2630159" y="2180773"/>
            <a:ext cx="6931687" cy="1599886"/>
            <a:chOff x="1948183" y="2487390"/>
            <a:chExt cx="7890639" cy="1821221"/>
          </a:xfrm>
        </p:grpSpPr>
        <p:grpSp>
          <p:nvGrpSpPr>
            <p:cNvPr id="6" name="ísļïďe"/>
            <p:cNvGrpSpPr/>
            <p:nvPr/>
          </p:nvGrpSpPr>
          <p:grpSpPr>
            <a:xfrm>
              <a:off x="2207568" y="2555646"/>
              <a:ext cx="2600081" cy="1684708"/>
              <a:chOff x="3653577" y="2997348"/>
              <a:chExt cx="2600081" cy="1684708"/>
            </a:xfrm>
          </p:grpSpPr>
          <p:sp>
            <p:nvSpPr>
              <p:cNvPr id="16" name="íŝliďè"/>
              <p:cNvSpPr/>
              <p:nvPr/>
            </p:nvSpPr>
            <p:spPr bwMode="auto">
              <a:xfrm rot="16200000">
                <a:off x="5045129" y="3065493"/>
                <a:ext cx="860522" cy="1556536"/>
              </a:xfrm>
              <a:custGeom>
                <a:avLst/>
                <a:gdLst>
                  <a:gd name="connsiteX0" fmla="*/ 229267 w 335891"/>
                  <a:gd name="connsiteY0" fmla="*/ 405045 h 607568"/>
                  <a:gd name="connsiteX1" fmla="*/ 306248 w 335891"/>
                  <a:gd name="connsiteY1" fmla="*/ 405045 h 607568"/>
                  <a:gd name="connsiteX2" fmla="*/ 335750 w 335891"/>
                  <a:gd name="connsiteY2" fmla="*/ 435728 h 607568"/>
                  <a:gd name="connsiteX3" fmla="*/ 335750 w 335891"/>
                  <a:gd name="connsiteY3" fmla="*/ 472548 h 607568"/>
                  <a:gd name="connsiteX4" fmla="*/ 302100 w 335891"/>
                  <a:gd name="connsiteY4" fmla="*/ 472548 h 607568"/>
                  <a:gd name="connsiteX5" fmla="*/ 286734 w 335891"/>
                  <a:gd name="connsiteY5" fmla="*/ 487889 h 607568"/>
                  <a:gd name="connsiteX6" fmla="*/ 302100 w 335891"/>
                  <a:gd name="connsiteY6" fmla="*/ 503231 h 607568"/>
                  <a:gd name="connsiteX7" fmla="*/ 335750 w 335891"/>
                  <a:gd name="connsiteY7" fmla="*/ 503231 h 607568"/>
                  <a:gd name="connsiteX8" fmla="*/ 335750 w 335891"/>
                  <a:gd name="connsiteY8" fmla="*/ 540050 h 607568"/>
                  <a:gd name="connsiteX9" fmla="*/ 306248 w 335891"/>
                  <a:gd name="connsiteY9" fmla="*/ 570733 h 607568"/>
                  <a:gd name="connsiteX10" fmla="*/ 229267 w 335891"/>
                  <a:gd name="connsiteY10" fmla="*/ 570733 h 607568"/>
                  <a:gd name="connsiteX11" fmla="*/ 119852 w 335891"/>
                  <a:gd name="connsiteY11" fmla="*/ 61371 h 607568"/>
                  <a:gd name="connsiteX12" fmla="*/ 61462 w 335891"/>
                  <a:gd name="connsiteY12" fmla="*/ 119673 h 607568"/>
                  <a:gd name="connsiteX13" fmla="*/ 119852 w 335891"/>
                  <a:gd name="connsiteY13" fmla="*/ 177975 h 607568"/>
                  <a:gd name="connsiteX14" fmla="*/ 216040 w 335891"/>
                  <a:gd name="connsiteY14" fmla="*/ 177975 h 607568"/>
                  <a:gd name="connsiteX15" fmla="*/ 274429 w 335891"/>
                  <a:gd name="connsiteY15" fmla="*/ 119673 h 607568"/>
                  <a:gd name="connsiteX16" fmla="*/ 216040 w 335891"/>
                  <a:gd name="connsiteY16" fmla="*/ 61371 h 607568"/>
                  <a:gd name="connsiteX17" fmla="*/ 119852 w 335891"/>
                  <a:gd name="connsiteY17" fmla="*/ 0 h 607568"/>
                  <a:gd name="connsiteX18" fmla="*/ 216040 w 335891"/>
                  <a:gd name="connsiteY18" fmla="*/ 0 h 607568"/>
                  <a:gd name="connsiteX19" fmla="*/ 335891 w 335891"/>
                  <a:gd name="connsiteY19" fmla="*/ 119673 h 607568"/>
                  <a:gd name="connsiteX20" fmla="*/ 216040 w 335891"/>
                  <a:gd name="connsiteY20" fmla="*/ 239345 h 607568"/>
                  <a:gd name="connsiteX21" fmla="*/ 199599 w 335891"/>
                  <a:gd name="connsiteY21" fmla="*/ 239345 h 607568"/>
                  <a:gd name="connsiteX22" fmla="*/ 198523 w 335891"/>
                  <a:gd name="connsiteY22" fmla="*/ 241340 h 607568"/>
                  <a:gd name="connsiteX23" fmla="*/ 198523 w 335891"/>
                  <a:gd name="connsiteY23" fmla="*/ 576883 h 607568"/>
                  <a:gd name="connsiteX24" fmla="*/ 167792 w 335891"/>
                  <a:gd name="connsiteY24" fmla="*/ 607568 h 607568"/>
                  <a:gd name="connsiteX25" fmla="*/ 137061 w 335891"/>
                  <a:gd name="connsiteY25" fmla="*/ 576883 h 607568"/>
                  <a:gd name="connsiteX26" fmla="*/ 137061 w 335891"/>
                  <a:gd name="connsiteY26" fmla="*/ 241340 h 607568"/>
                  <a:gd name="connsiteX27" fmla="*/ 138290 w 335891"/>
                  <a:gd name="connsiteY27" fmla="*/ 239345 h 607568"/>
                  <a:gd name="connsiteX28" fmla="*/ 119852 w 335891"/>
                  <a:gd name="connsiteY28" fmla="*/ 239345 h 607568"/>
                  <a:gd name="connsiteX29" fmla="*/ 0 w 335891"/>
                  <a:gd name="connsiteY29" fmla="*/ 119673 h 607568"/>
                  <a:gd name="connsiteX30" fmla="*/ 119852 w 335891"/>
                  <a:gd name="connsiteY30" fmla="*/ 0 h 6075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335891" h="607568">
                    <a:moveTo>
                      <a:pt x="229267" y="405045"/>
                    </a:moveTo>
                    <a:lnTo>
                      <a:pt x="306248" y="405045"/>
                    </a:lnTo>
                    <a:cubicBezTo>
                      <a:pt x="323151" y="405045"/>
                      <a:pt x="335750" y="418853"/>
                      <a:pt x="335750" y="435728"/>
                    </a:cubicBezTo>
                    <a:lnTo>
                      <a:pt x="335750" y="472548"/>
                    </a:lnTo>
                    <a:lnTo>
                      <a:pt x="302100" y="472548"/>
                    </a:lnTo>
                    <a:cubicBezTo>
                      <a:pt x="293649" y="472548"/>
                      <a:pt x="286734" y="479451"/>
                      <a:pt x="286734" y="487889"/>
                    </a:cubicBezTo>
                    <a:cubicBezTo>
                      <a:pt x="286734" y="496327"/>
                      <a:pt x="293649" y="503231"/>
                      <a:pt x="302100" y="503231"/>
                    </a:cubicBezTo>
                    <a:lnTo>
                      <a:pt x="335750" y="503231"/>
                    </a:lnTo>
                    <a:lnTo>
                      <a:pt x="335750" y="540050"/>
                    </a:lnTo>
                    <a:cubicBezTo>
                      <a:pt x="335750" y="556926"/>
                      <a:pt x="323151" y="570733"/>
                      <a:pt x="306248" y="570733"/>
                    </a:cubicBezTo>
                    <a:lnTo>
                      <a:pt x="229267" y="570733"/>
                    </a:lnTo>
                    <a:close/>
                    <a:moveTo>
                      <a:pt x="119852" y="61371"/>
                    </a:moveTo>
                    <a:cubicBezTo>
                      <a:pt x="87584" y="61371"/>
                      <a:pt x="61462" y="87453"/>
                      <a:pt x="61462" y="119673"/>
                    </a:cubicBezTo>
                    <a:cubicBezTo>
                      <a:pt x="61462" y="151892"/>
                      <a:pt x="87584" y="177975"/>
                      <a:pt x="119852" y="177975"/>
                    </a:cubicBezTo>
                    <a:lnTo>
                      <a:pt x="216040" y="177975"/>
                    </a:lnTo>
                    <a:cubicBezTo>
                      <a:pt x="248308" y="177975"/>
                      <a:pt x="274429" y="151892"/>
                      <a:pt x="274429" y="119673"/>
                    </a:cubicBezTo>
                    <a:cubicBezTo>
                      <a:pt x="274429" y="87453"/>
                      <a:pt x="248308" y="61371"/>
                      <a:pt x="216040" y="61371"/>
                    </a:cubicBezTo>
                    <a:close/>
                    <a:moveTo>
                      <a:pt x="119852" y="0"/>
                    </a:moveTo>
                    <a:lnTo>
                      <a:pt x="216040" y="0"/>
                    </a:lnTo>
                    <a:cubicBezTo>
                      <a:pt x="282112" y="0"/>
                      <a:pt x="335891" y="53699"/>
                      <a:pt x="335891" y="119673"/>
                    </a:cubicBezTo>
                    <a:cubicBezTo>
                      <a:pt x="335891" y="185646"/>
                      <a:pt x="282112" y="239345"/>
                      <a:pt x="216040" y="239345"/>
                    </a:cubicBezTo>
                    <a:lnTo>
                      <a:pt x="199599" y="239345"/>
                    </a:lnTo>
                    <a:cubicBezTo>
                      <a:pt x="199599" y="239959"/>
                      <a:pt x="198523" y="240726"/>
                      <a:pt x="198523" y="241340"/>
                    </a:cubicBezTo>
                    <a:lnTo>
                      <a:pt x="198523" y="576883"/>
                    </a:lnTo>
                    <a:cubicBezTo>
                      <a:pt x="198523" y="593760"/>
                      <a:pt x="184694" y="607568"/>
                      <a:pt x="167792" y="607568"/>
                    </a:cubicBezTo>
                    <a:cubicBezTo>
                      <a:pt x="150736" y="607568"/>
                      <a:pt x="137061" y="593760"/>
                      <a:pt x="137061" y="576883"/>
                    </a:cubicBezTo>
                    <a:lnTo>
                      <a:pt x="137061" y="241340"/>
                    </a:lnTo>
                    <a:cubicBezTo>
                      <a:pt x="137061" y="240726"/>
                      <a:pt x="138290" y="239959"/>
                      <a:pt x="138290" y="239345"/>
                    </a:cubicBezTo>
                    <a:lnTo>
                      <a:pt x="119852" y="239345"/>
                    </a:lnTo>
                    <a:cubicBezTo>
                      <a:pt x="53780" y="239345"/>
                      <a:pt x="0" y="185646"/>
                      <a:pt x="0" y="119673"/>
                    </a:cubicBezTo>
                    <a:cubicBezTo>
                      <a:pt x="0" y="53699"/>
                      <a:pt x="53780" y="0"/>
                      <a:pt x="119852" y="0"/>
                    </a:cubicBezTo>
                    <a:close/>
                  </a:path>
                </a:pathLst>
              </a:custGeom>
              <a:solidFill>
                <a:srgbClr val="E53238"/>
              </a:solidFill>
              <a:ln>
                <a:noFill/>
              </a:ln>
            </p:spPr>
            <p:txBody>
              <a:bodyPr/>
              <a:lstStyle/>
              <a:p>
                <a:endParaRPr lang="zh-CN" altLang="en-US"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17" name="ísļïḓe"/>
              <p:cNvSpPr/>
              <p:nvPr/>
            </p:nvSpPr>
            <p:spPr>
              <a:xfrm>
                <a:off x="3653577" y="2997348"/>
                <a:ext cx="1684708" cy="1684708"/>
              </a:xfrm>
              <a:prstGeom prst="ellipse">
                <a:avLst/>
              </a:prstGeom>
              <a:solidFill>
                <a:schemeClr val="bg1"/>
              </a:solidFill>
              <a:ln w="76200">
                <a:solidFill>
                  <a:srgbClr val="E5323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</p:grpSp>
        <p:sp>
          <p:nvSpPr>
            <p:cNvPr id="7" name="îsḻïḋe"/>
            <p:cNvSpPr/>
            <p:nvPr/>
          </p:nvSpPr>
          <p:spPr bwMode="auto">
            <a:xfrm>
              <a:off x="8437658" y="2487390"/>
              <a:ext cx="1401164" cy="1821221"/>
            </a:xfrm>
            <a:custGeom>
              <a:avLst/>
              <a:gdLst>
                <a:gd name="connsiteX0" fmla="*/ 679894 w 1401164"/>
                <a:gd name="connsiteY0" fmla="*/ 1072041 h 1821221"/>
                <a:gd name="connsiteX1" fmla="*/ 663968 w 1401164"/>
                <a:gd name="connsiteY1" fmla="*/ 1078867 h 1821221"/>
                <a:gd name="connsiteX2" fmla="*/ 642316 w 1401164"/>
                <a:gd name="connsiteY2" fmla="*/ 1086123 h 1821221"/>
                <a:gd name="connsiteX3" fmla="*/ 636154 w 1401164"/>
                <a:gd name="connsiteY3" fmla="*/ 1090790 h 1821221"/>
                <a:gd name="connsiteX4" fmla="*/ 618999 w 1401164"/>
                <a:gd name="connsiteY4" fmla="*/ 1098144 h 1821221"/>
                <a:gd name="connsiteX5" fmla="*/ 576609 w 1401164"/>
                <a:gd name="connsiteY5" fmla="*/ 1151152 h 1821221"/>
                <a:gd name="connsiteX6" fmla="*/ 620404 w 1401164"/>
                <a:gd name="connsiteY6" fmla="*/ 1315467 h 1821221"/>
                <a:gd name="connsiteX7" fmla="*/ 633514 w 1401164"/>
                <a:gd name="connsiteY7" fmla="*/ 1342759 h 1821221"/>
                <a:gd name="connsiteX8" fmla="*/ 632956 w 1401164"/>
                <a:gd name="connsiteY8" fmla="*/ 1518492 h 1821221"/>
                <a:gd name="connsiteX9" fmla="*/ 632956 w 1401164"/>
                <a:gd name="connsiteY9" fmla="*/ 1518771 h 1821221"/>
                <a:gd name="connsiteX10" fmla="*/ 697681 w 1401164"/>
                <a:gd name="connsiteY10" fmla="*/ 1586094 h 1821221"/>
                <a:gd name="connsiteX11" fmla="*/ 700233 w 1401164"/>
                <a:gd name="connsiteY11" fmla="*/ 1585514 h 1821221"/>
                <a:gd name="connsiteX12" fmla="*/ 702125 w 1401164"/>
                <a:gd name="connsiteY12" fmla="*/ 1586094 h 1821221"/>
                <a:gd name="connsiteX13" fmla="*/ 739774 w 1401164"/>
                <a:gd name="connsiteY13" fmla="*/ 1577535 h 1821221"/>
                <a:gd name="connsiteX14" fmla="*/ 772412 w 1401164"/>
                <a:gd name="connsiteY14" fmla="*/ 1518493 h 1821221"/>
                <a:gd name="connsiteX15" fmla="*/ 772133 w 1401164"/>
                <a:gd name="connsiteY15" fmla="*/ 1343596 h 1821221"/>
                <a:gd name="connsiteX16" fmla="*/ 786359 w 1401164"/>
                <a:gd name="connsiteY16" fmla="*/ 1314632 h 1821221"/>
                <a:gd name="connsiteX17" fmla="*/ 841312 w 1401164"/>
                <a:gd name="connsiteY17" fmla="*/ 1205182 h 1821221"/>
                <a:gd name="connsiteX18" fmla="*/ 728895 w 1401164"/>
                <a:gd name="connsiteY18" fmla="*/ 1072895 h 1821221"/>
                <a:gd name="connsiteX19" fmla="*/ 684337 w 1401164"/>
                <a:gd name="connsiteY19" fmla="*/ 1072042 h 1821221"/>
                <a:gd name="connsiteX20" fmla="*/ 684099 w 1401164"/>
                <a:gd name="connsiteY20" fmla="*/ 1072121 h 1821221"/>
                <a:gd name="connsiteX21" fmla="*/ 683984 w 1401164"/>
                <a:gd name="connsiteY21" fmla="*/ 395 h 1821221"/>
                <a:gd name="connsiteX22" fmla="*/ 1251089 w 1401164"/>
                <a:gd name="connsiteY22" fmla="*/ 503643 h 1821221"/>
                <a:gd name="connsiteX23" fmla="*/ 1211478 w 1401164"/>
                <a:gd name="connsiteY23" fmla="*/ 546810 h 1821221"/>
                <a:gd name="connsiteX24" fmla="*/ 1050803 w 1401164"/>
                <a:gd name="connsiteY24" fmla="*/ 546810 h 1821221"/>
                <a:gd name="connsiteX25" fmla="*/ 1011192 w 1401164"/>
                <a:gd name="connsiteY25" fmla="*/ 511719 h 1821221"/>
                <a:gd name="connsiteX26" fmla="*/ 675337 w 1401164"/>
                <a:gd name="connsiteY26" fmla="*/ 240740 h 1821221"/>
                <a:gd name="connsiteX27" fmla="*/ 397224 w 1401164"/>
                <a:gd name="connsiteY27" fmla="*/ 555722 h 1821221"/>
                <a:gd name="connsiteX28" fmla="*/ 397224 w 1401164"/>
                <a:gd name="connsiteY28" fmla="*/ 736746 h 1821221"/>
                <a:gd name="connsiteX29" fmla="*/ 1013145 w 1401164"/>
                <a:gd name="connsiteY29" fmla="*/ 736746 h 1821221"/>
                <a:gd name="connsiteX30" fmla="*/ 1252205 w 1401164"/>
                <a:gd name="connsiteY30" fmla="*/ 736746 h 1821221"/>
                <a:gd name="connsiteX31" fmla="*/ 1256389 w 1401164"/>
                <a:gd name="connsiteY31" fmla="*/ 736746 h 1821221"/>
                <a:gd name="connsiteX32" fmla="*/ 1401164 w 1401164"/>
                <a:gd name="connsiteY32" fmla="*/ 881287 h 1821221"/>
                <a:gd name="connsiteX33" fmla="*/ 1401164 w 1401164"/>
                <a:gd name="connsiteY33" fmla="*/ 1676680 h 1821221"/>
                <a:gd name="connsiteX34" fmla="*/ 1256389 w 1401164"/>
                <a:gd name="connsiteY34" fmla="*/ 1821221 h 1821221"/>
                <a:gd name="connsiteX35" fmla="*/ 144775 w 1401164"/>
                <a:gd name="connsiteY35" fmla="*/ 1821221 h 1821221"/>
                <a:gd name="connsiteX36" fmla="*/ 0 w 1401164"/>
                <a:gd name="connsiteY36" fmla="*/ 1676680 h 1821221"/>
                <a:gd name="connsiteX37" fmla="*/ 0 w 1401164"/>
                <a:gd name="connsiteY37" fmla="*/ 881287 h 1821221"/>
                <a:gd name="connsiteX38" fmla="*/ 144775 w 1401164"/>
                <a:gd name="connsiteY38" fmla="*/ 736746 h 1821221"/>
                <a:gd name="connsiteX39" fmla="*/ 157328 w 1401164"/>
                <a:gd name="connsiteY39" fmla="*/ 736746 h 1821221"/>
                <a:gd name="connsiteX40" fmla="*/ 157328 w 1401164"/>
                <a:gd name="connsiteY40" fmla="*/ 560178 h 1821221"/>
                <a:gd name="connsiteX41" fmla="*/ 683984 w 1401164"/>
                <a:gd name="connsiteY41" fmla="*/ 395 h 1821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1401164" h="1821221">
                  <a:moveTo>
                    <a:pt x="679894" y="1072041"/>
                  </a:moveTo>
                  <a:lnTo>
                    <a:pt x="663968" y="1078867"/>
                  </a:lnTo>
                  <a:lnTo>
                    <a:pt x="642316" y="1086123"/>
                  </a:lnTo>
                  <a:lnTo>
                    <a:pt x="636154" y="1090790"/>
                  </a:lnTo>
                  <a:lnTo>
                    <a:pt x="618999" y="1098144"/>
                  </a:lnTo>
                  <a:cubicBezTo>
                    <a:pt x="601074" y="1111701"/>
                    <a:pt x="586233" y="1129742"/>
                    <a:pt x="576609" y="1151152"/>
                  </a:cubicBezTo>
                  <a:cubicBezTo>
                    <a:pt x="550108" y="1209916"/>
                    <a:pt x="567124" y="1276477"/>
                    <a:pt x="620404" y="1315467"/>
                  </a:cubicBezTo>
                  <a:cubicBezTo>
                    <a:pt x="630725" y="1323265"/>
                    <a:pt x="633514" y="1331063"/>
                    <a:pt x="633514" y="1342759"/>
                  </a:cubicBezTo>
                  <a:cubicBezTo>
                    <a:pt x="632956" y="1401523"/>
                    <a:pt x="632956" y="1459729"/>
                    <a:pt x="632956" y="1518492"/>
                  </a:cubicBezTo>
                  <a:lnTo>
                    <a:pt x="632956" y="1518771"/>
                  </a:lnTo>
                  <a:cubicBezTo>
                    <a:pt x="632956" y="1555115"/>
                    <a:pt x="661671" y="1584566"/>
                    <a:pt x="697681" y="1586094"/>
                  </a:cubicBezTo>
                  <a:lnTo>
                    <a:pt x="700233" y="1585514"/>
                  </a:lnTo>
                  <a:lnTo>
                    <a:pt x="702125" y="1586094"/>
                  </a:lnTo>
                  <a:cubicBezTo>
                    <a:pt x="714128" y="1586603"/>
                    <a:pt x="726942" y="1584010"/>
                    <a:pt x="739774" y="1577535"/>
                  </a:cubicBezTo>
                  <a:cubicBezTo>
                    <a:pt x="761254" y="1566395"/>
                    <a:pt x="773527" y="1542722"/>
                    <a:pt x="772412" y="1518493"/>
                  </a:cubicBezTo>
                  <a:cubicBezTo>
                    <a:pt x="772412" y="1460287"/>
                    <a:pt x="772412" y="1401802"/>
                    <a:pt x="772133" y="1343596"/>
                  </a:cubicBezTo>
                  <a:cubicBezTo>
                    <a:pt x="772133" y="1331063"/>
                    <a:pt x="775201" y="1322708"/>
                    <a:pt x="786359" y="1314632"/>
                  </a:cubicBezTo>
                  <a:cubicBezTo>
                    <a:pt x="823180" y="1287896"/>
                    <a:pt x="841591" y="1250298"/>
                    <a:pt x="841312" y="1205182"/>
                  </a:cubicBezTo>
                  <a:cubicBezTo>
                    <a:pt x="841033" y="1139456"/>
                    <a:pt x="794728" y="1086262"/>
                    <a:pt x="728895" y="1072895"/>
                  </a:cubicBezTo>
                  <a:cubicBezTo>
                    <a:pt x="714041" y="1069901"/>
                    <a:pt x="698978" y="1069727"/>
                    <a:pt x="684337" y="1072042"/>
                  </a:cubicBezTo>
                  <a:lnTo>
                    <a:pt x="684099" y="1072121"/>
                  </a:lnTo>
                  <a:close/>
                  <a:moveTo>
                    <a:pt x="683984" y="395"/>
                  </a:moveTo>
                  <a:cubicBezTo>
                    <a:pt x="980787" y="-10745"/>
                    <a:pt x="1228494" y="215396"/>
                    <a:pt x="1251089" y="503643"/>
                  </a:cubicBezTo>
                  <a:cubicBezTo>
                    <a:pt x="1253042" y="526758"/>
                    <a:pt x="1234910" y="546810"/>
                    <a:pt x="1211478" y="546810"/>
                  </a:cubicBezTo>
                  <a:lnTo>
                    <a:pt x="1050803" y="546810"/>
                  </a:lnTo>
                  <a:cubicBezTo>
                    <a:pt x="1030719" y="546810"/>
                    <a:pt x="1013424" y="531771"/>
                    <a:pt x="1011192" y="511719"/>
                  </a:cubicBezTo>
                  <a:cubicBezTo>
                    <a:pt x="992782" y="349076"/>
                    <a:pt x="846612" y="224865"/>
                    <a:pt x="675337" y="240740"/>
                  </a:cubicBezTo>
                  <a:cubicBezTo>
                    <a:pt x="515778" y="255500"/>
                    <a:pt x="397224" y="395864"/>
                    <a:pt x="397224" y="555722"/>
                  </a:cubicBezTo>
                  <a:lnTo>
                    <a:pt x="397224" y="736746"/>
                  </a:lnTo>
                  <a:lnTo>
                    <a:pt x="1013145" y="736746"/>
                  </a:lnTo>
                  <a:lnTo>
                    <a:pt x="1252205" y="736746"/>
                  </a:lnTo>
                  <a:lnTo>
                    <a:pt x="1256389" y="736746"/>
                  </a:lnTo>
                  <a:cubicBezTo>
                    <a:pt x="1336448" y="736746"/>
                    <a:pt x="1401164" y="801358"/>
                    <a:pt x="1401164" y="881287"/>
                  </a:cubicBezTo>
                  <a:lnTo>
                    <a:pt x="1401164" y="1676680"/>
                  </a:lnTo>
                  <a:cubicBezTo>
                    <a:pt x="1401164" y="1756609"/>
                    <a:pt x="1336448" y="1821221"/>
                    <a:pt x="1256389" y="1821221"/>
                  </a:cubicBezTo>
                  <a:lnTo>
                    <a:pt x="144775" y="1821221"/>
                  </a:lnTo>
                  <a:cubicBezTo>
                    <a:pt x="64716" y="1821221"/>
                    <a:pt x="0" y="1756609"/>
                    <a:pt x="0" y="1676680"/>
                  </a:cubicBezTo>
                  <a:lnTo>
                    <a:pt x="0" y="881287"/>
                  </a:lnTo>
                  <a:cubicBezTo>
                    <a:pt x="0" y="801358"/>
                    <a:pt x="64716" y="736746"/>
                    <a:pt x="144775" y="736746"/>
                  </a:cubicBezTo>
                  <a:lnTo>
                    <a:pt x="157328" y="736746"/>
                  </a:lnTo>
                  <a:lnTo>
                    <a:pt x="157328" y="560178"/>
                  </a:lnTo>
                  <a:cubicBezTo>
                    <a:pt x="157328" y="264134"/>
                    <a:pt x="387461" y="11535"/>
                    <a:pt x="683984" y="395"/>
                  </a:cubicBezTo>
                  <a:close/>
                </a:path>
              </a:pathLst>
            </a:custGeom>
            <a:solidFill>
              <a:srgbClr val="E53238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grpSp>
          <p:nvGrpSpPr>
            <p:cNvPr id="8" name="íšlïḑe"/>
            <p:cNvGrpSpPr/>
            <p:nvPr/>
          </p:nvGrpSpPr>
          <p:grpSpPr>
            <a:xfrm>
              <a:off x="1948183" y="2555646"/>
              <a:ext cx="537820" cy="537824"/>
              <a:chOff x="5371847" y="2312243"/>
              <a:chExt cx="656438" cy="656442"/>
            </a:xfrm>
          </p:grpSpPr>
          <p:sp>
            <p:nvSpPr>
              <p:cNvPr id="14" name="îṩḷídé"/>
              <p:cNvSpPr/>
              <p:nvPr/>
            </p:nvSpPr>
            <p:spPr>
              <a:xfrm>
                <a:off x="5371847" y="2312243"/>
                <a:ext cx="656438" cy="656442"/>
              </a:xfrm>
              <a:prstGeom prst="wedgeEllipseCallout">
                <a:avLst>
                  <a:gd name="adj1" fmla="val -52003"/>
                  <a:gd name="adj2" fmla="val 55416"/>
                </a:avLst>
              </a:prstGeom>
              <a:solidFill>
                <a:srgbClr val="E53238"/>
              </a:solidFill>
              <a:ln w="38100">
                <a:solidFill>
                  <a:srgbClr val="E8E8E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zh-CN" altLang="en-US" dirty="0"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15" name="íŝḻiḑê"/>
              <p:cNvSpPr/>
              <p:nvPr/>
            </p:nvSpPr>
            <p:spPr bwMode="auto">
              <a:xfrm>
                <a:off x="5532706" y="2519691"/>
                <a:ext cx="334720" cy="241545"/>
              </a:xfrm>
              <a:custGeom>
                <a:avLst/>
                <a:gdLst>
                  <a:gd name="connsiteX0" fmla="*/ 91000 w 605879"/>
                  <a:gd name="connsiteY0" fmla="*/ 173662 h 437224"/>
                  <a:gd name="connsiteX1" fmla="*/ 331193 w 605879"/>
                  <a:gd name="connsiteY1" fmla="*/ 173662 h 437224"/>
                  <a:gd name="connsiteX2" fmla="*/ 342454 w 605879"/>
                  <a:gd name="connsiteY2" fmla="*/ 184882 h 437224"/>
                  <a:gd name="connsiteX3" fmla="*/ 331193 w 605879"/>
                  <a:gd name="connsiteY3" fmla="*/ 196102 h 437224"/>
                  <a:gd name="connsiteX4" fmla="*/ 91000 w 605879"/>
                  <a:gd name="connsiteY4" fmla="*/ 196102 h 437224"/>
                  <a:gd name="connsiteX5" fmla="*/ 79739 w 605879"/>
                  <a:gd name="connsiteY5" fmla="*/ 184882 h 437224"/>
                  <a:gd name="connsiteX6" fmla="*/ 91000 w 605879"/>
                  <a:gd name="connsiteY6" fmla="*/ 173662 h 437224"/>
                  <a:gd name="connsiteX7" fmla="*/ 421630 w 605879"/>
                  <a:gd name="connsiteY7" fmla="*/ 131441 h 437224"/>
                  <a:gd name="connsiteX8" fmla="*/ 423552 w 605879"/>
                  <a:gd name="connsiteY8" fmla="*/ 152274 h 437224"/>
                  <a:gd name="connsiteX9" fmla="*/ 275961 w 605879"/>
                  <a:gd name="connsiteY9" fmla="*/ 300986 h 437224"/>
                  <a:gd name="connsiteX10" fmla="*/ 408175 w 605879"/>
                  <a:gd name="connsiteY10" fmla="*/ 358277 h 437224"/>
                  <a:gd name="connsiteX11" fmla="*/ 418060 w 605879"/>
                  <a:gd name="connsiteY11" fmla="*/ 365267 h 437224"/>
                  <a:gd name="connsiteX12" fmla="*/ 488218 w 605879"/>
                  <a:gd name="connsiteY12" fmla="*/ 410360 h 437224"/>
                  <a:gd name="connsiteX13" fmla="*/ 474214 w 605879"/>
                  <a:gd name="connsiteY13" fmla="*/ 363348 h 437224"/>
                  <a:gd name="connsiteX14" fmla="*/ 482039 w 605879"/>
                  <a:gd name="connsiteY14" fmla="*/ 349916 h 437224"/>
                  <a:gd name="connsiteX15" fmla="*/ 583363 w 605879"/>
                  <a:gd name="connsiteY15" fmla="*/ 244928 h 437224"/>
                  <a:gd name="connsiteX16" fmla="*/ 421630 w 605879"/>
                  <a:gd name="connsiteY16" fmla="*/ 131441 h 437224"/>
                  <a:gd name="connsiteX17" fmla="*/ 75898 w 605879"/>
                  <a:gd name="connsiteY17" fmla="*/ 120173 h 437224"/>
                  <a:gd name="connsiteX18" fmla="*/ 340509 w 605879"/>
                  <a:gd name="connsiteY18" fmla="*/ 120173 h 437224"/>
                  <a:gd name="connsiteX19" fmla="*/ 351769 w 605879"/>
                  <a:gd name="connsiteY19" fmla="*/ 131428 h 437224"/>
                  <a:gd name="connsiteX20" fmla="*/ 340509 w 605879"/>
                  <a:gd name="connsiteY20" fmla="*/ 142683 h 437224"/>
                  <a:gd name="connsiteX21" fmla="*/ 75898 w 605879"/>
                  <a:gd name="connsiteY21" fmla="*/ 142683 h 437224"/>
                  <a:gd name="connsiteX22" fmla="*/ 64638 w 605879"/>
                  <a:gd name="connsiteY22" fmla="*/ 131428 h 437224"/>
                  <a:gd name="connsiteX23" fmla="*/ 75898 w 605879"/>
                  <a:gd name="connsiteY23" fmla="*/ 120173 h 437224"/>
                  <a:gd name="connsiteX24" fmla="*/ 210609 w 605879"/>
                  <a:gd name="connsiteY24" fmla="*/ 22478 h 437224"/>
                  <a:gd name="connsiteX25" fmla="*/ 22516 w 605879"/>
                  <a:gd name="connsiteY25" fmla="*/ 153508 h 437224"/>
                  <a:gd name="connsiteX26" fmla="*/ 139216 w 605879"/>
                  <a:gd name="connsiteY26" fmla="*/ 274807 h 437224"/>
                  <a:gd name="connsiteX27" fmla="*/ 147042 w 605879"/>
                  <a:gd name="connsiteY27" fmla="*/ 288102 h 437224"/>
                  <a:gd name="connsiteX28" fmla="*/ 130017 w 605879"/>
                  <a:gd name="connsiteY28" fmla="*/ 344297 h 437224"/>
                  <a:gd name="connsiteX29" fmla="*/ 214041 w 605879"/>
                  <a:gd name="connsiteY29" fmla="*/ 291254 h 437224"/>
                  <a:gd name="connsiteX30" fmla="*/ 223927 w 605879"/>
                  <a:gd name="connsiteY30" fmla="*/ 284264 h 437224"/>
                  <a:gd name="connsiteX31" fmla="*/ 398839 w 605879"/>
                  <a:gd name="connsiteY31" fmla="*/ 152960 h 437224"/>
                  <a:gd name="connsiteX32" fmla="*/ 369596 w 605879"/>
                  <a:gd name="connsiteY32" fmla="*/ 80592 h 437224"/>
                  <a:gd name="connsiteX33" fmla="*/ 210609 w 605879"/>
                  <a:gd name="connsiteY33" fmla="*/ 22478 h 437224"/>
                  <a:gd name="connsiteX34" fmla="*/ 210609 w 605879"/>
                  <a:gd name="connsiteY34" fmla="*/ 0 h 437224"/>
                  <a:gd name="connsiteX35" fmla="*/ 385796 w 605879"/>
                  <a:gd name="connsiteY35" fmla="*/ 64967 h 437224"/>
                  <a:gd name="connsiteX36" fmla="*/ 414079 w 605879"/>
                  <a:gd name="connsiteY36" fmla="*/ 109100 h 437224"/>
                  <a:gd name="connsiteX37" fmla="*/ 419845 w 605879"/>
                  <a:gd name="connsiteY37" fmla="*/ 108963 h 437224"/>
                  <a:gd name="connsiteX38" fmla="*/ 605879 w 605879"/>
                  <a:gd name="connsiteY38" fmla="*/ 244928 h 437224"/>
                  <a:gd name="connsiteX39" fmla="*/ 498515 w 605879"/>
                  <a:gd name="connsiteY39" fmla="*/ 368420 h 437224"/>
                  <a:gd name="connsiteX40" fmla="*/ 516088 w 605879"/>
                  <a:gd name="connsiteY40" fmla="*/ 414609 h 437224"/>
                  <a:gd name="connsiteX41" fmla="*/ 522953 w 605879"/>
                  <a:gd name="connsiteY41" fmla="*/ 428178 h 437224"/>
                  <a:gd name="connsiteX42" fmla="*/ 510185 w 605879"/>
                  <a:gd name="connsiteY42" fmla="*/ 437224 h 437224"/>
                  <a:gd name="connsiteX43" fmla="*/ 400487 w 605879"/>
                  <a:gd name="connsiteY43" fmla="*/ 380344 h 437224"/>
                  <a:gd name="connsiteX44" fmla="*/ 250836 w 605879"/>
                  <a:gd name="connsiteY44" fmla="*/ 304275 h 437224"/>
                  <a:gd name="connsiteX45" fmla="*/ 231752 w 605879"/>
                  <a:gd name="connsiteY45" fmla="*/ 306331 h 437224"/>
                  <a:gd name="connsiteX46" fmla="*/ 107639 w 605879"/>
                  <a:gd name="connsiteY46" fmla="*/ 371161 h 437224"/>
                  <a:gd name="connsiteX47" fmla="*/ 94596 w 605879"/>
                  <a:gd name="connsiteY47" fmla="*/ 361978 h 437224"/>
                  <a:gd name="connsiteX48" fmla="*/ 102009 w 605879"/>
                  <a:gd name="connsiteY48" fmla="*/ 348135 h 437224"/>
                  <a:gd name="connsiteX49" fmla="*/ 122741 w 605879"/>
                  <a:gd name="connsiteY49" fmla="*/ 293173 h 437224"/>
                  <a:gd name="connsiteX50" fmla="*/ 0 w 605879"/>
                  <a:gd name="connsiteY50" fmla="*/ 153508 h 437224"/>
                  <a:gd name="connsiteX51" fmla="*/ 210609 w 605879"/>
                  <a:gd name="connsiteY51" fmla="*/ 0 h 437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</a:cxnLst>
                <a:rect l="l" t="t" r="r" b="b"/>
                <a:pathLst>
                  <a:path w="605879" h="437224">
                    <a:moveTo>
                      <a:pt x="91000" y="173662"/>
                    </a:moveTo>
                    <a:lnTo>
                      <a:pt x="331193" y="173662"/>
                    </a:lnTo>
                    <a:cubicBezTo>
                      <a:pt x="337373" y="173662"/>
                      <a:pt x="342454" y="178725"/>
                      <a:pt x="342454" y="184882"/>
                    </a:cubicBezTo>
                    <a:cubicBezTo>
                      <a:pt x="342454" y="191040"/>
                      <a:pt x="337373" y="196102"/>
                      <a:pt x="331193" y="196102"/>
                    </a:cubicBezTo>
                    <a:lnTo>
                      <a:pt x="91000" y="196102"/>
                    </a:lnTo>
                    <a:cubicBezTo>
                      <a:pt x="84683" y="196102"/>
                      <a:pt x="79739" y="191040"/>
                      <a:pt x="79739" y="184882"/>
                    </a:cubicBezTo>
                    <a:cubicBezTo>
                      <a:pt x="79739" y="178725"/>
                      <a:pt x="84683" y="173662"/>
                      <a:pt x="91000" y="173662"/>
                    </a:cubicBezTo>
                    <a:close/>
                    <a:moveTo>
                      <a:pt x="421630" y="131441"/>
                    </a:moveTo>
                    <a:cubicBezTo>
                      <a:pt x="423003" y="138294"/>
                      <a:pt x="423552" y="145284"/>
                      <a:pt x="423552" y="152274"/>
                    </a:cubicBezTo>
                    <a:cubicBezTo>
                      <a:pt x="423552" y="220668"/>
                      <a:pt x="362456" y="281249"/>
                      <a:pt x="275961" y="300986"/>
                    </a:cubicBezTo>
                    <a:cubicBezTo>
                      <a:pt x="302047" y="334017"/>
                      <a:pt x="350924" y="355536"/>
                      <a:pt x="408175" y="358277"/>
                    </a:cubicBezTo>
                    <a:cubicBezTo>
                      <a:pt x="412569" y="358551"/>
                      <a:pt x="416413" y="361293"/>
                      <a:pt x="418060" y="365267"/>
                    </a:cubicBezTo>
                    <a:cubicBezTo>
                      <a:pt x="427259" y="388019"/>
                      <a:pt x="463505" y="403370"/>
                      <a:pt x="488218" y="410360"/>
                    </a:cubicBezTo>
                    <a:cubicBezTo>
                      <a:pt x="483962" y="399944"/>
                      <a:pt x="479156" y="385004"/>
                      <a:pt x="474214" y="363348"/>
                    </a:cubicBezTo>
                    <a:cubicBezTo>
                      <a:pt x="472841" y="357455"/>
                      <a:pt x="476273" y="351698"/>
                      <a:pt x="482039" y="349916"/>
                    </a:cubicBezTo>
                    <a:cubicBezTo>
                      <a:pt x="543685" y="332236"/>
                      <a:pt x="583500" y="290980"/>
                      <a:pt x="583363" y="244928"/>
                    </a:cubicBezTo>
                    <a:cubicBezTo>
                      <a:pt x="583363" y="182839"/>
                      <a:pt x="511009" y="132126"/>
                      <a:pt x="421630" y="131441"/>
                    </a:cubicBezTo>
                    <a:close/>
                    <a:moveTo>
                      <a:pt x="75898" y="120173"/>
                    </a:moveTo>
                    <a:lnTo>
                      <a:pt x="340509" y="120173"/>
                    </a:lnTo>
                    <a:cubicBezTo>
                      <a:pt x="346826" y="120173"/>
                      <a:pt x="351769" y="125114"/>
                      <a:pt x="351769" y="131428"/>
                    </a:cubicBezTo>
                    <a:cubicBezTo>
                      <a:pt x="351769" y="137604"/>
                      <a:pt x="346826" y="142683"/>
                      <a:pt x="340509" y="142683"/>
                    </a:cubicBezTo>
                    <a:lnTo>
                      <a:pt x="75898" y="142683"/>
                    </a:lnTo>
                    <a:cubicBezTo>
                      <a:pt x="69719" y="142683"/>
                      <a:pt x="64638" y="137604"/>
                      <a:pt x="64638" y="131428"/>
                    </a:cubicBezTo>
                    <a:cubicBezTo>
                      <a:pt x="64638" y="125114"/>
                      <a:pt x="69719" y="120173"/>
                      <a:pt x="75898" y="120173"/>
                    </a:cubicBezTo>
                    <a:close/>
                    <a:moveTo>
                      <a:pt x="210609" y="22478"/>
                    </a:moveTo>
                    <a:cubicBezTo>
                      <a:pt x="106952" y="22478"/>
                      <a:pt x="22516" y="81277"/>
                      <a:pt x="22516" y="153508"/>
                    </a:cubicBezTo>
                    <a:cubicBezTo>
                      <a:pt x="22516" y="206688"/>
                      <a:pt x="68372" y="254385"/>
                      <a:pt x="139216" y="274807"/>
                    </a:cubicBezTo>
                    <a:cubicBezTo>
                      <a:pt x="144983" y="276452"/>
                      <a:pt x="148415" y="282208"/>
                      <a:pt x="147042" y="288102"/>
                    </a:cubicBezTo>
                    <a:cubicBezTo>
                      <a:pt x="140864" y="314966"/>
                      <a:pt x="135097" y="332647"/>
                      <a:pt x="130017" y="344297"/>
                    </a:cubicBezTo>
                    <a:cubicBezTo>
                      <a:pt x="158437" y="336622"/>
                      <a:pt x="203058" y="318667"/>
                      <a:pt x="214041" y="291254"/>
                    </a:cubicBezTo>
                    <a:cubicBezTo>
                      <a:pt x="215689" y="287280"/>
                      <a:pt x="219533" y="284538"/>
                      <a:pt x="223927" y="284264"/>
                    </a:cubicBezTo>
                    <a:cubicBezTo>
                      <a:pt x="320170" y="279604"/>
                      <a:pt x="395407" y="223135"/>
                      <a:pt x="398839" y="152960"/>
                    </a:cubicBezTo>
                    <a:cubicBezTo>
                      <a:pt x="400075" y="126918"/>
                      <a:pt x="389915" y="101836"/>
                      <a:pt x="369596" y="80592"/>
                    </a:cubicBezTo>
                    <a:cubicBezTo>
                      <a:pt x="334860" y="44133"/>
                      <a:pt x="275412" y="22478"/>
                      <a:pt x="210609" y="22478"/>
                    </a:cubicBezTo>
                    <a:close/>
                    <a:moveTo>
                      <a:pt x="210609" y="0"/>
                    </a:moveTo>
                    <a:cubicBezTo>
                      <a:pt x="281453" y="0"/>
                      <a:pt x="346942" y="24260"/>
                      <a:pt x="385796" y="64967"/>
                    </a:cubicBezTo>
                    <a:cubicBezTo>
                      <a:pt x="398702" y="78536"/>
                      <a:pt x="408175" y="93338"/>
                      <a:pt x="414079" y="109100"/>
                    </a:cubicBezTo>
                    <a:cubicBezTo>
                      <a:pt x="416001" y="108963"/>
                      <a:pt x="417923" y="108963"/>
                      <a:pt x="419845" y="108963"/>
                    </a:cubicBezTo>
                    <a:cubicBezTo>
                      <a:pt x="522404" y="108963"/>
                      <a:pt x="606016" y="169955"/>
                      <a:pt x="605879" y="244928"/>
                    </a:cubicBezTo>
                    <a:cubicBezTo>
                      <a:pt x="605879" y="298519"/>
                      <a:pt x="564141" y="346079"/>
                      <a:pt x="498515" y="368420"/>
                    </a:cubicBezTo>
                    <a:cubicBezTo>
                      <a:pt x="506066" y="398025"/>
                      <a:pt x="512931" y="412279"/>
                      <a:pt x="516088" y="414609"/>
                    </a:cubicBezTo>
                    <a:cubicBezTo>
                      <a:pt x="524601" y="418858"/>
                      <a:pt x="523228" y="426671"/>
                      <a:pt x="522953" y="428178"/>
                    </a:cubicBezTo>
                    <a:cubicBezTo>
                      <a:pt x="522541" y="429686"/>
                      <a:pt x="520207" y="437224"/>
                      <a:pt x="510185" y="437224"/>
                    </a:cubicBezTo>
                    <a:cubicBezTo>
                      <a:pt x="497828" y="437224"/>
                      <a:pt x="423689" y="421325"/>
                      <a:pt x="400487" y="380344"/>
                    </a:cubicBezTo>
                    <a:cubicBezTo>
                      <a:pt x="333899" y="375410"/>
                      <a:pt x="277746" y="346764"/>
                      <a:pt x="250836" y="304275"/>
                    </a:cubicBezTo>
                    <a:cubicBezTo>
                      <a:pt x="244521" y="305098"/>
                      <a:pt x="238205" y="305783"/>
                      <a:pt x="231752" y="306331"/>
                    </a:cubicBezTo>
                    <a:cubicBezTo>
                      <a:pt x="206216" y="353069"/>
                      <a:pt x="121643" y="371161"/>
                      <a:pt x="107639" y="371161"/>
                    </a:cubicBezTo>
                    <a:cubicBezTo>
                      <a:pt x="97616" y="371161"/>
                      <a:pt x="95145" y="364171"/>
                      <a:pt x="94596" y="361978"/>
                    </a:cubicBezTo>
                    <a:cubicBezTo>
                      <a:pt x="94184" y="360470"/>
                      <a:pt x="92948" y="352658"/>
                      <a:pt x="102009" y="348135"/>
                    </a:cubicBezTo>
                    <a:cubicBezTo>
                      <a:pt x="105030" y="345942"/>
                      <a:pt x="113130" y="331550"/>
                      <a:pt x="122741" y="293173"/>
                    </a:cubicBezTo>
                    <a:cubicBezTo>
                      <a:pt x="47778" y="268228"/>
                      <a:pt x="0" y="214226"/>
                      <a:pt x="0" y="153508"/>
                    </a:cubicBezTo>
                    <a:cubicBezTo>
                      <a:pt x="0" y="68804"/>
                      <a:pt x="94458" y="0"/>
                      <a:pt x="21060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182832" tIns="91416" rIns="182832" bIns="91416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en-US" sz="7200" dirty="0"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</p:grpSp>
        <p:sp>
          <p:nvSpPr>
            <p:cNvPr id="9" name="ïṣḻîďe"/>
            <p:cNvSpPr/>
            <p:nvPr/>
          </p:nvSpPr>
          <p:spPr bwMode="auto">
            <a:xfrm>
              <a:off x="5087888" y="3283269"/>
              <a:ext cx="3024335" cy="229463"/>
            </a:xfrm>
            <a:prstGeom prst="rightArrow">
              <a:avLst>
                <a:gd name="adj1" fmla="val 50000"/>
                <a:gd name="adj2" fmla="val 97044"/>
              </a:avLst>
            </a:prstGeom>
            <a:solidFill>
              <a:schemeClr val="bg1">
                <a:lumMod val="85000"/>
              </a:schemeClr>
            </a:solidFill>
            <a:ln w="381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dk1"/>
                </a:solidFill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1998969" y="4086278"/>
            <a:ext cx="4020833" cy="1336691"/>
            <a:chOff x="1809750" y="2496470"/>
            <a:chExt cx="4020833" cy="1336691"/>
          </a:xfrm>
        </p:grpSpPr>
        <p:sp>
          <p:nvSpPr>
            <p:cNvPr id="22" name="文本框 21"/>
            <p:cNvSpPr txBox="1"/>
            <p:nvPr/>
          </p:nvSpPr>
          <p:spPr>
            <a:xfrm>
              <a:off x="1809750" y="2934313"/>
              <a:ext cx="4020833" cy="40806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900" dirty="0">
                  <a:solidFill>
                    <a:schemeClr val="bg1">
                      <a:lumMod val="50000"/>
                    </a:schemeClr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The user can demonstrate on a projector or computer, or print the presentation and make it into a film to be used in a wider field</a:t>
              </a: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1809751" y="2496470"/>
              <a:ext cx="1514484" cy="51334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zh-CN" altLang="en-US" sz="2400" dirty="0"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标题添加</a:t>
              </a:r>
              <a:endParaRPr lang="en-US" altLang="zh-CN" sz="2400" dirty="0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1809750" y="3425101"/>
              <a:ext cx="4020833" cy="40806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900" dirty="0">
                  <a:solidFill>
                    <a:schemeClr val="bg1">
                      <a:lumMod val="50000"/>
                    </a:schemeClr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The user can demonstrate on a projector or computer, or print the presentation and make it into a film to be used in a wider field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7430889" y="4086276"/>
            <a:ext cx="2965344" cy="1161631"/>
            <a:chOff x="1809751" y="2496470"/>
            <a:chExt cx="2965344" cy="1161631"/>
          </a:xfrm>
        </p:grpSpPr>
        <p:sp>
          <p:nvSpPr>
            <p:cNvPr id="26" name="文本框 25"/>
            <p:cNvSpPr txBox="1"/>
            <p:nvPr/>
          </p:nvSpPr>
          <p:spPr>
            <a:xfrm>
              <a:off x="1809751" y="2934313"/>
              <a:ext cx="2965344" cy="72378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900" dirty="0">
                  <a:solidFill>
                    <a:schemeClr val="bg1">
                      <a:lumMod val="50000"/>
                    </a:schemeClr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The user can demonstrate on a projector or computer, or print the presentation and make it into a film to be used in a wider </a:t>
              </a:r>
              <a:r>
                <a:rPr lang="en-US" altLang="zh-CN" sz="900" dirty="0" err="1">
                  <a:solidFill>
                    <a:schemeClr val="bg1">
                      <a:lumMod val="50000"/>
                    </a:schemeClr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fieldThe</a:t>
              </a:r>
              <a:r>
                <a:rPr lang="en-US" altLang="zh-CN" sz="900" dirty="0">
                  <a:solidFill>
                    <a:schemeClr val="bg1">
                      <a:lumMod val="50000"/>
                    </a:schemeClr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 user can demonstrate on a projector or computer, or print the presentation and m to in a wider field</a:t>
              </a: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2535182" y="2496470"/>
              <a:ext cx="1514484" cy="51334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zh-CN" altLang="en-US" sz="2400" dirty="0"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标题添加</a:t>
              </a:r>
              <a:endParaRPr lang="en-US" altLang="zh-CN" sz="2400" dirty="0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sp>
        <p:nvSpPr>
          <p:cNvPr id="28" name="文本框 27"/>
          <p:cNvSpPr txBox="1"/>
          <p:nvPr/>
        </p:nvSpPr>
        <p:spPr>
          <a:xfrm>
            <a:off x="5889639" y="2437567"/>
            <a:ext cx="1514484" cy="51334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14000"/>
              </a:lnSpc>
            </a:pPr>
            <a:r>
              <a:rPr lang="zh-CN" altLang="en-US" sz="2400" dirty="0">
                <a:solidFill>
                  <a:srgbClr val="E53238"/>
                </a:solidFill>
                <a:latin typeface="字魂36号-正文宋楷" panose="02000000000000000000" pitchFamily="2" charset="-122"/>
                <a:ea typeface="字魂36号-正文宋楷" panose="02000000000000000000" pitchFamily="2" charset="-122"/>
              </a:rPr>
              <a:t>标题添加</a:t>
            </a:r>
            <a:endParaRPr lang="en-US" altLang="zh-CN" sz="2400" dirty="0">
              <a:solidFill>
                <a:srgbClr val="E53238"/>
              </a:solidFill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874713" y="273408"/>
            <a:ext cx="3719448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20000"/>
              </a:lnSpc>
            </a:pPr>
            <a:r>
              <a:rPr lang="zh-CN" altLang="en-US" sz="4000" dirty="0">
                <a:gradFill>
                  <a:gsLst>
                    <a:gs pos="0">
                      <a:srgbClr val="EE6835"/>
                    </a:gs>
                    <a:gs pos="100000">
                      <a:srgbClr val="C32952"/>
                    </a:gs>
                  </a:gsLst>
                  <a:lin ang="5400000" scaled="1"/>
                </a:gradFill>
                <a:latin typeface="字魂36号-正文宋楷" panose="02000000000000000000" pitchFamily="2" charset="-122"/>
                <a:ea typeface="字魂36号-正文宋楷" panose="02000000000000000000" pitchFamily="2" charset="-122"/>
              </a:rPr>
              <a:t>岗位认知</a:t>
            </a:r>
          </a:p>
        </p:txBody>
      </p:sp>
      <p:sp>
        <p:nvSpPr>
          <p:cNvPr id="30" name="椭圆 36"/>
          <p:cNvSpPr/>
          <p:nvPr/>
        </p:nvSpPr>
        <p:spPr>
          <a:xfrm rot="5400000">
            <a:off x="411710" y="492344"/>
            <a:ext cx="362857" cy="362345"/>
          </a:xfrm>
          <a:custGeom>
            <a:avLst/>
            <a:gdLst>
              <a:gd name="T0" fmla="*/ 0 w 1252"/>
              <a:gd name="T1" fmla="*/ 626 h 1252"/>
              <a:gd name="T2" fmla="*/ 626 w 1252"/>
              <a:gd name="T3" fmla="*/ 1252 h 1252"/>
              <a:gd name="T4" fmla="*/ 1252 w 1252"/>
              <a:gd name="T5" fmla="*/ 626 h 1252"/>
              <a:gd name="T6" fmla="*/ 626 w 1252"/>
              <a:gd name="T7" fmla="*/ 0 h 1252"/>
              <a:gd name="T8" fmla="*/ 0 w 1252"/>
              <a:gd name="T9" fmla="*/ 626 h 1252"/>
              <a:gd name="T10" fmla="*/ 1043 w 1252"/>
              <a:gd name="T11" fmla="*/ 899 h 1252"/>
              <a:gd name="T12" fmla="*/ 626 w 1252"/>
              <a:gd name="T13" fmla="*/ 675 h 1252"/>
              <a:gd name="T14" fmla="*/ 209 w 1252"/>
              <a:gd name="T15" fmla="*/ 899 h 1252"/>
              <a:gd name="T16" fmla="*/ 626 w 1252"/>
              <a:gd name="T17" fmla="*/ 211 h 1252"/>
              <a:gd name="T18" fmla="*/ 1043 w 1252"/>
              <a:gd name="T19" fmla="*/ 899 h 1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52" h="1252">
                <a:moveTo>
                  <a:pt x="0" y="626"/>
                </a:moveTo>
                <a:cubicBezTo>
                  <a:pt x="0" y="972"/>
                  <a:pt x="280" y="1252"/>
                  <a:pt x="626" y="1252"/>
                </a:cubicBezTo>
                <a:cubicBezTo>
                  <a:pt x="972" y="1252"/>
                  <a:pt x="1252" y="972"/>
                  <a:pt x="1252" y="626"/>
                </a:cubicBezTo>
                <a:cubicBezTo>
                  <a:pt x="1252" y="280"/>
                  <a:pt x="972" y="0"/>
                  <a:pt x="626" y="0"/>
                </a:cubicBezTo>
                <a:cubicBezTo>
                  <a:pt x="280" y="0"/>
                  <a:pt x="0" y="280"/>
                  <a:pt x="0" y="626"/>
                </a:cubicBezTo>
                <a:close/>
                <a:moveTo>
                  <a:pt x="1043" y="899"/>
                </a:moveTo>
                <a:lnTo>
                  <a:pt x="626" y="675"/>
                </a:lnTo>
                <a:lnTo>
                  <a:pt x="209" y="899"/>
                </a:lnTo>
                <a:lnTo>
                  <a:pt x="626" y="211"/>
                </a:lnTo>
                <a:lnTo>
                  <a:pt x="1043" y="899"/>
                </a:lnTo>
                <a:close/>
              </a:path>
            </a:pathLst>
          </a:custGeom>
          <a:gradFill>
            <a:gsLst>
              <a:gs pos="0">
                <a:srgbClr val="EE6835"/>
              </a:gs>
              <a:gs pos="100000">
                <a:srgbClr val="C3295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组合 35"/>
          <p:cNvGrpSpPr/>
          <p:nvPr/>
        </p:nvGrpSpPr>
        <p:grpSpPr>
          <a:xfrm>
            <a:off x="1265319" y="1789139"/>
            <a:ext cx="9586860" cy="3515627"/>
            <a:chOff x="1265319" y="1789138"/>
            <a:chExt cx="9586860" cy="3515627"/>
          </a:xfrm>
        </p:grpSpPr>
        <p:sp>
          <p:nvSpPr>
            <p:cNvPr id="4" name="ïṣliḓé"/>
            <p:cNvSpPr/>
            <p:nvPr/>
          </p:nvSpPr>
          <p:spPr>
            <a:xfrm>
              <a:off x="2434635" y="3485529"/>
              <a:ext cx="1111622" cy="202617"/>
            </a:xfrm>
            <a:custGeom>
              <a:avLst/>
              <a:gdLst>
                <a:gd name="connsiteX0" fmla="*/ 3749516 w 7629525"/>
                <a:gd name="connsiteY0" fmla="*/ 1391222 h 1390650"/>
                <a:gd name="connsiteX1" fmla="*/ 3667601 w 7629525"/>
                <a:gd name="connsiteY1" fmla="*/ 1331215 h 1390650"/>
                <a:gd name="connsiteX2" fmla="*/ 3477101 w 7629525"/>
                <a:gd name="connsiteY2" fmla="*/ 754000 h 1390650"/>
                <a:gd name="connsiteX3" fmla="*/ 3404711 w 7629525"/>
                <a:gd name="connsiteY3" fmla="*/ 923545 h 1390650"/>
                <a:gd name="connsiteX4" fmla="*/ 3324701 w 7629525"/>
                <a:gd name="connsiteY4" fmla="*/ 975932 h 1390650"/>
                <a:gd name="connsiteX5" fmla="*/ 7144 w 7629525"/>
                <a:gd name="connsiteY5" fmla="*/ 975932 h 1390650"/>
                <a:gd name="connsiteX6" fmla="*/ 7144 w 7629525"/>
                <a:gd name="connsiteY6" fmla="*/ 802577 h 1390650"/>
                <a:gd name="connsiteX7" fmla="*/ 3267551 w 7629525"/>
                <a:gd name="connsiteY7" fmla="*/ 802577 h 1390650"/>
                <a:gd name="connsiteX8" fmla="*/ 3408521 w 7629525"/>
                <a:gd name="connsiteY8" fmla="*/ 474917 h 1390650"/>
                <a:gd name="connsiteX9" fmla="*/ 3492341 w 7629525"/>
                <a:gd name="connsiteY9" fmla="*/ 422530 h 1390650"/>
                <a:gd name="connsiteX10" fmla="*/ 3571399 w 7629525"/>
                <a:gd name="connsiteY10" fmla="*/ 482537 h 1390650"/>
                <a:gd name="connsiteX11" fmla="*/ 3724751 w 7629525"/>
                <a:gd name="connsiteY11" fmla="*/ 949262 h 1390650"/>
                <a:gd name="connsiteX12" fmla="*/ 3877151 w 7629525"/>
                <a:gd name="connsiteY12" fmla="*/ 78677 h 1390650"/>
                <a:gd name="connsiteX13" fmla="*/ 3960019 w 7629525"/>
                <a:gd name="connsiteY13" fmla="*/ 7240 h 1390650"/>
                <a:gd name="connsiteX14" fmla="*/ 4046696 w 7629525"/>
                <a:gd name="connsiteY14" fmla="*/ 73915 h 1390650"/>
                <a:gd name="connsiteX15" fmla="*/ 4223862 w 7629525"/>
                <a:gd name="connsiteY15" fmla="*/ 813055 h 1390650"/>
                <a:gd name="connsiteX16" fmla="*/ 4375309 w 7629525"/>
                <a:gd name="connsiteY16" fmla="*/ 813055 h 1390650"/>
                <a:gd name="connsiteX17" fmla="*/ 4530566 w 7629525"/>
                <a:gd name="connsiteY17" fmla="*/ 450152 h 1390650"/>
                <a:gd name="connsiteX18" fmla="*/ 4614387 w 7629525"/>
                <a:gd name="connsiteY18" fmla="*/ 397765 h 1390650"/>
                <a:gd name="connsiteX19" fmla="*/ 4693444 w 7629525"/>
                <a:gd name="connsiteY19" fmla="*/ 457772 h 1390650"/>
                <a:gd name="connsiteX20" fmla="*/ 4852512 w 7629525"/>
                <a:gd name="connsiteY20" fmla="*/ 946405 h 1390650"/>
                <a:gd name="connsiteX21" fmla="*/ 5004912 w 7629525"/>
                <a:gd name="connsiteY21" fmla="*/ 78677 h 1390650"/>
                <a:gd name="connsiteX22" fmla="*/ 5086826 w 7629525"/>
                <a:gd name="connsiteY22" fmla="*/ 7240 h 1390650"/>
                <a:gd name="connsiteX23" fmla="*/ 5174456 w 7629525"/>
                <a:gd name="connsiteY23" fmla="*/ 71057 h 1390650"/>
                <a:gd name="connsiteX24" fmla="*/ 5379244 w 7629525"/>
                <a:gd name="connsiteY24" fmla="*/ 832105 h 1390650"/>
                <a:gd name="connsiteX25" fmla="*/ 7627144 w 7629525"/>
                <a:gd name="connsiteY25" fmla="*/ 832105 h 1390650"/>
                <a:gd name="connsiteX26" fmla="*/ 7627144 w 7629525"/>
                <a:gd name="connsiteY26" fmla="*/ 1005460 h 1390650"/>
                <a:gd name="connsiteX27" fmla="*/ 5311617 w 7629525"/>
                <a:gd name="connsiteY27" fmla="*/ 1005460 h 1390650"/>
                <a:gd name="connsiteX28" fmla="*/ 5227796 w 7629525"/>
                <a:gd name="connsiteY28" fmla="*/ 941642 h 1390650"/>
                <a:gd name="connsiteX29" fmla="*/ 5106829 w 7629525"/>
                <a:gd name="connsiteY29" fmla="*/ 493967 h 1390650"/>
                <a:gd name="connsiteX30" fmla="*/ 4962049 w 7629525"/>
                <a:gd name="connsiteY30" fmla="*/ 1319785 h 1390650"/>
                <a:gd name="connsiteX31" fmla="*/ 4882991 w 7629525"/>
                <a:gd name="connsiteY31" fmla="*/ 1391222 h 1390650"/>
                <a:gd name="connsiteX32" fmla="*/ 4794409 w 7629525"/>
                <a:gd name="connsiteY32" fmla="*/ 1331215 h 1390650"/>
                <a:gd name="connsiteX33" fmla="*/ 4598194 w 7629525"/>
                <a:gd name="connsiteY33" fmla="*/ 730187 h 1390650"/>
                <a:gd name="connsiteX34" fmla="*/ 4511516 w 7629525"/>
                <a:gd name="connsiteY34" fmla="*/ 933070 h 1390650"/>
                <a:gd name="connsiteX35" fmla="*/ 4431506 w 7629525"/>
                <a:gd name="connsiteY35" fmla="*/ 985457 h 1390650"/>
                <a:gd name="connsiteX36" fmla="*/ 4155281 w 7629525"/>
                <a:gd name="connsiteY36" fmla="*/ 985457 h 1390650"/>
                <a:gd name="connsiteX37" fmla="*/ 4070509 w 7629525"/>
                <a:gd name="connsiteY37" fmla="*/ 918782 h 1390650"/>
                <a:gd name="connsiteX38" fmla="*/ 3975259 w 7629525"/>
                <a:gd name="connsiteY38" fmla="*/ 520637 h 1390650"/>
                <a:gd name="connsiteX39" fmla="*/ 3835241 w 7629525"/>
                <a:gd name="connsiteY39" fmla="*/ 1318832 h 1390650"/>
                <a:gd name="connsiteX40" fmla="*/ 3756184 w 7629525"/>
                <a:gd name="connsiteY40" fmla="*/ 1390270 h 1390650"/>
                <a:gd name="connsiteX41" fmla="*/ 3749516 w 7629525"/>
                <a:gd name="connsiteY41" fmla="*/ 1391222 h 13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7629525" h="1390650">
                  <a:moveTo>
                    <a:pt x="3749516" y="1391222"/>
                  </a:moveTo>
                  <a:cubicBezTo>
                    <a:pt x="3712369" y="1391222"/>
                    <a:pt x="3679031" y="1367410"/>
                    <a:pt x="3667601" y="1331215"/>
                  </a:cubicBezTo>
                  <a:lnTo>
                    <a:pt x="3477101" y="754000"/>
                  </a:lnTo>
                  <a:lnTo>
                    <a:pt x="3404711" y="923545"/>
                  </a:lnTo>
                  <a:cubicBezTo>
                    <a:pt x="3391376" y="954977"/>
                    <a:pt x="3359944" y="975932"/>
                    <a:pt x="3324701" y="975932"/>
                  </a:cubicBezTo>
                  <a:lnTo>
                    <a:pt x="7144" y="975932"/>
                  </a:lnTo>
                  <a:lnTo>
                    <a:pt x="7144" y="802577"/>
                  </a:lnTo>
                  <a:lnTo>
                    <a:pt x="3267551" y="802577"/>
                  </a:lnTo>
                  <a:lnTo>
                    <a:pt x="3408521" y="474917"/>
                  </a:lnTo>
                  <a:cubicBezTo>
                    <a:pt x="3422809" y="441580"/>
                    <a:pt x="3456146" y="420625"/>
                    <a:pt x="3492341" y="422530"/>
                  </a:cubicBezTo>
                  <a:cubicBezTo>
                    <a:pt x="3528536" y="424435"/>
                    <a:pt x="3559969" y="448247"/>
                    <a:pt x="3571399" y="482537"/>
                  </a:cubicBezTo>
                  <a:lnTo>
                    <a:pt x="3724751" y="949262"/>
                  </a:lnTo>
                  <a:lnTo>
                    <a:pt x="3877151" y="78677"/>
                  </a:lnTo>
                  <a:cubicBezTo>
                    <a:pt x="3883819" y="37720"/>
                    <a:pt x="3919061" y="8192"/>
                    <a:pt x="3960019" y="7240"/>
                  </a:cubicBezTo>
                  <a:cubicBezTo>
                    <a:pt x="4000976" y="6287"/>
                    <a:pt x="4037171" y="33910"/>
                    <a:pt x="4046696" y="73915"/>
                  </a:cubicBezTo>
                  <a:lnTo>
                    <a:pt x="4223862" y="813055"/>
                  </a:lnTo>
                  <a:lnTo>
                    <a:pt x="4375309" y="813055"/>
                  </a:lnTo>
                  <a:lnTo>
                    <a:pt x="4530566" y="450152"/>
                  </a:lnTo>
                  <a:cubicBezTo>
                    <a:pt x="4544854" y="416815"/>
                    <a:pt x="4578191" y="395860"/>
                    <a:pt x="4614387" y="397765"/>
                  </a:cubicBezTo>
                  <a:cubicBezTo>
                    <a:pt x="4650581" y="399670"/>
                    <a:pt x="4682014" y="423482"/>
                    <a:pt x="4693444" y="457772"/>
                  </a:cubicBezTo>
                  <a:lnTo>
                    <a:pt x="4852512" y="946405"/>
                  </a:lnTo>
                  <a:lnTo>
                    <a:pt x="5004912" y="78677"/>
                  </a:lnTo>
                  <a:cubicBezTo>
                    <a:pt x="5011579" y="38672"/>
                    <a:pt x="5045869" y="9145"/>
                    <a:pt x="5086826" y="7240"/>
                  </a:cubicBezTo>
                  <a:cubicBezTo>
                    <a:pt x="5127784" y="5335"/>
                    <a:pt x="5163979" y="32005"/>
                    <a:pt x="5174456" y="71057"/>
                  </a:cubicBezTo>
                  <a:lnTo>
                    <a:pt x="5379244" y="832105"/>
                  </a:lnTo>
                  <a:lnTo>
                    <a:pt x="7627144" y="832105"/>
                  </a:lnTo>
                  <a:lnTo>
                    <a:pt x="7627144" y="1005460"/>
                  </a:lnTo>
                  <a:lnTo>
                    <a:pt x="5311617" y="1005460"/>
                  </a:lnTo>
                  <a:cubicBezTo>
                    <a:pt x="5272564" y="1005460"/>
                    <a:pt x="5238274" y="978790"/>
                    <a:pt x="5227796" y="941642"/>
                  </a:cubicBezTo>
                  <a:lnTo>
                    <a:pt x="5106829" y="493967"/>
                  </a:lnTo>
                  <a:lnTo>
                    <a:pt x="4962049" y="1319785"/>
                  </a:lnTo>
                  <a:cubicBezTo>
                    <a:pt x="4955381" y="1358837"/>
                    <a:pt x="4922044" y="1388365"/>
                    <a:pt x="4882991" y="1391222"/>
                  </a:cubicBezTo>
                  <a:cubicBezTo>
                    <a:pt x="4842987" y="1394080"/>
                    <a:pt x="4806791" y="1369315"/>
                    <a:pt x="4794409" y="1331215"/>
                  </a:cubicBezTo>
                  <a:lnTo>
                    <a:pt x="4598194" y="730187"/>
                  </a:lnTo>
                  <a:lnTo>
                    <a:pt x="4511516" y="933070"/>
                  </a:lnTo>
                  <a:cubicBezTo>
                    <a:pt x="4498181" y="964502"/>
                    <a:pt x="4466749" y="985457"/>
                    <a:pt x="4431506" y="985457"/>
                  </a:cubicBezTo>
                  <a:lnTo>
                    <a:pt x="4155281" y="985457"/>
                  </a:lnTo>
                  <a:cubicBezTo>
                    <a:pt x="4115276" y="985457"/>
                    <a:pt x="4080034" y="957835"/>
                    <a:pt x="4070509" y="918782"/>
                  </a:cubicBezTo>
                  <a:lnTo>
                    <a:pt x="3975259" y="520637"/>
                  </a:lnTo>
                  <a:lnTo>
                    <a:pt x="3835241" y="1318832"/>
                  </a:lnTo>
                  <a:cubicBezTo>
                    <a:pt x="3828574" y="1357885"/>
                    <a:pt x="3796189" y="1387412"/>
                    <a:pt x="3756184" y="1390270"/>
                  </a:cubicBezTo>
                  <a:cubicBezTo>
                    <a:pt x="3754279" y="1391222"/>
                    <a:pt x="3752374" y="1391222"/>
                    <a:pt x="3749516" y="1391222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grpSp>
          <p:nvGrpSpPr>
            <p:cNvPr id="28" name="组合 27"/>
            <p:cNvGrpSpPr/>
            <p:nvPr/>
          </p:nvGrpSpPr>
          <p:grpSpPr>
            <a:xfrm>
              <a:off x="1351390" y="2908300"/>
              <a:ext cx="1342342" cy="1342340"/>
              <a:chOff x="2773680" y="-365760"/>
              <a:chExt cx="6644640" cy="6644640"/>
            </a:xfrm>
          </p:grpSpPr>
          <p:sp>
            <p:nvSpPr>
              <p:cNvPr id="30" name="椭圆 29"/>
              <p:cNvSpPr/>
              <p:nvPr/>
            </p:nvSpPr>
            <p:spPr>
              <a:xfrm>
                <a:off x="3337559" y="198120"/>
                <a:ext cx="5516879" cy="5516881"/>
              </a:xfrm>
              <a:prstGeom prst="ellipse">
                <a:avLst/>
              </a:prstGeom>
              <a:noFill/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31" name="椭圆 30"/>
              <p:cNvSpPr/>
              <p:nvPr/>
            </p:nvSpPr>
            <p:spPr>
              <a:xfrm>
                <a:off x="3169920" y="30480"/>
                <a:ext cx="5852160" cy="5852160"/>
              </a:xfrm>
              <a:prstGeom prst="ellipse">
                <a:avLst/>
              </a:prstGeom>
              <a:solidFill>
                <a:srgbClr val="E53238"/>
              </a:solidFill>
              <a:ln w="28575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32" name="椭圆 31"/>
              <p:cNvSpPr/>
              <p:nvPr/>
            </p:nvSpPr>
            <p:spPr>
              <a:xfrm>
                <a:off x="2956560" y="-182880"/>
                <a:ext cx="6278880" cy="6278880"/>
              </a:xfrm>
              <a:prstGeom prst="ellipse">
                <a:avLst/>
              </a:prstGeom>
              <a:noFill/>
              <a:ln w="28575"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33" name="椭圆 32"/>
              <p:cNvSpPr/>
              <p:nvPr/>
            </p:nvSpPr>
            <p:spPr>
              <a:xfrm>
                <a:off x="2773680" y="-365760"/>
                <a:ext cx="6644640" cy="6644640"/>
              </a:xfrm>
              <a:prstGeom prst="ellipse">
                <a:avLst/>
              </a:prstGeom>
              <a:noFill/>
              <a:ln w="28575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</p:grpSp>
        <p:sp>
          <p:nvSpPr>
            <p:cNvPr id="7" name="îṥ1iḋê"/>
            <p:cNvSpPr/>
            <p:nvPr/>
          </p:nvSpPr>
          <p:spPr bwMode="auto">
            <a:xfrm>
              <a:off x="3546257" y="2216510"/>
              <a:ext cx="2740653" cy="2740653"/>
            </a:xfrm>
            <a:prstGeom prst="ellipse">
              <a:avLst/>
            </a:prstGeom>
            <a:blipFill>
              <a:blip r:embed="rId3" cstate="screen"/>
              <a:stretch>
                <a:fillRect/>
              </a:stretch>
            </a:blipFill>
            <a:ln w="127000">
              <a:solidFill>
                <a:srgbClr val="E53238"/>
              </a:solidFill>
              <a:round/>
            </a:ln>
            <a:effectLst>
              <a:outerShdw sx="104000" sy="104000" algn="ctr" rotWithShape="0">
                <a:schemeClr val="accent1"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algn="ctr"/>
              <a:endParaRPr lang="zh-CN" altLang="en-US" dirty="0">
                <a:solidFill>
                  <a:schemeClr val="lt1"/>
                </a:solidFill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8" name="ïṥḻide"/>
            <p:cNvSpPr/>
            <p:nvPr/>
          </p:nvSpPr>
          <p:spPr>
            <a:xfrm>
              <a:off x="5576992" y="2215163"/>
              <a:ext cx="490468" cy="490474"/>
            </a:xfrm>
            <a:prstGeom prst="ellipse">
              <a:avLst/>
            </a:prstGeom>
            <a:solidFill>
              <a:srgbClr val="E53238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r>
                <a:rPr lang="en-US" altLang="zh-CN" sz="1600" b="1" dirty="0">
                  <a:solidFill>
                    <a:schemeClr val="bg1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1</a:t>
              </a:r>
              <a:endParaRPr lang="zh-CN" altLang="en-US" sz="1600" b="1" dirty="0">
                <a:solidFill>
                  <a:schemeClr val="bg1"/>
                </a:solidFill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9" name="ïṩ1îďé"/>
            <p:cNvSpPr/>
            <p:nvPr/>
          </p:nvSpPr>
          <p:spPr>
            <a:xfrm>
              <a:off x="6105086" y="3341600"/>
              <a:ext cx="490468" cy="490474"/>
            </a:xfrm>
            <a:prstGeom prst="ellipse">
              <a:avLst/>
            </a:prstGeom>
            <a:solidFill>
              <a:srgbClr val="E53238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r>
                <a:rPr lang="en-US" altLang="zh-CN" sz="1600" b="1" dirty="0">
                  <a:solidFill>
                    <a:schemeClr val="bg1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2</a:t>
              </a:r>
              <a:endParaRPr lang="zh-CN" altLang="en-US" sz="1600" b="1" dirty="0">
                <a:solidFill>
                  <a:schemeClr val="bg1"/>
                </a:solidFill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2" name="îşľíďê"/>
            <p:cNvSpPr/>
            <p:nvPr/>
          </p:nvSpPr>
          <p:spPr>
            <a:xfrm>
              <a:off x="5576992" y="4458862"/>
              <a:ext cx="490468" cy="490474"/>
            </a:xfrm>
            <a:prstGeom prst="ellipse">
              <a:avLst/>
            </a:prstGeom>
            <a:solidFill>
              <a:srgbClr val="E53238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r>
                <a:rPr lang="en-US" altLang="zh-CN" sz="1600" b="1" dirty="0">
                  <a:solidFill>
                    <a:schemeClr val="bg1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3</a:t>
              </a:r>
              <a:endParaRPr lang="zh-CN" altLang="en-US" sz="1600" b="1" dirty="0">
                <a:solidFill>
                  <a:schemeClr val="bg1"/>
                </a:solidFill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6350320" y="1789138"/>
              <a:ext cx="4012880" cy="845903"/>
              <a:chOff x="1809751" y="2496470"/>
              <a:chExt cx="4012880" cy="845903"/>
            </a:xfrm>
          </p:grpSpPr>
          <p:sp>
            <p:nvSpPr>
              <p:cNvPr id="16" name="文本框 15"/>
              <p:cNvSpPr txBox="1"/>
              <p:nvPr/>
            </p:nvSpPr>
            <p:spPr>
              <a:xfrm>
                <a:off x="1809751" y="2934313"/>
                <a:ext cx="4012880" cy="4080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en-US" altLang="zh-CN" sz="900" dirty="0">
                    <a:solidFill>
                      <a:schemeClr val="bg1">
                        <a:lumMod val="50000"/>
                      </a:schemeClr>
                    </a:solidFill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The user can demonstrate on a projector or computer, or print the presentation and make it into a film to be used in a wider field</a:t>
                </a:r>
              </a:p>
            </p:txBody>
          </p:sp>
          <p:sp>
            <p:nvSpPr>
              <p:cNvPr id="17" name="文本框 16"/>
              <p:cNvSpPr txBox="1"/>
              <p:nvPr/>
            </p:nvSpPr>
            <p:spPr>
              <a:xfrm>
                <a:off x="1809751" y="2496470"/>
                <a:ext cx="1514484" cy="5133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zh-CN" altLang="en-US" sz="2400" dirty="0"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标题添加</a:t>
                </a:r>
                <a:endParaRPr lang="en-US" altLang="zh-CN" sz="2400" dirty="0"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</p:grpSp>
        <p:grpSp>
          <p:nvGrpSpPr>
            <p:cNvPr id="18" name="组合 17"/>
            <p:cNvGrpSpPr/>
            <p:nvPr/>
          </p:nvGrpSpPr>
          <p:grpSpPr>
            <a:xfrm>
              <a:off x="6350320" y="4458862"/>
              <a:ext cx="4012880" cy="845903"/>
              <a:chOff x="1809751" y="2496470"/>
              <a:chExt cx="4012880" cy="845903"/>
            </a:xfrm>
          </p:grpSpPr>
          <p:sp>
            <p:nvSpPr>
              <p:cNvPr id="19" name="文本框 18"/>
              <p:cNvSpPr txBox="1"/>
              <p:nvPr/>
            </p:nvSpPr>
            <p:spPr>
              <a:xfrm>
                <a:off x="1809751" y="2934313"/>
                <a:ext cx="4012880" cy="4080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en-US" altLang="zh-CN" sz="900" dirty="0">
                    <a:solidFill>
                      <a:schemeClr val="bg1">
                        <a:lumMod val="50000"/>
                      </a:schemeClr>
                    </a:solidFill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The user can demonstrate on a projector or computer, or print the presentation and make it into a film to be used in a wider field</a:t>
                </a:r>
              </a:p>
            </p:txBody>
          </p:sp>
          <p:sp>
            <p:nvSpPr>
              <p:cNvPr id="20" name="文本框 19"/>
              <p:cNvSpPr txBox="1"/>
              <p:nvPr/>
            </p:nvSpPr>
            <p:spPr>
              <a:xfrm>
                <a:off x="1809751" y="2496470"/>
                <a:ext cx="1514484" cy="5133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zh-CN" altLang="en-US" sz="2400" dirty="0"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标题添加</a:t>
                </a:r>
                <a:endParaRPr lang="en-US" altLang="zh-CN" sz="2400" dirty="0"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</p:grpSp>
        <p:grpSp>
          <p:nvGrpSpPr>
            <p:cNvPr id="21" name="组合 20"/>
            <p:cNvGrpSpPr/>
            <p:nvPr/>
          </p:nvGrpSpPr>
          <p:grpSpPr>
            <a:xfrm>
              <a:off x="6839299" y="3124000"/>
              <a:ext cx="4012880" cy="845903"/>
              <a:chOff x="1809751" y="2496470"/>
              <a:chExt cx="4012880" cy="845903"/>
            </a:xfrm>
          </p:grpSpPr>
          <p:sp>
            <p:nvSpPr>
              <p:cNvPr id="22" name="文本框 21"/>
              <p:cNvSpPr txBox="1"/>
              <p:nvPr/>
            </p:nvSpPr>
            <p:spPr>
              <a:xfrm>
                <a:off x="1809751" y="2934313"/>
                <a:ext cx="4012880" cy="4080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en-US" altLang="zh-CN" sz="900" dirty="0">
                    <a:solidFill>
                      <a:schemeClr val="bg1">
                        <a:lumMod val="50000"/>
                      </a:schemeClr>
                    </a:solidFill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The user can demonstrate on a projector or computer, or print the presentation and make it into a film to be used in a wider field</a:t>
                </a:r>
              </a:p>
            </p:txBody>
          </p:sp>
          <p:sp>
            <p:nvSpPr>
              <p:cNvPr id="23" name="文本框 22"/>
              <p:cNvSpPr txBox="1"/>
              <p:nvPr/>
            </p:nvSpPr>
            <p:spPr>
              <a:xfrm>
                <a:off x="1809751" y="2496470"/>
                <a:ext cx="1514484" cy="5133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zh-CN" altLang="en-US" sz="2400" dirty="0"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标题添加</a:t>
                </a:r>
                <a:endParaRPr lang="en-US" altLang="zh-CN" sz="2400" dirty="0"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</p:grpSp>
        <p:sp>
          <p:nvSpPr>
            <p:cNvPr id="26" name="文本框 25"/>
            <p:cNvSpPr txBox="1"/>
            <p:nvPr/>
          </p:nvSpPr>
          <p:spPr>
            <a:xfrm>
              <a:off x="1265319" y="3118735"/>
              <a:ext cx="1514484" cy="93435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zh-CN" altLang="en-US" sz="2400" dirty="0">
                  <a:solidFill>
                    <a:schemeClr val="bg1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标题</a:t>
              </a:r>
              <a:endParaRPr lang="en-US" altLang="zh-CN" sz="2400" dirty="0">
                <a:solidFill>
                  <a:schemeClr val="bg1"/>
                </a:solidFill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  <a:p>
              <a:pPr algn="ctr">
                <a:lnSpc>
                  <a:spcPct val="114000"/>
                </a:lnSpc>
              </a:pPr>
              <a:r>
                <a:rPr lang="zh-CN" altLang="en-US" sz="2400" dirty="0">
                  <a:solidFill>
                    <a:schemeClr val="bg1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添加</a:t>
              </a:r>
              <a:endParaRPr lang="en-US" altLang="zh-CN" sz="2400" dirty="0">
                <a:solidFill>
                  <a:schemeClr val="bg1"/>
                </a:solidFill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sp>
        <p:nvSpPr>
          <p:cNvPr id="34" name="文本框 33"/>
          <p:cNvSpPr txBox="1"/>
          <p:nvPr/>
        </p:nvSpPr>
        <p:spPr>
          <a:xfrm>
            <a:off x="874713" y="273408"/>
            <a:ext cx="3719448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20000"/>
              </a:lnSpc>
            </a:pPr>
            <a:r>
              <a:rPr lang="zh-CN" altLang="en-US" sz="4000" dirty="0">
                <a:gradFill>
                  <a:gsLst>
                    <a:gs pos="0">
                      <a:srgbClr val="EE6835"/>
                    </a:gs>
                    <a:gs pos="100000">
                      <a:srgbClr val="C32952"/>
                    </a:gs>
                  </a:gsLst>
                  <a:lin ang="5400000" scaled="1"/>
                </a:gradFill>
                <a:latin typeface="字魂36号-正文宋楷" panose="02000000000000000000" pitchFamily="2" charset="-122"/>
                <a:ea typeface="字魂36号-正文宋楷" panose="02000000000000000000" pitchFamily="2" charset="-122"/>
              </a:rPr>
              <a:t>岗位认知</a:t>
            </a:r>
          </a:p>
        </p:txBody>
      </p:sp>
      <p:sp>
        <p:nvSpPr>
          <p:cNvPr id="35" name="椭圆 36"/>
          <p:cNvSpPr/>
          <p:nvPr/>
        </p:nvSpPr>
        <p:spPr>
          <a:xfrm rot="5400000">
            <a:off x="411710" y="492344"/>
            <a:ext cx="362857" cy="362345"/>
          </a:xfrm>
          <a:custGeom>
            <a:avLst/>
            <a:gdLst>
              <a:gd name="T0" fmla="*/ 0 w 1252"/>
              <a:gd name="T1" fmla="*/ 626 h 1252"/>
              <a:gd name="T2" fmla="*/ 626 w 1252"/>
              <a:gd name="T3" fmla="*/ 1252 h 1252"/>
              <a:gd name="T4" fmla="*/ 1252 w 1252"/>
              <a:gd name="T5" fmla="*/ 626 h 1252"/>
              <a:gd name="T6" fmla="*/ 626 w 1252"/>
              <a:gd name="T7" fmla="*/ 0 h 1252"/>
              <a:gd name="T8" fmla="*/ 0 w 1252"/>
              <a:gd name="T9" fmla="*/ 626 h 1252"/>
              <a:gd name="T10" fmla="*/ 1043 w 1252"/>
              <a:gd name="T11" fmla="*/ 899 h 1252"/>
              <a:gd name="T12" fmla="*/ 626 w 1252"/>
              <a:gd name="T13" fmla="*/ 675 h 1252"/>
              <a:gd name="T14" fmla="*/ 209 w 1252"/>
              <a:gd name="T15" fmla="*/ 899 h 1252"/>
              <a:gd name="T16" fmla="*/ 626 w 1252"/>
              <a:gd name="T17" fmla="*/ 211 h 1252"/>
              <a:gd name="T18" fmla="*/ 1043 w 1252"/>
              <a:gd name="T19" fmla="*/ 899 h 1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52" h="1252">
                <a:moveTo>
                  <a:pt x="0" y="626"/>
                </a:moveTo>
                <a:cubicBezTo>
                  <a:pt x="0" y="972"/>
                  <a:pt x="280" y="1252"/>
                  <a:pt x="626" y="1252"/>
                </a:cubicBezTo>
                <a:cubicBezTo>
                  <a:pt x="972" y="1252"/>
                  <a:pt x="1252" y="972"/>
                  <a:pt x="1252" y="626"/>
                </a:cubicBezTo>
                <a:cubicBezTo>
                  <a:pt x="1252" y="280"/>
                  <a:pt x="972" y="0"/>
                  <a:pt x="626" y="0"/>
                </a:cubicBezTo>
                <a:cubicBezTo>
                  <a:pt x="280" y="0"/>
                  <a:pt x="0" y="280"/>
                  <a:pt x="0" y="626"/>
                </a:cubicBezTo>
                <a:close/>
                <a:moveTo>
                  <a:pt x="1043" y="899"/>
                </a:moveTo>
                <a:lnTo>
                  <a:pt x="626" y="675"/>
                </a:lnTo>
                <a:lnTo>
                  <a:pt x="209" y="899"/>
                </a:lnTo>
                <a:lnTo>
                  <a:pt x="626" y="211"/>
                </a:lnTo>
                <a:lnTo>
                  <a:pt x="1043" y="899"/>
                </a:lnTo>
                <a:close/>
              </a:path>
            </a:pathLst>
          </a:custGeom>
          <a:gradFill>
            <a:gsLst>
              <a:gs pos="0">
                <a:srgbClr val="EE6835"/>
              </a:gs>
              <a:gs pos="100000">
                <a:srgbClr val="C3295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图文框 7"/>
          <p:cNvSpPr/>
          <p:nvPr/>
        </p:nvSpPr>
        <p:spPr>
          <a:xfrm>
            <a:off x="2881087" y="2249034"/>
            <a:ext cx="6429828" cy="2598058"/>
          </a:xfrm>
          <a:prstGeom prst="frame">
            <a:avLst>
              <a:gd name="adj1" fmla="val 5254"/>
            </a:avLst>
          </a:prstGeom>
          <a:gradFill flip="none" rotWithShape="0">
            <a:gsLst>
              <a:gs pos="0">
                <a:srgbClr val="EE6835"/>
              </a:gs>
              <a:gs pos="100000">
                <a:srgbClr val="C32952"/>
              </a:gs>
            </a:gsLst>
            <a:lin ang="5400000" scaled="1"/>
            <a:tileRect/>
          </a:gradFill>
          <a:ln w="254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5300892" y="2642596"/>
            <a:ext cx="3502025" cy="1211900"/>
            <a:chOff x="5300889" y="2642596"/>
            <a:chExt cx="3502025" cy="1211900"/>
          </a:xfrm>
        </p:grpSpPr>
        <p:sp>
          <p:nvSpPr>
            <p:cNvPr id="7" name="矩形: 圆角 6"/>
            <p:cNvSpPr/>
            <p:nvPr/>
          </p:nvSpPr>
          <p:spPr>
            <a:xfrm>
              <a:off x="5453322" y="3808777"/>
              <a:ext cx="796396" cy="45719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EE6835"/>
                </a:gs>
                <a:gs pos="100000">
                  <a:srgbClr val="C32952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5300889" y="2642596"/>
              <a:ext cx="350202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6000" dirty="0"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任职能力</a:t>
              </a: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3188400" y="2032482"/>
            <a:ext cx="2384425" cy="264072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20000"/>
              </a:lnSpc>
            </a:pPr>
            <a:r>
              <a:rPr lang="en-US" altLang="zh-CN" sz="13800" dirty="0">
                <a:gradFill>
                  <a:gsLst>
                    <a:gs pos="0">
                      <a:srgbClr val="EE6835"/>
                    </a:gs>
                    <a:gs pos="100000">
                      <a:srgbClr val="C32952"/>
                    </a:gs>
                  </a:gsLst>
                  <a:lin ang="5400000" scaled="1"/>
                </a:gradFill>
                <a:latin typeface="字魂36号-正文宋楷" panose="02000000000000000000" pitchFamily="2" charset="-122"/>
                <a:ea typeface="字魂36号-正文宋楷" panose="02000000000000000000" pitchFamily="2" charset="-122"/>
              </a:rPr>
              <a:t>03</a:t>
            </a:r>
            <a:endParaRPr lang="zh-CN" altLang="en-US" sz="13800" dirty="0">
              <a:gradFill>
                <a:gsLst>
                  <a:gs pos="0">
                    <a:srgbClr val="EE6835"/>
                  </a:gs>
                  <a:gs pos="100000">
                    <a:srgbClr val="C32952"/>
                  </a:gs>
                </a:gsLst>
                <a:lin ang="5400000" scaled="1"/>
              </a:gradFill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188399" y="4127196"/>
            <a:ext cx="5815207" cy="47833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14000"/>
              </a:lnSpc>
            </a:pP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36号-正文宋楷" panose="02000000000000000000" pitchFamily="2" charset="-122"/>
                <a:ea typeface="字魂36号-正文宋楷" panose="02000000000000000000" pitchFamily="2" charset="-122"/>
              </a:rPr>
              <a:t>The user can demonstrate on a projector or computer, or print the presentation and make it into a film to be used in a wider field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874715" y="3200401"/>
            <a:ext cx="9371829" cy="657224"/>
            <a:chOff x="874713" y="3200401"/>
            <a:chExt cx="9371829" cy="657224"/>
          </a:xfrm>
        </p:grpSpPr>
        <p:cxnSp>
          <p:nvCxnSpPr>
            <p:cNvPr id="10" name="直接连接符 9"/>
            <p:cNvCxnSpPr/>
            <p:nvPr/>
          </p:nvCxnSpPr>
          <p:spPr>
            <a:xfrm>
              <a:off x="874713" y="3532004"/>
              <a:ext cx="9371829" cy="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组合 2"/>
            <p:cNvGrpSpPr/>
            <p:nvPr/>
          </p:nvGrpSpPr>
          <p:grpSpPr>
            <a:xfrm>
              <a:off x="1274200" y="3200401"/>
              <a:ext cx="657224" cy="657224"/>
              <a:chOff x="2773680" y="-365760"/>
              <a:chExt cx="6644640" cy="6644640"/>
            </a:xfrm>
          </p:grpSpPr>
          <p:sp>
            <p:nvSpPr>
              <p:cNvPr id="8" name="椭圆 7"/>
              <p:cNvSpPr/>
              <p:nvPr/>
            </p:nvSpPr>
            <p:spPr>
              <a:xfrm>
                <a:off x="2773680" y="-365760"/>
                <a:ext cx="6644640" cy="664464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2956560" y="-182880"/>
                <a:ext cx="6278880" cy="627888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6" name="椭圆 5"/>
              <p:cNvSpPr/>
              <p:nvPr/>
            </p:nvSpPr>
            <p:spPr>
              <a:xfrm>
                <a:off x="3169920" y="30480"/>
                <a:ext cx="5852160" cy="585216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5" name="椭圆 4"/>
              <p:cNvSpPr/>
              <p:nvPr/>
            </p:nvSpPr>
            <p:spPr>
              <a:xfrm>
                <a:off x="3337559" y="198120"/>
                <a:ext cx="5516879" cy="551688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</p:grpSp>
        <p:grpSp>
          <p:nvGrpSpPr>
            <p:cNvPr id="11" name="组合 10"/>
            <p:cNvGrpSpPr/>
            <p:nvPr/>
          </p:nvGrpSpPr>
          <p:grpSpPr>
            <a:xfrm>
              <a:off x="3047981" y="3200401"/>
              <a:ext cx="657224" cy="657224"/>
              <a:chOff x="2773680" y="-365760"/>
              <a:chExt cx="6644640" cy="6644640"/>
            </a:xfrm>
          </p:grpSpPr>
          <p:sp>
            <p:nvSpPr>
              <p:cNvPr id="12" name="椭圆 11"/>
              <p:cNvSpPr/>
              <p:nvPr/>
            </p:nvSpPr>
            <p:spPr>
              <a:xfrm>
                <a:off x="2773680" y="-365760"/>
                <a:ext cx="6644640" cy="664464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13" name="椭圆 12"/>
              <p:cNvSpPr/>
              <p:nvPr/>
            </p:nvSpPr>
            <p:spPr>
              <a:xfrm>
                <a:off x="2956560" y="-182880"/>
                <a:ext cx="6278880" cy="627888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14" name="椭圆 13"/>
              <p:cNvSpPr/>
              <p:nvPr/>
            </p:nvSpPr>
            <p:spPr>
              <a:xfrm>
                <a:off x="3169920" y="30480"/>
                <a:ext cx="5852160" cy="585216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15" name="椭圆 14"/>
              <p:cNvSpPr/>
              <p:nvPr/>
            </p:nvSpPr>
            <p:spPr>
              <a:xfrm>
                <a:off x="3337559" y="198120"/>
                <a:ext cx="5516879" cy="551688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</p:grpSp>
        <p:grpSp>
          <p:nvGrpSpPr>
            <p:cNvPr id="16" name="组合 15"/>
            <p:cNvGrpSpPr/>
            <p:nvPr/>
          </p:nvGrpSpPr>
          <p:grpSpPr>
            <a:xfrm>
              <a:off x="4821762" y="3200401"/>
              <a:ext cx="657224" cy="657224"/>
              <a:chOff x="2773680" y="-365760"/>
              <a:chExt cx="6644640" cy="6644640"/>
            </a:xfrm>
          </p:grpSpPr>
          <p:sp>
            <p:nvSpPr>
              <p:cNvPr id="17" name="椭圆 16"/>
              <p:cNvSpPr/>
              <p:nvPr/>
            </p:nvSpPr>
            <p:spPr>
              <a:xfrm>
                <a:off x="2773680" y="-365760"/>
                <a:ext cx="6644640" cy="664464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18" name="椭圆 17"/>
              <p:cNvSpPr/>
              <p:nvPr/>
            </p:nvSpPr>
            <p:spPr>
              <a:xfrm>
                <a:off x="2956560" y="-182880"/>
                <a:ext cx="6278880" cy="627888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19" name="椭圆 18"/>
              <p:cNvSpPr/>
              <p:nvPr/>
            </p:nvSpPr>
            <p:spPr>
              <a:xfrm>
                <a:off x="3169920" y="30480"/>
                <a:ext cx="5852160" cy="585216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20" name="椭圆 19"/>
              <p:cNvSpPr/>
              <p:nvPr/>
            </p:nvSpPr>
            <p:spPr>
              <a:xfrm>
                <a:off x="3337559" y="198120"/>
                <a:ext cx="5516879" cy="551688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</p:grpSp>
        <p:grpSp>
          <p:nvGrpSpPr>
            <p:cNvPr id="21" name="组合 20"/>
            <p:cNvGrpSpPr/>
            <p:nvPr/>
          </p:nvGrpSpPr>
          <p:grpSpPr>
            <a:xfrm>
              <a:off x="6595543" y="3200401"/>
              <a:ext cx="657224" cy="657224"/>
              <a:chOff x="2773680" y="-365760"/>
              <a:chExt cx="6644640" cy="6644640"/>
            </a:xfrm>
          </p:grpSpPr>
          <p:sp>
            <p:nvSpPr>
              <p:cNvPr id="22" name="椭圆 21"/>
              <p:cNvSpPr/>
              <p:nvPr/>
            </p:nvSpPr>
            <p:spPr>
              <a:xfrm>
                <a:off x="2773680" y="-365760"/>
                <a:ext cx="6644640" cy="664464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23" name="椭圆 22"/>
              <p:cNvSpPr/>
              <p:nvPr/>
            </p:nvSpPr>
            <p:spPr>
              <a:xfrm>
                <a:off x="2956560" y="-182880"/>
                <a:ext cx="6278880" cy="627888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24" name="椭圆 23"/>
              <p:cNvSpPr/>
              <p:nvPr/>
            </p:nvSpPr>
            <p:spPr>
              <a:xfrm>
                <a:off x="3169920" y="30480"/>
                <a:ext cx="5852160" cy="585216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25" name="椭圆 24"/>
              <p:cNvSpPr/>
              <p:nvPr/>
            </p:nvSpPr>
            <p:spPr>
              <a:xfrm>
                <a:off x="3337559" y="198120"/>
                <a:ext cx="5516879" cy="551688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</p:grpSp>
        <p:grpSp>
          <p:nvGrpSpPr>
            <p:cNvPr id="26" name="组合 25"/>
            <p:cNvGrpSpPr/>
            <p:nvPr/>
          </p:nvGrpSpPr>
          <p:grpSpPr>
            <a:xfrm>
              <a:off x="8369324" y="3200401"/>
              <a:ext cx="657224" cy="657224"/>
              <a:chOff x="2773680" y="-365760"/>
              <a:chExt cx="6644640" cy="6644640"/>
            </a:xfrm>
          </p:grpSpPr>
          <p:sp>
            <p:nvSpPr>
              <p:cNvPr id="27" name="椭圆 26"/>
              <p:cNvSpPr/>
              <p:nvPr/>
            </p:nvSpPr>
            <p:spPr>
              <a:xfrm>
                <a:off x="2773680" y="-365760"/>
                <a:ext cx="6644640" cy="664464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28" name="椭圆 27"/>
              <p:cNvSpPr/>
              <p:nvPr/>
            </p:nvSpPr>
            <p:spPr>
              <a:xfrm>
                <a:off x="2956560" y="-182880"/>
                <a:ext cx="6278880" cy="627888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29" name="椭圆 28"/>
              <p:cNvSpPr/>
              <p:nvPr/>
            </p:nvSpPr>
            <p:spPr>
              <a:xfrm>
                <a:off x="3169920" y="30480"/>
                <a:ext cx="5852160" cy="585216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30" name="椭圆 29"/>
              <p:cNvSpPr/>
              <p:nvPr/>
            </p:nvSpPr>
            <p:spPr>
              <a:xfrm>
                <a:off x="3337559" y="198120"/>
                <a:ext cx="5516879" cy="551688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</p:grpSp>
      </p:grpSp>
      <p:grpSp>
        <p:nvGrpSpPr>
          <p:cNvPr id="35" name="组合 34"/>
          <p:cNvGrpSpPr/>
          <p:nvPr/>
        </p:nvGrpSpPr>
        <p:grpSpPr>
          <a:xfrm>
            <a:off x="1274200" y="4081150"/>
            <a:ext cx="2965344" cy="845903"/>
            <a:chOff x="1809751" y="2496470"/>
            <a:chExt cx="2965344" cy="845903"/>
          </a:xfrm>
        </p:grpSpPr>
        <p:sp>
          <p:nvSpPr>
            <p:cNvPr id="36" name="文本框 35"/>
            <p:cNvSpPr txBox="1"/>
            <p:nvPr/>
          </p:nvSpPr>
          <p:spPr>
            <a:xfrm>
              <a:off x="1809751" y="2934313"/>
              <a:ext cx="2965344" cy="40806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900" dirty="0">
                  <a:solidFill>
                    <a:schemeClr val="bg1">
                      <a:lumMod val="50000"/>
                    </a:schemeClr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The user can demonstrate on a projector or computer, or print the presentation and make it into a film to be used in a wider field</a:t>
              </a: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1809751" y="2496470"/>
              <a:ext cx="1514484" cy="51334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zh-CN" altLang="en-US" sz="2400" dirty="0"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任职能力</a:t>
              </a: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3047981" y="1915413"/>
            <a:ext cx="2965344" cy="845903"/>
            <a:chOff x="1809751" y="2496470"/>
            <a:chExt cx="2965344" cy="845903"/>
          </a:xfrm>
        </p:grpSpPr>
        <p:sp>
          <p:nvSpPr>
            <p:cNvPr id="39" name="文本框 38"/>
            <p:cNvSpPr txBox="1"/>
            <p:nvPr/>
          </p:nvSpPr>
          <p:spPr>
            <a:xfrm>
              <a:off x="1809751" y="2934313"/>
              <a:ext cx="2965344" cy="40806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900" dirty="0">
                  <a:solidFill>
                    <a:schemeClr val="bg1">
                      <a:lumMod val="50000"/>
                    </a:schemeClr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The user can demonstrate on a projector or computer, or print the presentation and make it into a film to be used in a wider field</a:t>
              </a:r>
            </a:p>
          </p:txBody>
        </p:sp>
        <p:sp>
          <p:nvSpPr>
            <p:cNvPr id="40" name="文本框 39"/>
            <p:cNvSpPr txBox="1"/>
            <p:nvPr/>
          </p:nvSpPr>
          <p:spPr>
            <a:xfrm>
              <a:off x="1809751" y="2496470"/>
              <a:ext cx="1514484" cy="51334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zh-CN" altLang="en-US" sz="2400" dirty="0"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任职能力</a:t>
              </a: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6613632" y="1915413"/>
            <a:ext cx="2965344" cy="845903"/>
            <a:chOff x="1809751" y="2496470"/>
            <a:chExt cx="2965344" cy="845903"/>
          </a:xfrm>
        </p:grpSpPr>
        <p:sp>
          <p:nvSpPr>
            <p:cNvPr id="42" name="文本框 41"/>
            <p:cNvSpPr txBox="1"/>
            <p:nvPr/>
          </p:nvSpPr>
          <p:spPr>
            <a:xfrm>
              <a:off x="1809751" y="2934313"/>
              <a:ext cx="2965344" cy="40806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900" dirty="0">
                  <a:solidFill>
                    <a:schemeClr val="bg1">
                      <a:lumMod val="50000"/>
                    </a:schemeClr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The user can demonstrate on a projector or computer, or print the presentation and make it into a film to be used in a wider field</a:t>
              </a:r>
            </a:p>
          </p:txBody>
        </p:sp>
        <p:sp>
          <p:nvSpPr>
            <p:cNvPr id="43" name="文本框 42"/>
            <p:cNvSpPr txBox="1"/>
            <p:nvPr/>
          </p:nvSpPr>
          <p:spPr>
            <a:xfrm>
              <a:off x="1809751" y="2496470"/>
              <a:ext cx="1514484" cy="51334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zh-CN" altLang="en-US" sz="2400" dirty="0"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任职能力</a:t>
              </a: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4860955" y="4081150"/>
            <a:ext cx="2965344" cy="845903"/>
            <a:chOff x="1809751" y="2496470"/>
            <a:chExt cx="2965344" cy="845903"/>
          </a:xfrm>
        </p:grpSpPr>
        <p:sp>
          <p:nvSpPr>
            <p:cNvPr id="45" name="文本框 44"/>
            <p:cNvSpPr txBox="1"/>
            <p:nvPr/>
          </p:nvSpPr>
          <p:spPr>
            <a:xfrm>
              <a:off x="1809751" y="2934313"/>
              <a:ext cx="2965344" cy="40806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900" dirty="0">
                  <a:solidFill>
                    <a:schemeClr val="bg1">
                      <a:lumMod val="50000"/>
                    </a:schemeClr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The user can demonstrate on a projector or computer, or print the presentation and make it into a film to be used in a wider field</a:t>
              </a:r>
            </a:p>
          </p:txBody>
        </p:sp>
        <p:sp>
          <p:nvSpPr>
            <p:cNvPr id="46" name="文本框 45"/>
            <p:cNvSpPr txBox="1"/>
            <p:nvPr/>
          </p:nvSpPr>
          <p:spPr>
            <a:xfrm>
              <a:off x="1809751" y="2496470"/>
              <a:ext cx="1514484" cy="51334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zh-CN" altLang="en-US" sz="2400" dirty="0"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任职能力</a:t>
              </a: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8391632" y="4081150"/>
            <a:ext cx="2965344" cy="845903"/>
            <a:chOff x="1809751" y="2496470"/>
            <a:chExt cx="2965344" cy="845903"/>
          </a:xfrm>
        </p:grpSpPr>
        <p:sp>
          <p:nvSpPr>
            <p:cNvPr id="48" name="文本框 47"/>
            <p:cNvSpPr txBox="1"/>
            <p:nvPr/>
          </p:nvSpPr>
          <p:spPr>
            <a:xfrm>
              <a:off x="1809751" y="2934313"/>
              <a:ext cx="2965344" cy="40806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900" dirty="0">
                  <a:solidFill>
                    <a:schemeClr val="bg1">
                      <a:lumMod val="50000"/>
                    </a:schemeClr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The user can demonstrate on a projector or computer, or print the presentation and make it into a film to be used in a wider field</a:t>
              </a:r>
            </a:p>
          </p:txBody>
        </p:sp>
        <p:sp>
          <p:nvSpPr>
            <p:cNvPr id="49" name="文本框 48"/>
            <p:cNvSpPr txBox="1"/>
            <p:nvPr/>
          </p:nvSpPr>
          <p:spPr>
            <a:xfrm>
              <a:off x="1809751" y="2496470"/>
              <a:ext cx="1514484" cy="51334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zh-CN" altLang="en-US" sz="2400" dirty="0"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任职能力</a:t>
              </a:r>
            </a:p>
          </p:txBody>
        </p:sp>
      </p:grpSp>
      <p:sp>
        <p:nvSpPr>
          <p:cNvPr id="50" name="文本框 49"/>
          <p:cNvSpPr txBox="1"/>
          <p:nvPr/>
        </p:nvSpPr>
        <p:spPr>
          <a:xfrm>
            <a:off x="874713" y="273408"/>
            <a:ext cx="3719448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20000"/>
              </a:lnSpc>
            </a:pPr>
            <a:r>
              <a:rPr lang="zh-CN" altLang="en-US" sz="4000" dirty="0">
                <a:gradFill>
                  <a:gsLst>
                    <a:gs pos="0">
                      <a:srgbClr val="EE6835"/>
                    </a:gs>
                    <a:gs pos="100000">
                      <a:srgbClr val="C32952"/>
                    </a:gs>
                  </a:gsLst>
                  <a:lin ang="5400000" scaled="1"/>
                </a:gradFill>
                <a:latin typeface="字魂36号-正文宋楷" panose="02000000000000000000" pitchFamily="2" charset="-122"/>
                <a:ea typeface="字魂36号-正文宋楷" panose="02000000000000000000" pitchFamily="2" charset="-122"/>
              </a:rPr>
              <a:t>任职能力</a:t>
            </a:r>
          </a:p>
        </p:txBody>
      </p:sp>
      <p:sp>
        <p:nvSpPr>
          <p:cNvPr id="51" name="椭圆 36"/>
          <p:cNvSpPr/>
          <p:nvPr/>
        </p:nvSpPr>
        <p:spPr>
          <a:xfrm rot="5400000">
            <a:off x="411710" y="492344"/>
            <a:ext cx="362857" cy="362345"/>
          </a:xfrm>
          <a:custGeom>
            <a:avLst/>
            <a:gdLst>
              <a:gd name="T0" fmla="*/ 0 w 1252"/>
              <a:gd name="T1" fmla="*/ 626 h 1252"/>
              <a:gd name="T2" fmla="*/ 626 w 1252"/>
              <a:gd name="T3" fmla="*/ 1252 h 1252"/>
              <a:gd name="T4" fmla="*/ 1252 w 1252"/>
              <a:gd name="T5" fmla="*/ 626 h 1252"/>
              <a:gd name="T6" fmla="*/ 626 w 1252"/>
              <a:gd name="T7" fmla="*/ 0 h 1252"/>
              <a:gd name="T8" fmla="*/ 0 w 1252"/>
              <a:gd name="T9" fmla="*/ 626 h 1252"/>
              <a:gd name="T10" fmla="*/ 1043 w 1252"/>
              <a:gd name="T11" fmla="*/ 899 h 1252"/>
              <a:gd name="T12" fmla="*/ 626 w 1252"/>
              <a:gd name="T13" fmla="*/ 675 h 1252"/>
              <a:gd name="T14" fmla="*/ 209 w 1252"/>
              <a:gd name="T15" fmla="*/ 899 h 1252"/>
              <a:gd name="T16" fmla="*/ 626 w 1252"/>
              <a:gd name="T17" fmla="*/ 211 h 1252"/>
              <a:gd name="T18" fmla="*/ 1043 w 1252"/>
              <a:gd name="T19" fmla="*/ 899 h 1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52" h="1252">
                <a:moveTo>
                  <a:pt x="0" y="626"/>
                </a:moveTo>
                <a:cubicBezTo>
                  <a:pt x="0" y="972"/>
                  <a:pt x="280" y="1252"/>
                  <a:pt x="626" y="1252"/>
                </a:cubicBezTo>
                <a:cubicBezTo>
                  <a:pt x="972" y="1252"/>
                  <a:pt x="1252" y="972"/>
                  <a:pt x="1252" y="626"/>
                </a:cubicBezTo>
                <a:cubicBezTo>
                  <a:pt x="1252" y="280"/>
                  <a:pt x="972" y="0"/>
                  <a:pt x="626" y="0"/>
                </a:cubicBezTo>
                <a:cubicBezTo>
                  <a:pt x="280" y="0"/>
                  <a:pt x="0" y="280"/>
                  <a:pt x="0" y="626"/>
                </a:cubicBezTo>
                <a:close/>
                <a:moveTo>
                  <a:pt x="1043" y="899"/>
                </a:moveTo>
                <a:lnTo>
                  <a:pt x="626" y="675"/>
                </a:lnTo>
                <a:lnTo>
                  <a:pt x="209" y="899"/>
                </a:lnTo>
                <a:lnTo>
                  <a:pt x="626" y="211"/>
                </a:lnTo>
                <a:lnTo>
                  <a:pt x="1043" y="899"/>
                </a:lnTo>
                <a:close/>
              </a:path>
            </a:pathLst>
          </a:custGeom>
          <a:gradFill>
            <a:gsLst>
              <a:gs pos="0">
                <a:srgbClr val="EE6835"/>
              </a:gs>
              <a:gs pos="100000">
                <a:srgbClr val="C3295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îṧ1íḍê"/>
          <p:cNvGrpSpPr/>
          <p:nvPr/>
        </p:nvGrpSpPr>
        <p:grpSpPr>
          <a:xfrm>
            <a:off x="4837680" y="2413000"/>
            <a:ext cx="2516640" cy="2511770"/>
            <a:chOff x="4762500" y="2096666"/>
            <a:chExt cx="2667000" cy="2661838"/>
          </a:xfrm>
        </p:grpSpPr>
        <p:grpSp>
          <p:nvGrpSpPr>
            <p:cNvPr id="27" name="ïsļîḍé"/>
            <p:cNvGrpSpPr/>
            <p:nvPr/>
          </p:nvGrpSpPr>
          <p:grpSpPr>
            <a:xfrm>
              <a:off x="4762500" y="2096666"/>
              <a:ext cx="2667000" cy="2661838"/>
              <a:chOff x="4151768" y="1487117"/>
              <a:chExt cx="3888464" cy="3880936"/>
            </a:xfrm>
          </p:grpSpPr>
          <p:sp>
            <p:nvSpPr>
              <p:cNvPr id="75" name="ïṩ1iďé"/>
              <p:cNvSpPr/>
              <p:nvPr/>
            </p:nvSpPr>
            <p:spPr bwMode="auto">
              <a:xfrm>
                <a:off x="6092699" y="1487117"/>
                <a:ext cx="1944705" cy="1901328"/>
              </a:xfrm>
              <a:custGeom>
                <a:avLst/>
                <a:gdLst>
                  <a:gd name="T0" fmla="*/ 1206 w 1206"/>
                  <a:gd name="T1" fmla="*/ 1179 h 1179"/>
                  <a:gd name="T2" fmla="*/ 0 w 1206"/>
                  <a:gd name="T3" fmla="*/ 0 h 1179"/>
                  <a:gd name="T4" fmla="*/ 0 w 1206"/>
                  <a:gd name="T5" fmla="*/ 1179 h 1179"/>
                  <a:gd name="T6" fmla="*/ 1206 w 1206"/>
                  <a:gd name="T7" fmla="*/ 1179 h 1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06" h="1179">
                    <a:moveTo>
                      <a:pt x="1206" y="1179"/>
                    </a:moveTo>
                    <a:cubicBezTo>
                      <a:pt x="1192" y="523"/>
                      <a:pt x="660" y="0"/>
                      <a:pt x="0" y="0"/>
                    </a:cubicBezTo>
                    <a:cubicBezTo>
                      <a:pt x="0" y="1179"/>
                      <a:pt x="0" y="1179"/>
                      <a:pt x="0" y="1179"/>
                    </a:cubicBezTo>
                    <a:cubicBezTo>
                      <a:pt x="1206" y="1179"/>
                      <a:pt x="1206" y="1179"/>
                      <a:pt x="1206" y="1179"/>
                    </a:cubicBezTo>
                  </a:path>
                </a:pathLst>
              </a:custGeom>
              <a:solidFill>
                <a:srgbClr val="E53238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76" name="ïşḻídê"/>
              <p:cNvSpPr/>
              <p:nvPr/>
            </p:nvSpPr>
            <p:spPr bwMode="auto">
              <a:xfrm>
                <a:off x="6092699" y="3388445"/>
                <a:ext cx="1947533" cy="1979608"/>
              </a:xfrm>
              <a:custGeom>
                <a:avLst/>
                <a:gdLst>
                  <a:gd name="T0" fmla="*/ 1208 w 1208"/>
                  <a:gd name="T1" fmla="*/ 16 h 1228"/>
                  <a:gd name="T2" fmla="*/ 1206 w 1208"/>
                  <a:gd name="T3" fmla="*/ 0 h 1228"/>
                  <a:gd name="T4" fmla="*/ 0 w 1208"/>
                  <a:gd name="T5" fmla="*/ 0 h 1228"/>
                  <a:gd name="T6" fmla="*/ 0 w 1208"/>
                  <a:gd name="T7" fmla="*/ 1228 h 1228"/>
                  <a:gd name="T8" fmla="*/ 11 w 1208"/>
                  <a:gd name="T9" fmla="*/ 1228 h 1228"/>
                  <a:gd name="T10" fmla="*/ 1208 w 1208"/>
                  <a:gd name="T11" fmla="*/ 35 h 1228"/>
                  <a:gd name="T12" fmla="*/ 1208 w 1208"/>
                  <a:gd name="T13" fmla="*/ 16 h 1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08" h="1228">
                    <a:moveTo>
                      <a:pt x="1208" y="16"/>
                    </a:moveTo>
                    <a:cubicBezTo>
                      <a:pt x="1208" y="10"/>
                      <a:pt x="1206" y="4"/>
                      <a:pt x="12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228"/>
                      <a:pt x="0" y="1228"/>
                      <a:pt x="0" y="1228"/>
                    </a:cubicBezTo>
                    <a:cubicBezTo>
                      <a:pt x="11" y="1228"/>
                      <a:pt x="11" y="1228"/>
                      <a:pt x="11" y="1228"/>
                    </a:cubicBezTo>
                    <a:cubicBezTo>
                      <a:pt x="669" y="1224"/>
                      <a:pt x="1200" y="692"/>
                      <a:pt x="1208" y="35"/>
                    </a:cubicBezTo>
                    <a:cubicBezTo>
                      <a:pt x="1208" y="16"/>
                      <a:pt x="1208" y="16"/>
                      <a:pt x="1208" y="16"/>
                    </a:cubicBezTo>
                  </a:path>
                </a:pathLst>
              </a:custGeom>
              <a:solidFill>
                <a:srgbClr val="C3295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77" name="ïşḷidè"/>
              <p:cNvSpPr/>
              <p:nvPr/>
            </p:nvSpPr>
            <p:spPr bwMode="auto">
              <a:xfrm>
                <a:off x="6095528" y="2052046"/>
                <a:ext cx="1941874" cy="1336400"/>
              </a:xfrm>
              <a:custGeom>
                <a:avLst/>
                <a:gdLst>
                  <a:gd name="T0" fmla="*/ 0 w 1204"/>
                  <a:gd name="T1" fmla="*/ 829 h 829"/>
                  <a:gd name="T2" fmla="*/ 1204 w 1204"/>
                  <a:gd name="T3" fmla="*/ 829 h 829"/>
                  <a:gd name="T4" fmla="*/ 848 w 1204"/>
                  <a:gd name="T5" fmla="*/ 0 h 829"/>
                  <a:gd name="T6" fmla="*/ 0 w 1204"/>
                  <a:gd name="T7" fmla="*/ 829 h 8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04" h="829">
                    <a:moveTo>
                      <a:pt x="0" y="829"/>
                    </a:moveTo>
                    <a:cubicBezTo>
                      <a:pt x="1204" y="829"/>
                      <a:pt x="1204" y="829"/>
                      <a:pt x="1204" y="829"/>
                    </a:cubicBezTo>
                    <a:cubicBezTo>
                      <a:pt x="1197" y="505"/>
                      <a:pt x="1062" y="212"/>
                      <a:pt x="848" y="0"/>
                    </a:cubicBezTo>
                    <a:cubicBezTo>
                      <a:pt x="0" y="829"/>
                      <a:pt x="0" y="829"/>
                      <a:pt x="0" y="829"/>
                    </a:cubicBezTo>
                  </a:path>
                </a:pathLst>
              </a:custGeom>
              <a:solidFill>
                <a:srgbClr val="C3295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78" name="ïṡļïḑé"/>
              <p:cNvSpPr/>
              <p:nvPr/>
            </p:nvSpPr>
            <p:spPr bwMode="auto">
              <a:xfrm>
                <a:off x="6095528" y="3388445"/>
                <a:ext cx="1944704" cy="1409021"/>
              </a:xfrm>
              <a:custGeom>
                <a:avLst/>
                <a:gdLst>
                  <a:gd name="T0" fmla="*/ 0 w 1206"/>
                  <a:gd name="T1" fmla="*/ 0 h 874"/>
                  <a:gd name="T2" fmla="*/ 856 w 1206"/>
                  <a:gd name="T3" fmla="*/ 874 h 874"/>
                  <a:gd name="T4" fmla="*/ 1206 w 1206"/>
                  <a:gd name="T5" fmla="*/ 35 h 874"/>
                  <a:gd name="T6" fmla="*/ 1206 w 1206"/>
                  <a:gd name="T7" fmla="*/ 16 h 874"/>
                  <a:gd name="T8" fmla="*/ 1204 w 1206"/>
                  <a:gd name="T9" fmla="*/ 0 h 874"/>
                  <a:gd name="T10" fmla="*/ 0 w 1206"/>
                  <a:gd name="T11" fmla="*/ 0 h 8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6" h="874">
                    <a:moveTo>
                      <a:pt x="0" y="0"/>
                    </a:moveTo>
                    <a:cubicBezTo>
                      <a:pt x="856" y="874"/>
                      <a:pt x="856" y="874"/>
                      <a:pt x="856" y="874"/>
                    </a:cubicBezTo>
                    <a:cubicBezTo>
                      <a:pt x="1070" y="658"/>
                      <a:pt x="1202" y="362"/>
                      <a:pt x="1206" y="35"/>
                    </a:cubicBezTo>
                    <a:cubicBezTo>
                      <a:pt x="1206" y="16"/>
                      <a:pt x="1206" y="16"/>
                      <a:pt x="1206" y="16"/>
                    </a:cubicBezTo>
                    <a:cubicBezTo>
                      <a:pt x="1206" y="10"/>
                      <a:pt x="1204" y="4"/>
                      <a:pt x="1204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E5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79" name="ïṡlíďé"/>
              <p:cNvSpPr/>
              <p:nvPr/>
            </p:nvSpPr>
            <p:spPr bwMode="auto">
              <a:xfrm>
                <a:off x="4154598" y="1487117"/>
                <a:ext cx="1938102" cy="1901328"/>
              </a:xfrm>
              <a:custGeom>
                <a:avLst/>
                <a:gdLst>
                  <a:gd name="T0" fmla="*/ 0 w 1202"/>
                  <a:gd name="T1" fmla="*/ 1179 h 1179"/>
                  <a:gd name="T2" fmla="*/ 1202 w 1202"/>
                  <a:gd name="T3" fmla="*/ 0 h 1179"/>
                  <a:gd name="T4" fmla="*/ 1202 w 1202"/>
                  <a:gd name="T5" fmla="*/ 1179 h 1179"/>
                  <a:gd name="T6" fmla="*/ 0 w 1202"/>
                  <a:gd name="T7" fmla="*/ 1179 h 1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02" h="1179">
                    <a:moveTo>
                      <a:pt x="0" y="1179"/>
                    </a:moveTo>
                    <a:cubicBezTo>
                      <a:pt x="14" y="523"/>
                      <a:pt x="546" y="0"/>
                      <a:pt x="1202" y="0"/>
                    </a:cubicBezTo>
                    <a:cubicBezTo>
                      <a:pt x="1202" y="1179"/>
                      <a:pt x="1202" y="1179"/>
                      <a:pt x="1202" y="1179"/>
                    </a:cubicBezTo>
                    <a:cubicBezTo>
                      <a:pt x="0" y="1179"/>
                      <a:pt x="0" y="1179"/>
                      <a:pt x="0" y="1179"/>
                    </a:cubicBezTo>
                  </a:path>
                </a:pathLst>
              </a:custGeom>
              <a:solidFill>
                <a:srgbClr val="C3295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80" name="íŝḷíḓe"/>
              <p:cNvSpPr/>
              <p:nvPr/>
            </p:nvSpPr>
            <p:spPr bwMode="auto">
              <a:xfrm>
                <a:off x="4151768" y="3388445"/>
                <a:ext cx="1940931" cy="1979608"/>
              </a:xfrm>
              <a:custGeom>
                <a:avLst/>
                <a:gdLst>
                  <a:gd name="T0" fmla="*/ 0 w 1204"/>
                  <a:gd name="T1" fmla="*/ 16 h 1228"/>
                  <a:gd name="T2" fmla="*/ 2 w 1204"/>
                  <a:gd name="T3" fmla="*/ 0 h 1228"/>
                  <a:gd name="T4" fmla="*/ 1204 w 1204"/>
                  <a:gd name="T5" fmla="*/ 0 h 1228"/>
                  <a:gd name="T6" fmla="*/ 1204 w 1204"/>
                  <a:gd name="T7" fmla="*/ 1228 h 1228"/>
                  <a:gd name="T8" fmla="*/ 1196 w 1204"/>
                  <a:gd name="T9" fmla="*/ 1228 h 1228"/>
                  <a:gd name="T10" fmla="*/ 0 w 1204"/>
                  <a:gd name="T11" fmla="*/ 35 h 1228"/>
                  <a:gd name="T12" fmla="*/ 0 w 1204"/>
                  <a:gd name="T13" fmla="*/ 16 h 1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04" h="1228">
                    <a:moveTo>
                      <a:pt x="0" y="16"/>
                    </a:moveTo>
                    <a:cubicBezTo>
                      <a:pt x="0" y="10"/>
                      <a:pt x="2" y="4"/>
                      <a:pt x="2" y="0"/>
                    </a:cubicBezTo>
                    <a:cubicBezTo>
                      <a:pt x="1204" y="0"/>
                      <a:pt x="1204" y="0"/>
                      <a:pt x="1204" y="0"/>
                    </a:cubicBezTo>
                    <a:cubicBezTo>
                      <a:pt x="1204" y="1228"/>
                      <a:pt x="1204" y="1228"/>
                      <a:pt x="1204" y="1228"/>
                    </a:cubicBezTo>
                    <a:cubicBezTo>
                      <a:pt x="1196" y="1228"/>
                      <a:pt x="1196" y="1228"/>
                      <a:pt x="1196" y="1228"/>
                    </a:cubicBezTo>
                    <a:cubicBezTo>
                      <a:pt x="539" y="1224"/>
                      <a:pt x="8" y="692"/>
                      <a:pt x="0" y="35"/>
                    </a:cubicBezTo>
                    <a:cubicBezTo>
                      <a:pt x="0" y="16"/>
                      <a:pt x="0" y="16"/>
                      <a:pt x="0" y="16"/>
                    </a:cubicBezTo>
                  </a:path>
                </a:pathLst>
              </a:custGeom>
              <a:solidFill>
                <a:srgbClr val="E5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81" name="ïsḷíḍè"/>
              <p:cNvSpPr/>
              <p:nvPr/>
            </p:nvSpPr>
            <p:spPr bwMode="auto">
              <a:xfrm>
                <a:off x="4154598" y="2052046"/>
                <a:ext cx="1940931" cy="1336400"/>
              </a:xfrm>
              <a:custGeom>
                <a:avLst/>
                <a:gdLst>
                  <a:gd name="T0" fmla="*/ 1204 w 1204"/>
                  <a:gd name="T1" fmla="*/ 829 h 829"/>
                  <a:gd name="T2" fmla="*/ 0 w 1204"/>
                  <a:gd name="T3" fmla="*/ 829 h 829"/>
                  <a:gd name="T4" fmla="*/ 356 w 1204"/>
                  <a:gd name="T5" fmla="*/ 0 h 829"/>
                  <a:gd name="T6" fmla="*/ 1204 w 1204"/>
                  <a:gd name="T7" fmla="*/ 829 h 8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04" h="829">
                    <a:moveTo>
                      <a:pt x="1204" y="829"/>
                    </a:moveTo>
                    <a:cubicBezTo>
                      <a:pt x="0" y="829"/>
                      <a:pt x="0" y="829"/>
                      <a:pt x="0" y="829"/>
                    </a:cubicBezTo>
                    <a:cubicBezTo>
                      <a:pt x="7" y="505"/>
                      <a:pt x="142" y="212"/>
                      <a:pt x="356" y="0"/>
                    </a:cubicBezTo>
                    <a:cubicBezTo>
                      <a:pt x="1204" y="829"/>
                      <a:pt x="1204" y="829"/>
                      <a:pt x="1204" y="829"/>
                    </a:cubicBezTo>
                  </a:path>
                </a:pathLst>
              </a:custGeom>
              <a:solidFill>
                <a:srgbClr val="E5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82" name="íṧḷîḋè"/>
              <p:cNvSpPr/>
              <p:nvPr/>
            </p:nvSpPr>
            <p:spPr bwMode="auto">
              <a:xfrm>
                <a:off x="4151768" y="3388445"/>
                <a:ext cx="1943760" cy="1409021"/>
              </a:xfrm>
              <a:custGeom>
                <a:avLst/>
                <a:gdLst>
                  <a:gd name="T0" fmla="*/ 1206 w 1206"/>
                  <a:gd name="T1" fmla="*/ 0 h 874"/>
                  <a:gd name="T2" fmla="*/ 350 w 1206"/>
                  <a:gd name="T3" fmla="*/ 874 h 874"/>
                  <a:gd name="T4" fmla="*/ 0 w 1206"/>
                  <a:gd name="T5" fmla="*/ 35 h 874"/>
                  <a:gd name="T6" fmla="*/ 0 w 1206"/>
                  <a:gd name="T7" fmla="*/ 16 h 874"/>
                  <a:gd name="T8" fmla="*/ 2 w 1206"/>
                  <a:gd name="T9" fmla="*/ 0 h 874"/>
                  <a:gd name="T10" fmla="*/ 1206 w 1206"/>
                  <a:gd name="T11" fmla="*/ 0 h 8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6" h="874">
                    <a:moveTo>
                      <a:pt x="1206" y="0"/>
                    </a:moveTo>
                    <a:cubicBezTo>
                      <a:pt x="350" y="874"/>
                      <a:pt x="350" y="874"/>
                      <a:pt x="350" y="874"/>
                    </a:cubicBezTo>
                    <a:cubicBezTo>
                      <a:pt x="136" y="658"/>
                      <a:pt x="4" y="362"/>
                      <a:pt x="0" y="35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0"/>
                      <a:pt x="2" y="4"/>
                      <a:pt x="2" y="0"/>
                    </a:cubicBezTo>
                    <a:cubicBezTo>
                      <a:pt x="1206" y="0"/>
                      <a:pt x="1206" y="0"/>
                      <a:pt x="1206" y="0"/>
                    </a:cubicBezTo>
                  </a:path>
                </a:pathLst>
              </a:custGeom>
              <a:solidFill>
                <a:srgbClr val="C3295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</p:grpSp>
        <p:grpSp>
          <p:nvGrpSpPr>
            <p:cNvPr id="28" name="î$1îḍè"/>
            <p:cNvGrpSpPr/>
            <p:nvPr/>
          </p:nvGrpSpPr>
          <p:grpSpPr>
            <a:xfrm>
              <a:off x="4898169" y="2230691"/>
              <a:ext cx="2395663" cy="2395675"/>
              <a:chOff x="4898169" y="2230691"/>
              <a:chExt cx="2395663" cy="2395675"/>
            </a:xfrm>
          </p:grpSpPr>
          <p:sp>
            <p:nvSpPr>
              <p:cNvPr id="29" name="íṡḻîďè"/>
              <p:cNvSpPr/>
              <p:nvPr/>
            </p:nvSpPr>
            <p:spPr bwMode="auto">
              <a:xfrm>
                <a:off x="6092699" y="2366104"/>
                <a:ext cx="741289" cy="1022342"/>
              </a:xfrm>
              <a:custGeom>
                <a:avLst/>
                <a:gdLst>
                  <a:gd name="T0" fmla="*/ 2 w 460"/>
                  <a:gd name="T1" fmla="*/ 0 h 634"/>
                  <a:gd name="T2" fmla="*/ 0 w 460"/>
                  <a:gd name="T3" fmla="*/ 0 h 634"/>
                  <a:gd name="T4" fmla="*/ 0 w 460"/>
                  <a:gd name="T5" fmla="*/ 632 h 634"/>
                  <a:gd name="T6" fmla="*/ 2 w 460"/>
                  <a:gd name="T7" fmla="*/ 634 h 634"/>
                  <a:gd name="T8" fmla="*/ 460 w 460"/>
                  <a:gd name="T9" fmla="*/ 186 h 634"/>
                  <a:gd name="T10" fmla="*/ 2 w 460"/>
                  <a:gd name="T11" fmla="*/ 0 h 6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60" h="634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632"/>
                      <a:pt x="0" y="632"/>
                      <a:pt x="0" y="632"/>
                    </a:cubicBezTo>
                    <a:cubicBezTo>
                      <a:pt x="2" y="634"/>
                      <a:pt x="2" y="634"/>
                      <a:pt x="2" y="634"/>
                    </a:cubicBezTo>
                    <a:cubicBezTo>
                      <a:pt x="460" y="186"/>
                      <a:pt x="460" y="186"/>
                      <a:pt x="460" y="186"/>
                    </a:cubicBezTo>
                    <a:cubicBezTo>
                      <a:pt x="342" y="71"/>
                      <a:pt x="180" y="0"/>
                      <a:pt x="2" y="0"/>
                    </a:cubicBezTo>
                  </a:path>
                </a:pathLst>
              </a:custGeom>
              <a:solidFill>
                <a:srgbClr val="428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30" name="ïSḷíḋé"/>
              <p:cNvSpPr/>
              <p:nvPr/>
            </p:nvSpPr>
            <p:spPr bwMode="auto">
              <a:xfrm>
                <a:off x="6092699" y="3388445"/>
                <a:ext cx="767696" cy="1102506"/>
              </a:xfrm>
              <a:custGeom>
                <a:avLst/>
                <a:gdLst>
                  <a:gd name="T0" fmla="*/ 2 w 476"/>
                  <a:gd name="T1" fmla="*/ 0 h 684"/>
                  <a:gd name="T2" fmla="*/ 2 w 476"/>
                  <a:gd name="T3" fmla="*/ 0 h 684"/>
                  <a:gd name="T4" fmla="*/ 0 w 476"/>
                  <a:gd name="T5" fmla="*/ 2 h 684"/>
                  <a:gd name="T6" fmla="*/ 0 w 476"/>
                  <a:gd name="T7" fmla="*/ 684 h 684"/>
                  <a:gd name="T8" fmla="*/ 2 w 476"/>
                  <a:gd name="T9" fmla="*/ 684 h 684"/>
                  <a:gd name="T10" fmla="*/ 476 w 476"/>
                  <a:gd name="T11" fmla="*/ 483 h 684"/>
                  <a:gd name="T12" fmla="*/ 2 w 476"/>
                  <a:gd name="T13" fmla="*/ 0 h 6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6" h="684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684"/>
                      <a:pt x="0" y="684"/>
                      <a:pt x="0" y="684"/>
                    </a:cubicBezTo>
                    <a:cubicBezTo>
                      <a:pt x="1" y="684"/>
                      <a:pt x="1" y="684"/>
                      <a:pt x="2" y="684"/>
                    </a:cubicBezTo>
                    <a:cubicBezTo>
                      <a:pt x="188" y="684"/>
                      <a:pt x="356" y="607"/>
                      <a:pt x="476" y="483"/>
                    </a:cubicBezTo>
                    <a:cubicBezTo>
                      <a:pt x="2" y="0"/>
                      <a:pt x="2" y="0"/>
                      <a:pt x="2" y="0"/>
                    </a:cubicBezTo>
                  </a:path>
                </a:pathLst>
              </a:custGeom>
              <a:solidFill>
                <a:srgbClr val="7278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31" name="iṣ1íḓè"/>
              <p:cNvSpPr/>
              <p:nvPr/>
            </p:nvSpPr>
            <p:spPr bwMode="auto">
              <a:xfrm>
                <a:off x="6095528" y="2666017"/>
                <a:ext cx="1061005" cy="722430"/>
              </a:xfrm>
              <a:custGeom>
                <a:avLst/>
                <a:gdLst>
                  <a:gd name="T0" fmla="*/ 458 w 658"/>
                  <a:gd name="T1" fmla="*/ 0 h 448"/>
                  <a:gd name="T2" fmla="*/ 0 w 658"/>
                  <a:gd name="T3" fmla="*/ 448 h 448"/>
                  <a:gd name="T4" fmla="*/ 658 w 658"/>
                  <a:gd name="T5" fmla="*/ 448 h 448"/>
                  <a:gd name="T6" fmla="*/ 458 w 658"/>
                  <a:gd name="T7" fmla="*/ 0 h 4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58" h="448">
                    <a:moveTo>
                      <a:pt x="458" y="0"/>
                    </a:moveTo>
                    <a:cubicBezTo>
                      <a:pt x="0" y="448"/>
                      <a:pt x="0" y="448"/>
                      <a:pt x="0" y="448"/>
                    </a:cubicBezTo>
                    <a:cubicBezTo>
                      <a:pt x="658" y="448"/>
                      <a:pt x="658" y="448"/>
                      <a:pt x="658" y="448"/>
                    </a:cubicBezTo>
                    <a:cubicBezTo>
                      <a:pt x="652" y="272"/>
                      <a:pt x="576" y="114"/>
                      <a:pt x="458" y="0"/>
                    </a:cubicBezTo>
                  </a:path>
                </a:pathLst>
              </a:custGeom>
              <a:solidFill>
                <a:srgbClr val="9A622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32" name="iślîḋê"/>
              <p:cNvSpPr/>
              <p:nvPr/>
            </p:nvSpPr>
            <p:spPr bwMode="auto">
              <a:xfrm>
                <a:off x="6095528" y="3388445"/>
                <a:ext cx="1062891" cy="778073"/>
              </a:xfrm>
              <a:custGeom>
                <a:avLst/>
                <a:gdLst>
                  <a:gd name="T0" fmla="*/ 658 w 659"/>
                  <a:gd name="T1" fmla="*/ 0 h 483"/>
                  <a:gd name="T2" fmla="*/ 0 w 659"/>
                  <a:gd name="T3" fmla="*/ 0 h 483"/>
                  <a:gd name="T4" fmla="*/ 474 w 659"/>
                  <a:gd name="T5" fmla="*/ 483 h 483"/>
                  <a:gd name="T6" fmla="*/ 659 w 659"/>
                  <a:gd name="T7" fmla="*/ 25 h 483"/>
                  <a:gd name="T8" fmla="*/ 658 w 659"/>
                  <a:gd name="T9" fmla="*/ 0 h 4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59" h="483">
                    <a:moveTo>
                      <a:pt x="658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474" y="483"/>
                      <a:pt x="474" y="483"/>
                      <a:pt x="474" y="483"/>
                    </a:cubicBezTo>
                    <a:cubicBezTo>
                      <a:pt x="588" y="365"/>
                      <a:pt x="659" y="203"/>
                      <a:pt x="659" y="25"/>
                    </a:cubicBezTo>
                    <a:cubicBezTo>
                      <a:pt x="659" y="17"/>
                      <a:pt x="659" y="8"/>
                      <a:pt x="658" y="0"/>
                    </a:cubicBezTo>
                  </a:path>
                </a:pathLst>
              </a:custGeom>
              <a:solidFill>
                <a:srgbClr val="397F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33" name="îṥ1iḍê"/>
              <p:cNvSpPr/>
              <p:nvPr/>
            </p:nvSpPr>
            <p:spPr bwMode="auto">
              <a:xfrm>
                <a:off x="5356126" y="2366104"/>
                <a:ext cx="736573" cy="1018569"/>
              </a:xfrm>
              <a:custGeom>
                <a:avLst/>
                <a:gdLst>
                  <a:gd name="T0" fmla="*/ 457 w 457"/>
                  <a:gd name="T1" fmla="*/ 0 h 632"/>
                  <a:gd name="T2" fmla="*/ 0 w 457"/>
                  <a:gd name="T3" fmla="*/ 186 h 632"/>
                  <a:gd name="T4" fmla="*/ 457 w 457"/>
                  <a:gd name="T5" fmla="*/ 632 h 632"/>
                  <a:gd name="T6" fmla="*/ 457 w 457"/>
                  <a:gd name="T7" fmla="*/ 0 h 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57" h="632">
                    <a:moveTo>
                      <a:pt x="457" y="0"/>
                    </a:moveTo>
                    <a:cubicBezTo>
                      <a:pt x="280" y="1"/>
                      <a:pt x="119" y="71"/>
                      <a:pt x="0" y="186"/>
                    </a:cubicBezTo>
                    <a:cubicBezTo>
                      <a:pt x="457" y="632"/>
                      <a:pt x="457" y="632"/>
                      <a:pt x="457" y="632"/>
                    </a:cubicBezTo>
                    <a:cubicBezTo>
                      <a:pt x="457" y="0"/>
                      <a:pt x="457" y="0"/>
                      <a:pt x="457" y="0"/>
                    </a:cubicBezTo>
                  </a:path>
                </a:pathLst>
              </a:custGeom>
              <a:solidFill>
                <a:srgbClr val="5267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34" name="ïś1ïďé"/>
              <p:cNvSpPr/>
              <p:nvPr/>
            </p:nvSpPr>
            <p:spPr bwMode="auto">
              <a:xfrm>
                <a:off x="5331605" y="3391275"/>
                <a:ext cx="761094" cy="1099678"/>
              </a:xfrm>
              <a:custGeom>
                <a:avLst/>
                <a:gdLst>
                  <a:gd name="T0" fmla="*/ 472 w 472"/>
                  <a:gd name="T1" fmla="*/ 0 h 682"/>
                  <a:gd name="T2" fmla="*/ 0 w 472"/>
                  <a:gd name="T3" fmla="*/ 481 h 682"/>
                  <a:gd name="T4" fmla="*/ 472 w 472"/>
                  <a:gd name="T5" fmla="*/ 682 h 682"/>
                  <a:gd name="T6" fmla="*/ 472 w 472"/>
                  <a:gd name="T7" fmla="*/ 0 h 6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72" h="682">
                    <a:moveTo>
                      <a:pt x="472" y="0"/>
                    </a:moveTo>
                    <a:cubicBezTo>
                      <a:pt x="0" y="481"/>
                      <a:pt x="0" y="481"/>
                      <a:pt x="0" y="481"/>
                    </a:cubicBezTo>
                    <a:cubicBezTo>
                      <a:pt x="119" y="605"/>
                      <a:pt x="287" y="682"/>
                      <a:pt x="472" y="682"/>
                    </a:cubicBezTo>
                    <a:cubicBezTo>
                      <a:pt x="472" y="0"/>
                      <a:pt x="472" y="0"/>
                      <a:pt x="472" y="0"/>
                    </a:cubicBezTo>
                  </a:path>
                </a:pathLst>
              </a:custGeom>
              <a:solidFill>
                <a:srgbClr val="3C507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35" name="ïṧḷíḑé"/>
              <p:cNvSpPr/>
              <p:nvPr/>
            </p:nvSpPr>
            <p:spPr bwMode="auto">
              <a:xfrm>
                <a:off x="5033581" y="2666017"/>
                <a:ext cx="1061947" cy="722430"/>
              </a:xfrm>
              <a:custGeom>
                <a:avLst/>
                <a:gdLst>
                  <a:gd name="T0" fmla="*/ 200 w 659"/>
                  <a:gd name="T1" fmla="*/ 0 h 448"/>
                  <a:gd name="T2" fmla="*/ 0 w 659"/>
                  <a:gd name="T3" fmla="*/ 448 h 448"/>
                  <a:gd name="T4" fmla="*/ 659 w 659"/>
                  <a:gd name="T5" fmla="*/ 448 h 448"/>
                  <a:gd name="T6" fmla="*/ 657 w 659"/>
                  <a:gd name="T7" fmla="*/ 446 h 448"/>
                  <a:gd name="T8" fmla="*/ 200 w 659"/>
                  <a:gd name="T9" fmla="*/ 0 h 4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59" h="448">
                    <a:moveTo>
                      <a:pt x="200" y="0"/>
                    </a:moveTo>
                    <a:cubicBezTo>
                      <a:pt x="82" y="114"/>
                      <a:pt x="7" y="272"/>
                      <a:pt x="0" y="448"/>
                    </a:cubicBezTo>
                    <a:cubicBezTo>
                      <a:pt x="659" y="448"/>
                      <a:pt x="659" y="448"/>
                      <a:pt x="659" y="448"/>
                    </a:cubicBezTo>
                    <a:cubicBezTo>
                      <a:pt x="657" y="446"/>
                      <a:pt x="657" y="446"/>
                      <a:pt x="657" y="446"/>
                    </a:cubicBezTo>
                    <a:cubicBezTo>
                      <a:pt x="200" y="0"/>
                      <a:pt x="200" y="0"/>
                      <a:pt x="200" y="0"/>
                    </a:cubicBezTo>
                  </a:path>
                </a:pathLst>
              </a:custGeom>
              <a:solidFill>
                <a:srgbClr val="A26F1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36" name="íṣḷidé"/>
              <p:cNvSpPr/>
              <p:nvPr/>
            </p:nvSpPr>
            <p:spPr bwMode="auto">
              <a:xfrm>
                <a:off x="5033581" y="3388445"/>
                <a:ext cx="1061947" cy="778073"/>
              </a:xfrm>
              <a:custGeom>
                <a:avLst/>
                <a:gdLst>
                  <a:gd name="T0" fmla="*/ 659 w 659"/>
                  <a:gd name="T1" fmla="*/ 0 h 483"/>
                  <a:gd name="T2" fmla="*/ 659 w 659"/>
                  <a:gd name="T3" fmla="*/ 0 h 483"/>
                  <a:gd name="T4" fmla="*/ 0 w 659"/>
                  <a:gd name="T5" fmla="*/ 0 h 483"/>
                  <a:gd name="T6" fmla="*/ 0 w 659"/>
                  <a:gd name="T7" fmla="*/ 25 h 483"/>
                  <a:gd name="T8" fmla="*/ 185 w 659"/>
                  <a:gd name="T9" fmla="*/ 483 h 483"/>
                  <a:gd name="T10" fmla="*/ 657 w 659"/>
                  <a:gd name="T11" fmla="*/ 2 h 483"/>
                  <a:gd name="T12" fmla="*/ 659 w 659"/>
                  <a:gd name="T13" fmla="*/ 0 h 4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9" h="483">
                    <a:moveTo>
                      <a:pt x="659" y="0"/>
                    </a:moveTo>
                    <a:cubicBezTo>
                      <a:pt x="659" y="0"/>
                      <a:pt x="659" y="0"/>
                      <a:pt x="659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8"/>
                      <a:pt x="0" y="17"/>
                      <a:pt x="0" y="25"/>
                    </a:cubicBezTo>
                    <a:cubicBezTo>
                      <a:pt x="0" y="203"/>
                      <a:pt x="70" y="365"/>
                      <a:pt x="185" y="483"/>
                    </a:cubicBezTo>
                    <a:cubicBezTo>
                      <a:pt x="657" y="2"/>
                      <a:pt x="657" y="2"/>
                      <a:pt x="657" y="2"/>
                    </a:cubicBezTo>
                    <a:cubicBezTo>
                      <a:pt x="659" y="0"/>
                      <a:pt x="659" y="0"/>
                      <a:pt x="659" y="0"/>
                    </a:cubicBezTo>
                  </a:path>
                </a:pathLst>
              </a:custGeom>
              <a:solidFill>
                <a:srgbClr val="9043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37" name="í$ḻíḑe"/>
              <p:cNvSpPr/>
              <p:nvPr/>
            </p:nvSpPr>
            <p:spPr bwMode="auto">
              <a:xfrm>
                <a:off x="4898169" y="2230691"/>
                <a:ext cx="2395663" cy="2395675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38" name="iṧlïďè"/>
              <p:cNvSpPr/>
              <p:nvPr/>
            </p:nvSpPr>
            <p:spPr bwMode="auto">
              <a:xfrm>
                <a:off x="5078852" y="2412317"/>
                <a:ext cx="2032413" cy="2033366"/>
              </a:xfrm>
              <a:custGeom>
                <a:avLst/>
                <a:gdLst>
                  <a:gd name="T0" fmla="*/ 631 w 1261"/>
                  <a:gd name="T1" fmla="*/ 0 h 1261"/>
                  <a:gd name="T2" fmla="*/ 0 w 1261"/>
                  <a:gd name="T3" fmla="*/ 630 h 1261"/>
                  <a:gd name="T4" fmla="*/ 631 w 1261"/>
                  <a:gd name="T5" fmla="*/ 1261 h 1261"/>
                  <a:gd name="T6" fmla="*/ 1261 w 1261"/>
                  <a:gd name="T7" fmla="*/ 630 h 1261"/>
                  <a:gd name="T8" fmla="*/ 631 w 1261"/>
                  <a:gd name="T9" fmla="*/ 0 h 1261"/>
                  <a:gd name="T10" fmla="*/ 631 w 1261"/>
                  <a:gd name="T11" fmla="*/ 1129 h 1261"/>
                  <a:gd name="T12" fmla="*/ 132 w 1261"/>
                  <a:gd name="T13" fmla="*/ 630 h 1261"/>
                  <a:gd name="T14" fmla="*/ 631 w 1261"/>
                  <a:gd name="T15" fmla="*/ 131 h 1261"/>
                  <a:gd name="T16" fmla="*/ 1130 w 1261"/>
                  <a:gd name="T17" fmla="*/ 630 h 1261"/>
                  <a:gd name="T18" fmla="*/ 631 w 1261"/>
                  <a:gd name="T19" fmla="*/ 1129 h 1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61" h="1261">
                    <a:moveTo>
                      <a:pt x="631" y="0"/>
                    </a:moveTo>
                    <a:cubicBezTo>
                      <a:pt x="283" y="0"/>
                      <a:pt x="0" y="282"/>
                      <a:pt x="0" y="630"/>
                    </a:cubicBezTo>
                    <a:cubicBezTo>
                      <a:pt x="0" y="978"/>
                      <a:pt x="283" y="1261"/>
                      <a:pt x="631" y="1261"/>
                    </a:cubicBezTo>
                    <a:cubicBezTo>
                      <a:pt x="979" y="1261"/>
                      <a:pt x="1261" y="978"/>
                      <a:pt x="1261" y="630"/>
                    </a:cubicBezTo>
                    <a:cubicBezTo>
                      <a:pt x="1261" y="282"/>
                      <a:pt x="979" y="0"/>
                      <a:pt x="631" y="0"/>
                    </a:cubicBezTo>
                    <a:close/>
                    <a:moveTo>
                      <a:pt x="631" y="1129"/>
                    </a:moveTo>
                    <a:cubicBezTo>
                      <a:pt x="355" y="1129"/>
                      <a:pt x="132" y="906"/>
                      <a:pt x="132" y="630"/>
                    </a:cubicBezTo>
                    <a:cubicBezTo>
                      <a:pt x="132" y="355"/>
                      <a:pt x="355" y="131"/>
                      <a:pt x="631" y="131"/>
                    </a:cubicBezTo>
                    <a:cubicBezTo>
                      <a:pt x="906" y="131"/>
                      <a:pt x="1130" y="355"/>
                      <a:pt x="1130" y="630"/>
                    </a:cubicBezTo>
                    <a:cubicBezTo>
                      <a:pt x="1130" y="906"/>
                      <a:pt x="906" y="1129"/>
                      <a:pt x="631" y="1129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39" name="íṧļïḍe"/>
              <p:cNvSpPr/>
              <p:nvPr/>
            </p:nvSpPr>
            <p:spPr bwMode="auto">
              <a:xfrm>
                <a:off x="6024795" y="3359209"/>
                <a:ext cx="142410" cy="140525"/>
              </a:xfrm>
              <a:prstGeom prst="ellipse">
                <a:avLst/>
              </a:prstGeom>
              <a:solidFill>
                <a:srgbClr val="6D6E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40" name="î$ḷîḍê"/>
              <p:cNvSpPr/>
              <p:nvPr/>
            </p:nvSpPr>
            <p:spPr bwMode="auto">
              <a:xfrm>
                <a:off x="6073837" y="3038549"/>
                <a:ext cx="421572" cy="409314"/>
              </a:xfrm>
              <a:custGeom>
                <a:avLst/>
                <a:gdLst>
                  <a:gd name="T0" fmla="*/ 437 w 447"/>
                  <a:gd name="T1" fmla="*/ 46 h 434"/>
                  <a:gd name="T2" fmla="*/ 447 w 447"/>
                  <a:gd name="T3" fmla="*/ 0 h 434"/>
                  <a:gd name="T4" fmla="*/ 401 w 447"/>
                  <a:gd name="T5" fmla="*/ 10 h 434"/>
                  <a:gd name="T6" fmla="*/ 0 w 447"/>
                  <a:gd name="T7" fmla="*/ 386 h 434"/>
                  <a:gd name="T8" fmla="*/ 46 w 447"/>
                  <a:gd name="T9" fmla="*/ 434 h 434"/>
                  <a:gd name="T10" fmla="*/ 437 w 447"/>
                  <a:gd name="T11" fmla="*/ 46 h 4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47" h="434">
                    <a:moveTo>
                      <a:pt x="437" y="46"/>
                    </a:moveTo>
                    <a:lnTo>
                      <a:pt x="447" y="0"/>
                    </a:lnTo>
                    <a:lnTo>
                      <a:pt x="401" y="10"/>
                    </a:lnTo>
                    <a:lnTo>
                      <a:pt x="0" y="386"/>
                    </a:lnTo>
                    <a:lnTo>
                      <a:pt x="46" y="434"/>
                    </a:lnTo>
                    <a:lnTo>
                      <a:pt x="437" y="46"/>
                    </a:lnTo>
                    <a:close/>
                  </a:path>
                </a:pathLst>
              </a:custGeom>
              <a:solidFill>
                <a:srgbClr val="6D6E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41" name="îŝḷîḍé"/>
              <p:cNvSpPr/>
              <p:nvPr/>
            </p:nvSpPr>
            <p:spPr bwMode="auto">
              <a:xfrm>
                <a:off x="5658866" y="3400706"/>
                <a:ext cx="433833" cy="61303"/>
              </a:xfrm>
              <a:custGeom>
                <a:avLst/>
                <a:gdLst>
                  <a:gd name="T0" fmla="*/ 40 w 460"/>
                  <a:gd name="T1" fmla="*/ 14 h 65"/>
                  <a:gd name="T2" fmla="*/ 0 w 460"/>
                  <a:gd name="T3" fmla="*/ 35 h 65"/>
                  <a:gd name="T4" fmla="*/ 40 w 460"/>
                  <a:gd name="T5" fmla="*/ 53 h 65"/>
                  <a:gd name="T6" fmla="*/ 460 w 460"/>
                  <a:gd name="T7" fmla="*/ 65 h 65"/>
                  <a:gd name="T8" fmla="*/ 460 w 460"/>
                  <a:gd name="T9" fmla="*/ 0 h 65"/>
                  <a:gd name="T10" fmla="*/ 40 w 460"/>
                  <a:gd name="T11" fmla="*/ 14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60" h="65">
                    <a:moveTo>
                      <a:pt x="40" y="14"/>
                    </a:moveTo>
                    <a:lnTo>
                      <a:pt x="0" y="35"/>
                    </a:lnTo>
                    <a:lnTo>
                      <a:pt x="40" y="53"/>
                    </a:lnTo>
                    <a:lnTo>
                      <a:pt x="460" y="65"/>
                    </a:lnTo>
                    <a:lnTo>
                      <a:pt x="460" y="0"/>
                    </a:lnTo>
                    <a:lnTo>
                      <a:pt x="40" y="14"/>
                    </a:lnTo>
                    <a:close/>
                  </a:path>
                </a:pathLst>
              </a:custGeom>
              <a:solidFill>
                <a:srgbClr val="6D6E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42" name="iṣľíḓe"/>
              <p:cNvSpPr/>
              <p:nvPr/>
            </p:nvSpPr>
            <p:spPr bwMode="auto">
              <a:xfrm>
                <a:off x="5971981" y="3318655"/>
                <a:ext cx="354611" cy="311229"/>
              </a:xfrm>
              <a:custGeom>
                <a:avLst/>
                <a:gdLst>
                  <a:gd name="T0" fmla="*/ 217 w 220"/>
                  <a:gd name="T1" fmla="*/ 181 h 193"/>
                  <a:gd name="T2" fmla="*/ 106 w 220"/>
                  <a:gd name="T3" fmla="*/ 84 h 193"/>
                  <a:gd name="T4" fmla="*/ 110 w 220"/>
                  <a:gd name="T5" fmla="*/ 68 h 193"/>
                  <a:gd name="T6" fmla="*/ 77 w 220"/>
                  <a:gd name="T7" fmla="*/ 35 h 193"/>
                  <a:gd name="T8" fmla="*/ 60 w 220"/>
                  <a:gd name="T9" fmla="*/ 39 h 193"/>
                  <a:gd name="T10" fmla="*/ 20 w 220"/>
                  <a:gd name="T11" fmla="*/ 4 h 193"/>
                  <a:gd name="T12" fmla="*/ 4 w 220"/>
                  <a:gd name="T13" fmla="*/ 5 h 193"/>
                  <a:gd name="T14" fmla="*/ 5 w 220"/>
                  <a:gd name="T15" fmla="*/ 21 h 193"/>
                  <a:gd name="T16" fmla="*/ 46 w 220"/>
                  <a:gd name="T17" fmla="*/ 56 h 193"/>
                  <a:gd name="T18" fmla="*/ 44 w 220"/>
                  <a:gd name="T19" fmla="*/ 68 h 193"/>
                  <a:gd name="T20" fmla="*/ 77 w 220"/>
                  <a:gd name="T21" fmla="*/ 102 h 193"/>
                  <a:gd name="T22" fmla="*/ 97 w 220"/>
                  <a:gd name="T23" fmla="*/ 95 h 193"/>
                  <a:gd name="T24" fmla="*/ 207 w 220"/>
                  <a:gd name="T25" fmla="*/ 191 h 193"/>
                  <a:gd name="T26" fmla="*/ 212 w 220"/>
                  <a:gd name="T27" fmla="*/ 193 h 193"/>
                  <a:gd name="T28" fmla="*/ 217 w 220"/>
                  <a:gd name="T29" fmla="*/ 191 h 193"/>
                  <a:gd name="T30" fmla="*/ 217 w 220"/>
                  <a:gd name="T31" fmla="*/ 181 h 193"/>
                  <a:gd name="T32" fmla="*/ 77 w 220"/>
                  <a:gd name="T33" fmla="*/ 86 h 193"/>
                  <a:gd name="T34" fmla="*/ 59 w 220"/>
                  <a:gd name="T35" fmla="*/ 68 h 193"/>
                  <a:gd name="T36" fmla="*/ 77 w 220"/>
                  <a:gd name="T37" fmla="*/ 51 h 193"/>
                  <a:gd name="T38" fmla="*/ 94 w 220"/>
                  <a:gd name="T39" fmla="*/ 68 h 193"/>
                  <a:gd name="T40" fmla="*/ 77 w 220"/>
                  <a:gd name="T41" fmla="*/ 86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20" h="193">
                    <a:moveTo>
                      <a:pt x="217" y="181"/>
                    </a:moveTo>
                    <a:cubicBezTo>
                      <a:pt x="106" y="84"/>
                      <a:pt x="106" y="84"/>
                      <a:pt x="106" y="84"/>
                    </a:cubicBezTo>
                    <a:cubicBezTo>
                      <a:pt x="109" y="79"/>
                      <a:pt x="110" y="74"/>
                      <a:pt x="110" y="68"/>
                    </a:cubicBezTo>
                    <a:cubicBezTo>
                      <a:pt x="110" y="50"/>
                      <a:pt x="95" y="35"/>
                      <a:pt x="77" y="35"/>
                    </a:cubicBezTo>
                    <a:cubicBezTo>
                      <a:pt x="71" y="35"/>
                      <a:pt x="65" y="37"/>
                      <a:pt x="60" y="39"/>
                    </a:cubicBezTo>
                    <a:cubicBezTo>
                      <a:pt x="20" y="4"/>
                      <a:pt x="20" y="4"/>
                      <a:pt x="20" y="4"/>
                    </a:cubicBezTo>
                    <a:cubicBezTo>
                      <a:pt x="15" y="0"/>
                      <a:pt x="8" y="0"/>
                      <a:pt x="4" y="5"/>
                    </a:cubicBezTo>
                    <a:cubicBezTo>
                      <a:pt x="0" y="9"/>
                      <a:pt x="0" y="16"/>
                      <a:pt x="5" y="21"/>
                    </a:cubicBezTo>
                    <a:cubicBezTo>
                      <a:pt x="46" y="56"/>
                      <a:pt x="46" y="56"/>
                      <a:pt x="46" y="56"/>
                    </a:cubicBezTo>
                    <a:cubicBezTo>
                      <a:pt x="44" y="60"/>
                      <a:pt x="44" y="64"/>
                      <a:pt x="44" y="68"/>
                    </a:cubicBezTo>
                    <a:cubicBezTo>
                      <a:pt x="44" y="87"/>
                      <a:pt x="58" y="102"/>
                      <a:pt x="77" y="102"/>
                    </a:cubicBezTo>
                    <a:cubicBezTo>
                      <a:pt x="84" y="102"/>
                      <a:pt x="91" y="99"/>
                      <a:pt x="97" y="95"/>
                    </a:cubicBezTo>
                    <a:cubicBezTo>
                      <a:pt x="207" y="191"/>
                      <a:pt x="207" y="191"/>
                      <a:pt x="207" y="191"/>
                    </a:cubicBezTo>
                    <a:cubicBezTo>
                      <a:pt x="208" y="192"/>
                      <a:pt x="210" y="193"/>
                      <a:pt x="212" y="193"/>
                    </a:cubicBezTo>
                    <a:cubicBezTo>
                      <a:pt x="214" y="193"/>
                      <a:pt x="216" y="192"/>
                      <a:pt x="217" y="191"/>
                    </a:cubicBezTo>
                    <a:cubicBezTo>
                      <a:pt x="220" y="188"/>
                      <a:pt x="219" y="183"/>
                      <a:pt x="217" y="181"/>
                    </a:cubicBezTo>
                    <a:close/>
                    <a:moveTo>
                      <a:pt x="77" y="86"/>
                    </a:moveTo>
                    <a:cubicBezTo>
                      <a:pt x="67" y="86"/>
                      <a:pt x="59" y="78"/>
                      <a:pt x="59" y="68"/>
                    </a:cubicBezTo>
                    <a:cubicBezTo>
                      <a:pt x="59" y="59"/>
                      <a:pt x="67" y="51"/>
                      <a:pt x="77" y="51"/>
                    </a:cubicBezTo>
                    <a:cubicBezTo>
                      <a:pt x="86" y="51"/>
                      <a:pt x="94" y="59"/>
                      <a:pt x="94" y="68"/>
                    </a:cubicBezTo>
                    <a:cubicBezTo>
                      <a:pt x="94" y="78"/>
                      <a:pt x="86" y="86"/>
                      <a:pt x="77" y="86"/>
                    </a:cubicBezTo>
                    <a:close/>
                  </a:path>
                </a:pathLst>
              </a:custGeom>
              <a:solidFill>
                <a:srgbClr val="E5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43" name="ïṩḷiďe"/>
              <p:cNvSpPr/>
              <p:nvPr/>
            </p:nvSpPr>
            <p:spPr bwMode="auto">
              <a:xfrm>
                <a:off x="5773926" y="2673561"/>
                <a:ext cx="52814" cy="81108"/>
              </a:xfrm>
              <a:custGeom>
                <a:avLst/>
                <a:gdLst>
                  <a:gd name="T0" fmla="*/ 56 w 56"/>
                  <a:gd name="T1" fmla="*/ 76 h 86"/>
                  <a:gd name="T2" fmla="*/ 24 w 56"/>
                  <a:gd name="T3" fmla="*/ 0 h 86"/>
                  <a:gd name="T4" fmla="*/ 0 w 56"/>
                  <a:gd name="T5" fmla="*/ 11 h 86"/>
                  <a:gd name="T6" fmla="*/ 30 w 56"/>
                  <a:gd name="T7" fmla="*/ 86 h 86"/>
                  <a:gd name="T8" fmla="*/ 56 w 56"/>
                  <a:gd name="T9" fmla="*/ 76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86">
                    <a:moveTo>
                      <a:pt x="56" y="76"/>
                    </a:moveTo>
                    <a:lnTo>
                      <a:pt x="24" y="0"/>
                    </a:lnTo>
                    <a:lnTo>
                      <a:pt x="0" y="11"/>
                    </a:lnTo>
                    <a:lnTo>
                      <a:pt x="30" y="86"/>
                    </a:lnTo>
                    <a:lnTo>
                      <a:pt x="56" y="76"/>
                    </a:lnTo>
                    <a:close/>
                  </a:path>
                </a:pathLst>
              </a:custGeom>
              <a:solidFill>
                <a:srgbClr val="7070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44" name="íšḻídé"/>
              <p:cNvSpPr/>
              <p:nvPr/>
            </p:nvSpPr>
            <p:spPr bwMode="auto">
              <a:xfrm>
                <a:off x="5773926" y="2673561"/>
                <a:ext cx="52814" cy="81108"/>
              </a:xfrm>
              <a:custGeom>
                <a:avLst/>
                <a:gdLst>
                  <a:gd name="T0" fmla="*/ 56 w 56"/>
                  <a:gd name="T1" fmla="*/ 76 h 86"/>
                  <a:gd name="T2" fmla="*/ 24 w 56"/>
                  <a:gd name="T3" fmla="*/ 0 h 86"/>
                  <a:gd name="T4" fmla="*/ 0 w 56"/>
                  <a:gd name="T5" fmla="*/ 11 h 86"/>
                  <a:gd name="T6" fmla="*/ 30 w 56"/>
                  <a:gd name="T7" fmla="*/ 86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6" h="86">
                    <a:moveTo>
                      <a:pt x="56" y="76"/>
                    </a:moveTo>
                    <a:lnTo>
                      <a:pt x="24" y="0"/>
                    </a:lnTo>
                    <a:lnTo>
                      <a:pt x="0" y="11"/>
                    </a:lnTo>
                    <a:lnTo>
                      <a:pt x="30" y="86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45" name="iślïḑê"/>
              <p:cNvSpPr/>
              <p:nvPr/>
            </p:nvSpPr>
            <p:spPr bwMode="auto">
              <a:xfrm>
                <a:off x="6365259" y="4104273"/>
                <a:ext cx="52814" cy="80165"/>
              </a:xfrm>
              <a:custGeom>
                <a:avLst/>
                <a:gdLst>
                  <a:gd name="T0" fmla="*/ 56 w 56"/>
                  <a:gd name="T1" fmla="*/ 75 h 85"/>
                  <a:gd name="T2" fmla="*/ 26 w 56"/>
                  <a:gd name="T3" fmla="*/ 0 h 85"/>
                  <a:gd name="T4" fmla="*/ 0 w 56"/>
                  <a:gd name="T5" fmla="*/ 10 h 85"/>
                  <a:gd name="T6" fmla="*/ 31 w 56"/>
                  <a:gd name="T7" fmla="*/ 85 h 85"/>
                  <a:gd name="T8" fmla="*/ 56 w 56"/>
                  <a:gd name="T9" fmla="*/ 7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85">
                    <a:moveTo>
                      <a:pt x="56" y="75"/>
                    </a:moveTo>
                    <a:lnTo>
                      <a:pt x="26" y="0"/>
                    </a:lnTo>
                    <a:lnTo>
                      <a:pt x="0" y="10"/>
                    </a:lnTo>
                    <a:lnTo>
                      <a:pt x="31" y="85"/>
                    </a:lnTo>
                    <a:lnTo>
                      <a:pt x="56" y="75"/>
                    </a:lnTo>
                    <a:close/>
                  </a:path>
                </a:pathLst>
              </a:custGeom>
              <a:solidFill>
                <a:srgbClr val="7070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46" name="ïšḷiďê"/>
              <p:cNvSpPr/>
              <p:nvPr/>
            </p:nvSpPr>
            <p:spPr bwMode="auto">
              <a:xfrm>
                <a:off x="6365259" y="4104273"/>
                <a:ext cx="52814" cy="80165"/>
              </a:xfrm>
              <a:custGeom>
                <a:avLst/>
                <a:gdLst>
                  <a:gd name="T0" fmla="*/ 56 w 56"/>
                  <a:gd name="T1" fmla="*/ 75 h 85"/>
                  <a:gd name="T2" fmla="*/ 26 w 56"/>
                  <a:gd name="T3" fmla="*/ 0 h 85"/>
                  <a:gd name="T4" fmla="*/ 0 w 56"/>
                  <a:gd name="T5" fmla="*/ 10 h 85"/>
                  <a:gd name="T6" fmla="*/ 31 w 56"/>
                  <a:gd name="T7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6" h="85">
                    <a:moveTo>
                      <a:pt x="56" y="75"/>
                    </a:moveTo>
                    <a:lnTo>
                      <a:pt x="26" y="0"/>
                    </a:lnTo>
                    <a:lnTo>
                      <a:pt x="0" y="10"/>
                    </a:lnTo>
                    <a:lnTo>
                      <a:pt x="31" y="85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47" name="iṣľîḓè"/>
              <p:cNvSpPr/>
              <p:nvPr/>
            </p:nvSpPr>
            <p:spPr bwMode="auto">
              <a:xfrm>
                <a:off x="5340094" y="3106453"/>
                <a:ext cx="80165" cy="52815"/>
              </a:xfrm>
              <a:custGeom>
                <a:avLst/>
                <a:gdLst>
                  <a:gd name="T0" fmla="*/ 85 w 85"/>
                  <a:gd name="T1" fmla="*/ 30 h 56"/>
                  <a:gd name="T2" fmla="*/ 10 w 85"/>
                  <a:gd name="T3" fmla="*/ 0 h 56"/>
                  <a:gd name="T4" fmla="*/ 0 w 85"/>
                  <a:gd name="T5" fmla="*/ 25 h 56"/>
                  <a:gd name="T6" fmla="*/ 75 w 85"/>
                  <a:gd name="T7" fmla="*/ 56 h 56"/>
                  <a:gd name="T8" fmla="*/ 85 w 85"/>
                  <a:gd name="T9" fmla="*/ 30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5" h="56">
                    <a:moveTo>
                      <a:pt x="85" y="30"/>
                    </a:moveTo>
                    <a:lnTo>
                      <a:pt x="10" y="0"/>
                    </a:lnTo>
                    <a:lnTo>
                      <a:pt x="0" y="25"/>
                    </a:lnTo>
                    <a:lnTo>
                      <a:pt x="75" y="56"/>
                    </a:lnTo>
                    <a:lnTo>
                      <a:pt x="85" y="30"/>
                    </a:lnTo>
                    <a:close/>
                  </a:path>
                </a:pathLst>
              </a:custGeom>
              <a:solidFill>
                <a:srgbClr val="7070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48" name="iS1ídê"/>
              <p:cNvSpPr/>
              <p:nvPr/>
            </p:nvSpPr>
            <p:spPr bwMode="auto">
              <a:xfrm>
                <a:off x="5340094" y="3106453"/>
                <a:ext cx="80165" cy="52815"/>
              </a:xfrm>
              <a:custGeom>
                <a:avLst/>
                <a:gdLst>
                  <a:gd name="T0" fmla="*/ 85 w 85"/>
                  <a:gd name="T1" fmla="*/ 30 h 56"/>
                  <a:gd name="T2" fmla="*/ 10 w 85"/>
                  <a:gd name="T3" fmla="*/ 0 h 56"/>
                  <a:gd name="T4" fmla="*/ 0 w 85"/>
                  <a:gd name="T5" fmla="*/ 25 h 56"/>
                  <a:gd name="T6" fmla="*/ 75 w 85"/>
                  <a:gd name="T7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5" h="56">
                    <a:moveTo>
                      <a:pt x="85" y="30"/>
                    </a:moveTo>
                    <a:lnTo>
                      <a:pt x="10" y="0"/>
                    </a:lnTo>
                    <a:lnTo>
                      <a:pt x="0" y="25"/>
                    </a:lnTo>
                    <a:lnTo>
                      <a:pt x="75" y="56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49" name="íṥľîḋé"/>
              <p:cNvSpPr/>
              <p:nvPr/>
            </p:nvSpPr>
            <p:spPr bwMode="auto">
              <a:xfrm>
                <a:off x="6769856" y="3697789"/>
                <a:ext cx="80165" cy="52815"/>
              </a:xfrm>
              <a:custGeom>
                <a:avLst/>
                <a:gdLst>
                  <a:gd name="T0" fmla="*/ 85 w 85"/>
                  <a:gd name="T1" fmla="*/ 32 h 56"/>
                  <a:gd name="T2" fmla="*/ 10 w 85"/>
                  <a:gd name="T3" fmla="*/ 0 h 56"/>
                  <a:gd name="T4" fmla="*/ 0 w 85"/>
                  <a:gd name="T5" fmla="*/ 26 h 56"/>
                  <a:gd name="T6" fmla="*/ 75 w 85"/>
                  <a:gd name="T7" fmla="*/ 56 h 56"/>
                  <a:gd name="T8" fmla="*/ 85 w 85"/>
                  <a:gd name="T9" fmla="*/ 32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5" h="56">
                    <a:moveTo>
                      <a:pt x="85" y="32"/>
                    </a:moveTo>
                    <a:lnTo>
                      <a:pt x="10" y="0"/>
                    </a:lnTo>
                    <a:lnTo>
                      <a:pt x="0" y="26"/>
                    </a:lnTo>
                    <a:lnTo>
                      <a:pt x="75" y="56"/>
                    </a:lnTo>
                    <a:lnTo>
                      <a:pt x="85" y="32"/>
                    </a:lnTo>
                    <a:close/>
                  </a:path>
                </a:pathLst>
              </a:custGeom>
              <a:solidFill>
                <a:srgbClr val="7070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50" name="iśḷiḍe"/>
              <p:cNvSpPr/>
              <p:nvPr/>
            </p:nvSpPr>
            <p:spPr bwMode="auto">
              <a:xfrm>
                <a:off x="6769856" y="3697789"/>
                <a:ext cx="80165" cy="52815"/>
              </a:xfrm>
              <a:custGeom>
                <a:avLst/>
                <a:gdLst>
                  <a:gd name="T0" fmla="*/ 85 w 85"/>
                  <a:gd name="T1" fmla="*/ 32 h 56"/>
                  <a:gd name="T2" fmla="*/ 10 w 85"/>
                  <a:gd name="T3" fmla="*/ 0 h 56"/>
                  <a:gd name="T4" fmla="*/ 0 w 85"/>
                  <a:gd name="T5" fmla="*/ 26 h 56"/>
                  <a:gd name="T6" fmla="*/ 75 w 85"/>
                  <a:gd name="T7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5" h="56">
                    <a:moveTo>
                      <a:pt x="85" y="32"/>
                    </a:moveTo>
                    <a:lnTo>
                      <a:pt x="10" y="0"/>
                    </a:lnTo>
                    <a:lnTo>
                      <a:pt x="0" y="26"/>
                    </a:lnTo>
                    <a:lnTo>
                      <a:pt x="75" y="56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51" name="íṡ1íḍê"/>
              <p:cNvSpPr/>
              <p:nvPr/>
            </p:nvSpPr>
            <p:spPr bwMode="auto">
              <a:xfrm>
                <a:off x="6365259" y="2673561"/>
                <a:ext cx="52814" cy="81108"/>
              </a:xfrm>
              <a:custGeom>
                <a:avLst/>
                <a:gdLst>
                  <a:gd name="T0" fmla="*/ 26 w 56"/>
                  <a:gd name="T1" fmla="*/ 86 h 86"/>
                  <a:gd name="T2" fmla="*/ 56 w 56"/>
                  <a:gd name="T3" fmla="*/ 11 h 86"/>
                  <a:gd name="T4" fmla="*/ 31 w 56"/>
                  <a:gd name="T5" fmla="*/ 0 h 86"/>
                  <a:gd name="T6" fmla="*/ 0 w 56"/>
                  <a:gd name="T7" fmla="*/ 76 h 86"/>
                  <a:gd name="T8" fmla="*/ 26 w 56"/>
                  <a:gd name="T9" fmla="*/ 86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86">
                    <a:moveTo>
                      <a:pt x="26" y="86"/>
                    </a:moveTo>
                    <a:lnTo>
                      <a:pt x="56" y="11"/>
                    </a:lnTo>
                    <a:lnTo>
                      <a:pt x="31" y="0"/>
                    </a:lnTo>
                    <a:lnTo>
                      <a:pt x="0" y="76"/>
                    </a:lnTo>
                    <a:lnTo>
                      <a:pt x="26" y="86"/>
                    </a:lnTo>
                    <a:close/>
                  </a:path>
                </a:pathLst>
              </a:custGeom>
              <a:solidFill>
                <a:srgbClr val="7070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52" name="íšļïďe"/>
              <p:cNvSpPr/>
              <p:nvPr/>
            </p:nvSpPr>
            <p:spPr bwMode="auto">
              <a:xfrm>
                <a:off x="6365259" y="2673561"/>
                <a:ext cx="52814" cy="81108"/>
              </a:xfrm>
              <a:custGeom>
                <a:avLst/>
                <a:gdLst>
                  <a:gd name="T0" fmla="*/ 26 w 56"/>
                  <a:gd name="T1" fmla="*/ 86 h 86"/>
                  <a:gd name="T2" fmla="*/ 56 w 56"/>
                  <a:gd name="T3" fmla="*/ 11 h 86"/>
                  <a:gd name="T4" fmla="*/ 31 w 56"/>
                  <a:gd name="T5" fmla="*/ 0 h 86"/>
                  <a:gd name="T6" fmla="*/ 0 w 56"/>
                  <a:gd name="T7" fmla="*/ 76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6" h="86">
                    <a:moveTo>
                      <a:pt x="26" y="86"/>
                    </a:moveTo>
                    <a:lnTo>
                      <a:pt x="56" y="11"/>
                    </a:lnTo>
                    <a:lnTo>
                      <a:pt x="31" y="0"/>
                    </a:lnTo>
                    <a:lnTo>
                      <a:pt x="0" y="76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53" name="îŝ1îḋe"/>
              <p:cNvSpPr/>
              <p:nvPr/>
            </p:nvSpPr>
            <p:spPr bwMode="auto">
              <a:xfrm>
                <a:off x="5773926" y="4104273"/>
                <a:ext cx="52814" cy="80165"/>
              </a:xfrm>
              <a:custGeom>
                <a:avLst/>
                <a:gdLst>
                  <a:gd name="T0" fmla="*/ 24 w 56"/>
                  <a:gd name="T1" fmla="*/ 85 h 85"/>
                  <a:gd name="T2" fmla="*/ 56 w 56"/>
                  <a:gd name="T3" fmla="*/ 10 h 85"/>
                  <a:gd name="T4" fmla="*/ 30 w 56"/>
                  <a:gd name="T5" fmla="*/ 0 h 85"/>
                  <a:gd name="T6" fmla="*/ 0 w 56"/>
                  <a:gd name="T7" fmla="*/ 75 h 85"/>
                  <a:gd name="T8" fmla="*/ 24 w 56"/>
                  <a:gd name="T9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85">
                    <a:moveTo>
                      <a:pt x="24" y="85"/>
                    </a:moveTo>
                    <a:lnTo>
                      <a:pt x="56" y="10"/>
                    </a:lnTo>
                    <a:lnTo>
                      <a:pt x="30" y="0"/>
                    </a:lnTo>
                    <a:lnTo>
                      <a:pt x="0" y="75"/>
                    </a:lnTo>
                    <a:lnTo>
                      <a:pt x="24" y="85"/>
                    </a:lnTo>
                    <a:close/>
                  </a:path>
                </a:pathLst>
              </a:custGeom>
              <a:solidFill>
                <a:srgbClr val="7070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54" name="îṥliḍe"/>
              <p:cNvSpPr/>
              <p:nvPr/>
            </p:nvSpPr>
            <p:spPr bwMode="auto">
              <a:xfrm>
                <a:off x="5773926" y="4104273"/>
                <a:ext cx="52814" cy="80165"/>
              </a:xfrm>
              <a:custGeom>
                <a:avLst/>
                <a:gdLst>
                  <a:gd name="T0" fmla="*/ 24 w 56"/>
                  <a:gd name="T1" fmla="*/ 85 h 85"/>
                  <a:gd name="T2" fmla="*/ 56 w 56"/>
                  <a:gd name="T3" fmla="*/ 10 h 85"/>
                  <a:gd name="T4" fmla="*/ 30 w 56"/>
                  <a:gd name="T5" fmla="*/ 0 h 85"/>
                  <a:gd name="T6" fmla="*/ 0 w 56"/>
                  <a:gd name="T7" fmla="*/ 7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6" h="85">
                    <a:moveTo>
                      <a:pt x="24" y="85"/>
                    </a:moveTo>
                    <a:lnTo>
                      <a:pt x="56" y="10"/>
                    </a:lnTo>
                    <a:lnTo>
                      <a:pt x="30" y="0"/>
                    </a:lnTo>
                    <a:lnTo>
                      <a:pt x="0" y="75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55" name="î$ļiďé"/>
              <p:cNvSpPr/>
              <p:nvPr/>
            </p:nvSpPr>
            <p:spPr bwMode="auto">
              <a:xfrm>
                <a:off x="6769856" y="3106453"/>
                <a:ext cx="80165" cy="52815"/>
              </a:xfrm>
              <a:custGeom>
                <a:avLst/>
                <a:gdLst>
                  <a:gd name="T0" fmla="*/ 10 w 85"/>
                  <a:gd name="T1" fmla="*/ 56 h 56"/>
                  <a:gd name="T2" fmla="*/ 85 w 85"/>
                  <a:gd name="T3" fmla="*/ 25 h 56"/>
                  <a:gd name="T4" fmla="*/ 75 w 85"/>
                  <a:gd name="T5" fmla="*/ 0 h 56"/>
                  <a:gd name="T6" fmla="*/ 0 w 85"/>
                  <a:gd name="T7" fmla="*/ 30 h 56"/>
                  <a:gd name="T8" fmla="*/ 10 w 85"/>
                  <a:gd name="T9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5" h="56">
                    <a:moveTo>
                      <a:pt x="10" y="56"/>
                    </a:moveTo>
                    <a:lnTo>
                      <a:pt x="85" y="25"/>
                    </a:lnTo>
                    <a:lnTo>
                      <a:pt x="75" y="0"/>
                    </a:lnTo>
                    <a:lnTo>
                      <a:pt x="0" y="30"/>
                    </a:lnTo>
                    <a:lnTo>
                      <a:pt x="10" y="56"/>
                    </a:lnTo>
                    <a:close/>
                  </a:path>
                </a:pathLst>
              </a:custGeom>
              <a:solidFill>
                <a:srgbClr val="7070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56" name="islíḋè"/>
              <p:cNvSpPr/>
              <p:nvPr/>
            </p:nvSpPr>
            <p:spPr bwMode="auto">
              <a:xfrm>
                <a:off x="6769856" y="3106453"/>
                <a:ext cx="80165" cy="52815"/>
              </a:xfrm>
              <a:custGeom>
                <a:avLst/>
                <a:gdLst>
                  <a:gd name="T0" fmla="*/ 10 w 85"/>
                  <a:gd name="T1" fmla="*/ 56 h 56"/>
                  <a:gd name="T2" fmla="*/ 85 w 85"/>
                  <a:gd name="T3" fmla="*/ 25 h 56"/>
                  <a:gd name="T4" fmla="*/ 75 w 85"/>
                  <a:gd name="T5" fmla="*/ 0 h 56"/>
                  <a:gd name="T6" fmla="*/ 0 w 85"/>
                  <a:gd name="T7" fmla="*/ 30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5" h="56">
                    <a:moveTo>
                      <a:pt x="10" y="56"/>
                    </a:moveTo>
                    <a:lnTo>
                      <a:pt x="85" y="25"/>
                    </a:lnTo>
                    <a:lnTo>
                      <a:pt x="75" y="0"/>
                    </a:lnTo>
                    <a:lnTo>
                      <a:pt x="0" y="3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57" name="iṥļidè"/>
              <p:cNvSpPr/>
              <p:nvPr/>
            </p:nvSpPr>
            <p:spPr bwMode="auto">
              <a:xfrm>
                <a:off x="5340094" y="3697789"/>
                <a:ext cx="80165" cy="52815"/>
              </a:xfrm>
              <a:custGeom>
                <a:avLst/>
                <a:gdLst>
                  <a:gd name="T0" fmla="*/ 10 w 85"/>
                  <a:gd name="T1" fmla="*/ 56 h 56"/>
                  <a:gd name="T2" fmla="*/ 85 w 85"/>
                  <a:gd name="T3" fmla="*/ 26 h 56"/>
                  <a:gd name="T4" fmla="*/ 75 w 85"/>
                  <a:gd name="T5" fmla="*/ 0 h 56"/>
                  <a:gd name="T6" fmla="*/ 0 w 85"/>
                  <a:gd name="T7" fmla="*/ 32 h 56"/>
                  <a:gd name="T8" fmla="*/ 10 w 85"/>
                  <a:gd name="T9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5" h="56">
                    <a:moveTo>
                      <a:pt x="10" y="56"/>
                    </a:moveTo>
                    <a:lnTo>
                      <a:pt x="85" y="26"/>
                    </a:lnTo>
                    <a:lnTo>
                      <a:pt x="75" y="0"/>
                    </a:lnTo>
                    <a:lnTo>
                      <a:pt x="0" y="32"/>
                    </a:lnTo>
                    <a:lnTo>
                      <a:pt x="10" y="56"/>
                    </a:lnTo>
                    <a:close/>
                  </a:path>
                </a:pathLst>
              </a:custGeom>
              <a:solidFill>
                <a:srgbClr val="7070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58" name="íṩļidé"/>
              <p:cNvSpPr/>
              <p:nvPr/>
            </p:nvSpPr>
            <p:spPr bwMode="auto">
              <a:xfrm>
                <a:off x="5340094" y="3697789"/>
                <a:ext cx="80165" cy="52815"/>
              </a:xfrm>
              <a:custGeom>
                <a:avLst/>
                <a:gdLst>
                  <a:gd name="T0" fmla="*/ 10 w 85"/>
                  <a:gd name="T1" fmla="*/ 56 h 56"/>
                  <a:gd name="T2" fmla="*/ 85 w 85"/>
                  <a:gd name="T3" fmla="*/ 26 h 56"/>
                  <a:gd name="T4" fmla="*/ 75 w 85"/>
                  <a:gd name="T5" fmla="*/ 0 h 56"/>
                  <a:gd name="T6" fmla="*/ 0 w 85"/>
                  <a:gd name="T7" fmla="*/ 32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5" h="56">
                    <a:moveTo>
                      <a:pt x="10" y="56"/>
                    </a:moveTo>
                    <a:lnTo>
                      <a:pt x="85" y="26"/>
                    </a:lnTo>
                    <a:lnTo>
                      <a:pt x="75" y="0"/>
                    </a:lnTo>
                    <a:lnTo>
                      <a:pt x="0" y="32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59" name="íṩḻîḍê"/>
              <p:cNvSpPr/>
              <p:nvPr/>
            </p:nvSpPr>
            <p:spPr bwMode="auto">
              <a:xfrm>
                <a:off x="6079495" y="2614145"/>
                <a:ext cx="26407" cy="129208"/>
              </a:xfrm>
              <a:prstGeom prst="rect">
                <a:avLst/>
              </a:prstGeom>
              <a:solidFill>
                <a:srgbClr val="7070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60" name="ïsḻiďe"/>
              <p:cNvSpPr/>
              <p:nvPr/>
            </p:nvSpPr>
            <p:spPr bwMode="auto">
              <a:xfrm>
                <a:off x="6079495" y="2614145"/>
                <a:ext cx="26407" cy="129208"/>
              </a:xfrm>
              <a:custGeom>
                <a:avLst/>
                <a:gdLst>
                  <a:gd name="T0" fmla="*/ 28 w 28"/>
                  <a:gd name="T1" fmla="*/ 137 h 137"/>
                  <a:gd name="T2" fmla="*/ 28 w 28"/>
                  <a:gd name="T3" fmla="*/ 0 h 137"/>
                  <a:gd name="T4" fmla="*/ 0 w 28"/>
                  <a:gd name="T5" fmla="*/ 0 h 137"/>
                  <a:gd name="T6" fmla="*/ 0 w 28"/>
                  <a:gd name="T7" fmla="*/ 137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8" h="137">
                    <a:moveTo>
                      <a:pt x="28" y="137"/>
                    </a:moveTo>
                    <a:lnTo>
                      <a:pt x="28" y="0"/>
                    </a:lnTo>
                    <a:lnTo>
                      <a:pt x="0" y="0"/>
                    </a:lnTo>
                    <a:lnTo>
                      <a:pt x="0" y="13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61" name="íśḻïḓê"/>
              <p:cNvSpPr/>
              <p:nvPr/>
            </p:nvSpPr>
            <p:spPr bwMode="auto">
              <a:xfrm>
                <a:off x="6079495" y="4110875"/>
                <a:ext cx="26407" cy="128264"/>
              </a:xfrm>
              <a:prstGeom prst="rect">
                <a:avLst/>
              </a:prstGeom>
              <a:solidFill>
                <a:srgbClr val="7070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62" name="iṡľîḍé"/>
              <p:cNvSpPr/>
              <p:nvPr/>
            </p:nvSpPr>
            <p:spPr bwMode="auto">
              <a:xfrm>
                <a:off x="6079495" y="4110875"/>
                <a:ext cx="26407" cy="128264"/>
              </a:xfrm>
              <a:custGeom>
                <a:avLst/>
                <a:gdLst>
                  <a:gd name="T0" fmla="*/ 28 w 28"/>
                  <a:gd name="T1" fmla="*/ 136 h 136"/>
                  <a:gd name="T2" fmla="*/ 28 w 28"/>
                  <a:gd name="T3" fmla="*/ 0 h 136"/>
                  <a:gd name="T4" fmla="*/ 0 w 28"/>
                  <a:gd name="T5" fmla="*/ 0 h 136"/>
                  <a:gd name="T6" fmla="*/ 0 w 28"/>
                  <a:gd name="T7" fmla="*/ 136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8" h="136">
                    <a:moveTo>
                      <a:pt x="28" y="136"/>
                    </a:moveTo>
                    <a:lnTo>
                      <a:pt x="28" y="0"/>
                    </a:lnTo>
                    <a:lnTo>
                      <a:pt x="0" y="0"/>
                    </a:lnTo>
                    <a:lnTo>
                      <a:pt x="0" y="136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63" name="íṩļïḓê"/>
              <p:cNvSpPr/>
              <p:nvPr/>
            </p:nvSpPr>
            <p:spPr bwMode="auto">
              <a:xfrm>
                <a:off x="5286336" y="3413910"/>
                <a:ext cx="122605" cy="25464"/>
              </a:xfrm>
              <a:prstGeom prst="rect">
                <a:avLst/>
              </a:prstGeom>
              <a:solidFill>
                <a:srgbClr val="7070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64" name="íṩ1iḓè"/>
              <p:cNvSpPr/>
              <p:nvPr/>
            </p:nvSpPr>
            <p:spPr bwMode="auto">
              <a:xfrm>
                <a:off x="5286336" y="3413910"/>
                <a:ext cx="122605" cy="25464"/>
              </a:xfrm>
              <a:custGeom>
                <a:avLst/>
                <a:gdLst>
                  <a:gd name="T0" fmla="*/ 130 w 130"/>
                  <a:gd name="T1" fmla="*/ 0 h 27"/>
                  <a:gd name="T2" fmla="*/ 0 w 130"/>
                  <a:gd name="T3" fmla="*/ 0 h 27"/>
                  <a:gd name="T4" fmla="*/ 0 w 130"/>
                  <a:gd name="T5" fmla="*/ 27 h 27"/>
                  <a:gd name="T6" fmla="*/ 130 w 130"/>
                  <a:gd name="T7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0" h="27">
                    <a:moveTo>
                      <a:pt x="130" y="0"/>
                    </a:moveTo>
                    <a:lnTo>
                      <a:pt x="0" y="0"/>
                    </a:lnTo>
                    <a:lnTo>
                      <a:pt x="0" y="27"/>
                    </a:lnTo>
                    <a:lnTo>
                      <a:pt x="130" y="2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65" name="îṩļíḍe"/>
              <p:cNvSpPr/>
              <p:nvPr/>
            </p:nvSpPr>
            <p:spPr bwMode="auto">
              <a:xfrm>
                <a:off x="6776457" y="3413910"/>
                <a:ext cx="129207" cy="25464"/>
              </a:xfrm>
              <a:prstGeom prst="rect">
                <a:avLst/>
              </a:prstGeom>
              <a:solidFill>
                <a:srgbClr val="7070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66" name="íSḷíďé"/>
              <p:cNvSpPr/>
              <p:nvPr/>
            </p:nvSpPr>
            <p:spPr bwMode="auto">
              <a:xfrm>
                <a:off x="6776457" y="3413910"/>
                <a:ext cx="129207" cy="25464"/>
              </a:xfrm>
              <a:custGeom>
                <a:avLst/>
                <a:gdLst>
                  <a:gd name="T0" fmla="*/ 137 w 137"/>
                  <a:gd name="T1" fmla="*/ 0 h 27"/>
                  <a:gd name="T2" fmla="*/ 0 w 137"/>
                  <a:gd name="T3" fmla="*/ 0 h 27"/>
                  <a:gd name="T4" fmla="*/ 0 w 137"/>
                  <a:gd name="T5" fmla="*/ 27 h 27"/>
                  <a:gd name="T6" fmla="*/ 137 w 137"/>
                  <a:gd name="T7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7" h="27">
                    <a:moveTo>
                      <a:pt x="137" y="0"/>
                    </a:moveTo>
                    <a:lnTo>
                      <a:pt x="0" y="0"/>
                    </a:lnTo>
                    <a:lnTo>
                      <a:pt x="0" y="27"/>
                    </a:lnTo>
                    <a:lnTo>
                      <a:pt x="137" y="2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67" name="íṩḷïdé"/>
              <p:cNvSpPr/>
              <p:nvPr/>
            </p:nvSpPr>
            <p:spPr bwMode="auto">
              <a:xfrm>
                <a:off x="5512683" y="2845209"/>
                <a:ext cx="109401" cy="111288"/>
              </a:xfrm>
              <a:custGeom>
                <a:avLst/>
                <a:gdLst>
                  <a:gd name="T0" fmla="*/ 116 w 116"/>
                  <a:gd name="T1" fmla="*/ 97 h 118"/>
                  <a:gd name="T2" fmla="*/ 18 w 116"/>
                  <a:gd name="T3" fmla="*/ 0 h 118"/>
                  <a:gd name="T4" fmla="*/ 0 w 116"/>
                  <a:gd name="T5" fmla="*/ 20 h 118"/>
                  <a:gd name="T6" fmla="*/ 97 w 116"/>
                  <a:gd name="T7" fmla="*/ 118 h 118"/>
                  <a:gd name="T8" fmla="*/ 116 w 116"/>
                  <a:gd name="T9" fmla="*/ 97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6" h="118">
                    <a:moveTo>
                      <a:pt x="116" y="97"/>
                    </a:moveTo>
                    <a:lnTo>
                      <a:pt x="18" y="0"/>
                    </a:lnTo>
                    <a:lnTo>
                      <a:pt x="0" y="20"/>
                    </a:lnTo>
                    <a:lnTo>
                      <a:pt x="97" y="118"/>
                    </a:lnTo>
                    <a:lnTo>
                      <a:pt x="116" y="97"/>
                    </a:lnTo>
                    <a:close/>
                  </a:path>
                </a:pathLst>
              </a:custGeom>
              <a:solidFill>
                <a:srgbClr val="7070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68" name="iṣḻíḋe"/>
              <p:cNvSpPr/>
              <p:nvPr/>
            </p:nvSpPr>
            <p:spPr bwMode="auto">
              <a:xfrm>
                <a:off x="5512683" y="2845209"/>
                <a:ext cx="109401" cy="111288"/>
              </a:xfrm>
              <a:custGeom>
                <a:avLst/>
                <a:gdLst>
                  <a:gd name="T0" fmla="*/ 116 w 116"/>
                  <a:gd name="T1" fmla="*/ 97 h 118"/>
                  <a:gd name="T2" fmla="*/ 18 w 116"/>
                  <a:gd name="T3" fmla="*/ 0 h 118"/>
                  <a:gd name="T4" fmla="*/ 0 w 116"/>
                  <a:gd name="T5" fmla="*/ 20 h 118"/>
                  <a:gd name="T6" fmla="*/ 97 w 116"/>
                  <a:gd name="T7" fmla="*/ 118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6" h="118">
                    <a:moveTo>
                      <a:pt x="116" y="97"/>
                    </a:moveTo>
                    <a:lnTo>
                      <a:pt x="18" y="0"/>
                    </a:lnTo>
                    <a:lnTo>
                      <a:pt x="0" y="20"/>
                    </a:lnTo>
                    <a:lnTo>
                      <a:pt x="97" y="118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69" name="íşlïḓè"/>
              <p:cNvSpPr/>
              <p:nvPr/>
            </p:nvSpPr>
            <p:spPr bwMode="auto">
              <a:xfrm>
                <a:off x="6569916" y="3902446"/>
                <a:ext cx="109401" cy="109402"/>
              </a:xfrm>
              <a:custGeom>
                <a:avLst/>
                <a:gdLst>
                  <a:gd name="T0" fmla="*/ 116 w 116"/>
                  <a:gd name="T1" fmla="*/ 97 h 116"/>
                  <a:gd name="T2" fmla="*/ 19 w 116"/>
                  <a:gd name="T3" fmla="*/ 0 h 116"/>
                  <a:gd name="T4" fmla="*/ 0 w 116"/>
                  <a:gd name="T5" fmla="*/ 19 h 116"/>
                  <a:gd name="T6" fmla="*/ 96 w 116"/>
                  <a:gd name="T7" fmla="*/ 116 h 116"/>
                  <a:gd name="T8" fmla="*/ 116 w 116"/>
                  <a:gd name="T9" fmla="*/ 97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6" h="116">
                    <a:moveTo>
                      <a:pt x="116" y="97"/>
                    </a:moveTo>
                    <a:lnTo>
                      <a:pt x="19" y="0"/>
                    </a:lnTo>
                    <a:lnTo>
                      <a:pt x="0" y="19"/>
                    </a:lnTo>
                    <a:lnTo>
                      <a:pt x="96" y="116"/>
                    </a:lnTo>
                    <a:lnTo>
                      <a:pt x="116" y="97"/>
                    </a:lnTo>
                    <a:close/>
                  </a:path>
                </a:pathLst>
              </a:custGeom>
              <a:solidFill>
                <a:srgbClr val="7070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70" name="iśļíḋe"/>
              <p:cNvSpPr/>
              <p:nvPr/>
            </p:nvSpPr>
            <p:spPr bwMode="auto">
              <a:xfrm>
                <a:off x="6569916" y="3902446"/>
                <a:ext cx="109401" cy="109402"/>
              </a:xfrm>
              <a:custGeom>
                <a:avLst/>
                <a:gdLst>
                  <a:gd name="T0" fmla="*/ 116 w 116"/>
                  <a:gd name="T1" fmla="*/ 97 h 116"/>
                  <a:gd name="T2" fmla="*/ 19 w 116"/>
                  <a:gd name="T3" fmla="*/ 0 h 116"/>
                  <a:gd name="T4" fmla="*/ 0 w 116"/>
                  <a:gd name="T5" fmla="*/ 19 h 116"/>
                  <a:gd name="T6" fmla="*/ 96 w 116"/>
                  <a:gd name="T7" fmla="*/ 116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6" h="116">
                    <a:moveTo>
                      <a:pt x="116" y="97"/>
                    </a:moveTo>
                    <a:lnTo>
                      <a:pt x="19" y="0"/>
                    </a:lnTo>
                    <a:lnTo>
                      <a:pt x="0" y="19"/>
                    </a:lnTo>
                    <a:lnTo>
                      <a:pt x="96" y="116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71" name="iŝ1iḋè"/>
              <p:cNvSpPr/>
              <p:nvPr/>
            </p:nvSpPr>
            <p:spPr bwMode="auto">
              <a:xfrm>
                <a:off x="5512683" y="3902446"/>
                <a:ext cx="109401" cy="109402"/>
              </a:xfrm>
              <a:custGeom>
                <a:avLst/>
                <a:gdLst>
                  <a:gd name="T0" fmla="*/ 97 w 116"/>
                  <a:gd name="T1" fmla="*/ 0 h 116"/>
                  <a:gd name="T2" fmla="*/ 0 w 116"/>
                  <a:gd name="T3" fmla="*/ 97 h 116"/>
                  <a:gd name="T4" fmla="*/ 18 w 116"/>
                  <a:gd name="T5" fmla="*/ 116 h 116"/>
                  <a:gd name="T6" fmla="*/ 116 w 116"/>
                  <a:gd name="T7" fmla="*/ 19 h 116"/>
                  <a:gd name="T8" fmla="*/ 97 w 116"/>
                  <a:gd name="T9" fmla="*/ 0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6" h="116">
                    <a:moveTo>
                      <a:pt x="97" y="0"/>
                    </a:moveTo>
                    <a:lnTo>
                      <a:pt x="0" y="97"/>
                    </a:lnTo>
                    <a:lnTo>
                      <a:pt x="18" y="116"/>
                    </a:lnTo>
                    <a:lnTo>
                      <a:pt x="116" y="19"/>
                    </a:lnTo>
                    <a:lnTo>
                      <a:pt x="97" y="0"/>
                    </a:lnTo>
                    <a:close/>
                  </a:path>
                </a:pathLst>
              </a:custGeom>
              <a:solidFill>
                <a:srgbClr val="7070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72" name="işļïḑè"/>
              <p:cNvSpPr/>
              <p:nvPr/>
            </p:nvSpPr>
            <p:spPr bwMode="auto">
              <a:xfrm>
                <a:off x="5512683" y="3902446"/>
                <a:ext cx="109401" cy="109402"/>
              </a:xfrm>
              <a:custGeom>
                <a:avLst/>
                <a:gdLst>
                  <a:gd name="T0" fmla="*/ 97 w 116"/>
                  <a:gd name="T1" fmla="*/ 0 h 116"/>
                  <a:gd name="T2" fmla="*/ 0 w 116"/>
                  <a:gd name="T3" fmla="*/ 97 h 116"/>
                  <a:gd name="T4" fmla="*/ 18 w 116"/>
                  <a:gd name="T5" fmla="*/ 116 h 116"/>
                  <a:gd name="T6" fmla="*/ 116 w 116"/>
                  <a:gd name="T7" fmla="*/ 19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6" h="116">
                    <a:moveTo>
                      <a:pt x="97" y="0"/>
                    </a:moveTo>
                    <a:lnTo>
                      <a:pt x="0" y="97"/>
                    </a:lnTo>
                    <a:lnTo>
                      <a:pt x="18" y="116"/>
                    </a:lnTo>
                    <a:lnTo>
                      <a:pt x="116" y="19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73" name="iṩľîḓe"/>
              <p:cNvSpPr/>
              <p:nvPr/>
            </p:nvSpPr>
            <p:spPr bwMode="auto">
              <a:xfrm>
                <a:off x="6569916" y="2845209"/>
                <a:ext cx="109401" cy="111288"/>
              </a:xfrm>
              <a:custGeom>
                <a:avLst/>
                <a:gdLst>
                  <a:gd name="T0" fmla="*/ 96 w 116"/>
                  <a:gd name="T1" fmla="*/ 0 h 118"/>
                  <a:gd name="T2" fmla="*/ 0 w 116"/>
                  <a:gd name="T3" fmla="*/ 97 h 118"/>
                  <a:gd name="T4" fmla="*/ 19 w 116"/>
                  <a:gd name="T5" fmla="*/ 118 h 118"/>
                  <a:gd name="T6" fmla="*/ 116 w 116"/>
                  <a:gd name="T7" fmla="*/ 20 h 118"/>
                  <a:gd name="T8" fmla="*/ 96 w 116"/>
                  <a:gd name="T9" fmla="*/ 0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6" h="118">
                    <a:moveTo>
                      <a:pt x="96" y="0"/>
                    </a:moveTo>
                    <a:lnTo>
                      <a:pt x="0" y="97"/>
                    </a:lnTo>
                    <a:lnTo>
                      <a:pt x="19" y="118"/>
                    </a:lnTo>
                    <a:lnTo>
                      <a:pt x="116" y="20"/>
                    </a:lnTo>
                    <a:lnTo>
                      <a:pt x="96" y="0"/>
                    </a:lnTo>
                    <a:close/>
                  </a:path>
                </a:pathLst>
              </a:custGeom>
              <a:solidFill>
                <a:srgbClr val="7070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74" name="íṡlîdè"/>
              <p:cNvSpPr/>
              <p:nvPr/>
            </p:nvSpPr>
            <p:spPr bwMode="auto">
              <a:xfrm>
                <a:off x="6569916" y="2845209"/>
                <a:ext cx="109401" cy="111288"/>
              </a:xfrm>
              <a:custGeom>
                <a:avLst/>
                <a:gdLst>
                  <a:gd name="T0" fmla="*/ 96 w 116"/>
                  <a:gd name="T1" fmla="*/ 0 h 118"/>
                  <a:gd name="T2" fmla="*/ 0 w 116"/>
                  <a:gd name="T3" fmla="*/ 97 h 118"/>
                  <a:gd name="T4" fmla="*/ 19 w 116"/>
                  <a:gd name="T5" fmla="*/ 118 h 118"/>
                  <a:gd name="T6" fmla="*/ 116 w 116"/>
                  <a:gd name="T7" fmla="*/ 20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6" h="118">
                    <a:moveTo>
                      <a:pt x="96" y="0"/>
                    </a:moveTo>
                    <a:lnTo>
                      <a:pt x="0" y="97"/>
                    </a:lnTo>
                    <a:lnTo>
                      <a:pt x="19" y="118"/>
                    </a:lnTo>
                    <a:lnTo>
                      <a:pt x="116" y="2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</p:grpSp>
      </p:grpSp>
      <p:grpSp>
        <p:nvGrpSpPr>
          <p:cNvPr id="83" name="组合 82"/>
          <p:cNvGrpSpPr/>
          <p:nvPr/>
        </p:nvGrpSpPr>
        <p:grpSpPr>
          <a:xfrm>
            <a:off x="7856451" y="2363532"/>
            <a:ext cx="2965344" cy="845903"/>
            <a:chOff x="1809751" y="2496470"/>
            <a:chExt cx="2965344" cy="845903"/>
          </a:xfrm>
        </p:grpSpPr>
        <p:sp>
          <p:nvSpPr>
            <p:cNvPr id="84" name="文本框 83"/>
            <p:cNvSpPr txBox="1"/>
            <p:nvPr/>
          </p:nvSpPr>
          <p:spPr>
            <a:xfrm>
              <a:off x="1809751" y="2934313"/>
              <a:ext cx="2965344" cy="40806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900" dirty="0">
                  <a:solidFill>
                    <a:schemeClr val="bg1">
                      <a:lumMod val="50000"/>
                    </a:schemeClr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The user can demonstrate on a projector or computer, or print the presentation and make it into a film to be used in a wider field</a:t>
              </a:r>
            </a:p>
          </p:txBody>
        </p:sp>
        <p:sp>
          <p:nvSpPr>
            <p:cNvPr id="85" name="文本框 84"/>
            <p:cNvSpPr txBox="1"/>
            <p:nvPr/>
          </p:nvSpPr>
          <p:spPr>
            <a:xfrm>
              <a:off x="1809751" y="2496470"/>
              <a:ext cx="1514484" cy="51334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zh-CN" altLang="en-US" sz="2400" dirty="0"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标题添加</a:t>
              </a:r>
              <a:endParaRPr lang="en-US" altLang="zh-CN" sz="2400" dirty="0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grpSp>
        <p:nvGrpSpPr>
          <p:cNvPr id="86" name="组合 85"/>
          <p:cNvGrpSpPr/>
          <p:nvPr/>
        </p:nvGrpSpPr>
        <p:grpSpPr>
          <a:xfrm>
            <a:off x="7856451" y="4015668"/>
            <a:ext cx="2965344" cy="845903"/>
            <a:chOff x="1809751" y="2496470"/>
            <a:chExt cx="2965344" cy="845903"/>
          </a:xfrm>
        </p:grpSpPr>
        <p:sp>
          <p:nvSpPr>
            <p:cNvPr id="87" name="文本框 86"/>
            <p:cNvSpPr txBox="1"/>
            <p:nvPr/>
          </p:nvSpPr>
          <p:spPr>
            <a:xfrm>
              <a:off x="1809751" y="2934313"/>
              <a:ext cx="2965344" cy="40806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900" dirty="0">
                  <a:solidFill>
                    <a:schemeClr val="bg1">
                      <a:lumMod val="50000"/>
                    </a:schemeClr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The user can demonstrate on a projector or computer, or print the presentation and make it into a film to be used in a wider field</a:t>
              </a:r>
            </a:p>
          </p:txBody>
        </p:sp>
        <p:sp>
          <p:nvSpPr>
            <p:cNvPr id="88" name="文本框 87"/>
            <p:cNvSpPr txBox="1"/>
            <p:nvPr/>
          </p:nvSpPr>
          <p:spPr>
            <a:xfrm>
              <a:off x="1809751" y="2496470"/>
              <a:ext cx="1514484" cy="51334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zh-CN" altLang="en-US" sz="2400" dirty="0"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标题添加</a:t>
              </a:r>
              <a:endParaRPr lang="en-US" altLang="zh-CN" sz="2400" dirty="0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grpSp>
        <p:nvGrpSpPr>
          <p:cNvPr id="89" name="组合 88"/>
          <p:cNvGrpSpPr/>
          <p:nvPr/>
        </p:nvGrpSpPr>
        <p:grpSpPr>
          <a:xfrm>
            <a:off x="1370207" y="2363532"/>
            <a:ext cx="2965344" cy="845903"/>
            <a:chOff x="1809751" y="2496470"/>
            <a:chExt cx="2965344" cy="845903"/>
          </a:xfrm>
        </p:grpSpPr>
        <p:sp>
          <p:nvSpPr>
            <p:cNvPr id="90" name="文本框 89"/>
            <p:cNvSpPr txBox="1"/>
            <p:nvPr/>
          </p:nvSpPr>
          <p:spPr>
            <a:xfrm>
              <a:off x="1809751" y="2934313"/>
              <a:ext cx="2965344" cy="40806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14000"/>
                </a:lnSpc>
              </a:pPr>
              <a:r>
                <a:rPr lang="en-US" altLang="zh-CN" sz="900" dirty="0">
                  <a:solidFill>
                    <a:schemeClr val="bg1">
                      <a:lumMod val="50000"/>
                    </a:schemeClr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The user can demonstrate on a projector or computer, or print the presentation and make it into a film to be used in a wider field</a:t>
              </a:r>
            </a:p>
          </p:txBody>
        </p:sp>
        <p:sp>
          <p:nvSpPr>
            <p:cNvPr id="91" name="文本框 90"/>
            <p:cNvSpPr txBox="1"/>
            <p:nvPr/>
          </p:nvSpPr>
          <p:spPr>
            <a:xfrm>
              <a:off x="3260611" y="2496470"/>
              <a:ext cx="1514484" cy="51334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14000"/>
                </a:lnSpc>
              </a:pPr>
              <a:r>
                <a:rPr lang="zh-CN" altLang="en-US" sz="2400" dirty="0"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标题添加</a:t>
              </a:r>
              <a:endParaRPr lang="en-US" altLang="zh-CN" sz="2400" dirty="0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grpSp>
        <p:nvGrpSpPr>
          <p:cNvPr id="92" name="组合 91"/>
          <p:cNvGrpSpPr/>
          <p:nvPr/>
        </p:nvGrpSpPr>
        <p:grpSpPr>
          <a:xfrm>
            <a:off x="1370207" y="4015668"/>
            <a:ext cx="2965344" cy="845903"/>
            <a:chOff x="1809751" y="2496470"/>
            <a:chExt cx="2965344" cy="845903"/>
          </a:xfrm>
        </p:grpSpPr>
        <p:sp>
          <p:nvSpPr>
            <p:cNvPr id="93" name="文本框 92"/>
            <p:cNvSpPr txBox="1"/>
            <p:nvPr/>
          </p:nvSpPr>
          <p:spPr>
            <a:xfrm>
              <a:off x="1809751" y="2934313"/>
              <a:ext cx="2965344" cy="40806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14000"/>
                </a:lnSpc>
              </a:pPr>
              <a:r>
                <a:rPr lang="en-US" altLang="zh-CN" sz="900" dirty="0">
                  <a:solidFill>
                    <a:schemeClr val="bg1">
                      <a:lumMod val="50000"/>
                    </a:schemeClr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The user can demonstrate on a projector or computer, or print the presentation and make it into a film to be used in a wider field</a:t>
              </a:r>
            </a:p>
          </p:txBody>
        </p:sp>
        <p:sp>
          <p:nvSpPr>
            <p:cNvPr id="94" name="文本框 93"/>
            <p:cNvSpPr txBox="1"/>
            <p:nvPr/>
          </p:nvSpPr>
          <p:spPr>
            <a:xfrm>
              <a:off x="3260611" y="2496470"/>
              <a:ext cx="1514484" cy="51334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14000"/>
                </a:lnSpc>
              </a:pPr>
              <a:r>
                <a:rPr lang="zh-CN" altLang="en-US" sz="2400" dirty="0"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标题添加</a:t>
              </a:r>
              <a:endParaRPr lang="en-US" altLang="zh-CN" sz="2400" dirty="0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sp>
        <p:nvSpPr>
          <p:cNvPr id="96" name="文本框 95"/>
          <p:cNvSpPr txBox="1"/>
          <p:nvPr/>
        </p:nvSpPr>
        <p:spPr>
          <a:xfrm>
            <a:off x="874713" y="273408"/>
            <a:ext cx="3719448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20000"/>
              </a:lnSpc>
            </a:pPr>
            <a:r>
              <a:rPr lang="zh-CN" altLang="en-US" sz="4000" dirty="0">
                <a:gradFill>
                  <a:gsLst>
                    <a:gs pos="0">
                      <a:srgbClr val="EE6835"/>
                    </a:gs>
                    <a:gs pos="100000">
                      <a:srgbClr val="C32952"/>
                    </a:gs>
                  </a:gsLst>
                  <a:lin ang="5400000" scaled="1"/>
                </a:gradFill>
                <a:latin typeface="字魂36号-正文宋楷" panose="02000000000000000000" pitchFamily="2" charset="-122"/>
                <a:ea typeface="字魂36号-正文宋楷" panose="02000000000000000000" pitchFamily="2" charset="-122"/>
              </a:rPr>
              <a:t>任职能力</a:t>
            </a:r>
          </a:p>
        </p:txBody>
      </p:sp>
      <p:sp>
        <p:nvSpPr>
          <p:cNvPr id="97" name="椭圆 36"/>
          <p:cNvSpPr/>
          <p:nvPr/>
        </p:nvSpPr>
        <p:spPr>
          <a:xfrm rot="5400000">
            <a:off x="411710" y="492344"/>
            <a:ext cx="362857" cy="362345"/>
          </a:xfrm>
          <a:custGeom>
            <a:avLst/>
            <a:gdLst>
              <a:gd name="T0" fmla="*/ 0 w 1252"/>
              <a:gd name="T1" fmla="*/ 626 h 1252"/>
              <a:gd name="T2" fmla="*/ 626 w 1252"/>
              <a:gd name="T3" fmla="*/ 1252 h 1252"/>
              <a:gd name="T4" fmla="*/ 1252 w 1252"/>
              <a:gd name="T5" fmla="*/ 626 h 1252"/>
              <a:gd name="T6" fmla="*/ 626 w 1252"/>
              <a:gd name="T7" fmla="*/ 0 h 1252"/>
              <a:gd name="T8" fmla="*/ 0 w 1252"/>
              <a:gd name="T9" fmla="*/ 626 h 1252"/>
              <a:gd name="T10" fmla="*/ 1043 w 1252"/>
              <a:gd name="T11" fmla="*/ 899 h 1252"/>
              <a:gd name="T12" fmla="*/ 626 w 1252"/>
              <a:gd name="T13" fmla="*/ 675 h 1252"/>
              <a:gd name="T14" fmla="*/ 209 w 1252"/>
              <a:gd name="T15" fmla="*/ 899 h 1252"/>
              <a:gd name="T16" fmla="*/ 626 w 1252"/>
              <a:gd name="T17" fmla="*/ 211 h 1252"/>
              <a:gd name="T18" fmla="*/ 1043 w 1252"/>
              <a:gd name="T19" fmla="*/ 899 h 1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52" h="1252">
                <a:moveTo>
                  <a:pt x="0" y="626"/>
                </a:moveTo>
                <a:cubicBezTo>
                  <a:pt x="0" y="972"/>
                  <a:pt x="280" y="1252"/>
                  <a:pt x="626" y="1252"/>
                </a:cubicBezTo>
                <a:cubicBezTo>
                  <a:pt x="972" y="1252"/>
                  <a:pt x="1252" y="972"/>
                  <a:pt x="1252" y="626"/>
                </a:cubicBezTo>
                <a:cubicBezTo>
                  <a:pt x="1252" y="280"/>
                  <a:pt x="972" y="0"/>
                  <a:pt x="626" y="0"/>
                </a:cubicBezTo>
                <a:cubicBezTo>
                  <a:pt x="280" y="0"/>
                  <a:pt x="0" y="280"/>
                  <a:pt x="0" y="626"/>
                </a:cubicBezTo>
                <a:close/>
                <a:moveTo>
                  <a:pt x="1043" y="899"/>
                </a:moveTo>
                <a:lnTo>
                  <a:pt x="626" y="675"/>
                </a:lnTo>
                <a:lnTo>
                  <a:pt x="209" y="899"/>
                </a:lnTo>
                <a:lnTo>
                  <a:pt x="626" y="211"/>
                </a:lnTo>
                <a:lnTo>
                  <a:pt x="1043" y="899"/>
                </a:lnTo>
                <a:close/>
              </a:path>
            </a:pathLst>
          </a:custGeom>
          <a:gradFill>
            <a:gsLst>
              <a:gs pos="0">
                <a:srgbClr val="EE6835"/>
              </a:gs>
              <a:gs pos="100000">
                <a:srgbClr val="C3295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组合 61"/>
          <p:cNvGrpSpPr/>
          <p:nvPr/>
        </p:nvGrpSpPr>
        <p:grpSpPr>
          <a:xfrm>
            <a:off x="1462772" y="1872779"/>
            <a:ext cx="901739" cy="901738"/>
            <a:chOff x="2101400" y="2445208"/>
            <a:chExt cx="2688314" cy="2688311"/>
          </a:xfrm>
        </p:grpSpPr>
        <p:grpSp>
          <p:nvGrpSpPr>
            <p:cNvPr id="63" name="组合 62"/>
            <p:cNvGrpSpPr/>
            <p:nvPr/>
          </p:nvGrpSpPr>
          <p:grpSpPr>
            <a:xfrm>
              <a:off x="2101400" y="2445208"/>
              <a:ext cx="2688314" cy="2688311"/>
              <a:chOff x="2773680" y="-365760"/>
              <a:chExt cx="6644640" cy="6644640"/>
            </a:xfrm>
          </p:grpSpPr>
          <p:sp>
            <p:nvSpPr>
              <p:cNvPr id="65" name="椭圆 64"/>
              <p:cNvSpPr/>
              <p:nvPr/>
            </p:nvSpPr>
            <p:spPr>
              <a:xfrm>
                <a:off x="3337559" y="198120"/>
                <a:ext cx="5516879" cy="5516881"/>
              </a:xfrm>
              <a:prstGeom prst="ellipse">
                <a:avLst/>
              </a:prstGeom>
              <a:noFill/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66" name="椭圆 65"/>
              <p:cNvSpPr/>
              <p:nvPr/>
            </p:nvSpPr>
            <p:spPr>
              <a:xfrm>
                <a:off x="3169920" y="30480"/>
                <a:ext cx="5852160" cy="5852160"/>
              </a:xfrm>
              <a:prstGeom prst="ellipse">
                <a:avLst/>
              </a:prstGeom>
              <a:noFill/>
              <a:ln w="28575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67" name="椭圆 66"/>
              <p:cNvSpPr/>
              <p:nvPr/>
            </p:nvSpPr>
            <p:spPr>
              <a:xfrm>
                <a:off x="2956560" y="-182880"/>
                <a:ext cx="6278880" cy="6278880"/>
              </a:xfrm>
              <a:prstGeom prst="ellipse">
                <a:avLst/>
              </a:prstGeom>
              <a:noFill/>
              <a:ln w="28575"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68" name="椭圆 67"/>
              <p:cNvSpPr/>
              <p:nvPr/>
            </p:nvSpPr>
            <p:spPr>
              <a:xfrm>
                <a:off x="2773680" y="-365760"/>
                <a:ext cx="6644640" cy="6644640"/>
              </a:xfrm>
              <a:prstGeom prst="ellipse">
                <a:avLst/>
              </a:prstGeom>
              <a:noFill/>
              <a:ln w="28575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</p:grpSp>
        <p:sp>
          <p:nvSpPr>
            <p:cNvPr id="64" name="椭圆 3"/>
            <p:cNvSpPr/>
            <p:nvPr/>
          </p:nvSpPr>
          <p:spPr>
            <a:xfrm>
              <a:off x="2892460" y="3138082"/>
              <a:ext cx="1106192" cy="1302562"/>
            </a:xfrm>
            <a:custGeom>
              <a:avLst/>
              <a:gdLst>
                <a:gd name="T0" fmla="*/ 4275 w 5265"/>
                <a:gd name="T1" fmla="*/ 4094 h 6209"/>
                <a:gd name="T2" fmla="*/ 4349 w 5265"/>
                <a:gd name="T3" fmla="*/ 3406 h 6209"/>
                <a:gd name="T4" fmla="*/ 2632 w 5265"/>
                <a:gd name="T5" fmla="*/ 0 h 6209"/>
                <a:gd name="T6" fmla="*/ 916 w 5265"/>
                <a:gd name="T7" fmla="*/ 3406 h 6209"/>
                <a:gd name="T8" fmla="*/ 990 w 5265"/>
                <a:gd name="T9" fmla="*/ 4094 h 6209"/>
                <a:gd name="T10" fmla="*/ 0 w 5265"/>
                <a:gd name="T11" fmla="*/ 5203 h 6209"/>
                <a:gd name="T12" fmla="*/ 414 w 5265"/>
                <a:gd name="T13" fmla="*/ 6166 h 6209"/>
                <a:gd name="T14" fmla="*/ 1145 w 5265"/>
                <a:gd name="T15" fmla="*/ 6166 h 6209"/>
                <a:gd name="T16" fmla="*/ 1145 w 5265"/>
                <a:gd name="T17" fmla="*/ 6150 h 6209"/>
                <a:gd name="T18" fmla="*/ 1384 w 5265"/>
                <a:gd name="T19" fmla="*/ 5169 h 6209"/>
                <a:gd name="T20" fmla="*/ 2072 w 5265"/>
                <a:gd name="T21" fmla="*/ 6209 h 6209"/>
                <a:gd name="T22" fmla="*/ 3193 w 5265"/>
                <a:gd name="T23" fmla="*/ 6209 h 6209"/>
                <a:gd name="T24" fmla="*/ 3881 w 5265"/>
                <a:gd name="T25" fmla="*/ 5169 h 6209"/>
                <a:gd name="T26" fmla="*/ 4120 w 5265"/>
                <a:gd name="T27" fmla="*/ 6150 h 6209"/>
                <a:gd name="T28" fmla="*/ 4119 w 5265"/>
                <a:gd name="T29" fmla="*/ 6166 h 6209"/>
                <a:gd name="T30" fmla="*/ 4851 w 5265"/>
                <a:gd name="T31" fmla="*/ 6166 h 6209"/>
                <a:gd name="T32" fmla="*/ 5265 w 5265"/>
                <a:gd name="T33" fmla="*/ 5203 h 6209"/>
                <a:gd name="T34" fmla="*/ 4275 w 5265"/>
                <a:gd name="T35" fmla="*/ 4094 h 6209"/>
                <a:gd name="T36" fmla="*/ 2632 w 5265"/>
                <a:gd name="T37" fmla="*/ 1651 h 6209"/>
                <a:gd name="T38" fmla="*/ 3282 w 5265"/>
                <a:gd name="T39" fmla="*/ 2300 h 6209"/>
                <a:gd name="T40" fmla="*/ 2632 w 5265"/>
                <a:gd name="T41" fmla="*/ 2950 h 6209"/>
                <a:gd name="T42" fmla="*/ 1983 w 5265"/>
                <a:gd name="T43" fmla="*/ 2300 h 6209"/>
                <a:gd name="T44" fmla="*/ 2632 w 5265"/>
                <a:gd name="T45" fmla="*/ 1651 h 6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265" h="6209">
                  <a:moveTo>
                    <a:pt x="4275" y="4094"/>
                  </a:moveTo>
                  <a:cubicBezTo>
                    <a:pt x="4322" y="3872"/>
                    <a:pt x="4349" y="3641"/>
                    <a:pt x="4349" y="3406"/>
                  </a:cubicBezTo>
                  <a:cubicBezTo>
                    <a:pt x="4349" y="1525"/>
                    <a:pt x="2632" y="0"/>
                    <a:pt x="2632" y="0"/>
                  </a:cubicBezTo>
                  <a:cubicBezTo>
                    <a:pt x="2632" y="0"/>
                    <a:pt x="916" y="1525"/>
                    <a:pt x="916" y="3406"/>
                  </a:cubicBezTo>
                  <a:cubicBezTo>
                    <a:pt x="916" y="3641"/>
                    <a:pt x="943" y="3872"/>
                    <a:pt x="990" y="4094"/>
                  </a:cubicBezTo>
                  <a:cubicBezTo>
                    <a:pt x="541" y="4332"/>
                    <a:pt x="187" y="4725"/>
                    <a:pt x="0" y="5203"/>
                  </a:cubicBezTo>
                  <a:lnTo>
                    <a:pt x="414" y="6166"/>
                  </a:lnTo>
                  <a:lnTo>
                    <a:pt x="1145" y="6166"/>
                  </a:lnTo>
                  <a:cubicBezTo>
                    <a:pt x="1145" y="6161"/>
                    <a:pt x="1145" y="6155"/>
                    <a:pt x="1145" y="6150"/>
                  </a:cubicBezTo>
                  <a:cubicBezTo>
                    <a:pt x="1145" y="5796"/>
                    <a:pt x="1231" y="5463"/>
                    <a:pt x="1384" y="5169"/>
                  </a:cubicBezTo>
                  <a:cubicBezTo>
                    <a:pt x="1596" y="5581"/>
                    <a:pt x="1850" y="5936"/>
                    <a:pt x="2072" y="6209"/>
                  </a:cubicBezTo>
                  <a:lnTo>
                    <a:pt x="3193" y="6209"/>
                  </a:lnTo>
                  <a:cubicBezTo>
                    <a:pt x="3415" y="5936"/>
                    <a:pt x="3668" y="5581"/>
                    <a:pt x="3881" y="5169"/>
                  </a:cubicBezTo>
                  <a:cubicBezTo>
                    <a:pt x="4033" y="5463"/>
                    <a:pt x="4120" y="5796"/>
                    <a:pt x="4120" y="6150"/>
                  </a:cubicBezTo>
                  <a:cubicBezTo>
                    <a:pt x="4120" y="6155"/>
                    <a:pt x="4119" y="6161"/>
                    <a:pt x="4119" y="6166"/>
                  </a:cubicBezTo>
                  <a:lnTo>
                    <a:pt x="4851" y="6166"/>
                  </a:lnTo>
                  <a:lnTo>
                    <a:pt x="5265" y="5203"/>
                  </a:lnTo>
                  <a:cubicBezTo>
                    <a:pt x="5078" y="4725"/>
                    <a:pt x="4724" y="4332"/>
                    <a:pt x="4275" y="4094"/>
                  </a:cubicBezTo>
                  <a:close/>
                  <a:moveTo>
                    <a:pt x="2632" y="1651"/>
                  </a:moveTo>
                  <a:cubicBezTo>
                    <a:pt x="2991" y="1651"/>
                    <a:pt x="3282" y="1942"/>
                    <a:pt x="3282" y="2300"/>
                  </a:cubicBezTo>
                  <a:cubicBezTo>
                    <a:pt x="3282" y="2659"/>
                    <a:pt x="2991" y="2950"/>
                    <a:pt x="2632" y="2950"/>
                  </a:cubicBezTo>
                  <a:cubicBezTo>
                    <a:pt x="2274" y="2950"/>
                    <a:pt x="1983" y="2659"/>
                    <a:pt x="1983" y="2300"/>
                  </a:cubicBezTo>
                  <a:cubicBezTo>
                    <a:pt x="1983" y="1942"/>
                    <a:pt x="2274" y="1651"/>
                    <a:pt x="2632" y="1651"/>
                  </a:cubicBezTo>
                  <a:close/>
                </a:path>
              </a:pathLst>
            </a:custGeom>
            <a:gradFill flip="none" rotWithShape="0">
              <a:gsLst>
                <a:gs pos="0">
                  <a:srgbClr val="EE6835"/>
                </a:gs>
                <a:gs pos="100000">
                  <a:srgbClr val="C32952"/>
                </a:gs>
              </a:gsLst>
              <a:lin ang="5400000" scaled="1"/>
              <a:tileRect/>
            </a:gradFill>
            <a:ln w="254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grpSp>
        <p:nvGrpSpPr>
          <p:cNvPr id="69" name="组合 68"/>
          <p:cNvGrpSpPr/>
          <p:nvPr/>
        </p:nvGrpSpPr>
        <p:grpSpPr>
          <a:xfrm>
            <a:off x="1462772" y="3059652"/>
            <a:ext cx="901739" cy="901738"/>
            <a:chOff x="2101400" y="2445208"/>
            <a:chExt cx="2688314" cy="2688311"/>
          </a:xfrm>
        </p:grpSpPr>
        <p:grpSp>
          <p:nvGrpSpPr>
            <p:cNvPr id="70" name="组合 69"/>
            <p:cNvGrpSpPr/>
            <p:nvPr/>
          </p:nvGrpSpPr>
          <p:grpSpPr>
            <a:xfrm>
              <a:off x="2101400" y="2445208"/>
              <a:ext cx="2688314" cy="2688311"/>
              <a:chOff x="2773680" y="-365760"/>
              <a:chExt cx="6644640" cy="6644640"/>
            </a:xfrm>
          </p:grpSpPr>
          <p:sp>
            <p:nvSpPr>
              <p:cNvPr id="72" name="椭圆 71"/>
              <p:cNvSpPr/>
              <p:nvPr/>
            </p:nvSpPr>
            <p:spPr>
              <a:xfrm>
                <a:off x="3337559" y="198120"/>
                <a:ext cx="5516879" cy="5516881"/>
              </a:xfrm>
              <a:prstGeom prst="ellipse">
                <a:avLst/>
              </a:prstGeom>
              <a:noFill/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73" name="椭圆 72"/>
              <p:cNvSpPr/>
              <p:nvPr/>
            </p:nvSpPr>
            <p:spPr>
              <a:xfrm>
                <a:off x="3169920" y="30480"/>
                <a:ext cx="5852160" cy="5852160"/>
              </a:xfrm>
              <a:prstGeom prst="ellipse">
                <a:avLst/>
              </a:prstGeom>
              <a:noFill/>
              <a:ln w="28575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74" name="椭圆 73"/>
              <p:cNvSpPr/>
              <p:nvPr/>
            </p:nvSpPr>
            <p:spPr>
              <a:xfrm>
                <a:off x="2956560" y="-182880"/>
                <a:ext cx="6278880" cy="6278880"/>
              </a:xfrm>
              <a:prstGeom prst="ellipse">
                <a:avLst/>
              </a:prstGeom>
              <a:noFill/>
              <a:ln w="28575"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75" name="椭圆 74"/>
              <p:cNvSpPr/>
              <p:nvPr/>
            </p:nvSpPr>
            <p:spPr>
              <a:xfrm>
                <a:off x="2773680" y="-365760"/>
                <a:ext cx="6644640" cy="6644640"/>
              </a:xfrm>
              <a:prstGeom prst="ellipse">
                <a:avLst/>
              </a:prstGeom>
              <a:noFill/>
              <a:ln w="28575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</p:grpSp>
        <p:sp>
          <p:nvSpPr>
            <p:cNvPr id="71" name="椭圆 10"/>
            <p:cNvSpPr/>
            <p:nvPr/>
          </p:nvSpPr>
          <p:spPr>
            <a:xfrm>
              <a:off x="2794276" y="3173593"/>
              <a:ext cx="1302562" cy="1231538"/>
            </a:xfrm>
            <a:custGeom>
              <a:avLst/>
              <a:gdLst>
                <a:gd name="connsiteX0" fmla="*/ 446385 w 597810"/>
                <a:gd name="connsiteY0" fmla="*/ 350589 h 565214"/>
                <a:gd name="connsiteX1" fmla="*/ 478157 w 597810"/>
                <a:gd name="connsiteY1" fmla="*/ 350589 h 565214"/>
                <a:gd name="connsiteX2" fmla="*/ 478157 w 597810"/>
                <a:gd name="connsiteY2" fmla="*/ 422953 h 565214"/>
                <a:gd name="connsiteX3" fmla="*/ 535248 w 597810"/>
                <a:gd name="connsiteY3" fmla="*/ 422953 h 565214"/>
                <a:gd name="connsiteX4" fmla="*/ 535248 w 597810"/>
                <a:gd name="connsiteY4" fmla="*/ 454674 h 565214"/>
                <a:gd name="connsiteX5" fmla="*/ 446385 w 597810"/>
                <a:gd name="connsiteY5" fmla="*/ 454674 h 565214"/>
                <a:gd name="connsiteX6" fmla="*/ 463750 w 597810"/>
                <a:gd name="connsiteY6" fmla="*/ 337170 h 565214"/>
                <a:gd name="connsiteX7" fmla="*/ 369411 w 597810"/>
                <a:gd name="connsiteY7" fmla="*/ 431362 h 565214"/>
                <a:gd name="connsiteX8" fmla="*/ 463750 w 597810"/>
                <a:gd name="connsiteY8" fmla="*/ 525554 h 565214"/>
                <a:gd name="connsiteX9" fmla="*/ 558088 w 597810"/>
                <a:gd name="connsiteY9" fmla="*/ 431362 h 565214"/>
                <a:gd name="connsiteX10" fmla="*/ 463750 w 597810"/>
                <a:gd name="connsiteY10" fmla="*/ 337170 h 565214"/>
                <a:gd name="connsiteX11" fmla="*/ 463750 w 597810"/>
                <a:gd name="connsiteY11" fmla="*/ 297510 h 565214"/>
                <a:gd name="connsiteX12" fmla="*/ 597810 w 597810"/>
                <a:gd name="connsiteY12" fmla="*/ 431362 h 565214"/>
                <a:gd name="connsiteX13" fmla="*/ 463750 w 597810"/>
                <a:gd name="connsiteY13" fmla="*/ 565214 h 565214"/>
                <a:gd name="connsiteX14" fmla="*/ 393740 w 597810"/>
                <a:gd name="connsiteY14" fmla="*/ 545384 h 565214"/>
                <a:gd name="connsiteX15" fmla="*/ 0 w 597810"/>
                <a:gd name="connsiteY15" fmla="*/ 545384 h 565214"/>
                <a:gd name="connsiteX16" fmla="*/ 97318 w 597810"/>
                <a:gd name="connsiteY16" fmla="*/ 383274 h 565214"/>
                <a:gd name="connsiteX17" fmla="*/ 122144 w 597810"/>
                <a:gd name="connsiteY17" fmla="*/ 361957 h 565214"/>
                <a:gd name="connsiteX18" fmla="*/ 190167 w 597810"/>
                <a:gd name="connsiteY18" fmla="*/ 330725 h 565214"/>
                <a:gd name="connsiteX19" fmla="*/ 222937 w 597810"/>
                <a:gd name="connsiteY19" fmla="*/ 302963 h 565214"/>
                <a:gd name="connsiteX20" fmla="*/ 279541 w 597810"/>
                <a:gd name="connsiteY20" fmla="*/ 358983 h 565214"/>
                <a:gd name="connsiteX21" fmla="*/ 335647 w 597810"/>
                <a:gd name="connsiteY21" fmla="*/ 302963 h 565214"/>
                <a:gd name="connsiteX22" fmla="*/ 368418 w 597810"/>
                <a:gd name="connsiteY22" fmla="*/ 330725 h 565214"/>
                <a:gd name="connsiteX23" fmla="*/ 373383 w 597810"/>
                <a:gd name="connsiteY23" fmla="*/ 332708 h 565214"/>
                <a:gd name="connsiteX24" fmla="*/ 463750 w 597810"/>
                <a:gd name="connsiteY24" fmla="*/ 297510 h 565214"/>
                <a:gd name="connsiteX25" fmla="*/ 279051 w 597810"/>
                <a:gd name="connsiteY25" fmla="*/ 0 h 565214"/>
                <a:gd name="connsiteX26" fmla="*/ 279547 w 597810"/>
                <a:gd name="connsiteY26" fmla="*/ 0 h 565214"/>
                <a:gd name="connsiteX27" fmla="*/ 280044 w 597810"/>
                <a:gd name="connsiteY27" fmla="*/ 0 h 565214"/>
                <a:gd name="connsiteX28" fmla="*/ 408651 w 597810"/>
                <a:gd name="connsiteY28" fmla="*/ 126938 h 565214"/>
                <a:gd name="connsiteX29" fmla="*/ 279547 w 597810"/>
                <a:gd name="connsiteY29" fmla="*/ 309908 h 565214"/>
                <a:gd name="connsiteX30" fmla="*/ 279051 w 597810"/>
                <a:gd name="connsiteY30" fmla="*/ 309908 h 565214"/>
                <a:gd name="connsiteX31" fmla="*/ 149947 w 597810"/>
                <a:gd name="connsiteY31" fmla="*/ 126938 h 565214"/>
                <a:gd name="connsiteX32" fmla="*/ 279051 w 597810"/>
                <a:gd name="connsiteY32" fmla="*/ 0 h 565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597810" h="565214">
                  <a:moveTo>
                    <a:pt x="446385" y="350589"/>
                  </a:moveTo>
                  <a:lnTo>
                    <a:pt x="478157" y="350589"/>
                  </a:lnTo>
                  <a:lnTo>
                    <a:pt x="478157" y="422953"/>
                  </a:lnTo>
                  <a:lnTo>
                    <a:pt x="535248" y="422953"/>
                  </a:lnTo>
                  <a:lnTo>
                    <a:pt x="535248" y="454674"/>
                  </a:lnTo>
                  <a:lnTo>
                    <a:pt x="446385" y="454674"/>
                  </a:lnTo>
                  <a:close/>
                  <a:moveTo>
                    <a:pt x="463750" y="337170"/>
                  </a:moveTo>
                  <a:cubicBezTo>
                    <a:pt x="411615" y="337170"/>
                    <a:pt x="369411" y="379308"/>
                    <a:pt x="369411" y="431362"/>
                  </a:cubicBezTo>
                  <a:cubicBezTo>
                    <a:pt x="369411" y="483416"/>
                    <a:pt x="411615" y="525554"/>
                    <a:pt x="463750" y="525554"/>
                  </a:cubicBezTo>
                  <a:cubicBezTo>
                    <a:pt x="515884" y="525554"/>
                    <a:pt x="558088" y="483416"/>
                    <a:pt x="558088" y="431362"/>
                  </a:cubicBezTo>
                  <a:cubicBezTo>
                    <a:pt x="558088" y="379308"/>
                    <a:pt x="515884" y="337170"/>
                    <a:pt x="463750" y="337170"/>
                  </a:cubicBezTo>
                  <a:close/>
                  <a:moveTo>
                    <a:pt x="463750" y="297510"/>
                  </a:moveTo>
                  <a:cubicBezTo>
                    <a:pt x="537731" y="297510"/>
                    <a:pt x="597810" y="357496"/>
                    <a:pt x="597810" y="431362"/>
                  </a:cubicBezTo>
                  <a:cubicBezTo>
                    <a:pt x="597810" y="505228"/>
                    <a:pt x="537731" y="565214"/>
                    <a:pt x="463750" y="565214"/>
                  </a:cubicBezTo>
                  <a:cubicBezTo>
                    <a:pt x="437931" y="565214"/>
                    <a:pt x="414098" y="557778"/>
                    <a:pt x="393740" y="545384"/>
                  </a:cubicBezTo>
                  <a:lnTo>
                    <a:pt x="0" y="545384"/>
                  </a:lnTo>
                  <a:lnTo>
                    <a:pt x="97318" y="383274"/>
                  </a:lnTo>
                  <a:cubicBezTo>
                    <a:pt x="103276" y="373359"/>
                    <a:pt x="112214" y="365923"/>
                    <a:pt x="122144" y="361957"/>
                  </a:cubicBezTo>
                  <a:lnTo>
                    <a:pt x="190167" y="330725"/>
                  </a:lnTo>
                  <a:lnTo>
                    <a:pt x="222937" y="302963"/>
                  </a:lnTo>
                  <a:lnTo>
                    <a:pt x="279541" y="358983"/>
                  </a:lnTo>
                  <a:lnTo>
                    <a:pt x="335647" y="302963"/>
                  </a:lnTo>
                  <a:lnTo>
                    <a:pt x="368418" y="330725"/>
                  </a:lnTo>
                  <a:lnTo>
                    <a:pt x="373383" y="332708"/>
                  </a:lnTo>
                  <a:cubicBezTo>
                    <a:pt x="397216" y="310895"/>
                    <a:pt x="428993" y="297510"/>
                    <a:pt x="463750" y="297510"/>
                  </a:cubicBezTo>
                  <a:close/>
                  <a:moveTo>
                    <a:pt x="279051" y="0"/>
                  </a:moveTo>
                  <a:cubicBezTo>
                    <a:pt x="279051" y="0"/>
                    <a:pt x="279547" y="0"/>
                    <a:pt x="279547" y="0"/>
                  </a:cubicBezTo>
                  <a:cubicBezTo>
                    <a:pt x="279547" y="0"/>
                    <a:pt x="279547" y="0"/>
                    <a:pt x="280044" y="0"/>
                  </a:cubicBezTo>
                  <a:cubicBezTo>
                    <a:pt x="360485" y="1983"/>
                    <a:pt x="409644" y="47602"/>
                    <a:pt x="408651" y="126938"/>
                  </a:cubicBezTo>
                  <a:cubicBezTo>
                    <a:pt x="407658" y="241481"/>
                    <a:pt x="359492" y="310900"/>
                    <a:pt x="279547" y="309908"/>
                  </a:cubicBezTo>
                  <a:cubicBezTo>
                    <a:pt x="279547" y="309908"/>
                    <a:pt x="279051" y="309908"/>
                    <a:pt x="279051" y="309908"/>
                  </a:cubicBezTo>
                  <a:cubicBezTo>
                    <a:pt x="199602" y="310900"/>
                    <a:pt x="151437" y="241481"/>
                    <a:pt x="149947" y="126938"/>
                  </a:cubicBezTo>
                  <a:cubicBezTo>
                    <a:pt x="148954" y="47602"/>
                    <a:pt x="198609" y="1983"/>
                    <a:pt x="279051" y="0"/>
                  </a:cubicBezTo>
                  <a:close/>
                </a:path>
              </a:pathLst>
            </a:custGeom>
            <a:gradFill flip="none" rotWithShape="0">
              <a:gsLst>
                <a:gs pos="0">
                  <a:srgbClr val="EE6835"/>
                </a:gs>
                <a:gs pos="100000">
                  <a:srgbClr val="C32952"/>
                </a:gs>
              </a:gsLst>
              <a:lin ang="5400000" scaled="1"/>
              <a:tileRect/>
            </a:gradFill>
            <a:ln w="254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grpSp>
        <p:nvGrpSpPr>
          <p:cNvPr id="76" name="组合 75"/>
          <p:cNvGrpSpPr/>
          <p:nvPr/>
        </p:nvGrpSpPr>
        <p:grpSpPr>
          <a:xfrm>
            <a:off x="1462772" y="4246525"/>
            <a:ext cx="901739" cy="901738"/>
            <a:chOff x="2101400" y="2445208"/>
            <a:chExt cx="2688314" cy="2688311"/>
          </a:xfrm>
        </p:grpSpPr>
        <p:grpSp>
          <p:nvGrpSpPr>
            <p:cNvPr id="77" name="组合 76"/>
            <p:cNvGrpSpPr/>
            <p:nvPr/>
          </p:nvGrpSpPr>
          <p:grpSpPr>
            <a:xfrm>
              <a:off x="2101400" y="2445208"/>
              <a:ext cx="2688314" cy="2688311"/>
              <a:chOff x="2773680" y="-365760"/>
              <a:chExt cx="6644640" cy="6644640"/>
            </a:xfrm>
          </p:grpSpPr>
          <p:sp>
            <p:nvSpPr>
              <p:cNvPr id="79" name="椭圆 78"/>
              <p:cNvSpPr/>
              <p:nvPr/>
            </p:nvSpPr>
            <p:spPr>
              <a:xfrm>
                <a:off x="3337559" y="198120"/>
                <a:ext cx="5516879" cy="5516881"/>
              </a:xfrm>
              <a:prstGeom prst="ellipse">
                <a:avLst/>
              </a:prstGeom>
              <a:noFill/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80" name="椭圆 79"/>
              <p:cNvSpPr/>
              <p:nvPr/>
            </p:nvSpPr>
            <p:spPr>
              <a:xfrm>
                <a:off x="3169920" y="30480"/>
                <a:ext cx="5852160" cy="5852160"/>
              </a:xfrm>
              <a:prstGeom prst="ellipse">
                <a:avLst/>
              </a:prstGeom>
              <a:noFill/>
              <a:ln w="28575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81" name="椭圆 80"/>
              <p:cNvSpPr/>
              <p:nvPr/>
            </p:nvSpPr>
            <p:spPr>
              <a:xfrm>
                <a:off x="2956560" y="-182880"/>
                <a:ext cx="6278880" cy="6278880"/>
              </a:xfrm>
              <a:prstGeom prst="ellipse">
                <a:avLst/>
              </a:prstGeom>
              <a:noFill/>
              <a:ln w="28575"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82" name="椭圆 81"/>
              <p:cNvSpPr/>
              <p:nvPr/>
            </p:nvSpPr>
            <p:spPr>
              <a:xfrm>
                <a:off x="2773680" y="-365760"/>
                <a:ext cx="6644640" cy="6644640"/>
              </a:xfrm>
              <a:prstGeom prst="ellipse">
                <a:avLst/>
              </a:prstGeom>
              <a:noFill/>
              <a:ln w="28575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</p:grpSp>
        <p:sp>
          <p:nvSpPr>
            <p:cNvPr id="78" name="椭圆 17"/>
            <p:cNvSpPr/>
            <p:nvPr/>
          </p:nvSpPr>
          <p:spPr>
            <a:xfrm>
              <a:off x="2986167" y="3138082"/>
              <a:ext cx="918778" cy="1302562"/>
            </a:xfrm>
            <a:custGeom>
              <a:avLst/>
              <a:gdLst>
                <a:gd name="connsiteX0" fmla="*/ 213990 w 427909"/>
                <a:gd name="connsiteY0" fmla="*/ 183117 h 606651"/>
                <a:gd name="connsiteX1" fmla="*/ 262927 w 427909"/>
                <a:gd name="connsiteY1" fmla="*/ 231984 h 606651"/>
                <a:gd name="connsiteX2" fmla="*/ 213990 w 427909"/>
                <a:gd name="connsiteY2" fmla="*/ 280851 h 606651"/>
                <a:gd name="connsiteX3" fmla="*/ 165053 w 427909"/>
                <a:gd name="connsiteY3" fmla="*/ 231984 h 606651"/>
                <a:gd name="connsiteX4" fmla="*/ 213990 w 427909"/>
                <a:gd name="connsiteY4" fmla="*/ 183117 h 606651"/>
                <a:gd name="connsiteX5" fmla="*/ 214022 w 427909"/>
                <a:gd name="connsiteY5" fmla="*/ 144179 h 606651"/>
                <a:gd name="connsiteX6" fmla="*/ 126101 w 427909"/>
                <a:gd name="connsiteY6" fmla="*/ 231840 h 606651"/>
                <a:gd name="connsiteX7" fmla="*/ 214022 w 427909"/>
                <a:gd name="connsiteY7" fmla="*/ 319636 h 606651"/>
                <a:gd name="connsiteX8" fmla="*/ 301808 w 427909"/>
                <a:gd name="connsiteY8" fmla="*/ 231840 h 606651"/>
                <a:gd name="connsiteX9" fmla="*/ 214022 w 427909"/>
                <a:gd name="connsiteY9" fmla="*/ 144179 h 606651"/>
                <a:gd name="connsiteX10" fmla="*/ 214022 w 427909"/>
                <a:gd name="connsiteY10" fmla="*/ 0 h 606651"/>
                <a:gd name="connsiteX11" fmla="*/ 427909 w 427909"/>
                <a:gd name="connsiteY11" fmla="*/ 213717 h 606651"/>
                <a:gd name="connsiteX12" fmla="*/ 233380 w 427909"/>
                <a:gd name="connsiteY12" fmla="*/ 590676 h 606651"/>
                <a:gd name="connsiteX13" fmla="*/ 225986 w 427909"/>
                <a:gd name="connsiteY13" fmla="*/ 600610 h 606651"/>
                <a:gd name="connsiteX14" fmla="*/ 214022 w 427909"/>
                <a:gd name="connsiteY14" fmla="*/ 606651 h 606651"/>
                <a:gd name="connsiteX15" fmla="*/ 201922 w 427909"/>
                <a:gd name="connsiteY15" fmla="*/ 600610 h 606651"/>
                <a:gd name="connsiteX16" fmla="*/ 194663 w 427909"/>
                <a:gd name="connsiteY16" fmla="*/ 590676 h 606651"/>
                <a:gd name="connsiteX17" fmla="*/ 0 w 427909"/>
                <a:gd name="connsiteY17" fmla="*/ 213717 h 606651"/>
                <a:gd name="connsiteX18" fmla="*/ 214022 w 427909"/>
                <a:gd name="connsiteY18" fmla="*/ 0 h 606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27909" h="606651">
                  <a:moveTo>
                    <a:pt x="213990" y="183117"/>
                  </a:moveTo>
                  <a:cubicBezTo>
                    <a:pt x="241017" y="183117"/>
                    <a:pt x="262927" y="204996"/>
                    <a:pt x="262927" y="231984"/>
                  </a:cubicBezTo>
                  <a:cubicBezTo>
                    <a:pt x="262927" y="258972"/>
                    <a:pt x="241017" y="280851"/>
                    <a:pt x="213990" y="280851"/>
                  </a:cubicBezTo>
                  <a:cubicBezTo>
                    <a:pt x="186963" y="280851"/>
                    <a:pt x="165053" y="258972"/>
                    <a:pt x="165053" y="231984"/>
                  </a:cubicBezTo>
                  <a:cubicBezTo>
                    <a:pt x="165053" y="204996"/>
                    <a:pt x="186963" y="183117"/>
                    <a:pt x="213990" y="183117"/>
                  </a:cubicBezTo>
                  <a:close/>
                  <a:moveTo>
                    <a:pt x="214022" y="144179"/>
                  </a:moveTo>
                  <a:cubicBezTo>
                    <a:pt x="165490" y="144179"/>
                    <a:pt x="126101" y="183512"/>
                    <a:pt x="126101" y="231840"/>
                  </a:cubicBezTo>
                  <a:cubicBezTo>
                    <a:pt x="126101" y="280303"/>
                    <a:pt x="165490" y="319636"/>
                    <a:pt x="214022" y="319636"/>
                  </a:cubicBezTo>
                  <a:cubicBezTo>
                    <a:pt x="262419" y="319636"/>
                    <a:pt x="301808" y="280303"/>
                    <a:pt x="301808" y="231840"/>
                  </a:cubicBezTo>
                  <a:cubicBezTo>
                    <a:pt x="301808" y="183512"/>
                    <a:pt x="262419" y="144179"/>
                    <a:pt x="214022" y="144179"/>
                  </a:cubicBezTo>
                  <a:close/>
                  <a:moveTo>
                    <a:pt x="214022" y="0"/>
                  </a:moveTo>
                  <a:cubicBezTo>
                    <a:pt x="331922" y="0"/>
                    <a:pt x="427909" y="95851"/>
                    <a:pt x="427909" y="213717"/>
                  </a:cubicBezTo>
                  <a:cubicBezTo>
                    <a:pt x="427909" y="323127"/>
                    <a:pt x="253277" y="563558"/>
                    <a:pt x="233380" y="590676"/>
                  </a:cubicBezTo>
                  <a:lnTo>
                    <a:pt x="225986" y="600610"/>
                  </a:lnTo>
                  <a:cubicBezTo>
                    <a:pt x="223163" y="604369"/>
                    <a:pt x="218727" y="606651"/>
                    <a:pt x="214022" y="606651"/>
                  </a:cubicBezTo>
                  <a:cubicBezTo>
                    <a:pt x="209182" y="606651"/>
                    <a:pt x="204746" y="604369"/>
                    <a:pt x="201922" y="600610"/>
                  </a:cubicBezTo>
                  <a:lnTo>
                    <a:pt x="194663" y="590676"/>
                  </a:lnTo>
                  <a:cubicBezTo>
                    <a:pt x="174766" y="563558"/>
                    <a:pt x="0" y="323127"/>
                    <a:pt x="0" y="213717"/>
                  </a:cubicBezTo>
                  <a:cubicBezTo>
                    <a:pt x="0" y="95851"/>
                    <a:pt x="95987" y="0"/>
                    <a:pt x="214022" y="0"/>
                  </a:cubicBezTo>
                  <a:close/>
                </a:path>
              </a:pathLst>
            </a:custGeom>
            <a:gradFill flip="none" rotWithShape="0">
              <a:gsLst>
                <a:gs pos="0">
                  <a:srgbClr val="EE6835"/>
                </a:gs>
                <a:gs pos="100000">
                  <a:srgbClr val="C32952"/>
                </a:gs>
              </a:gsLst>
              <a:lin ang="5400000" scaled="1"/>
              <a:tileRect/>
            </a:gradFill>
            <a:ln w="254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grpSp>
        <p:nvGrpSpPr>
          <p:cNvPr id="83" name="组合 82"/>
          <p:cNvGrpSpPr/>
          <p:nvPr/>
        </p:nvGrpSpPr>
        <p:grpSpPr>
          <a:xfrm>
            <a:off x="6293389" y="1872779"/>
            <a:ext cx="901739" cy="901738"/>
            <a:chOff x="2101400" y="2445208"/>
            <a:chExt cx="2688314" cy="2688311"/>
          </a:xfrm>
        </p:grpSpPr>
        <p:grpSp>
          <p:nvGrpSpPr>
            <p:cNvPr id="84" name="组合 83"/>
            <p:cNvGrpSpPr/>
            <p:nvPr/>
          </p:nvGrpSpPr>
          <p:grpSpPr>
            <a:xfrm>
              <a:off x="2101400" y="2445208"/>
              <a:ext cx="2688314" cy="2688311"/>
              <a:chOff x="2773680" y="-365760"/>
              <a:chExt cx="6644640" cy="6644640"/>
            </a:xfrm>
          </p:grpSpPr>
          <p:sp>
            <p:nvSpPr>
              <p:cNvPr id="86" name="椭圆 85"/>
              <p:cNvSpPr/>
              <p:nvPr/>
            </p:nvSpPr>
            <p:spPr>
              <a:xfrm>
                <a:off x="3337559" y="198120"/>
                <a:ext cx="5516879" cy="5516881"/>
              </a:xfrm>
              <a:prstGeom prst="ellipse">
                <a:avLst/>
              </a:prstGeom>
              <a:noFill/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87" name="椭圆 86"/>
              <p:cNvSpPr/>
              <p:nvPr/>
            </p:nvSpPr>
            <p:spPr>
              <a:xfrm>
                <a:off x="3169920" y="30480"/>
                <a:ext cx="5852160" cy="5852160"/>
              </a:xfrm>
              <a:prstGeom prst="ellipse">
                <a:avLst/>
              </a:prstGeom>
              <a:noFill/>
              <a:ln w="28575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88" name="椭圆 87"/>
              <p:cNvSpPr/>
              <p:nvPr/>
            </p:nvSpPr>
            <p:spPr>
              <a:xfrm>
                <a:off x="2956560" y="-182880"/>
                <a:ext cx="6278880" cy="6278880"/>
              </a:xfrm>
              <a:prstGeom prst="ellipse">
                <a:avLst/>
              </a:prstGeom>
              <a:noFill/>
              <a:ln w="28575"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89" name="椭圆 88"/>
              <p:cNvSpPr/>
              <p:nvPr/>
            </p:nvSpPr>
            <p:spPr>
              <a:xfrm>
                <a:off x="2773680" y="-365760"/>
                <a:ext cx="6644640" cy="6644640"/>
              </a:xfrm>
              <a:prstGeom prst="ellipse">
                <a:avLst/>
              </a:prstGeom>
              <a:noFill/>
              <a:ln w="28575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</p:grpSp>
        <p:sp>
          <p:nvSpPr>
            <p:cNvPr id="85" name="椭圆 24"/>
            <p:cNvSpPr/>
            <p:nvPr/>
          </p:nvSpPr>
          <p:spPr>
            <a:xfrm>
              <a:off x="2809292" y="3138082"/>
              <a:ext cx="1272528" cy="1302562"/>
            </a:xfrm>
            <a:custGeom>
              <a:avLst/>
              <a:gdLst>
                <a:gd name="connsiteX0" fmla="*/ 373273 h 605239"/>
                <a:gd name="connsiteY0" fmla="*/ 373273 h 605239"/>
                <a:gd name="connsiteX1" fmla="*/ 373273 h 605239"/>
                <a:gd name="connsiteY1" fmla="*/ 373273 h 605239"/>
                <a:gd name="connsiteX2" fmla="*/ 373273 h 605239"/>
                <a:gd name="connsiteY2" fmla="*/ 373273 h 605239"/>
                <a:gd name="connsiteX3" fmla="*/ 373273 h 605239"/>
                <a:gd name="connsiteY3" fmla="*/ 373273 h 605239"/>
                <a:gd name="connsiteX4" fmla="*/ 373273 h 605239"/>
                <a:gd name="connsiteY4" fmla="*/ 373273 h 605239"/>
                <a:gd name="connsiteX5" fmla="*/ 373273 h 605239"/>
                <a:gd name="connsiteY5" fmla="*/ 373273 h 605239"/>
                <a:gd name="connsiteX6" fmla="*/ 373273 h 605239"/>
                <a:gd name="connsiteY6" fmla="*/ 373273 h 605239"/>
                <a:gd name="connsiteX7" fmla="*/ 373273 h 605239"/>
                <a:gd name="connsiteY7" fmla="*/ 373273 h 605239"/>
                <a:gd name="connsiteX8" fmla="*/ 373273 h 605239"/>
                <a:gd name="connsiteY8" fmla="*/ 373273 h 605239"/>
                <a:gd name="connsiteX9" fmla="*/ 373273 h 605239"/>
                <a:gd name="connsiteY9" fmla="*/ 373273 h 605239"/>
                <a:gd name="connsiteX10" fmla="*/ 373273 h 605239"/>
                <a:gd name="connsiteY10" fmla="*/ 373273 h 605239"/>
                <a:gd name="connsiteX11" fmla="*/ 373273 h 605239"/>
                <a:gd name="connsiteY11" fmla="*/ 373273 h 605239"/>
                <a:gd name="connsiteX12" fmla="*/ 373273 h 605239"/>
                <a:gd name="connsiteY12" fmla="*/ 373273 h 605239"/>
                <a:gd name="connsiteX13" fmla="*/ 373273 h 605239"/>
                <a:gd name="connsiteY13" fmla="*/ 373273 h 605239"/>
                <a:gd name="connsiteX14" fmla="*/ 373273 h 605239"/>
                <a:gd name="connsiteY14" fmla="*/ 373273 h 605239"/>
                <a:gd name="connsiteX15" fmla="*/ 373273 h 605239"/>
                <a:gd name="connsiteY15" fmla="*/ 373273 h 605239"/>
                <a:gd name="connsiteX16" fmla="*/ 373273 h 605239"/>
                <a:gd name="connsiteY16" fmla="*/ 373273 h 605239"/>
                <a:gd name="connsiteX17" fmla="*/ 373273 h 605239"/>
                <a:gd name="connsiteY17" fmla="*/ 373273 h 605239"/>
                <a:gd name="connsiteX18" fmla="*/ 373273 h 605239"/>
                <a:gd name="connsiteY18" fmla="*/ 373273 h 605239"/>
                <a:gd name="connsiteX19" fmla="*/ 373273 h 605239"/>
                <a:gd name="connsiteY19" fmla="*/ 373273 h 605239"/>
                <a:gd name="connsiteX20" fmla="*/ 373273 h 605239"/>
                <a:gd name="connsiteY20" fmla="*/ 373273 h 605239"/>
                <a:gd name="connsiteX21" fmla="*/ 373273 h 605239"/>
                <a:gd name="connsiteY21" fmla="*/ 373273 h 605239"/>
                <a:gd name="connsiteX22" fmla="*/ 373273 h 605239"/>
                <a:gd name="connsiteY22" fmla="*/ 373273 h 605239"/>
                <a:gd name="connsiteX23" fmla="*/ 373273 h 605239"/>
                <a:gd name="connsiteY23" fmla="*/ 373273 h 605239"/>
                <a:gd name="connsiteX24" fmla="*/ 373273 h 605239"/>
                <a:gd name="connsiteY24" fmla="*/ 373273 h 605239"/>
                <a:gd name="connsiteX25" fmla="*/ 373273 h 605239"/>
                <a:gd name="connsiteY25" fmla="*/ 373273 h 605239"/>
                <a:gd name="connsiteX26" fmla="*/ 373273 h 605239"/>
                <a:gd name="connsiteY26" fmla="*/ 373273 h 605239"/>
                <a:gd name="connsiteX27" fmla="*/ 373273 h 605239"/>
                <a:gd name="connsiteY27" fmla="*/ 373273 h 605239"/>
                <a:gd name="connsiteX28" fmla="*/ 373273 h 605239"/>
                <a:gd name="connsiteY28" fmla="*/ 373273 h 605239"/>
                <a:gd name="connsiteX29" fmla="*/ 373273 h 605239"/>
                <a:gd name="connsiteY29" fmla="*/ 373273 h 605239"/>
                <a:gd name="connsiteX30" fmla="*/ 373273 h 605239"/>
                <a:gd name="connsiteY30" fmla="*/ 373273 h 605239"/>
                <a:gd name="connsiteX31" fmla="*/ 373273 h 605239"/>
                <a:gd name="connsiteY31" fmla="*/ 373273 h 605239"/>
                <a:gd name="connsiteX32" fmla="*/ 373273 h 605239"/>
                <a:gd name="connsiteY32" fmla="*/ 373273 h 605239"/>
                <a:gd name="connsiteX33" fmla="*/ 373273 h 605239"/>
                <a:gd name="connsiteY33" fmla="*/ 373273 h 605239"/>
                <a:gd name="connsiteX34" fmla="*/ 373273 h 605239"/>
                <a:gd name="connsiteY34" fmla="*/ 373273 h 605239"/>
                <a:gd name="connsiteX35" fmla="*/ 373273 h 605239"/>
                <a:gd name="connsiteY35" fmla="*/ 373273 h 605239"/>
                <a:gd name="connsiteX36" fmla="*/ 373273 h 605239"/>
                <a:gd name="connsiteY36" fmla="*/ 373273 h 605239"/>
                <a:gd name="connsiteX37" fmla="*/ 373273 h 605239"/>
                <a:gd name="connsiteY37" fmla="*/ 373273 h 605239"/>
                <a:gd name="connsiteX38" fmla="*/ 373273 h 605239"/>
                <a:gd name="connsiteY38" fmla="*/ 373273 h 605239"/>
                <a:gd name="connsiteX39" fmla="*/ 373273 h 605239"/>
                <a:gd name="connsiteY39" fmla="*/ 373273 h 605239"/>
                <a:gd name="connsiteX40" fmla="*/ 373273 h 605239"/>
                <a:gd name="connsiteY40" fmla="*/ 373273 h 605239"/>
                <a:gd name="connsiteX41" fmla="*/ 373273 h 605239"/>
                <a:gd name="connsiteY41" fmla="*/ 373273 h 605239"/>
                <a:gd name="connsiteX42" fmla="*/ 373273 h 605239"/>
                <a:gd name="connsiteY42" fmla="*/ 373273 h 605239"/>
                <a:gd name="connsiteX43" fmla="*/ 373273 h 605239"/>
                <a:gd name="connsiteY43" fmla="*/ 373273 h 605239"/>
                <a:gd name="connsiteX44" fmla="*/ 373273 h 605239"/>
                <a:gd name="connsiteY44" fmla="*/ 373273 h 605239"/>
                <a:gd name="connsiteX45" fmla="*/ 373273 h 605239"/>
                <a:gd name="connsiteY45" fmla="*/ 373273 h 605239"/>
                <a:gd name="connsiteX46" fmla="*/ 373273 h 605239"/>
                <a:gd name="connsiteY46" fmla="*/ 373273 h 605239"/>
                <a:gd name="connsiteX47" fmla="*/ 373273 h 605239"/>
                <a:gd name="connsiteY47" fmla="*/ 373273 h 605239"/>
                <a:gd name="connsiteX48" fmla="*/ 373273 h 605239"/>
                <a:gd name="connsiteY48" fmla="*/ 373273 h 605239"/>
                <a:gd name="connsiteX49" fmla="*/ 373273 h 605239"/>
                <a:gd name="connsiteY49" fmla="*/ 373273 h 605239"/>
                <a:gd name="connsiteX50" fmla="*/ 373273 h 605239"/>
                <a:gd name="connsiteY50" fmla="*/ 373273 h 605239"/>
                <a:gd name="connsiteX51" fmla="*/ 373273 h 605239"/>
                <a:gd name="connsiteY51" fmla="*/ 373273 h 605239"/>
                <a:gd name="connsiteX52" fmla="*/ 373273 h 605239"/>
                <a:gd name="connsiteY52" fmla="*/ 373273 h 605239"/>
                <a:gd name="connsiteX53" fmla="*/ 373273 h 605239"/>
                <a:gd name="connsiteY53" fmla="*/ 373273 h 605239"/>
                <a:gd name="connsiteX54" fmla="*/ 373273 h 605239"/>
                <a:gd name="connsiteY54" fmla="*/ 373273 h 605239"/>
                <a:gd name="connsiteX55" fmla="*/ 373273 h 605239"/>
                <a:gd name="connsiteY55" fmla="*/ 373273 h 605239"/>
                <a:gd name="connsiteX56" fmla="*/ 373273 h 605239"/>
                <a:gd name="connsiteY56" fmla="*/ 373273 h 605239"/>
                <a:gd name="connsiteX57" fmla="*/ 373273 h 605239"/>
                <a:gd name="connsiteY57" fmla="*/ 373273 h 605239"/>
                <a:gd name="connsiteX58" fmla="*/ 373273 h 605239"/>
                <a:gd name="connsiteY58" fmla="*/ 373273 h 605239"/>
                <a:gd name="connsiteX59" fmla="*/ 373273 h 605239"/>
                <a:gd name="connsiteY59" fmla="*/ 373273 h 605239"/>
                <a:gd name="connsiteX60" fmla="*/ 373273 h 605239"/>
                <a:gd name="connsiteY60" fmla="*/ 373273 h 605239"/>
                <a:gd name="connsiteX61" fmla="*/ 373273 h 605239"/>
                <a:gd name="connsiteY61" fmla="*/ 373273 h 605239"/>
                <a:gd name="connsiteX62" fmla="*/ 373273 h 605239"/>
                <a:gd name="connsiteY62" fmla="*/ 373273 h 605239"/>
                <a:gd name="connsiteX63" fmla="*/ 373273 h 605239"/>
                <a:gd name="connsiteY63" fmla="*/ 373273 h 605239"/>
                <a:gd name="connsiteX64" fmla="*/ 373273 h 605239"/>
                <a:gd name="connsiteY64" fmla="*/ 373273 h 605239"/>
                <a:gd name="connsiteX65" fmla="*/ 373273 h 605239"/>
                <a:gd name="connsiteY65" fmla="*/ 373273 h 605239"/>
                <a:gd name="connsiteX66" fmla="*/ 373273 h 605239"/>
                <a:gd name="connsiteY66" fmla="*/ 373273 h 605239"/>
                <a:gd name="connsiteX67" fmla="*/ 373273 h 605239"/>
                <a:gd name="connsiteY67" fmla="*/ 373273 h 605239"/>
                <a:gd name="connsiteX68" fmla="*/ 373273 h 605239"/>
                <a:gd name="connsiteY68" fmla="*/ 373273 h 605239"/>
                <a:gd name="connsiteX69" fmla="*/ 373273 h 605239"/>
                <a:gd name="connsiteY69" fmla="*/ 373273 h 605239"/>
                <a:gd name="connsiteX70" fmla="*/ 373273 h 605239"/>
                <a:gd name="connsiteY70" fmla="*/ 373273 h 605239"/>
                <a:gd name="connsiteX71" fmla="*/ 373273 h 605239"/>
                <a:gd name="connsiteY71" fmla="*/ 373273 h 605239"/>
                <a:gd name="connsiteX72" fmla="*/ 373273 h 605239"/>
                <a:gd name="connsiteY72" fmla="*/ 373273 h 605239"/>
                <a:gd name="connsiteX73" fmla="*/ 373273 h 605239"/>
                <a:gd name="connsiteY73" fmla="*/ 373273 h 605239"/>
                <a:gd name="connsiteX74" fmla="*/ 373273 h 605239"/>
                <a:gd name="connsiteY74" fmla="*/ 373273 h 605239"/>
                <a:gd name="connsiteX75" fmla="*/ 373273 h 605239"/>
                <a:gd name="connsiteY75" fmla="*/ 373273 h 605239"/>
                <a:gd name="connsiteX76" fmla="*/ 373273 h 605239"/>
                <a:gd name="connsiteY76" fmla="*/ 373273 h 605239"/>
                <a:gd name="connsiteX77" fmla="*/ 373273 h 605239"/>
                <a:gd name="connsiteY77" fmla="*/ 373273 h 605239"/>
                <a:gd name="connsiteX78" fmla="*/ 373273 h 605239"/>
                <a:gd name="connsiteY78" fmla="*/ 373273 h 605239"/>
                <a:gd name="connsiteX79" fmla="*/ 373273 h 605239"/>
                <a:gd name="connsiteY79" fmla="*/ 373273 h 605239"/>
                <a:gd name="connsiteX80" fmla="*/ 373273 h 605239"/>
                <a:gd name="connsiteY80" fmla="*/ 373273 h 605239"/>
                <a:gd name="connsiteX81" fmla="*/ 373273 h 605239"/>
                <a:gd name="connsiteY81" fmla="*/ 373273 h 605239"/>
                <a:gd name="connsiteX82" fmla="*/ 373273 h 605239"/>
                <a:gd name="connsiteY82" fmla="*/ 373273 h 605239"/>
                <a:gd name="connsiteX83" fmla="*/ 373273 h 605239"/>
                <a:gd name="connsiteY83" fmla="*/ 373273 h 605239"/>
                <a:gd name="connsiteX84" fmla="*/ 373273 h 605239"/>
                <a:gd name="connsiteY84" fmla="*/ 373273 h 605239"/>
                <a:gd name="connsiteX85" fmla="*/ 373273 h 605239"/>
                <a:gd name="connsiteY85" fmla="*/ 373273 h 605239"/>
                <a:gd name="connsiteX86" fmla="*/ 373273 h 605239"/>
                <a:gd name="connsiteY86" fmla="*/ 373273 h 605239"/>
                <a:gd name="connsiteX87" fmla="*/ 373273 h 605239"/>
                <a:gd name="connsiteY87" fmla="*/ 373273 h 605239"/>
                <a:gd name="connsiteX88" fmla="*/ 373273 h 605239"/>
                <a:gd name="connsiteY88" fmla="*/ 373273 h 605239"/>
                <a:gd name="connsiteX89" fmla="*/ 373273 h 605239"/>
                <a:gd name="connsiteY89" fmla="*/ 373273 h 605239"/>
                <a:gd name="connsiteX90" fmla="*/ 373273 h 605239"/>
                <a:gd name="connsiteY90" fmla="*/ 373273 h 605239"/>
                <a:gd name="connsiteX91" fmla="*/ 373273 h 605239"/>
                <a:gd name="connsiteY91" fmla="*/ 373273 h 605239"/>
                <a:gd name="connsiteX92" fmla="*/ 373273 h 605239"/>
                <a:gd name="connsiteY92" fmla="*/ 373273 h 605239"/>
                <a:gd name="connsiteX93" fmla="*/ 373273 h 605239"/>
                <a:gd name="connsiteY93" fmla="*/ 373273 h 605239"/>
                <a:gd name="connsiteX94" fmla="*/ 373273 h 605239"/>
                <a:gd name="connsiteY94" fmla="*/ 373273 h 605239"/>
                <a:gd name="connsiteX95" fmla="*/ 373273 h 605239"/>
                <a:gd name="connsiteY95" fmla="*/ 373273 h 605239"/>
                <a:gd name="connsiteX96" fmla="*/ 373273 h 605239"/>
                <a:gd name="connsiteY96" fmla="*/ 373273 h 605239"/>
                <a:gd name="connsiteX97" fmla="*/ 373273 h 605239"/>
                <a:gd name="connsiteY97" fmla="*/ 373273 h 605239"/>
                <a:gd name="connsiteX98" fmla="*/ 373273 h 605239"/>
                <a:gd name="connsiteY98" fmla="*/ 373273 h 605239"/>
                <a:gd name="connsiteX99" fmla="*/ 373273 h 605239"/>
                <a:gd name="connsiteY99" fmla="*/ 373273 h 605239"/>
                <a:gd name="connsiteX100" fmla="*/ 373273 h 605239"/>
                <a:gd name="connsiteY100" fmla="*/ 373273 h 605239"/>
                <a:gd name="connsiteX101" fmla="*/ 373273 h 605239"/>
                <a:gd name="connsiteY101" fmla="*/ 373273 h 605239"/>
                <a:gd name="connsiteX102" fmla="*/ 373273 h 605239"/>
                <a:gd name="connsiteY102" fmla="*/ 373273 h 605239"/>
                <a:gd name="connsiteX103" fmla="*/ 373273 h 605239"/>
                <a:gd name="connsiteY103" fmla="*/ 373273 h 605239"/>
                <a:gd name="connsiteX104" fmla="*/ 373273 h 605239"/>
                <a:gd name="connsiteY104" fmla="*/ 373273 h 605239"/>
                <a:gd name="connsiteX105" fmla="*/ 373273 h 605239"/>
                <a:gd name="connsiteY105" fmla="*/ 373273 h 605239"/>
                <a:gd name="connsiteX106" fmla="*/ 373273 h 605239"/>
                <a:gd name="connsiteY106" fmla="*/ 373273 h 605239"/>
                <a:gd name="connsiteX107" fmla="*/ 373273 h 605239"/>
                <a:gd name="connsiteY107" fmla="*/ 373273 h 605239"/>
                <a:gd name="connsiteX108" fmla="*/ 373273 h 605239"/>
                <a:gd name="connsiteY108" fmla="*/ 373273 h 605239"/>
                <a:gd name="connsiteX109" fmla="*/ 373273 h 605239"/>
                <a:gd name="connsiteY109" fmla="*/ 373273 h 605239"/>
                <a:gd name="connsiteX110" fmla="*/ 373273 h 605239"/>
                <a:gd name="connsiteY110" fmla="*/ 373273 h 605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</a:cxnLst>
              <a:rect l="l" t="t" r="r" b="b"/>
              <a:pathLst>
                <a:path w="584423" h="598216">
                  <a:moveTo>
                    <a:pt x="479667" y="528695"/>
                  </a:moveTo>
                  <a:cubicBezTo>
                    <a:pt x="479180" y="528938"/>
                    <a:pt x="478937" y="529181"/>
                    <a:pt x="478693" y="529424"/>
                  </a:cubicBezTo>
                  <a:cubicBezTo>
                    <a:pt x="483076" y="532827"/>
                    <a:pt x="487459" y="536230"/>
                    <a:pt x="491842" y="539633"/>
                  </a:cubicBezTo>
                  <a:cubicBezTo>
                    <a:pt x="492816" y="538175"/>
                    <a:pt x="493790" y="536959"/>
                    <a:pt x="495007" y="535501"/>
                  </a:cubicBezTo>
                  <a:cubicBezTo>
                    <a:pt x="494764" y="535501"/>
                    <a:pt x="494764" y="535501"/>
                    <a:pt x="494520" y="535501"/>
                  </a:cubicBezTo>
                  <a:cubicBezTo>
                    <a:pt x="492329" y="535258"/>
                    <a:pt x="488920" y="534772"/>
                    <a:pt x="486972" y="534042"/>
                  </a:cubicBezTo>
                  <a:cubicBezTo>
                    <a:pt x="485024" y="534285"/>
                    <a:pt x="483563" y="533313"/>
                    <a:pt x="482589" y="531855"/>
                  </a:cubicBezTo>
                  <a:cubicBezTo>
                    <a:pt x="481372" y="531125"/>
                    <a:pt x="480398" y="529910"/>
                    <a:pt x="479667" y="528695"/>
                  </a:cubicBezTo>
                  <a:close/>
                  <a:moveTo>
                    <a:pt x="507912" y="467438"/>
                  </a:moveTo>
                  <a:cubicBezTo>
                    <a:pt x="504503" y="472300"/>
                    <a:pt x="500607" y="476675"/>
                    <a:pt x="496468" y="481051"/>
                  </a:cubicBezTo>
                  <a:cubicBezTo>
                    <a:pt x="490868" y="488829"/>
                    <a:pt x="485024" y="496365"/>
                    <a:pt x="478937" y="503414"/>
                  </a:cubicBezTo>
                  <a:cubicBezTo>
                    <a:pt x="491598" y="492475"/>
                    <a:pt x="501094" y="480321"/>
                    <a:pt x="507912" y="467438"/>
                  </a:cubicBezTo>
                  <a:close/>
                  <a:moveTo>
                    <a:pt x="390549" y="359753"/>
                  </a:moveTo>
                  <a:cubicBezTo>
                    <a:pt x="367417" y="364371"/>
                    <a:pt x="342338" y="387464"/>
                    <a:pt x="343068" y="411529"/>
                  </a:cubicBezTo>
                  <a:cubicBezTo>
                    <a:pt x="344042" y="438754"/>
                    <a:pt x="379592" y="460632"/>
                    <a:pt x="405159" y="450665"/>
                  </a:cubicBezTo>
                  <a:cubicBezTo>
                    <a:pt x="423664" y="443130"/>
                    <a:pt x="430969" y="420766"/>
                    <a:pt x="428534" y="402292"/>
                  </a:cubicBezTo>
                  <a:cubicBezTo>
                    <a:pt x="425612" y="379442"/>
                    <a:pt x="411002" y="366802"/>
                    <a:pt x="390549" y="359753"/>
                  </a:cubicBezTo>
                  <a:close/>
                  <a:moveTo>
                    <a:pt x="381296" y="192756"/>
                  </a:moveTo>
                  <a:cubicBezTo>
                    <a:pt x="413437" y="193242"/>
                    <a:pt x="443630" y="205639"/>
                    <a:pt x="472362" y="219738"/>
                  </a:cubicBezTo>
                  <a:cubicBezTo>
                    <a:pt x="476015" y="221682"/>
                    <a:pt x="477963" y="226544"/>
                    <a:pt x="476745" y="230433"/>
                  </a:cubicBezTo>
                  <a:cubicBezTo>
                    <a:pt x="473336" y="239913"/>
                    <a:pt x="470171" y="257172"/>
                    <a:pt x="463110" y="267868"/>
                  </a:cubicBezTo>
                  <a:cubicBezTo>
                    <a:pt x="472849" y="274431"/>
                    <a:pt x="481615" y="282210"/>
                    <a:pt x="489894" y="290718"/>
                  </a:cubicBezTo>
                  <a:cubicBezTo>
                    <a:pt x="497199" y="279536"/>
                    <a:pt x="507912" y="267139"/>
                    <a:pt x="519356" y="261062"/>
                  </a:cubicBezTo>
                  <a:cubicBezTo>
                    <a:pt x="522522" y="259360"/>
                    <a:pt x="525931" y="259846"/>
                    <a:pt x="528365" y="261305"/>
                  </a:cubicBezTo>
                  <a:cubicBezTo>
                    <a:pt x="532505" y="258388"/>
                    <a:pt x="539810" y="258631"/>
                    <a:pt x="542001" y="263979"/>
                  </a:cubicBezTo>
                  <a:cubicBezTo>
                    <a:pt x="553689" y="291690"/>
                    <a:pt x="569272" y="317943"/>
                    <a:pt x="583151" y="344925"/>
                  </a:cubicBezTo>
                  <a:cubicBezTo>
                    <a:pt x="585586" y="349543"/>
                    <a:pt x="584612" y="355863"/>
                    <a:pt x="579499" y="358294"/>
                  </a:cubicBezTo>
                  <a:cubicBezTo>
                    <a:pt x="566107" y="365344"/>
                    <a:pt x="552715" y="372150"/>
                    <a:pt x="539323" y="378713"/>
                  </a:cubicBezTo>
                  <a:cubicBezTo>
                    <a:pt x="545410" y="403994"/>
                    <a:pt x="545897" y="430003"/>
                    <a:pt x="538592" y="454312"/>
                  </a:cubicBezTo>
                  <a:cubicBezTo>
                    <a:pt x="544679" y="457229"/>
                    <a:pt x="550767" y="460146"/>
                    <a:pt x="556854" y="462333"/>
                  </a:cubicBezTo>
                  <a:cubicBezTo>
                    <a:pt x="562454" y="464278"/>
                    <a:pt x="566350" y="471084"/>
                    <a:pt x="562698" y="476675"/>
                  </a:cubicBezTo>
                  <a:cubicBezTo>
                    <a:pt x="565133" y="480564"/>
                    <a:pt x="564889" y="486155"/>
                    <a:pt x="561480" y="489072"/>
                  </a:cubicBezTo>
                  <a:cubicBezTo>
                    <a:pt x="537375" y="509491"/>
                    <a:pt x="523252" y="536473"/>
                    <a:pt x="512782" y="565886"/>
                  </a:cubicBezTo>
                  <a:cubicBezTo>
                    <a:pt x="510834" y="570991"/>
                    <a:pt x="506208" y="573908"/>
                    <a:pt x="500851" y="572692"/>
                  </a:cubicBezTo>
                  <a:cubicBezTo>
                    <a:pt x="479667" y="568074"/>
                    <a:pt x="467249" y="555677"/>
                    <a:pt x="461405" y="538661"/>
                  </a:cubicBezTo>
                  <a:cubicBezTo>
                    <a:pt x="440465" y="549113"/>
                    <a:pt x="419038" y="555677"/>
                    <a:pt x="397610" y="558351"/>
                  </a:cubicBezTo>
                  <a:cubicBezTo>
                    <a:pt x="397367" y="568317"/>
                    <a:pt x="396149" y="578526"/>
                    <a:pt x="395662" y="588736"/>
                  </a:cubicBezTo>
                  <a:cubicBezTo>
                    <a:pt x="395419" y="593841"/>
                    <a:pt x="391523" y="598216"/>
                    <a:pt x="386166" y="598216"/>
                  </a:cubicBezTo>
                  <a:cubicBezTo>
                    <a:pt x="354025" y="597487"/>
                    <a:pt x="322858" y="592139"/>
                    <a:pt x="292178" y="582173"/>
                  </a:cubicBezTo>
                  <a:cubicBezTo>
                    <a:pt x="287552" y="580471"/>
                    <a:pt x="284874" y="576096"/>
                    <a:pt x="286091" y="570991"/>
                  </a:cubicBezTo>
                  <a:cubicBezTo>
                    <a:pt x="289013" y="558837"/>
                    <a:pt x="292909" y="547655"/>
                    <a:pt x="299727" y="538904"/>
                  </a:cubicBezTo>
                  <a:cubicBezTo>
                    <a:pt x="282439" y="528208"/>
                    <a:pt x="267099" y="513624"/>
                    <a:pt x="254437" y="494906"/>
                  </a:cubicBezTo>
                  <a:cubicBezTo>
                    <a:pt x="242019" y="505359"/>
                    <a:pt x="226923" y="512165"/>
                    <a:pt x="213044" y="520916"/>
                  </a:cubicBezTo>
                  <a:cubicBezTo>
                    <a:pt x="208174" y="524076"/>
                    <a:pt x="199652" y="521402"/>
                    <a:pt x="198678" y="515082"/>
                  </a:cubicBezTo>
                  <a:cubicBezTo>
                    <a:pt x="193077" y="478863"/>
                    <a:pt x="183094" y="443616"/>
                    <a:pt x="173111" y="408369"/>
                  </a:cubicBezTo>
                  <a:cubicBezTo>
                    <a:pt x="171650" y="403507"/>
                    <a:pt x="174815" y="397187"/>
                    <a:pt x="179929" y="396215"/>
                  </a:cubicBezTo>
                  <a:cubicBezTo>
                    <a:pt x="194538" y="393298"/>
                    <a:pt x="209878" y="391596"/>
                    <a:pt x="224731" y="393298"/>
                  </a:cubicBezTo>
                  <a:cubicBezTo>
                    <a:pt x="225949" y="393541"/>
                    <a:pt x="227166" y="393784"/>
                    <a:pt x="228384" y="394270"/>
                  </a:cubicBezTo>
                  <a:cubicBezTo>
                    <a:pt x="230575" y="371664"/>
                    <a:pt x="237393" y="349543"/>
                    <a:pt x="248837" y="330826"/>
                  </a:cubicBezTo>
                  <a:cubicBezTo>
                    <a:pt x="246645" y="328881"/>
                    <a:pt x="244454" y="326451"/>
                    <a:pt x="242263" y="324263"/>
                  </a:cubicBezTo>
                  <a:cubicBezTo>
                    <a:pt x="236662" y="321103"/>
                    <a:pt x="232036" y="316970"/>
                    <a:pt x="227653" y="311866"/>
                  </a:cubicBezTo>
                  <a:cubicBezTo>
                    <a:pt x="225949" y="310650"/>
                    <a:pt x="224975" y="308949"/>
                    <a:pt x="224488" y="307247"/>
                  </a:cubicBezTo>
                  <a:cubicBezTo>
                    <a:pt x="222540" y="304816"/>
                    <a:pt x="221079" y="302142"/>
                    <a:pt x="219374" y="299225"/>
                  </a:cubicBezTo>
                  <a:cubicBezTo>
                    <a:pt x="217183" y="295093"/>
                    <a:pt x="217670" y="289988"/>
                    <a:pt x="221079" y="286585"/>
                  </a:cubicBezTo>
                  <a:cubicBezTo>
                    <a:pt x="239828" y="268111"/>
                    <a:pt x="262472" y="250366"/>
                    <a:pt x="286822" y="240157"/>
                  </a:cubicBezTo>
                  <a:cubicBezTo>
                    <a:pt x="289744" y="238941"/>
                    <a:pt x="292909" y="238698"/>
                    <a:pt x="295831" y="239427"/>
                  </a:cubicBezTo>
                  <a:cubicBezTo>
                    <a:pt x="300214" y="237726"/>
                    <a:pt x="306057" y="238698"/>
                    <a:pt x="308249" y="243317"/>
                  </a:cubicBezTo>
                  <a:cubicBezTo>
                    <a:pt x="311171" y="250366"/>
                    <a:pt x="316528" y="255228"/>
                    <a:pt x="321884" y="260332"/>
                  </a:cubicBezTo>
                  <a:cubicBezTo>
                    <a:pt x="334546" y="252554"/>
                    <a:pt x="347451" y="247692"/>
                    <a:pt x="360356" y="245018"/>
                  </a:cubicBezTo>
                  <a:cubicBezTo>
                    <a:pt x="354269" y="231649"/>
                    <a:pt x="354512" y="215848"/>
                    <a:pt x="357191" y="200048"/>
                  </a:cubicBezTo>
                  <a:cubicBezTo>
                    <a:pt x="357921" y="195916"/>
                    <a:pt x="362304" y="193971"/>
                    <a:pt x="365956" y="193485"/>
                  </a:cubicBezTo>
                  <a:cubicBezTo>
                    <a:pt x="367417" y="193242"/>
                    <a:pt x="368878" y="193242"/>
                    <a:pt x="370583" y="193242"/>
                  </a:cubicBezTo>
                  <a:cubicBezTo>
                    <a:pt x="373748" y="191297"/>
                    <a:pt x="377644" y="191054"/>
                    <a:pt x="381296" y="192756"/>
                  </a:cubicBezTo>
                  <a:close/>
                  <a:moveTo>
                    <a:pt x="161633" y="125873"/>
                  </a:moveTo>
                  <a:cubicBezTo>
                    <a:pt x="160659" y="127817"/>
                    <a:pt x="158954" y="129519"/>
                    <a:pt x="157006" y="130735"/>
                  </a:cubicBezTo>
                  <a:cubicBezTo>
                    <a:pt x="154328" y="132922"/>
                    <a:pt x="151893" y="134867"/>
                    <a:pt x="147997" y="135597"/>
                  </a:cubicBezTo>
                  <a:cubicBezTo>
                    <a:pt x="146293" y="136083"/>
                    <a:pt x="144588" y="135840"/>
                    <a:pt x="143127" y="135597"/>
                  </a:cubicBezTo>
                  <a:cubicBezTo>
                    <a:pt x="136066" y="142646"/>
                    <a:pt x="131927" y="151641"/>
                    <a:pt x="134605" y="161851"/>
                  </a:cubicBezTo>
                  <a:cubicBezTo>
                    <a:pt x="138988" y="176923"/>
                    <a:pt x="162119" y="190537"/>
                    <a:pt x="177216" y="182758"/>
                  </a:cubicBezTo>
                  <a:cubicBezTo>
                    <a:pt x="188416" y="176923"/>
                    <a:pt x="195477" y="163310"/>
                    <a:pt x="192555" y="150669"/>
                  </a:cubicBezTo>
                  <a:cubicBezTo>
                    <a:pt x="188903" y="134624"/>
                    <a:pt x="176729" y="128547"/>
                    <a:pt x="161633" y="125873"/>
                  </a:cubicBezTo>
                  <a:close/>
                  <a:moveTo>
                    <a:pt x="180138" y="434"/>
                  </a:moveTo>
                  <a:cubicBezTo>
                    <a:pt x="205947" y="11130"/>
                    <a:pt x="230296" y="25230"/>
                    <a:pt x="256349" y="35926"/>
                  </a:cubicBezTo>
                  <a:cubicBezTo>
                    <a:pt x="260975" y="37871"/>
                    <a:pt x="264384" y="42004"/>
                    <a:pt x="262923" y="47352"/>
                  </a:cubicBezTo>
                  <a:cubicBezTo>
                    <a:pt x="261219" y="52943"/>
                    <a:pt x="258053" y="61695"/>
                    <a:pt x="253427" y="69717"/>
                  </a:cubicBezTo>
                  <a:cubicBezTo>
                    <a:pt x="253671" y="71418"/>
                    <a:pt x="253671" y="73363"/>
                    <a:pt x="253427" y="75308"/>
                  </a:cubicBezTo>
                  <a:cubicBezTo>
                    <a:pt x="253184" y="80170"/>
                    <a:pt x="250505" y="83087"/>
                    <a:pt x="247340" y="84303"/>
                  </a:cubicBezTo>
                  <a:cubicBezTo>
                    <a:pt x="255132" y="94999"/>
                    <a:pt x="261462" y="106911"/>
                    <a:pt x="265358" y="120038"/>
                  </a:cubicBezTo>
                  <a:cubicBezTo>
                    <a:pt x="277776" y="113718"/>
                    <a:pt x="299690" y="117121"/>
                    <a:pt x="315029" y="117121"/>
                  </a:cubicBezTo>
                  <a:cubicBezTo>
                    <a:pt x="319899" y="117121"/>
                    <a:pt x="324282" y="121254"/>
                    <a:pt x="324282" y="126359"/>
                  </a:cubicBezTo>
                  <a:cubicBezTo>
                    <a:pt x="323795" y="154072"/>
                    <a:pt x="320143" y="181785"/>
                    <a:pt x="307968" y="207311"/>
                  </a:cubicBezTo>
                  <a:cubicBezTo>
                    <a:pt x="305777" y="211930"/>
                    <a:pt x="299203" y="213145"/>
                    <a:pt x="294820" y="210714"/>
                  </a:cubicBezTo>
                  <a:cubicBezTo>
                    <a:pt x="284594" y="204637"/>
                    <a:pt x="273150" y="203907"/>
                    <a:pt x="261949" y="201719"/>
                  </a:cubicBezTo>
                  <a:cubicBezTo>
                    <a:pt x="248801" y="234538"/>
                    <a:pt x="221774" y="260063"/>
                    <a:pt x="187686" y="270030"/>
                  </a:cubicBezTo>
                  <a:cubicBezTo>
                    <a:pt x="187929" y="270030"/>
                    <a:pt x="187929" y="270273"/>
                    <a:pt x="188173" y="270516"/>
                  </a:cubicBezTo>
                  <a:cubicBezTo>
                    <a:pt x="190851" y="275378"/>
                    <a:pt x="192312" y="281456"/>
                    <a:pt x="194260" y="286804"/>
                  </a:cubicBezTo>
                  <a:cubicBezTo>
                    <a:pt x="197425" y="295069"/>
                    <a:pt x="199373" y="303335"/>
                    <a:pt x="201808" y="311843"/>
                  </a:cubicBezTo>
                  <a:cubicBezTo>
                    <a:pt x="203025" y="316462"/>
                    <a:pt x="200103" y="322053"/>
                    <a:pt x="195234" y="323026"/>
                  </a:cubicBezTo>
                  <a:cubicBezTo>
                    <a:pt x="169181" y="328374"/>
                    <a:pt x="142884" y="324241"/>
                    <a:pt x="116587" y="323998"/>
                  </a:cubicBezTo>
                  <a:cubicBezTo>
                    <a:pt x="111231" y="323998"/>
                    <a:pt x="106604" y="319622"/>
                    <a:pt x="106848" y="314274"/>
                  </a:cubicBezTo>
                  <a:cubicBezTo>
                    <a:pt x="107091" y="302606"/>
                    <a:pt x="107335" y="279511"/>
                    <a:pt x="114883" y="266141"/>
                  </a:cubicBezTo>
                  <a:cubicBezTo>
                    <a:pt x="99300" y="259577"/>
                    <a:pt x="86395" y="248881"/>
                    <a:pt x="76168" y="235996"/>
                  </a:cubicBezTo>
                  <a:cubicBezTo>
                    <a:pt x="71786" y="237455"/>
                    <a:pt x="67403" y="238914"/>
                    <a:pt x="62777" y="239886"/>
                  </a:cubicBezTo>
                  <a:cubicBezTo>
                    <a:pt x="52307" y="242074"/>
                    <a:pt x="43541" y="245234"/>
                    <a:pt x="34776" y="251312"/>
                  </a:cubicBezTo>
                  <a:cubicBezTo>
                    <a:pt x="29175" y="255201"/>
                    <a:pt x="22845" y="251069"/>
                    <a:pt x="20653" y="245720"/>
                  </a:cubicBezTo>
                  <a:cubicBezTo>
                    <a:pt x="10183" y="217764"/>
                    <a:pt x="5070" y="188592"/>
                    <a:pt x="200" y="159177"/>
                  </a:cubicBezTo>
                  <a:cubicBezTo>
                    <a:pt x="-530" y="154801"/>
                    <a:pt x="687" y="150912"/>
                    <a:pt x="4583" y="148481"/>
                  </a:cubicBezTo>
                  <a:cubicBezTo>
                    <a:pt x="17488" y="140702"/>
                    <a:pt x="32584" y="132679"/>
                    <a:pt x="47924" y="133166"/>
                  </a:cubicBezTo>
                  <a:cubicBezTo>
                    <a:pt x="48898" y="122469"/>
                    <a:pt x="51089" y="112016"/>
                    <a:pt x="54255" y="102292"/>
                  </a:cubicBezTo>
                  <a:cubicBezTo>
                    <a:pt x="50602" y="100833"/>
                    <a:pt x="47194" y="99132"/>
                    <a:pt x="43785" y="96701"/>
                  </a:cubicBezTo>
                  <a:cubicBezTo>
                    <a:pt x="35263" y="90137"/>
                    <a:pt x="15297" y="77253"/>
                    <a:pt x="15297" y="65341"/>
                  </a:cubicBezTo>
                  <a:cubicBezTo>
                    <a:pt x="15297" y="54645"/>
                    <a:pt x="27228" y="42004"/>
                    <a:pt x="33802" y="34711"/>
                  </a:cubicBezTo>
                  <a:cubicBezTo>
                    <a:pt x="43541" y="24257"/>
                    <a:pt x="54011" y="14533"/>
                    <a:pt x="65942" y="6268"/>
                  </a:cubicBezTo>
                  <a:cubicBezTo>
                    <a:pt x="69351" y="3837"/>
                    <a:pt x="74464" y="5052"/>
                    <a:pt x="77386" y="7727"/>
                  </a:cubicBezTo>
                  <a:cubicBezTo>
                    <a:pt x="89317" y="18666"/>
                    <a:pt x="105630" y="25959"/>
                    <a:pt x="114153" y="40302"/>
                  </a:cubicBezTo>
                  <a:cubicBezTo>
                    <a:pt x="114639" y="40788"/>
                    <a:pt x="114639" y="41274"/>
                    <a:pt x="114639" y="41517"/>
                  </a:cubicBezTo>
                  <a:cubicBezTo>
                    <a:pt x="119022" y="40545"/>
                    <a:pt x="123405" y="39816"/>
                    <a:pt x="128031" y="39329"/>
                  </a:cubicBezTo>
                  <a:cubicBezTo>
                    <a:pt x="129736" y="36412"/>
                    <a:pt x="132658" y="34224"/>
                    <a:pt x="136797" y="33738"/>
                  </a:cubicBezTo>
                  <a:cubicBezTo>
                    <a:pt x="145075" y="33009"/>
                    <a:pt x="153110" y="33252"/>
                    <a:pt x="160902" y="33981"/>
                  </a:cubicBezTo>
                  <a:cubicBezTo>
                    <a:pt x="162119" y="23771"/>
                    <a:pt x="164554" y="14047"/>
                    <a:pt x="169424" y="4566"/>
                  </a:cubicBezTo>
                  <a:cubicBezTo>
                    <a:pt x="171372" y="1406"/>
                    <a:pt x="176242" y="-1025"/>
                    <a:pt x="180138" y="434"/>
                  </a:cubicBezTo>
                  <a:close/>
                </a:path>
              </a:pathLst>
            </a:custGeom>
            <a:gradFill flip="none" rotWithShape="0">
              <a:gsLst>
                <a:gs pos="0">
                  <a:srgbClr val="EE6835"/>
                </a:gs>
                <a:gs pos="100000">
                  <a:srgbClr val="C32952"/>
                </a:gs>
              </a:gsLst>
              <a:lin ang="5400000" scaled="1"/>
              <a:tileRect/>
            </a:gradFill>
            <a:ln w="254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grpSp>
        <p:nvGrpSpPr>
          <p:cNvPr id="90" name="组合 89"/>
          <p:cNvGrpSpPr/>
          <p:nvPr/>
        </p:nvGrpSpPr>
        <p:grpSpPr>
          <a:xfrm>
            <a:off x="6293389" y="3059652"/>
            <a:ext cx="901739" cy="901738"/>
            <a:chOff x="2101400" y="2445208"/>
            <a:chExt cx="2688314" cy="2688311"/>
          </a:xfrm>
        </p:grpSpPr>
        <p:grpSp>
          <p:nvGrpSpPr>
            <p:cNvPr id="91" name="组合 90"/>
            <p:cNvGrpSpPr/>
            <p:nvPr/>
          </p:nvGrpSpPr>
          <p:grpSpPr>
            <a:xfrm>
              <a:off x="2101400" y="2445208"/>
              <a:ext cx="2688314" cy="2688311"/>
              <a:chOff x="2773680" y="-365760"/>
              <a:chExt cx="6644640" cy="6644640"/>
            </a:xfrm>
          </p:grpSpPr>
          <p:sp>
            <p:nvSpPr>
              <p:cNvPr id="93" name="椭圆 92"/>
              <p:cNvSpPr/>
              <p:nvPr/>
            </p:nvSpPr>
            <p:spPr>
              <a:xfrm>
                <a:off x="3337559" y="198120"/>
                <a:ext cx="5516879" cy="5516881"/>
              </a:xfrm>
              <a:prstGeom prst="ellipse">
                <a:avLst/>
              </a:prstGeom>
              <a:noFill/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94" name="椭圆 93"/>
              <p:cNvSpPr/>
              <p:nvPr/>
            </p:nvSpPr>
            <p:spPr>
              <a:xfrm>
                <a:off x="3169920" y="30480"/>
                <a:ext cx="5852160" cy="5852160"/>
              </a:xfrm>
              <a:prstGeom prst="ellipse">
                <a:avLst/>
              </a:prstGeom>
              <a:noFill/>
              <a:ln w="28575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95" name="椭圆 94"/>
              <p:cNvSpPr/>
              <p:nvPr/>
            </p:nvSpPr>
            <p:spPr>
              <a:xfrm>
                <a:off x="2956560" y="-182880"/>
                <a:ext cx="6278880" cy="6278880"/>
              </a:xfrm>
              <a:prstGeom prst="ellipse">
                <a:avLst/>
              </a:prstGeom>
              <a:noFill/>
              <a:ln w="28575"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96" name="椭圆 95"/>
              <p:cNvSpPr/>
              <p:nvPr/>
            </p:nvSpPr>
            <p:spPr>
              <a:xfrm>
                <a:off x="2773680" y="-365760"/>
                <a:ext cx="6644640" cy="6644640"/>
              </a:xfrm>
              <a:prstGeom prst="ellipse">
                <a:avLst/>
              </a:prstGeom>
              <a:noFill/>
              <a:ln w="28575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</p:grpSp>
        <p:sp>
          <p:nvSpPr>
            <p:cNvPr id="92" name="椭圆 31"/>
            <p:cNvSpPr/>
            <p:nvPr/>
          </p:nvSpPr>
          <p:spPr>
            <a:xfrm>
              <a:off x="2794276" y="3139143"/>
              <a:ext cx="1302562" cy="1300438"/>
            </a:xfrm>
            <a:custGeom>
              <a:avLst/>
              <a:gdLst>
                <a:gd name="connsiteX0" fmla="*/ 140017 w 606581"/>
                <a:gd name="connsiteY0" fmla="*/ 411043 h 605592"/>
                <a:gd name="connsiteX1" fmla="*/ 178821 w 606581"/>
                <a:gd name="connsiteY1" fmla="*/ 427078 h 605592"/>
                <a:gd name="connsiteX2" fmla="*/ 178821 w 606581"/>
                <a:gd name="connsiteY2" fmla="*/ 504564 h 605592"/>
                <a:gd name="connsiteX3" fmla="*/ 93692 w 606581"/>
                <a:gd name="connsiteY3" fmla="*/ 589557 h 605592"/>
                <a:gd name="connsiteX4" fmla="*/ 54887 w 606581"/>
                <a:gd name="connsiteY4" fmla="*/ 605592 h 605592"/>
                <a:gd name="connsiteX5" fmla="*/ 16083 w 606581"/>
                <a:gd name="connsiteY5" fmla="*/ 589557 h 605592"/>
                <a:gd name="connsiteX6" fmla="*/ 16083 w 606581"/>
                <a:gd name="connsiteY6" fmla="*/ 511979 h 605592"/>
                <a:gd name="connsiteX7" fmla="*/ 101212 w 606581"/>
                <a:gd name="connsiteY7" fmla="*/ 427078 h 605592"/>
                <a:gd name="connsiteX8" fmla="*/ 140017 w 606581"/>
                <a:gd name="connsiteY8" fmla="*/ 411043 h 605592"/>
                <a:gd name="connsiteX9" fmla="*/ 382501 w 606581"/>
                <a:gd name="connsiteY9" fmla="*/ 49537 h 605592"/>
                <a:gd name="connsiteX10" fmla="*/ 557044 w 606581"/>
                <a:gd name="connsiteY10" fmla="*/ 223798 h 605592"/>
                <a:gd name="connsiteX11" fmla="*/ 382501 w 606581"/>
                <a:gd name="connsiteY11" fmla="*/ 398059 h 605592"/>
                <a:gd name="connsiteX12" fmla="*/ 207957 w 606581"/>
                <a:gd name="connsiteY12" fmla="*/ 223798 h 605592"/>
                <a:gd name="connsiteX13" fmla="*/ 382501 w 606581"/>
                <a:gd name="connsiteY13" fmla="*/ 49537 h 605592"/>
                <a:gd name="connsiteX14" fmla="*/ 382536 w 606581"/>
                <a:gd name="connsiteY14" fmla="*/ 24750 h 605592"/>
                <a:gd name="connsiteX15" fmla="*/ 304914 w 606581"/>
                <a:gd name="connsiteY15" fmla="*/ 40417 h 605592"/>
                <a:gd name="connsiteX16" fmla="*/ 241591 w 606581"/>
                <a:gd name="connsiteY16" fmla="*/ 83058 h 605592"/>
                <a:gd name="connsiteX17" fmla="*/ 198880 w 606581"/>
                <a:gd name="connsiteY17" fmla="*/ 146278 h 605592"/>
                <a:gd name="connsiteX18" fmla="*/ 183189 w 606581"/>
                <a:gd name="connsiteY18" fmla="*/ 223774 h 605592"/>
                <a:gd name="connsiteX19" fmla="*/ 198880 w 606581"/>
                <a:gd name="connsiteY19" fmla="*/ 301177 h 605592"/>
                <a:gd name="connsiteX20" fmla="*/ 241591 w 606581"/>
                <a:gd name="connsiteY20" fmla="*/ 364490 h 605592"/>
                <a:gd name="connsiteX21" fmla="*/ 304914 w 606581"/>
                <a:gd name="connsiteY21" fmla="*/ 407131 h 605592"/>
                <a:gd name="connsiteX22" fmla="*/ 382536 w 606581"/>
                <a:gd name="connsiteY22" fmla="*/ 422705 h 605592"/>
                <a:gd name="connsiteX23" fmla="*/ 460158 w 606581"/>
                <a:gd name="connsiteY23" fmla="*/ 407131 h 605592"/>
                <a:gd name="connsiteX24" fmla="*/ 523481 w 606581"/>
                <a:gd name="connsiteY24" fmla="*/ 364490 h 605592"/>
                <a:gd name="connsiteX25" fmla="*/ 566192 w 606581"/>
                <a:gd name="connsiteY25" fmla="*/ 301177 h 605592"/>
                <a:gd name="connsiteX26" fmla="*/ 581883 w 606581"/>
                <a:gd name="connsiteY26" fmla="*/ 223774 h 605592"/>
                <a:gd name="connsiteX27" fmla="*/ 566192 w 606581"/>
                <a:gd name="connsiteY27" fmla="*/ 146278 h 605592"/>
                <a:gd name="connsiteX28" fmla="*/ 523481 w 606581"/>
                <a:gd name="connsiteY28" fmla="*/ 83058 h 605592"/>
                <a:gd name="connsiteX29" fmla="*/ 460158 w 606581"/>
                <a:gd name="connsiteY29" fmla="*/ 40417 h 605592"/>
                <a:gd name="connsiteX30" fmla="*/ 382536 w 606581"/>
                <a:gd name="connsiteY30" fmla="*/ 24750 h 605592"/>
                <a:gd name="connsiteX31" fmla="*/ 382536 w 606581"/>
                <a:gd name="connsiteY31" fmla="*/ 0 h 605592"/>
                <a:gd name="connsiteX32" fmla="*/ 469721 w 606581"/>
                <a:gd name="connsiteY32" fmla="*/ 17613 h 605592"/>
                <a:gd name="connsiteX33" fmla="*/ 540937 w 606581"/>
                <a:gd name="connsiteY33" fmla="*/ 65538 h 605592"/>
                <a:gd name="connsiteX34" fmla="*/ 588940 w 606581"/>
                <a:gd name="connsiteY34" fmla="*/ 136637 h 605592"/>
                <a:gd name="connsiteX35" fmla="*/ 606581 w 606581"/>
                <a:gd name="connsiteY35" fmla="*/ 223774 h 605592"/>
                <a:gd name="connsiteX36" fmla="*/ 588940 w 606581"/>
                <a:gd name="connsiteY36" fmla="*/ 310818 h 605592"/>
                <a:gd name="connsiteX37" fmla="*/ 540937 w 606581"/>
                <a:gd name="connsiteY37" fmla="*/ 381917 h 605592"/>
                <a:gd name="connsiteX38" fmla="*/ 469721 w 606581"/>
                <a:gd name="connsiteY38" fmla="*/ 429842 h 605592"/>
                <a:gd name="connsiteX39" fmla="*/ 382536 w 606581"/>
                <a:gd name="connsiteY39" fmla="*/ 447455 h 605592"/>
                <a:gd name="connsiteX40" fmla="*/ 295258 w 606581"/>
                <a:gd name="connsiteY40" fmla="*/ 429842 h 605592"/>
                <a:gd name="connsiteX41" fmla="*/ 240105 w 606581"/>
                <a:gd name="connsiteY41" fmla="*/ 396471 h 605592"/>
                <a:gd name="connsiteX42" fmla="*/ 209558 w 606581"/>
                <a:gd name="connsiteY42" fmla="*/ 427061 h 605592"/>
                <a:gd name="connsiteX43" fmla="*/ 196373 w 606581"/>
                <a:gd name="connsiteY43" fmla="*/ 409541 h 605592"/>
                <a:gd name="connsiteX44" fmla="*/ 178918 w 606581"/>
                <a:gd name="connsiteY44" fmla="*/ 396378 h 605592"/>
                <a:gd name="connsiteX45" fmla="*/ 209465 w 606581"/>
                <a:gd name="connsiteY45" fmla="*/ 365880 h 605592"/>
                <a:gd name="connsiteX46" fmla="*/ 176040 w 606581"/>
                <a:gd name="connsiteY46" fmla="*/ 310818 h 605592"/>
                <a:gd name="connsiteX47" fmla="*/ 158491 w 606581"/>
                <a:gd name="connsiteY47" fmla="*/ 223774 h 605592"/>
                <a:gd name="connsiteX48" fmla="*/ 176040 w 606581"/>
                <a:gd name="connsiteY48" fmla="*/ 136637 h 605592"/>
                <a:gd name="connsiteX49" fmla="*/ 224043 w 606581"/>
                <a:gd name="connsiteY49" fmla="*/ 65538 h 605592"/>
                <a:gd name="connsiteX50" fmla="*/ 295258 w 606581"/>
                <a:gd name="connsiteY50" fmla="*/ 17613 h 605592"/>
                <a:gd name="connsiteX51" fmla="*/ 382536 w 606581"/>
                <a:gd name="connsiteY51" fmla="*/ 0 h 605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606581" h="605592">
                  <a:moveTo>
                    <a:pt x="140017" y="411043"/>
                  </a:moveTo>
                  <a:cubicBezTo>
                    <a:pt x="154035" y="411043"/>
                    <a:pt x="168053" y="416326"/>
                    <a:pt x="178821" y="427078"/>
                  </a:cubicBezTo>
                  <a:cubicBezTo>
                    <a:pt x="200266" y="448488"/>
                    <a:pt x="200266" y="483153"/>
                    <a:pt x="178821" y="504564"/>
                  </a:cubicBezTo>
                  <a:lnTo>
                    <a:pt x="93692" y="589557"/>
                  </a:lnTo>
                  <a:cubicBezTo>
                    <a:pt x="83016" y="600216"/>
                    <a:pt x="68905" y="605592"/>
                    <a:pt x="54887" y="605592"/>
                  </a:cubicBezTo>
                  <a:cubicBezTo>
                    <a:pt x="40870" y="605592"/>
                    <a:pt x="26759" y="600216"/>
                    <a:pt x="16083" y="589557"/>
                  </a:cubicBezTo>
                  <a:cubicBezTo>
                    <a:pt x="-5362" y="568147"/>
                    <a:pt x="-5362" y="533389"/>
                    <a:pt x="16083" y="511979"/>
                  </a:cubicBezTo>
                  <a:lnTo>
                    <a:pt x="101212" y="427078"/>
                  </a:lnTo>
                  <a:cubicBezTo>
                    <a:pt x="111888" y="416326"/>
                    <a:pt x="125999" y="411043"/>
                    <a:pt x="140017" y="411043"/>
                  </a:cubicBezTo>
                  <a:close/>
                  <a:moveTo>
                    <a:pt x="382501" y="49537"/>
                  </a:moveTo>
                  <a:cubicBezTo>
                    <a:pt x="478871" y="49537"/>
                    <a:pt x="557044" y="127491"/>
                    <a:pt x="557044" y="223798"/>
                  </a:cubicBezTo>
                  <a:cubicBezTo>
                    <a:pt x="557044" y="320012"/>
                    <a:pt x="478871" y="398059"/>
                    <a:pt x="382501" y="398059"/>
                  </a:cubicBezTo>
                  <a:cubicBezTo>
                    <a:pt x="286130" y="398059"/>
                    <a:pt x="207957" y="320012"/>
                    <a:pt x="207957" y="223798"/>
                  </a:cubicBezTo>
                  <a:cubicBezTo>
                    <a:pt x="207957" y="127491"/>
                    <a:pt x="286130" y="49537"/>
                    <a:pt x="382501" y="49537"/>
                  </a:cubicBezTo>
                  <a:close/>
                  <a:moveTo>
                    <a:pt x="382536" y="24750"/>
                  </a:moveTo>
                  <a:cubicBezTo>
                    <a:pt x="355610" y="24750"/>
                    <a:pt x="329519" y="30034"/>
                    <a:pt x="304914" y="40417"/>
                  </a:cubicBezTo>
                  <a:cubicBezTo>
                    <a:pt x="281238" y="50428"/>
                    <a:pt x="259882" y="64796"/>
                    <a:pt x="241591" y="83058"/>
                  </a:cubicBezTo>
                  <a:cubicBezTo>
                    <a:pt x="223300" y="101319"/>
                    <a:pt x="208908" y="122547"/>
                    <a:pt x="198880" y="146278"/>
                  </a:cubicBezTo>
                  <a:cubicBezTo>
                    <a:pt x="188481" y="170843"/>
                    <a:pt x="183189" y="196891"/>
                    <a:pt x="183189" y="223774"/>
                  </a:cubicBezTo>
                  <a:cubicBezTo>
                    <a:pt x="183189" y="250564"/>
                    <a:pt x="188481" y="276705"/>
                    <a:pt x="198880" y="301177"/>
                  </a:cubicBezTo>
                  <a:cubicBezTo>
                    <a:pt x="208908" y="324908"/>
                    <a:pt x="223300" y="346228"/>
                    <a:pt x="241591" y="364490"/>
                  </a:cubicBezTo>
                  <a:cubicBezTo>
                    <a:pt x="259882" y="382752"/>
                    <a:pt x="281238" y="397027"/>
                    <a:pt x="304914" y="407131"/>
                  </a:cubicBezTo>
                  <a:cubicBezTo>
                    <a:pt x="329519" y="417513"/>
                    <a:pt x="355610" y="422705"/>
                    <a:pt x="382536" y="422705"/>
                  </a:cubicBezTo>
                  <a:cubicBezTo>
                    <a:pt x="409462" y="422705"/>
                    <a:pt x="435553" y="417513"/>
                    <a:pt x="460158" y="407131"/>
                  </a:cubicBezTo>
                  <a:cubicBezTo>
                    <a:pt x="483834" y="397027"/>
                    <a:pt x="505190" y="382752"/>
                    <a:pt x="523481" y="364490"/>
                  </a:cubicBezTo>
                  <a:cubicBezTo>
                    <a:pt x="541772" y="346228"/>
                    <a:pt x="556164" y="324908"/>
                    <a:pt x="566192" y="301177"/>
                  </a:cubicBezTo>
                  <a:cubicBezTo>
                    <a:pt x="576591" y="276705"/>
                    <a:pt x="581883" y="250564"/>
                    <a:pt x="581883" y="223774"/>
                  </a:cubicBezTo>
                  <a:cubicBezTo>
                    <a:pt x="581883" y="196891"/>
                    <a:pt x="576591" y="170843"/>
                    <a:pt x="566192" y="146278"/>
                  </a:cubicBezTo>
                  <a:cubicBezTo>
                    <a:pt x="556164" y="122547"/>
                    <a:pt x="541772" y="101319"/>
                    <a:pt x="523481" y="83058"/>
                  </a:cubicBezTo>
                  <a:cubicBezTo>
                    <a:pt x="505190" y="64796"/>
                    <a:pt x="483834" y="50428"/>
                    <a:pt x="460158" y="40417"/>
                  </a:cubicBezTo>
                  <a:cubicBezTo>
                    <a:pt x="435553" y="30034"/>
                    <a:pt x="409462" y="24750"/>
                    <a:pt x="382536" y="24750"/>
                  </a:cubicBezTo>
                  <a:close/>
                  <a:moveTo>
                    <a:pt x="382536" y="0"/>
                  </a:moveTo>
                  <a:cubicBezTo>
                    <a:pt x="412712" y="0"/>
                    <a:pt x="442145" y="5933"/>
                    <a:pt x="469721" y="17613"/>
                  </a:cubicBezTo>
                  <a:cubicBezTo>
                    <a:pt x="496462" y="28922"/>
                    <a:pt x="520417" y="45051"/>
                    <a:pt x="540937" y="65538"/>
                  </a:cubicBezTo>
                  <a:cubicBezTo>
                    <a:pt x="561549" y="86117"/>
                    <a:pt x="577705" y="110033"/>
                    <a:pt x="588940" y="136637"/>
                  </a:cubicBezTo>
                  <a:cubicBezTo>
                    <a:pt x="600639" y="164262"/>
                    <a:pt x="606581" y="193554"/>
                    <a:pt x="606581" y="223774"/>
                  </a:cubicBezTo>
                  <a:cubicBezTo>
                    <a:pt x="606581" y="253901"/>
                    <a:pt x="600639" y="283194"/>
                    <a:pt x="588940" y="310818"/>
                  </a:cubicBezTo>
                  <a:cubicBezTo>
                    <a:pt x="577705" y="337515"/>
                    <a:pt x="561549" y="361431"/>
                    <a:pt x="540937" y="381917"/>
                  </a:cubicBezTo>
                  <a:cubicBezTo>
                    <a:pt x="520417" y="402496"/>
                    <a:pt x="496462" y="418626"/>
                    <a:pt x="469721" y="429842"/>
                  </a:cubicBezTo>
                  <a:cubicBezTo>
                    <a:pt x="442145" y="441522"/>
                    <a:pt x="412805" y="447455"/>
                    <a:pt x="382536" y="447455"/>
                  </a:cubicBezTo>
                  <a:cubicBezTo>
                    <a:pt x="352267" y="447455"/>
                    <a:pt x="322927" y="441522"/>
                    <a:pt x="295258" y="429842"/>
                  </a:cubicBezTo>
                  <a:cubicBezTo>
                    <a:pt x="275295" y="421407"/>
                    <a:pt x="256818" y="410190"/>
                    <a:pt x="240105" y="396471"/>
                  </a:cubicBezTo>
                  <a:lnTo>
                    <a:pt x="209558" y="427061"/>
                  </a:lnTo>
                  <a:cubicBezTo>
                    <a:pt x="206030" y="420758"/>
                    <a:pt x="201666" y="414918"/>
                    <a:pt x="196373" y="409541"/>
                  </a:cubicBezTo>
                  <a:cubicBezTo>
                    <a:pt x="191081" y="404350"/>
                    <a:pt x="185232" y="399901"/>
                    <a:pt x="178918" y="396378"/>
                  </a:cubicBezTo>
                  <a:lnTo>
                    <a:pt x="209465" y="365880"/>
                  </a:lnTo>
                  <a:cubicBezTo>
                    <a:pt x="195724" y="349287"/>
                    <a:pt x="184582" y="330840"/>
                    <a:pt x="176040" y="310818"/>
                  </a:cubicBezTo>
                  <a:cubicBezTo>
                    <a:pt x="164341" y="283194"/>
                    <a:pt x="158491" y="253901"/>
                    <a:pt x="158491" y="223774"/>
                  </a:cubicBezTo>
                  <a:cubicBezTo>
                    <a:pt x="158491" y="193554"/>
                    <a:pt x="164341" y="164262"/>
                    <a:pt x="176040" y="136637"/>
                  </a:cubicBezTo>
                  <a:cubicBezTo>
                    <a:pt x="187367" y="110033"/>
                    <a:pt x="203523" y="86117"/>
                    <a:pt x="224043" y="65538"/>
                  </a:cubicBezTo>
                  <a:cubicBezTo>
                    <a:pt x="244655" y="45051"/>
                    <a:pt x="268610" y="28922"/>
                    <a:pt x="295258" y="17613"/>
                  </a:cubicBezTo>
                  <a:cubicBezTo>
                    <a:pt x="322927" y="5933"/>
                    <a:pt x="352267" y="0"/>
                    <a:pt x="382536" y="0"/>
                  </a:cubicBezTo>
                  <a:close/>
                </a:path>
              </a:pathLst>
            </a:custGeom>
            <a:gradFill flip="none" rotWithShape="0">
              <a:gsLst>
                <a:gs pos="0">
                  <a:srgbClr val="EE6835"/>
                </a:gs>
                <a:gs pos="100000">
                  <a:srgbClr val="C32952"/>
                </a:gs>
              </a:gsLst>
              <a:lin ang="5400000" scaled="1"/>
              <a:tileRect/>
            </a:gradFill>
            <a:ln w="254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grpSp>
        <p:nvGrpSpPr>
          <p:cNvPr id="97" name="组合 96"/>
          <p:cNvGrpSpPr/>
          <p:nvPr/>
        </p:nvGrpSpPr>
        <p:grpSpPr>
          <a:xfrm>
            <a:off x="6293389" y="4246525"/>
            <a:ext cx="901739" cy="901738"/>
            <a:chOff x="2101400" y="2445208"/>
            <a:chExt cx="2688314" cy="2688311"/>
          </a:xfrm>
        </p:grpSpPr>
        <p:grpSp>
          <p:nvGrpSpPr>
            <p:cNvPr id="98" name="组合 97"/>
            <p:cNvGrpSpPr/>
            <p:nvPr/>
          </p:nvGrpSpPr>
          <p:grpSpPr>
            <a:xfrm>
              <a:off x="2101400" y="2445208"/>
              <a:ext cx="2688314" cy="2688311"/>
              <a:chOff x="2773680" y="-365760"/>
              <a:chExt cx="6644640" cy="6644640"/>
            </a:xfrm>
          </p:grpSpPr>
          <p:sp>
            <p:nvSpPr>
              <p:cNvPr id="100" name="椭圆 99"/>
              <p:cNvSpPr/>
              <p:nvPr/>
            </p:nvSpPr>
            <p:spPr>
              <a:xfrm>
                <a:off x="3337559" y="198120"/>
                <a:ext cx="5516879" cy="5516881"/>
              </a:xfrm>
              <a:prstGeom prst="ellipse">
                <a:avLst/>
              </a:prstGeom>
              <a:noFill/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101" name="椭圆 100"/>
              <p:cNvSpPr/>
              <p:nvPr/>
            </p:nvSpPr>
            <p:spPr>
              <a:xfrm>
                <a:off x="3169920" y="30480"/>
                <a:ext cx="5852160" cy="5852160"/>
              </a:xfrm>
              <a:prstGeom prst="ellipse">
                <a:avLst/>
              </a:prstGeom>
              <a:noFill/>
              <a:ln w="28575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102" name="椭圆 101"/>
              <p:cNvSpPr/>
              <p:nvPr/>
            </p:nvSpPr>
            <p:spPr>
              <a:xfrm>
                <a:off x="2956560" y="-182880"/>
                <a:ext cx="6278880" cy="6278880"/>
              </a:xfrm>
              <a:prstGeom prst="ellipse">
                <a:avLst/>
              </a:prstGeom>
              <a:noFill/>
              <a:ln w="28575"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103" name="椭圆 102"/>
              <p:cNvSpPr/>
              <p:nvPr/>
            </p:nvSpPr>
            <p:spPr>
              <a:xfrm>
                <a:off x="2773680" y="-365760"/>
                <a:ext cx="6644640" cy="6644640"/>
              </a:xfrm>
              <a:prstGeom prst="ellipse">
                <a:avLst/>
              </a:prstGeom>
              <a:noFill/>
              <a:ln w="28575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</p:grpSp>
        <p:sp>
          <p:nvSpPr>
            <p:cNvPr id="99" name="椭圆 38"/>
            <p:cNvSpPr/>
            <p:nvPr/>
          </p:nvSpPr>
          <p:spPr>
            <a:xfrm>
              <a:off x="2794276" y="3237168"/>
              <a:ext cx="1302562" cy="1104388"/>
            </a:xfrm>
            <a:custGeom>
              <a:avLst/>
              <a:gdLst>
                <a:gd name="connsiteX0" fmla="*/ 547942 w 604873"/>
                <a:gd name="connsiteY0" fmla="*/ 48205 h 512847"/>
                <a:gd name="connsiteX1" fmla="*/ 556470 w 604873"/>
                <a:gd name="connsiteY1" fmla="*/ 52003 h 512847"/>
                <a:gd name="connsiteX2" fmla="*/ 601185 w 604873"/>
                <a:gd name="connsiteY2" fmla="*/ 96199 h 512847"/>
                <a:gd name="connsiteX3" fmla="*/ 604873 w 604873"/>
                <a:gd name="connsiteY3" fmla="*/ 104947 h 512847"/>
                <a:gd name="connsiteX4" fmla="*/ 601185 w 604873"/>
                <a:gd name="connsiteY4" fmla="*/ 113694 h 512847"/>
                <a:gd name="connsiteX5" fmla="*/ 319062 w 604873"/>
                <a:gd name="connsiteY5" fmla="*/ 395445 h 512847"/>
                <a:gd name="connsiteX6" fmla="*/ 310304 w 604873"/>
                <a:gd name="connsiteY6" fmla="*/ 399128 h 512847"/>
                <a:gd name="connsiteX7" fmla="*/ 301545 w 604873"/>
                <a:gd name="connsiteY7" fmla="*/ 395445 h 512847"/>
                <a:gd name="connsiteX8" fmla="*/ 166476 w 604873"/>
                <a:gd name="connsiteY8" fmla="*/ 260554 h 512847"/>
                <a:gd name="connsiteX9" fmla="*/ 163249 w 604873"/>
                <a:gd name="connsiteY9" fmla="*/ 252267 h 512847"/>
                <a:gd name="connsiteX10" fmla="*/ 166476 w 604873"/>
                <a:gd name="connsiteY10" fmla="*/ 243520 h 512847"/>
                <a:gd name="connsiteX11" fmla="*/ 211192 w 604873"/>
                <a:gd name="connsiteY11" fmla="*/ 198864 h 512847"/>
                <a:gd name="connsiteX12" fmla="*/ 228709 w 604873"/>
                <a:gd name="connsiteY12" fmla="*/ 198864 h 512847"/>
                <a:gd name="connsiteX13" fmla="*/ 310304 w 604873"/>
                <a:gd name="connsiteY13" fmla="*/ 280351 h 512847"/>
                <a:gd name="connsiteX14" fmla="*/ 539413 w 604873"/>
                <a:gd name="connsiteY14" fmla="*/ 52003 h 512847"/>
                <a:gd name="connsiteX15" fmla="*/ 547942 w 604873"/>
                <a:gd name="connsiteY15" fmla="*/ 48205 h 512847"/>
                <a:gd name="connsiteX16" fmla="*/ 12448 w 604873"/>
                <a:gd name="connsiteY16" fmla="*/ 0 h 512847"/>
                <a:gd name="connsiteX17" fmla="*/ 501600 w 604873"/>
                <a:gd name="connsiteY17" fmla="*/ 0 h 512847"/>
                <a:gd name="connsiteX18" fmla="*/ 513587 w 604873"/>
                <a:gd name="connsiteY18" fmla="*/ 11969 h 512847"/>
                <a:gd name="connsiteX19" fmla="*/ 461491 w 604873"/>
                <a:gd name="connsiteY19" fmla="*/ 61229 h 512847"/>
                <a:gd name="connsiteX20" fmla="*/ 61317 w 604873"/>
                <a:gd name="connsiteY20" fmla="*/ 61229 h 512847"/>
                <a:gd name="connsiteX21" fmla="*/ 61317 w 604873"/>
                <a:gd name="connsiteY21" fmla="*/ 451618 h 512847"/>
                <a:gd name="connsiteX22" fmla="*/ 452270 w 604873"/>
                <a:gd name="connsiteY22" fmla="*/ 451618 h 512847"/>
                <a:gd name="connsiteX23" fmla="*/ 452270 w 604873"/>
                <a:gd name="connsiteY23" fmla="*/ 332384 h 512847"/>
                <a:gd name="connsiteX24" fmla="*/ 513587 w 604873"/>
                <a:gd name="connsiteY24" fmla="*/ 267933 h 512847"/>
                <a:gd name="connsiteX25" fmla="*/ 513587 w 604873"/>
                <a:gd name="connsiteY25" fmla="*/ 500417 h 512847"/>
                <a:gd name="connsiteX26" fmla="*/ 501600 w 604873"/>
                <a:gd name="connsiteY26" fmla="*/ 512847 h 512847"/>
                <a:gd name="connsiteX27" fmla="*/ 12448 w 604873"/>
                <a:gd name="connsiteY27" fmla="*/ 512847 h 512847"/>
                <a:gd name="connsiteX28" fmla="*/ 0 w 604873"/>
                <a:gd name="connsiteY28" fmla="*/ 500417 h 512847"/>
                <a:gd name="connsiteX29" fmla="*/ 0 w 604873"/>
                <a:gd name="connsiteY29" fmla="*/ 11969 h 512847"/>
                <a:gd name="connsiteX30" fmla="*/ 12448 w 604873"/>
                <a:gd name="connsiteY30" fmla="*/ 0 h 512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04873" h="512847">
                  <a:moveTo>
                    <a:pt x="547942" y="48205"/>
                  </a:moveTo>
                  <a:cubicBezTo>
                    <a:pt x="551053" y="48205"/>
                    <a:pt x="554165" y="49471"/>
                    <a:pt x="556470" y="52003"/>
                  </a:cubicBezTo>
                  <a:lnTo>
                    <a:pt x="601185" y="96199"/>
                  </a:lnTo>
                  <a:cubicBezTo>
                    <a:pt x="603490" y="98501"/>
                    <a:pt x="604873" y="101724"/>
                    <a:pt x="604873" y="104947"/>
                  </a:cubicBezTo>
                  <a:cubicBezTo>
                    <a:pt x="604873" y="108169"/>
                    <a:pt x="603490" y="111392"/>
                    <a:pt x="601185" y="113694"/>
                  </a:cubicBezTo>
                  <a:lnTo>
                    <a:pt x="319062" y="395445"/>
                  </a:lnTo>
                  <a:cubicBezTo>
                    <a:pt x="316296" y="397747"/>
                    <a:pt x="313530" y="399128"/>
                    <a:pt x="310304" y="399128"/>
                  </a:cubicBezTo>
                  <a:cubicBezTo>
                    <a:pt x="307077" y="399128"/>
                    <a:pt x="303850" y="397747"/>
                    <a:pt x="301545" y="395445"/>
                  </a:cubicBezTo>
                  <a:lnTo>
                    <a:pt x="166476" y="260554"/>
                  </a:lnTo>
                  <a:cubicBezTo>
                    <a:pt x="164171" y="258252"/>
                    <a:pt x="163249" y="255490"/>
                    <a:pt x="163249" y="252267"/>
                  </a:cubicBezTo>
                  <a:cubicBezTo>
                    <a:pt x="163249" y="249045"/>
                    <a:pt x="164171" y="245822"/>
                    <a:pt x="166476" y="243520"/>
                  </a:cubicBezTo>
                  <a:lnTo>
                    <a:pt x="211192" y="198864"/>
                  </a:lnTo>
                  <a:cubicBezTo>
                    <a:pt x="215802" y="194260"/>
                    <a:pt x="223638" y="194260"/>
                    <a:pt x="228709" y="198864"/>
                  </a:cubicBezTo>
                  <a:lnTo>
                    <a:pt x="310304" y="280351"/>
                  </a:lnTo>
                  <a:lnTo>
                    <a:pt x="539413" y="52003"/>
                  </a:lnTo>
                  <a:cubicBezTo>
                    <a:pt x="541718" y="49471"/>
                    <a:pt x="544830" y="48205"/>
                    <a:pt x="547942" y="48205"/>
                  </a:cubicBezTo>
                  <a:close/>
                  <a:moveTo>
                    <a:pt x="12448" y="0"/>
                  </a:moveTo>
                  <a:lnTo>
                    <a:pt x="501600" y="0"/>
                  </a:lnTo>
                  <a:cubicBezTo>
                    <a:pt x="508055" y="0"/>
                    <a:pt x="513587" y="5524"/>
                    <a:pt x="513587" y="11969"/>
                  </a:cubicBezTo>
                  <a:lnTo>
                    <a:pt x="461491" y="61229"/>
                  </a:lnTo>
                  <a:lnTo>
                    <a:pt x="61317" y="61229"/>
                  </a:lnTo>
                  <a:lnTo>
                    <a:pt x="61317" y="451618"/>
                  </a:lnTo>
                  <a:lnTo>
                    <a:pt x="452270" y="451618"/>
                  </a:lnTo>
                  <a:lnTo>
                    <a:pt x="452270" y="332384"/>
                  </a:lnTo>
                  <a:lnTo>
                    <a:pt x="513587" y="267933"/>
                  </a:lnTo>
                  <a:lnTo>
                    <a:pt x="513587" y="500417"/>
                  </a:lnTo>
                  <a:cubicBezTo>
                    <a:pt x="513587" y="507323"/>
                    <a:pt x="508516" y="512847"/>
                    <a:pt x="501600" y="512847"/>
                  </a:cubicBezTo>
                  <a:lnTo>
                    <a:pt x="12448" y="512847"/>
                  </a:lnTo>
                  <a:cubicBezTo>
                    <a:pt x="5533" y="512847"/>
                    <a:pt x="0" y="507323"/>
                    <a:pt x="0" y="500417"/>
                  </a:cubicBezTo>
                  <a:lnTo>
                    <a:pt x="0" y="11969"/>
                  </a:lnTo>
                  <a:cubicBezTo>
                    <a:pt x="0" y="5524"/>
                    <a:pt x="5533" y="0"/>
                    <a:pt x="12448" y="0"/>
                  </a:cubicBezTo>
                  <a:close/>
                </a:path>
              </a:pathLst>
            </a:custGeom>
            <a:gradFill flip="none" rotWithShape="0">
              <a:gsLst>
                <a:gs pos="0">
                  <a:srgbClr val="EE6835"/>
                </a:gs>
                <a:gs pos="100000">
                  <a:srgbClr val="C32952"/>
                </a:gs>
              </a:gsLst>
              <a:lin ang="5400000" scaled="1"/>
              <a:tileRect/>
            </a:gradFill>
            <a:ln w="254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2443873" y="1908373"/>
            <a:ext cx="3617107" cy="845903"/>
            <a:chOff x="1809751" y="2496470"/>
            <a:chExt cx="3617106" cy="845903"/>
          </a:xfrm>
        </p:grpSpPr>
        <p:sp>
          <p:nvSpPr>
            <p:cNvPr id="45" name="文本框 44"/>
            <p:cNvSpPr txBox="1"/>
            <p:nvPr/>
          </p:nvSpPr>
          <p:spPr>
            <a:xfrm>
              <a:off x="1809751" y="2934313"/>
              <a:ext cx="3617106" cy="40806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900" dirty="0">
                  <a:solidFill>
                    <a:schemeClr val="bg1">
                      <a:lumMod val="50000"/>
                    </a:schemeClr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The user can demonstrate on a projector or computer, or print the presentation and make it into a film</a:t>
              </a:r>
            </a:p>
          </p:txBody>
        </p:sp>
        <p:sp>
          <p:nvSpPr>
            <p:cNvPr id="46" name="文本框 45"/>
            <p:cNvSpPr txBox="1"/>
            <p:nvPr/>
          </p:nvSpPr>
          <p:spPr>
            <a:xfrm>
              <a:off x="1809751" y="2496470"/>
              <a:ext cx="1514484" cy="51334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zh-CN" altLang="en-US" sz="2400" dirty="0"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标题添加</a:t>
              </a:r>
              <a:endParaRPr lang="en-US" altLang="zh-CN" sz="2400" dirty="0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2443873" y="3113427"/>
            <a:ext cx="3617107" cy="845903"/>
            <a:chOff x="1809751" y="2496470"/>
            <a:chExt cx="3617106" cy="845903"/>
          </a:xfrm>
        </p:grpSpPr>
        <p:sp>
          <p:nvSpPr>
            <p:cNvPr id="48" name="文本框 47"/>
            <p:cNvSpPr txBox="1"/>
            <p:nvPr/>
          </p:nvSpPr>
          <p:spPr>
            <a:xfrm>
              <a:off x="1809751" y="2934313"/>
              <a:ext cx="3617106" cy="40806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900" dirty="0">
                  <a:solidFill>
                    <a:schemeClr val="bg1">
                      <a:lumMod val="50000"/>
                    </a:schemeClr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The user can demonstrate on a projector or computer, or print the presentation and make it into a film</a:t>
              </a:r>
            </a:p>
          </p:txBody>
        </p:sp>
        <p:sp>
          <p:nvSpPr>
            <p:cNvPr id="49" name="文本框 48"/>
            <p:cNvSpPr txBox="1"/>
            <p:nvPr/>
          </p:nvSpPr>
          <p:spPr>
            <a:xfrm>
              <a:off x="1809751" y="2496470"/>
              <a:ext cx="1514484" cy="51334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zh-CN" altLang="en-US" sz="2400" dirty="0"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标题添加</a:t>
              </a:r>
              <a:endParaRPr lang="en-US" altLang="zh-CN" sz="2400" dirty="0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2443873" y="4281368"/>
            <a:ext cx="3617107" cy="845903"/>
            <a:chOff x="1809751" y="2496470"/>
            <a:chExt cx="3617106" cy="845903"/>
          </a:xfrm>
        </p:grpSpPr>
        <p:sp>
          <p:nvSpPr>
            <p:cNvPr id="51" name="文本框 50"/>
            <p:cNvSpPr txBox="1"/>
            <p:nvPr/>
          </p:nvSpPr>
          <p:spPr>
            <a:xfrm>
              <a:off x="1809751" y="2934313"/>
              <a:ext cx="3617106" cy="40806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900" dirty="0">
                  <a:solidFill>
                    <a:schemeClr val="bg1">
                      <a:lumMod val="50000"/>
                    </a:schemeClr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The user can demonstrate on a projector or computer, or print the presentation and make it into a film</a:t>
              </a:r>
            </a:p>
          </p:txBody>
        </p:sp>
        <p:sp>
          <p:nvSpPr>
            <p:cNvPr id="52" name="文本框 51"/>
            <p:cNvSpPr txBox="1"/>
            <p:nvPr/>
          </p:nvSpPr>
          <p:spPr>
            <a:xfrm>
              <a:off x="1809751" y="2496470"/>
              <a:ext cx="1514484" cy="51334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zh-CN" altLang="en-US" sz="2400" dirty="0"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标题添加</a:t>
              </a:r>
              <a:endParaRPr lang="en-US" altLang="zh-CN" sz="2400" dirty="0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7294660" y="1908373"/>
            <a:ext cx="3617107" cy="845903"/>
            <a:chOff x="1809751" y="2496470"/>
            <a:chExt cx="3617106" cy="845903"/>
          </a:xfrm>
        </p:grpSpPr>
        <p:sp>
          <p:nvSpPr>
            <p:cNvPr id="54" name="文本框 53"/>
            <p:cNvSpPr txBox="1"/>
            <p:nvPr/>
          </p:nvSpPr>
          <p:spPr>
            <a:xfrm>
              <a:off x="1809751" y="2934313"/>
              <a:ext cx="3617106" cy="40806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900" dirty="0">
                  <a:solidFill>
                    <a:schemeClr val="bg1">
                      <a:lumMod val="50000"/>
                    </a:schemeClr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The user can demonstrate on a projector or computer, or print the presentation and make it into a film</a:t>
              </a:r>
            </a:p>
          </p:txBody>
        </p:sp>
        <p:sp>
          <p:nvSpPr>
            <p:cNvPr id="55" name="文本框 54"/>
            <p:cNvSpPr txBox="1"/>
            <p:nvPr/>
          </p:nvSpPr>
          <p:spPr>
            <a:xfrm>
              <a:off x="1809751" y="2496470"/>
              <a:ext cx="1514484" cy="51334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zh-CN" altLang="en-US" sz="2400" dirty="0"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标题添加</a:t>
              </a:r>
              <a:endParaRPr lang="en-US" altLang="zh-CN" sz="2400" dirty="0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7294660" y="3113427"/>
            <a:ext cx="3617107" cy="845903"/>
            <a:chOff x="1809751" y="2496470"/>
            <a:chExt cx="3617106" cy="845903"/>
          </a:xfrm>
        </p:grpSpPr>
        <p:sp>
          <p:nvSpPr>
            <p:cNvPr id="57" name="文本框 56"/>
            <p:cNvSpPr txBox="1"/>
            <p:nvPr/>
          </p:nvSpPr>
          <p:spPr>
            <a:xfrm>
              <a:off x="1809751" y="2934313"/>
              <a:ext cx="3617106" cy="40806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900" dirty="0">
                  <a:solidFill>
                    <a:schemeClr val="bg1">
                      <a:lumMod val="50000"/>
                    </a:schemeClr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The user can demonstrate on a projector or computer, or print the presentation and make it into a film</a:t>
              </a:r>
            </a:p>
          </p:txBody>
        </p:sp>
        <p:sp>
          <p:nvSpPr>
            <p:cNvPr id="58" name="文本框 57"/>
            <p:cNvSpPr txBox="1"/>
            <p:nvPr/>
          </p:nvSpPr>
          <p:spPr>
            <a:xfrm>
              <a:off x="1809751" y="2496470"/>
              <a:ext cx="1514484" cy="51334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zh-CN" altLang="en-US" sz="2400" dirty="0"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标题添加</a:t>
              </a:r>
              <a:endParaRPr lang="en-US" altLang="zh-CN" sz="2400" dirty="0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7294660" y="4281368"/>
            <a:ext cx="3617107" cy="845903"/>
            <a:chOff x="1809751" y="2496470"/>
            <a:chExt cx="3617106" cy="845903"/>
          </a:xfrm>
        </p:grpSpPr>
        <p:sp>
          <p:nvSpPr>
            <p:cNvPr id="60" name="文本框 59"/>
            <p:cNvSpPr txBox="1"/>
            <p:nvPr/>
          </p:nvSpPr>
          <p:spPr>
            <a:xfrm>
              <a:off x="1809751" y="2934313"/>
              <a:ext cx="3617106" cy="40806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900" dirty="0">
                  <a:solidFill>
                    <a:schemeClr val="bg1">
                      <a:lumMod val="50000"/>
                    </a:schemeClr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The user can demonstrate on a projector or computer, or print the presentation and make it into a film</a:t>
              </a:r>
            </a:p>
          </p:txBody>
        </p:sp>
        <p:sp>
          <p:nvSpPr>
            <p:cNvPr id="61" name="文本框 60"/>
            <p:cNvSpPr txBox="1"/>
            <p:nvPr/>
          </p:nvSpPr>
          <p:spPr>
            <a:xfrm>
              <a:off x="1809751" y="2496470"/>
              <a:ext cx="1514484" cy="51334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zh-CN" altLang="en-US" sz="2400" dirty="0"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标题添加</a:t>
              </a:r>
              <a:endParaRPr lang="en-US" altLang="zh-CN" sz="2400" dirty="0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sp>
        <p:nvSpPr>
          <p:cNvPr id="104" name="文本框 103"/>
          <p:cNvSpPr txBox="1"/>
          <p:nvPr/>
        </p:nvSpPr>
        <p:spPr>
          <a:xfrm>
            <a:off x="874713" y="273408"/>
            <a:ext cx="3719448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20000"/>
              </a:lnSpc>
            </a:pPr>
            <a:r>
              <a:rPr lang="zh-CN" altLang="en-US" sz="4000" dirty="0">
                <a:gradFill>
                  <a:gsLst>
                    <a:gs pos="0">
                      <a:srgbClr val="EE6835"/>
                    </a:gs>
                    <a:gs pos="100000">
                      <a:srgbClr val="C32952"/>
                    </a:gs>
                  </a:gsLst>
                  <a:lin ang="5400000" scaled="1"/>
                </a:gradFill>
                <a:latin typeface="字魂36号-正文宋楷" panose="02000000000000000000" pitchFamily="2" charset="-122"/>
                <a:ea typeface="字魂36号-正文宋楷" panose="02000000000000000000" pitchFamily="2" charset="-122"/>
              </a:rPr>
              <a:t>任职能力</a:t>
            </a:r>
          </a:p>
        </p:txBody>
      </p:sp>
      <p:sp>
        <p:nvSpPr>
          <p:cNvPr id="105" name="椭圆 36"/>
          <p:cNvSpPr/>
          <p:nvPr/>
        </p:nvSpPr>
        <p:spPr>
          <a:xfrm rot="5400000">
            <a:off x="411710" y="492344"/>
            <a:ext cx="362857" cy="362345"/>
          </a:xfrm>
          <a:custGeom>
            <a:avLst/>
            <a:gdLst>
              <a:gd name="T0" fmla="*/ 0 w 1252"/>
              <a:gd name="T1" fmla="*/ 626 h 1252"/>
              <a:gd name="T2" fmla="*/ 626 w 1252"/>
              <a:gd name="T3" fmla="*/ 1252 h 1252"/>
              <a:gd name="T4" fmla="*/ 1252 w 1252"/>
              <a:gd name="T5" fmla="*/ 626 h 1252"/>
              <a:gd name="T6" fmla="*/ 626 w 1252"/>
              <a:gd name="T7" fmla="*/ 0 h 1252"/>
              <a:gd name="T8" fmla="*/ 0 w 1252"/>
              <a:gd name="T9" fmla="*/ 626 h 1252"/>
              <a:gd name="T10" fmla="*/ 1043 w 1252"/>
              <a:gd name="T11" fmla="*/ 899 h 1252"/>
              <a:gd name="T12" fmla="*/ 626 w 1252"/>
              <a:gd name="T13" fmla="*/ 675 h 1252"/>
              <a:gd name="T14" fmla="*/ 209 w 1252"/>
              <a:gd name="T15" fmla="*/ 899 h 1252"/>
              <a:gd name="T16" fmla="*/ 626 w 1252"/>
              <a:gd name="T17" fmla="*/ 211 h 1252"/>
              <a:gd name="T18" fmla="*/ 1043 w 1252"/>
              <a:gd name="T19" fmla="*/ 899 h 1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52" h="1252">
                <a:moveTo>
                  <a:pt x="0" y="626"/>
                </a:moveTo>
                <a:cubicBezTo>
                  <a:pt x="0" y="972"/>
                  <a:pt x="280" y="1252"/>
                  <a:pt x="626" y="1252"/>
                </a:cubicBezTo>
                <a:cubicBezTo>
                  <a:pt x="972" y="1252"/>
                  <a:pt x="1252" y="972"/>
                  <a:pt x="1252" y="626"/>
                </a:cubicBezTo>
                <a:cubicBezTo>
                  <a:pt x="1252" y="280"/>
                  <a:pt x="972" y="0"/>
                  <a:pt x="626" y="0"/>
                </a:cubicBezTo>
                <a:cubicBezTo>
                  <a:pt x="280" y="0"/>
                  <a:pt x="0" y="280"/>
                  <a:pt x="0" y="626"/>
                </a:cubicBezTo>
                <a:close/>
                <a:moveTo>
                  <a:pt x="1043" y="899"/>
                </a:moveTo>
                <a:lnTo>
                  <a:pt x="626" y="675"/>
                </a:lnTo>
                <a:lnTo>
                  <a:pt x="209" y="899"/>
                </a:lnTo>
                <a:lnTo>
                  <a:pt x="626" y="211"/>
                </a:lnTo>
                <a:lnTo>
                  <a:pt x="1043" y="899"/>
                </a:lnTo>
                <a:close/>
              </a:path>
            </a:pathLst>
          </a:custGeom>
          <a:gradFill>
            <a:gsLst>
              <a:gs pos="0">
                <a:srgbClr val="EE6835"/>
              </a:gs>
              <a:gs pos="100000">
                <a:srgbClr val="C3295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组合 51"/>
          <p:cNvGrpSpPr/>
          <p:nvPr/>
        </p:nvGrpSpPr>
        <p:grpSpPr>
          <a:xfrm>
            <a:off x="1490769" y="2303867"/>
            <a:ext cx="4138059" cy="2657126"/>
            <a:chOff x="1058968" y="2250009"/>
            <a:chExt cx="3672188" cy="2357981"/>
          </a:xfrm>
        </p:grpSpPr>
        <p:sp>
          <p:nvSpPr>
            <p:cNvPr id="29" name="îŝľíde"/>
            <p:cNvSpPr/>
            <p:nvPr/>
          </p:nvSpPr>
          <p:spPr bwMode="auto">
            <a:xfrm>
              <a:off x="1291443" y="2259498"/>
              <a:ext cx="3211980" cy="2040103"/>
            </a:xfrm>
            <a:custGeom>
              <a:avLst/>
              <a:gdLst>
                <a:gd name="T0" fmla="*/ 2937 w 2987"/>
                <a:gd name="T1" fmla="*/ 1902 h 1902"/>
                <a:gd name="T2" fmla="*/ 50 w 2987"/>
                <a:gd name="T3" fmla="*/ 1902 h 1902"/>
                <a:gd name="T4" fmla="*/ 0 w 2987"/>
                <a:gd name="T5" fmla="*/ 1852 h 1902"/>
                <a:gd name="T6" fmla="*/ 0 w 2987"/>
                <a:gd name="T7" fmla="*/ 189 h 1902"/>
                <a:gd name="T8" fmla="*/ 189 w 2987"/>
                <a:gd name="T9" fmla="*/ 0 h 1902"/>
                <a:gd name="T10" fmla="*/ 2886 w 2987"/>
                <a:gd name="T11" fmla="*/ 0 h 1902"/>
                <a:gd name="T12" fmla="*/ 2987 w 2987"/>
                <a:gd name="T13" fmla="*/ 100 h 1902"/>
                <a:gd name="T14" fmla="*/ 2987 w 2987"/>
                <a:gd name="T15" fmla="*/ 1852 h 1902"/>
                <a:gd name="T16" fmla="*/ 2937 w 2987"/>
                <a:gd name="T17" fmla="*/ 1902 h 19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87" h="1902">
                  <a:moveTo>
                    <a:pt x="2937" y="1902"/>
                  </a:moveTo>
                  <a:cubicBezTo>
                    <a:pt x="50" y="1902"/>
                    <a:pt x="50" y="1902"/>
                    <a:pt x="50" y="1902"/>
                  </a:cubicBezTo>
                  <a:cubicBezTo>
                    <a:pt x="22" y="1902"/>
                    <a:pt x="0" y="1879"/>
                    <a:pt x="0" y="1852"/>
                  </a:cubicBezTo>
                  <a:cubicBezTo>
                    <a:pt x="0" y="189"/>
                    <a:pt x="0" y="189"/>
                    <a:pt x="0" y="189"/>
                  </a:cubicBezTo>
                  <a:cubicBezTo>
                    <a:pt x="0" y="85"/>
                    <a:pt x="85" y="0"/>
                    <a:pt x="189" y="0"/>
                  </a:cubicBezTo>
                  <a:cubicBezTo>
                    <a:pt x="2886" y="0"/>
                    <a:pt x="2886" y="0"/>
                    <a:pt x="2886" y="0"/>
                  </a:cubicBezTo>
                  <a:cubicBezTo>
                    <a:pt x="2941" y="0"/>
                    <a:pt x="2987" y="45"/>
                    <a:pt x="2987" y="100"/>
                  </a:cubicBezTo>
                  <a:cubicBezTo>
                    <a:pt x="2987" y="1852"/>
                    <a:pt x="2987" y="1852"/>
                    <a:pt x="2987" y="1852"/>
                  </a:cubicBezTo>
                  <a:cubicBezTo>
                    <a:pt x="2987" y="1879"/>
                    <a:pt x="2964" y="1902"/>
                    <a:pt x="2937" y="1902"/>
                  </a:cubicBezTo>
                  <a:close/>
                </a:path>
              </a:pathLst>
            </a:custGeom>
            <a:solidFill>
              <a:srgbClr val="FCFA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30" name="îŝlidè"/>
            <p:cNvSpPr/>
            <p:nvPr/>
          </p:nvSpPr>
          <p:spPr bwMode="auto">
            <a:xfrm>
              <a:off x="2705175" y="2697845"/>
              <a:ext cx="1423329" cy="1328439"/>
            </a:xfrm>
            <a:custGeom>
              <a:avLst/>
              <a:gdLst>
                <a:gd name="T0" fmla="*/ 972 w 1321"/>
                <a:gd name="T1" fmla="*/ 26 h 1238"/>
                <a:gd name="T2" fmla="*/ 1303 w 1321"/>
                <a:gd name="T3" fmla="*/ 427 h 1238"/>
                <a:gd name="T4" fmla="*/ 1305 w 1321"/>
                <a:gd name="T5" fmla="*/ 430 h 1238"/>
                <a:gd name="T6" fmla="*/ 1296 w 1321"/>
                <a:gd name="T7" fmla="*/ 501 h 1238"/>
                <a:gd name="T8" fmla="*/ 424 w 1321"/>
                <a:gd name="T9" fmla="*/ 1220 h 1238"/>
                <a:gd name="T10" fmla="*/ 352 w 1321"/>
                <a:gd name="T11" fmla="*/ 1216 h 1238"/>
                <a:gd name="T12" fmla="*/ 349 w 1321"/>
                <a:gd name="T13" fmla="*/ 1213 h 1238"/>
                <a:gd name="T14" fmla="*/ 19 w 1321"/>
                <a:gd name="T15" fmla="*/ 813 h 1238"/>
                <a:gd name="T16" fmla="*/ 17 w 1321"/>
                <a:gd name="T17" fmla="*/ 811 h 1238"/>
                <a:gd name="T18" fmla="*/ 26 w 1321"/>
                <a:gd name="T19" fmla="*/ 738 h 1238"/>
                <a:gd name="T20" fmla="*/ 897 w 1321"/>
                <a:gd name="T21" fmla="*/ 19 h 1238"/>
                <a:gd name="T22" fmla="*/ 971 w 1321"/>
                <a:gd name="T23" fmla="*/ 24 h 1238"/>
                <a:gd name="T24" fmla="*/ 972 w 1321"/>
                <a:gd name="T25" fmla="*/ 26 h 1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21" h="1238">
                  <a:moveTo>
                    <a:pt x="972" y="26"/>
                  </a:moveTo>
                  <a:cubicBezTo>
                    <a:pt x="1303" y="427"/>
                    <a:pt x="1303" y="427"/>
                    <a:pt x="1303" y="427"/>
                  </a:cubicBezTo>
                  <a:cubicBezTo>
                    <a:pt x="1304" y="428"/>
                    <a:pt x="1305" y="429"/>
                    <a:pt x="1305" y="430"/>
                  </a:cubicBezTo>
                  <a:cubicBezTo>
                    <a:pt x="1321" y="452"/>
                    <a:pt x="1317" y="484"/>
                    <a:pt x="1296" y="501"/>
                  </a:cubicBezTo>
                  <a:cubicBezTo>
                    <a:pt x="424" y="1220"/>
                    <a:pt x="424" y="1220"/>
                    <a:pt x="424" y="1220"/>
                  </a:cubicBezTo>
                  <a:cubicBezTo>
                    <a:pt x="402" y="1238"/>
                    <a:pt x="371" y="1236"/>
                    <a:pt x="352" y="1216"/>
                  </a:cubicBezTo>
                  <a:cubicBezTo>
                    <a:pt x="351" y="1215"/>
                    <a:pt x="350" y="1214"/>
                    <a:pt x="349" y="1213"/>
                  </a:cubicBezTo>
                  <a:cubicBezTo>
                    <a:pt x="19" y="813"/>
                    <a:pt x="19" y="813"/>
                    <a:pt x="19" y="813"/>
                  </a:cubicBezTo>
                  <a:cubicBezTo>
                    <a:pt x="18" y="812"/>
                    <a:pt x="18" y="812"/>
                    <a:pt x="17" y="811"/>
                  </a:cubicBezTo>
                  <a:cubicBezTo>
                    <a:pt x="0" y="789"/>
                    <a:pt x="4" y="756"/>
                    <a:pt x="26" y="738"/>
                  </a:cubicBezTo>
                  <a:cubicBezTo>
                    <a:pt x="897" y="19"/>
                    <a:pt x="897" y="19"/>
                    <a:pt x="897" y="19"/>
                  </a:cubicBezTo>
                  <a:cubicBezTo>
                    <a:pt x="920" y="0"/>
                    <a:pt x="952" y="3"/>
                    <a:pt x="971" y="24"/>
                  </a:cubicBezTo>
                  <a:cubicBezTo>
                    <a:pt x="972" y="25"/>
                    <a:pt x="972" y="25"/>
                    <a:pt x="972" y="26"/>
                  </a:cubicBezTo>
                  <a:close/>
                </a:path>
              </a:pathLst>
            </a:custGeom>
            <a:solidFill>
              <a:srgbClr val="E5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31" name="iṣlïḓè"/>
            <p:cNvSpPr/>
            <p:nvPr/>
          </p:nvSpPr>
          <p:spPr bwMode="auto">
            <a:xfrm>
              <a:off x="2705175" y="2697845"/>
              <a:ext cx="1413840" cy="1323696"/>
            </a:xfrm>
            <a:custGeom>
              <a:avLst/>
              <a:gdLst>
                <a:gd name="T0" fmla="*/ 764 w 1315"/>
                <a:gd name="T1" fmla="*/ 129 h 1233"/>
                <a:gd name="T2" fmla="*/ 17 w 1315"/>
                <a:gd name="T3" fmla="*/ 811 h 1233"/>
                <a:gd name="T4" fmla="*/ 258 w 1315"/>
                <a:gd name="T5" fmla="*/ 1103 h 1233"/>
                <a:gd name="T6" fmla="*/ 350 w 1315"/>
                <a:gd name="T7" fmla="*/ 1215 h 1233"/>
                <a:gd name="T8" fmla="*/ 352 w 1315"/>
                <a:gd name="T9" fmla="*/ 1217 h 1233"/>
                <a:gd name="T10" fmla="*/ 356 w 1315"/>
                <a:gd name="T11" fmla="*/ 1220 h 1233"/>
                <a:gd name="T12" fmla="*/ 359 w 1315"/>
                <a:gd name="T13" fmla="*/ 1222 h 1233"/>
                <a:gd name="T14" fmla="*/ 362 w 1315"/>
                <a:gd name="T15" fmla="*/ 1225 h 1233"/>
                <a:gd name="T16" fmla="*/ 365 w 1315"/>
                <a:gd name="T17" fmla="*/ 1226 h 1233"/>
                <a:gd name="T18" fmla="*/ 369 w 1315"/>
                <a:gd name="T19" fmla="*/ 1228 h 1233"/>
                <a:gd name="T20" fmla="*/ 372 w 1315"/>
                <a:gd name="T21" fmla="*/ 1229 h 1233"/>
                <a:gd name="T22" fmla="*/ 376 w 1315"/>
                <a:gd name="T23" fmla="*/ 1231 h 1233"/>
                <a:gd name="T24" fmla="*/ 379 w 1315"/>
                <a:gd name="T25" fmla="*/ 1231 h 1233"/>
                <a:gd name="T26" fmla="*/ 383 w 1315"/>
                <a:gd name="T27" fmla="*/ 1232 h 1233"/>
                <a:gd name="T28" fmla="*/ 387 w 1315"/>
                <a:gd name="T29" fmla="*/ 1233 h 1233"/>
                <a:gd name="T30" fmla="*/ 390 w 1315"/>
                <a:gd name="T31" fmla="*/ 1233 h 1233"/>
                <a:gd name="T32" fmla="*/ 394 w 1315"/>
                <a:gd name="T33" fmla="*/ 1233 h 1233"/>
                <a:gd name="T34" fmla="*/ 398 w 1315"/>
                <a:gd name="T35" fmla="*/ 1232 h 1233"/>
                <a:gd name="T36" fmla="*/ 401 w 1315"/>
                <a:gd name="T37" fmla="*/ 1231 h 1233"/>
                <a:gd name="T38" fmla="*/ 405 w 1315"/>
                <a:gd name="T39" fmla="*/ 1231 h 1233"/>
                <a:gd name="T40" fmla="*/ 408 w 1315"/>
                <a:gd name="T41" fmla="*/ 1229 h 1233"/>
                <a:gd name="T42" fmla="*/ 412 w 1315"/>
                <a:gd name="T43" fmla="*/ 1228 h 1233"/>
                <a:gd name="T44" fmla="*/ 415 w 1315"/>
                <a:gd name="T45" fmla="*/ 1226 h 1233"/>
                <a:gd name="T46" fmla="*/ 419 w 1315"/>
                <a:gd name="T47" fmla="*/ 1224 h 1233"/>
                <a:gd name="T48" fmla="*/ 422 w 1315"/>
                <a:gd name="T49" fmla="*/ 1222 h 1233"/>
                <a:gd name="T50" fmla="*/ 424 w 1315"/>
                <a:gd name="T51" fmla="*/ 1220 h 1233"/>
                <a:gd name="T52" fmla="*/ 1296 w 1315"/>
                <a:gd name="T53" fmla="*/ 501 h 1233"/>
                <a:gd name="T54" fmla="*/ 1300 w 1315"/>
                <a:gd name="T55" fmla="*/ 498 h 1233"/>
                <a:gd name="T56" fmla="*/ 1302 w 1315"/>
                <a:gd name="T57" fmla="*/ 495 h 1233"/>
                <a:gd name="T58" fmla="*/ 1305 w 1315"/>
                <a:gd name="T59" fmla="*/ 492 h 1233"/>
                <a:gd name="T60" fmla="*/ 1307 w 1315"/>
                <a:gd name="T61" fmla="*/ 489 h 1233"/>
                <a:gd name="T62" fmla="*/ 1309 w 1315"/>
                <a:gd name="T63" fmla="*/ 486 h 1233"/>
                <a:gd name="T64" fmla="*/ 1310 w 1315"/>
                <a:gd name="T65" fmla="*/ 482 h 1233"/>
                <a:gd name="T66" fmla="*/ 1312 w 1315"/>
                <a:gd name="T67" fmla="*/ 479 h 1233"/>
                <a:gd name="T68" fmla="*/ 1313 w 1315"/>
                <a:gd name="T69" fmla="*/ 475 h 1233"/>
                <a:gd name="T70" fmla="*/ 1314 w 1315"/>
                <a:gd name="T71" fmla="*/ 472 h 1233"/>
                <a:gd name="T72" fmla="*/ 1314 w 1315"/>
                <a:gd name="T73" fmla="*/ 468 h 1233"/>
                <a:gd name="T74" fmla="*/ 1315 w 1315"/>
                <a:gd name="T75" fmla="*/ 464 h 1233"/>
                <a:gd name="T76" fmla="*/ 1315 w 1315"/>
                <a:gd name="T77" fmla="*/ 461 h 1233"/>
                <a:gd name="T78" fmla="*/ 1315 w 1315"/>
                <a:gd name="T79" fmla="*/ 457 h 1233"/>
                <a:gd name="T80" fmla="*/ 1315 w 1315"/>
                <a:gd name="T81" fmla="*/ 453 h 1233"/>
                <a:gd name="T82" fmla="*/ 1314 w 1315"/>
                <a:gd name="T83" fmla="*/ 450 h 1233"/>
                <a:gd name="T84" fmla="*/ 1313 w 1315"/>
                <a:gd name="T85" fmla="*/ 446 h 1233"/>
                <a:gd name="T86" fmla="*/ 1312 w 1315"/>
                <a:gd name="T87" fmla="*/ 442 h 1233"/>
                <a:gd name="T88" fmla="*/ 1311 w 1315"/>
                <a:gd name="T89" fmla="*/ 439 h 1233"/>
                <a:gd name="T90" fmla="*/ 1309 w 1315"/>
                <a:gd name="T91" fmla="*/ 435 h 1233"/>
                <a:gd name="T92" fmla="*/ 1307 w 1315"/>
                <a:gd name="T93" fmla="*/ 432 h 1233"/>
                <a:gd name="T94" fmla="*/ 1305 w 1315"/>
                <a:gd name="T95" fmla="*/ 430 h 1233"/>
                <a:gd name="T96" fmla="*/ 1303 w 1315"/>
                <a:gd name="T97" fmla="*/ 427 h 1233"/>
                <a:gd name="T98" fmla="*/ 1063 w 1315"/>
                <a:gd name="T99" fmla="*/ 136 h 1233"/>
                <a:gd name="T100" fmla="*/ 1177 w 1315"/>
                <a:gd name="T101" fmla="*/ 362 h 1233"/>
                <a:gd name="T102" fmla="*/ 511 w 1315"/>
                <a:gd name="T103" fmla="*/ 1082 h 1233"/>
                <a:gd name="T104" fmla="*/ 137 w 1315"/>
                <a:gd name="T105" fmla="*/ 888 h 1233"/>
                <a:gd name="T106" fmla="*/ 810 w 1315"/>
                <a:gd name="T107" fmla="*/ 157 h 1233"/>
                <a:gd name="T108" fmla="*/ 1177 w 1315"/>
                <a:gd name="T109" fmla="*/ 362 h 1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315" h="1233">
                  <a:moveTo>
                    <a:pt x="971" y="24"/>
                  </a:moveTo>
                  <a:cubicBezTo>
                    <a:pt x="952" y="3"/>
                    <a:pt x="920" y="0"/>
                    <a:pt x="897" y="19"/>
                  </a:cubicBezTo>
                  <a:cubicBezTo>
                    <a:pt x="764" y="129"/>
                    <a:pt x="764" y="129"/>
                    <a:pt x="764" y="129"/>
                  </a:cubicBezTo>
                  <a:cubicBezTo>
                    <a:pt x="160" y="627"/>
                    <a:pt x="160" y="627"/>
                    <a:pt x="160" y="627"/>
                  </a:cubicBezTo>
                  <a:cubicBezTo>
                    <a:pt x="26" y="738"/>
                    <a:pt x="26" y="738"/>
                    <a:pt x="26" y="738"/>
                  </a:cubicBezTo>
                  <a:cubicBezTo>
                    <a:pt x="4" y="756"/>
                    <a:pt x="0" y="789"/>
                    <a:pt x="17" y="811"/>
                  </a:cubicBezTo>
                  <a:cubicBezTo>
                    <a:pt x="18" y="812"/>
                    <a:pt x="18" y="812"/>
                    <a:pt x="19" y="813"/>
                  </a:cubicBezTo>
                  <a:cubicBezTo>
                    <a:pt x="109" y="923"/>
                    <a:pt x="109" y="923"/>
                    <a:pt x="109" y="923"/>
                  </a:cubicBezTo>
                  <a:cubicBezTo>
                    <a:pt x="258" y="1103"/>
                    <a:pt x="258" y="1103"/>
                    <a:pt x="258" y="1103"/>
                  </a:cubicBezTo>
                  <a:cubicBezTo>
                    <a:pt x="349" y="1213"/>
                    <a:pt x="349" y="1213"/>
                    <a:pt x="349" y="1213"/>
                  </a:cubicBezTo>
                  <a:cubicBezTo>
                    <a:pt x="350" y="1214"/>
                    <a:pt x="350" y="1214"/>
                    <a:pt x="350" y="1215"/>
                  </a:cubicBezTo>
                  <a:cubicBezTo>
                    <a:pt x="350" y="1215"/>
                    <a:pt x="350" y="1215"/>
                    <a:pt x="350" y="1215"/>
                  </a:cubicBezTo>
                  <a:cubicBezTo>
                    <a:pt x="351" y="1215"/>
                    <a:pt x="351" y="1216"/>
                    <a:pt x="352" y="1216"/>
                  </a:cubicBezTo>
                  <a:cubicBezTo>
                    <a:pt x="352" y="1217"/>
                    <a:pt x="352" y="1217"/>
                    <a:pt x="352" y="1217"/>
                  </a:cubicBezTo>
                  <a:cubicBezTo>
                    <a:pt x="352" y="1217"/>
                    <a:pt x="352" y="1217"/>
                    <a:pt x="352" y="1217"/>
                  </a:cubicBezTo>
                  <a:cubicBezTo>
                    <a:pt x="353" y="1217"/>
                    <a:pt x="353" y="1218"/>
                    <a:pt x="354" y="1218"/>
                  </a:cubicBezTo>
                  <a:cubicBezTo>
                    <a:pt x="354" y="1219"/>
                    <a:pt x="354" y="1219"/>
                    <a:pt x="354" y="1219"/>
                  </a:cubicBezTo>
                  <a:cubicBezTo>
                    <a:pt x="355" y="1219"/>
                    <a:pt x="355" y="1220"/>
                    <a:pt x="356" y="1220"/>
                  </a:cubicBezTo>
                  <a:cubicBezTo>
                    <a:pt x="357" y="1221"/>
                    <a:pt x="357" y="1221"/>
                    <a:pt x="357" y="1221"/>
                  </a:cubicBezTo>
                  <a:cubicBezTo>
                    <a:pt x="357" y="1221"/>
                    <a:pt x="357" y="1221"/>
                    <a:pt x="358" y="1222"/>
                  </a:cubicBezTo>
                  <a:cubicBezTo>
                    <a:pt x="359" y="1222"/>
                    <a:pt x="359" y="1222"/>
                    <a:pt x="359" y="1222"/>
                  </a:cubicBezTo>
                  <a:cubicBezTo>
                    <a:pt x="359" y="1223"/>
                    <a:pt x="359" y="1223"/>
                    <a:pt x="360" y="1223"/>
                  </a:cubicBezTo>
                  <a:cubicBezTo>
                    <a:pt x="361" y="1224"/>
                    <a:pt x="361" y="1224"/>
                    <a:pt x="361" y="1224"/>
                  </a:cubicBezTo>
                  <a:cubicBezTo>
                    <a:pt x="361" y="1224"/>
                    <a:pt x="362" y="1224"/>
                    <a:pt x="362" y="1225"/>
                  </a:cubicBezTo>
                  <a:cubicBezTo>
                    <a:pt x="363" y="1225"/>
                    <a:pt x="363" y="1225"/>
                    <a:pt x="363" y="1225"/>
                  </a:cubicBezTo>
                  <a:cubicBezTo>
                    <a:pt x="363" y="1225"/>
                    <a:pt x="364" y="1226"/>
                    <a:pt x="364" y="1226"/>
                  </a:cubicBezTo>
                  <a:cubicBezTo>
                    <a:pt x="365" y="1226"/>
                    <a:pt x="365" y="1226"/>
                    <a:pt x="365" y="1226"/>
                  </a:cubicBezTo>
                  <a:cubicBezTo>
                    <a:pt x="366" y="1227"/>
                    <a:pt x="366" y="1227"/>
                    <a:pt x="366" y="1227"/>
                  </a:cubicBezTo>
                  <a:cubicBezTo>
                    <a:pt x="367" y="1227"/>
                    <a:pt x="367" y="1227"/>
                    <a:pt x="367" y="1228"/>
                  </a:cubicBezTo>
                  <a:cubicBezTo>
                    <a:pt x="368" y="1228"/>
                    <a:pt x="368" y="1228"/>
                    <a:pt x="369" y="1228"/>
                  </a:cubicBezTo>
                  <a:cubicBezTo>
                    <a:pt x="369" y="1228"/>
                    <a:pt x="369" y="1228"/>
                    <a:pt x="370" y="1229"/>
                  </a:cubicBezTo>
                  <a:cubicBezTo>
                    <a:pt x="370" y="1229"/>
                    <a:pt x="371" y="1229"/>
                    <a:pt x="371" y="1229"/>
                  </a:cubicBezTo>
                  <a:cubicBezTo>
                    <a:pt x="371" y="1229"/>
                    <a:pt x="372" y="1229"/>
                    <a:pt x="372" y="1229"/>
                  </a:cubicBezTo>
                  <a:cubicBezTo>
                    <a:pt x="372" y="1230"/>
                    <a:pt x="373" y="1230"/>
                    <a:pt x="373" y="1230"/>
                  </a:cubicBezTo>
                  <a:cubicBezTo>
                    <a:pt x="374" y="1230"/>
                    <a:pt x="374" y="1230"/>
                    <a:pt x="374" y="1230"/>
                  </a:cubicBezTo>
                  <a:cubicBezTo>
                    <a:pt x="375" y="1230"/>
                    <a:pt x="375" y="1230"/>
                    <a:pt x="376" y="1231"/>
                  </a:cubicBezTo>
                  <a:cubicBezTo>
                    <a:pt x="376" y="1231"/>
                    <a:pt x="376" y="1231"/>
                    <a:pt x="377" y="1231"/>
                  </a:cubicBezTo>
                  <a:cubicBezTo>
                    <a:pt x="377" y="1231"/>
                    <a:pt x="378" y="1231"/>
                    <a:pt x="378" y="1231"/>
                  </a:cubicBezTo>
                  <a:cubicBezTo>
                    <a:pt x="378" y="1231"/>
                    <a:pt x="379" y="1231"/>
                    <a:pt x="379" y="1231"/>
                  </a:cubicBezTo>
                  <a:cubicBezTo>
                    <a:pt x="380" y="1232"/>
                    <a:pt x="380" y="1232"/>
                    <a:pt x="380" y="1232"/>
                  </a:cubicBezTo>
                  <a:cubicBezTo>
                    <a:pt x="381" y="1232"/>
                    <a:pt x="381" y="1232"/>
                    <a:pt x="382" y="1232"/>
                  </a:cubicBezTo>
                  <a:cubicBezTo>
                    <a:pt x="382" y="1232"/>
                    <a:pt x="382" y="1232"/>
                    <a:pt x="383" y="1232"/>
                  </a:cubicBezTo>
                  <a:cubicBezTo>
                    <a:pt x="383" y="1232"/>
                    <a:pt x="384" y="1232"/>
                    <a:pt x="384" y="1232"/>
                  </a:cubicBezTo>
                  <a:cubicBezTo>
                    <a:pt x="384" y="1232"/>
                    <a:pt x="385" y="1232"/>
                    <a:pt x="385" y="1232"/>
                  </a:cubicBezTo>
                  <a:cubicBezTo>
                    <a:pt x="386" y="1232"/>
                    <a:pt x="386" y="1232"/>
                    <a:pt x="387" y="1233"/>
                  </a:cubicBezTo>
                  <a:cubicBezTo>
                    <a:pt x="387" y="1233"/>
                    <a:pt x="387" y="1233"/>
                    <a:pt x="388" y="1233"/>
                  </a:cubicBezTo>
                  <a:cubicBezTo>
                    <a:pt x="388" y="1233"/>
                    <a:pt x="389" y="1233"/>
                    <a:pt x="389" y="1233"/>
                  </a:cubicBezTo>
                  <a:cubicBezTo>
                    <a:pt x="389" y="1233"/>
                    <a:pt x="390" y="1233"/>
                    <a:pt x="390" y="1233"/>
                  </a:cubicBezTo>
                  <a:cubicBezTo>
                    <a:pt x="391" y="1233"/>
                    <a:pt x="391" y="1233"/>
                    <a:pt x="391" y="1233"/>
                  </a:cubicBezTo>
                  <a:cubicBezTo>
                    <a:pt x="392" y="1233"/>
                    <a:pt x="392" y="1233"/>
                    <a:pt x="393" y="1233"/>
                  </a:cubicBezTo>
                  <a:cubicBezTo>
                    <a:pt x="393" y="1233"/>
                    <a:pt x="393" y="1233"/>
                    <a:pt x="394" y="1233"/>
                  </a:cubicBezTo>
                  <a:cubicBezTo>
                    <a:pt x="394" y="1232"/>
                    <a:pt x="395" y="1232"/>
                    <a:pt x="395" y="1232"/>
                  </a:cubicBezTo>
                  <a:cubicBezTo>
                    <a:pt x="396" y="1232"/>
                    <a:pt x="396" y="1232"/>
                    <a:pt x="396" y="1232"/>
                  </a:cubicBezTo>
                  <a:cubicBezTo>
                    <a:pt x="397" y="1232"/>
                    <a:pt x="397" y="1232"/>
                    <a:pt x="398" y="1232"/>
                  </a:cubicBezTo>
                  <a:cubicBezTo>
                    <a:pt x="398" y="1232"/>
                    <a:pt x="398" y="1232"/>
                    <a:pt x="399" y="1232"/>
                  </a:cubicBezTo>
                  <a:cubicBezTo>
                    <a:pt x="399" y="1232"/>
                    <a:pt x="400" y="1232"/>
                    <a:pt x="400" y="1232"/>
                  </a:cubicBezTo>
                  <a:cubicBezTo>
                    <a:pt x="400" y="1232"/>
                    <a:pt x="401" y="1232"/>
                    <a:pt x="401" y="1231"/>
                  </a:cubicBezTo>
                  <a:cubicBezTo>
                    <a:pt x="402" y="1231"/>
                    <a:pt x="402" y="1231"/>
                    <a:pt x="402" y="1231"/>
                  </a:cubicBezTo>
                  <a:cubicBezTo>
                    <a:pt x="403" y="1231"/>
                    <a:pt x="403" y="1231"/>
                    <a:pt x="404" y="1231"/>
                  </a:cubicBezTo>
                  <a:cubicBezTo>
                    <a:pt x="404" y="1231"/>
                    <a:pt x="404" y="1231"/>
                    <a:pt x="405" y="1231"/>
                  </a:cubicBezTo>
                  <a:cubicBezTo>
                    <a:pt x="405" y="1230"/>
                    <a:pt x="406" y="1230"/>
                    <a:pt x="406" y="1230"/>
                  </a:cubicBezTo>
                  <a:cubicBezTo>
                    <a:pt x="406" y="1230"/>
                    <a:pt x="407" y="1230"/>
                    <a:pt x="407" y="1230"/>
                  </a:cubicBezTo>
                  <a:cubicBezTo>
                    <a:pt x="408" y="1230"/>
                    <a:pt x="408" y="1230"/>
                    <a:pt x="408" y="1229"/>
                  </a:cubicBezTo>
                  <a:cubicBezTo>
                    <a:pt x="409" y="1229"/>
                    <a:pt x="409" y="1229"/>
                    <a:pt x="410" y="1229"/>
                  </a:cubicBezTo>
                  <a:cubicBezTo>
                    <a:pt x="410" y="1229"/>
                    <a:pt x="410" y="1229"/>
                    <a:pt x="411" y="1228"/>
                  </a:cubicBezTo>
                  <a:cubicBezTo>
                    <a:pt x="411" y="1228"/>
                    <a:pt x="412" y="1228"/>
                    <a:pt x="412" y="1228"/>
                  </a:cubicBezTo>
                  <a:cubicBezTo>
                    <a:pt x="413" y="1227"/>
                    <a:pt x="413" y="1227"/>
                    <a:pt x="413" y="1227"/>
                  </a:cubicBezTo>
                  <a:cubicBezTo>
                    <a:pt x="414" y="1227"/>
                    <a:pt x="414" y="1227"/>
                    <a:pt x="414" y="1227"/>
                  </a:cubicBezTo>
                  <a:cubicBezTo>
                    <a:pt x="415" y="1226"/>
                    <a:pt x="415" y="1226"/>
                    <a:pt x="415" y="1226"/>
                  </a:cubicBezTo>
                  <a:cubicBezTo>
                    <a:pt x="416" y="1226"/>
                    <a:pt x="416" y="1226"/>
                    <a:pt x="417" y="1226"/>
                  </a:cubicBezTo>
                  <a:cubicBezTo>
                    <a:pt x="418" y="1225"/>
                    <a:pt x="418" y="1225"/>
                    <a:pt x="418" y="1225"/>
                  </a:cubicBezTo>
                  <a:cubicBezTo>
                    <a:pt x="418" y="1225"/>
                    <a:pt x="418" y="1224"/>
                    <a:pt x="419" y="1224"/>
                  </a:cubicBezTo>
                  <a:cubicBezTo>
                    <a:pt x="420" y="1224"/>
                    <a:pt x="420" y="1224"/>
                    <a:pt x="420" y="1224"/>
                  </a:cubicBezTo>
                  <a:cubicBezTo>
                    <a:pt x="420" y="1223"/>
                    <a:pt x="421" y="1223"/>
                    <a:pt x="421" y="1223"/>
                  </a:cubicBezTo>
                  <a:cubicBezTo>
                    <a:pt x="422" y="1222"/>
                    <a:pt x="422" y="1222"/>
                    <a:pt x="422" y="1222"/>
                  </a:cubicBezTo>
                  <a:cubicBezTo>
                    <a:pt x="423" y="1222"/>
                    <a:pt x="423" y="1221"/>
                    <a:pt x="424" y="1221"/>
                  </a:cubicBezTo>
                  <a:cubicBezTo>
                    <a:pt x="424" y="1220"/>
                    <a:pt x="424" y="1220"/>
                    <a:pt x="424" y="1220"/>
                  </a:cubicBezTo>
                  <a:cubicBezTo>
                    <a:pt x="424" y="1220"/>
                    <a:pt x="424" y="1220"/>
                    <a:pt x="424" y="1220"/>
                  </a:cubicBezTo>
                  <a:cubicBezTo>
                    <a:pt x="558" y="1110"/>
                    <a:pt x="558" y="1110"/>
                    <a:pt x="558" y="1110"/>
                  </a:cubicBezTo>
                  <a:cubicBezTo>
                    <a:pt x="1162" y="612"/>
                    <a:pt x="1162" y="612"/>
                    <a:pt x="1162" y="612"/>
                  </a:cubicBezTo>
                  <a:cubicBezTo>
                    <a:pt x="1296" y="501"/>
                    <a:pt x="1296" y="501"/>
                    <a:pt x="1296" y="501"/>
                  </a:cubicBezTo>
                  <a:cubicBezTo>
                    <a:pt x="1296" y="501"/>
                    <a:pt x="1297" y="500"/>
                    <a:pt x="1298" y="500"/>
                  </a:cubicBezTo>
                  <a:cubicBezTo>
                    <a:pt x="1298" y="499"/>
                    <a:pt x="1298" y="499"/>
                    <a:pt x="1298" y="499"/>
                  </a:cubicBezTo>
                  <a:cubicBezTo>
                    <a:pt x="1299" y="499"/>
                    <a:pt x="1299" y="498"/>
                    <a:pt x="1300" y="498"/>
                  </a:cubicBezTo>
                  <a:cubicBezTo>
                    <a:pt x="1300" y="497"/>
                    <a:pt x="1300" y="497"/>
                    <a:pt x="1300" y="497"/>
                  </a:cubicBezTo>
                  <a:cubicBezTo>
                    <a:pt x="1301" y="497"/>
                    <a:pt x="1301" y="496"/>
                    <a:pt x="1301" y="496"/>
                  </a:cubicBezTo>
                  <a:cubicBezTo>
                    <a:pt x="1302" y="495"/>
                    <a:pt x="1302" y="495"/>
                    <a:pt x="1302" y="495"/>
                  </a:cubicBezTo>
                  <a:cubicBezTo>
                    <a:pt x="1302" y="495"/>
                    <a:pt x="1303" y="494"/>
                    <a:pt x="1303" y="494"/>
                  </a:cubicBezTo>
                  <a:cubicBezTo>
                    <a:pt x="1304" y="493"/>
                    <a:pt x="1304" y="493"/>
                    <a:pt x="1304" y="493"/>
                  </a:cubicBezTo>
                  <a:cubicBezTo>
                    <a:pt x="1304" y="493"/>
                    <a:pt x="1304" y="492"/>
                    <a:pt x="1305" y="492"/>
                  </a:cubicBezTo>
                  <a:cubicBezTo>
                    <a:pt x="1305" y="491"/>
                    <a:pt x="1305" y="491"/>
                    <a:pt x="1305" y="491"/>
                  </a:cubicBezTo>
                  <a:cubicBezTo>
                    <a:pt x="1306" y="491"/>
                    <a:pt x="1306" y="490"/>
                    <a:pt x="1306" y="490"/>
                  </a:cubicBezTo>
                  <a:cubicBezTo>
                    <a:pt x="1307" y="489"/>
                    <a:pt x="1307" y="489"/>
                    <a:pt x="1307" y="489"/>
                  </a:cubicBezTo>
                  <a:cubicBezTo>
                    <a:pt x="1307" y="489"/>
                    <a:pt x="1307" y="488"/>
                    <a:pt x="1307" y="488"/>
                  </a:cubicBezTo>
                  <a:cubicBezTo>
                    <a:pt x="1308" y="487"/>
                    <a:pt x="1308" y="487"/>
                    <a:pt x="1308" y="487"/>
                  </a:cubicBezTo>
                  <a:cubicBezTo>
                    <a:pt x="1308" y="486"/>
                    <a:pt x="1308" y="486"/>
                    <a:pt x="1309" y="486"/>
                  </a:cubicBezTo>
                  <a:cubicBezTo>
                    <a:pt x="1309" y="485"/>
                    <a:pt x="1309" y="485"/>
                    <a:pt x="1309" y="485"/>
                  </a:cubicBezTo>
                  <a:cubicBezTo>
                    <a:pt x="1309" y="484"/>
                    <a:pt x="1310" y="484"/>
                    <a:pt x="1310" y="483"/>
                  </a:cubicBezTo>
                  <a:cubicBezTo>
                    <a:pt x="1310" y="483"/>
                    <a:pt x="1310" y="483"/>
                    <a:pt x="1310" y="482"/>
                  </a:cubicBezTo>
                  <a:cubicBezTo>
                    <a:pt x="1310" y="482"/>
                    <a:pt x="1311" y="482"/>
                    <a:pt x="1311" y="481"/>
                  </a:cubicBezTo>
                  <a:cubicBezTo>
                    <a:pt x="1311" y="481"/>
                    <a:pt x="1311" y="480"/>
                    <a:pt x="1311" y="480"/>
                  </a:cubicBezTo>
                  <a:cubicBezTo>
                    <a:pt x="1311" y="480"/>
                    <a:pt x="1312" y="479"/>
                    <a:pt x="1312" y="479"/>
                  </a:cubicBezTo>
                  <a:cubicBezTo>
                    <a:pt x="1312" y="478"/>
                    <a:pt x="1312" y="478"/>
                    <a:pt x="1312" y="478"/>
                  </a:cubicBezTo>
                  <a:cubicBezTo>
                    <a:pt x="1312" y="477"/>
                    <a:pt x="1312" y="477"/>
                    <a:pt x="1313" y="477"/>
                  </a:cubicBezTo>
                  <a:cubicBezTo>
                    <a:pt x="1313" y="476"/>
                    <a:pt x="1313" y="476"/>
                    <a:pt x="1313" y="475"/>
                  </a:cubicBezTo>
                  <a:cubicBezTo>
                    <a:pt x="1313" y="475"/>
                    <a:pt x="1313" y="475"/>
                    <a:pt x="1313" y="474"/>
                  </a:cubicBezTo>
                  <a:cubicBezTo>
                    <a:pt x="1313" y="474"/>
                    <a:pt x="1313" y="473"/>
                    <a:pt x="1314" y="473"/>
                  </a:cubicBezTo>
                  <a:cubicBezTo>
                    <a:pt x="1314" y="473"/>
                    <a:pt x="1314" y="472"/>
                    <a:pt x="1314" y="472"/>
                  </a:cubicBezTo>
                  <a:cubicBezTo>
                    <a:pt x="1314" y="471"/>
                    <a:pt x="1314" y="471"/>
                    <a:pt x="1314" y="471"/>
                  </a:cubicBezTo>
                  <a:cubicBezTo>
                    <a:pt x="1314" y="470"/>
                    <a:pt x="1314" y="470"/>
                    <a:pt x="1314" y="469"/>
                  </a:cubicBezTo>
                  <a:cubicBezTo>
                    <a:pt x="1314" y="469"/>
                    <a:pt x="1314" y="469"/>
                    <a:pt x="1314" y="468"/>
                  </a:cubicBezTo>
                  <a:cubicBezTo>
                    <a:pt x="1315" y="468"/>
                    <a:pt x="1315" y="467"/>
                    <a:pt x="1315" y="467"/>
                  </a:cubicBezTo>
                  <a:cubicBezTo>
                    <a:pt x="1315" y="466"/>
                    <a:pt x="1315" y="466"/>
                    <a:pt x="1315" y="466"/>
                  </a:cubicBezTo>
                  <a:cubicBezTo>
                    <a:pt x="1315" y="465"/>
                    <a:pt x="1315" y="465"/>
                    <a:pt x="1315" y="464"/>
                  </a:cubicBezTo>
                  <a:cubicBezTo>
                    <a:pt x="1315" y="464"/>
                    <a:pt x="1315" y="464"/>
                    <a:pt x="1315" y="463"/>
                  </a:cubicBezTo>
                  <a:cubicBezTo>
                    <a:pt x="1315" y="463"/>
                    <a:pt x="1315" y="462"/>
                    <a:pt x="1315" y="462"/>
                  </a:cubicBezTo>
                  <a:cubicBezTo>
                    <a:pt x="1315" y="462"/>
                    <a:pt x="1315" y="461"/>
                    <a:pt x="1315" y="461"/>
                  </a:cubicBezTo>
                  <a:cubicBezTo>
                    <a:pt x="1315" y="460"/>
                    <a:pt x="1315" y="460"/>
                    <a:pt x="1315" y="460"/>
                  </a:cubicBezTo>
                  <a:cubicBezTo>
                    <a:pt x="1315" y="459"/>
                    <a:pt x="1315" y="459"/>
                    <a:pt x="1315" y="458"/>
                  </a:cubicBezTo>
                  <a:cubicBezTo>
                    <a:pt x="1315" y="458"/>
                    <a:pt x="1315" y="457"/>
                    <a:pt x="1315" y="457"/>
                  </a:cubicBezTo>
                  <a:cubicBezTo>
                    <a:pt x="1315" y="457"/>
                    <a:pt x="1315" y="456"/>
                    <a:pt x="1315" y="456"/>
                  </a:cubicBezTo>
                  <a:cubicBezTo>
                    <a:pt x="1315" y="455"/>
                    <a:pt x="1315" y="455"/>
                    <a:pt x="1315" y="455"/>
                  </a:cubicBezTo>
                  <a:cubicBezTo>
                    <a:pt x="1315" y="454"/>
                    <a:pt x="1315" y="454"/>
                    <a:pt x="1315" y="453"/>
                  </a:cubicBezTo>
                  <a:cubicBezTo>
                    <a:pt x="1315" y="453"/>
                    <a:pt x="1314" y="453"/>
                    <a:pt x="1314" y="452"/>
                  </a:cubicBezTo>
                  <a:cubicBezTo>
                    <a:pt x="1314" y="452"/>
                    <a:pt x="1314" y="451"/>
                    <a:pt x="1314" y="451"/>
                  </a:cubicBezTo>
                  <a:cubicBezTo>
                    <a:pt x="1314" y="451"/>
                    <a:pt x="1314" y="450"/>
                    <a:pt x="1314" y="450"/>
                  </a:cubicBezTo>
                  <a:cubicBezTo>
                    <a:pt x="1314" y="449"/>
                    <a:pt x="1314" y="449"/>
                    <a:pt x="1314" y="448"/>
                  </a:cubicBezTo>
                  <a:cubicBezTo>
                    <a:pt x="1314" y="448"/>
                    <a:pt x="1313" y="448"/>
                    <a:pt x="1313" y="447"/>
                  </a:cubicBezTo>
                  <a:cubicBezTo>
                    <a:pt x="1313" y="447"/>
                    <a:pt x="1313" y="446"/>
                    <a:pt x="1313" y="446"/>
                  </a:cubicBezTo>
                  <a:cubicBezTo>
                    <a:pt x="1313" y="446"/>
                    <a:pt x="1313" y="445"/>
                    <a:pt x="1313" y="445"/>
                  </a:cubicBezTo>
                  <a:cubicBezTo>
                    <a:pt x="1313" y="444"/>
                    <a:pt x="1312" y="444"/>
                    <a:pt x="1312" y="444"/>
                  </a:cubicBezTo>
                  <a:cubicBezTo>
                    <a:pt x="1312" y="443"/>
                    <a:pt x="1312" y="443"/>
                    <a:pt x="1312" y="442"/>
                  </a:cubicBezTo>
                  <a:cubicBezTo>
                    <a:pt x="1312" y="441"/>
                    <a:pt x="1312" y="441"/>
                    <a:pt x="1312" y="441"/>
                  </a:cubicBezTo>
                  <a:cubicBezTo>
                    <a:pt x="1311" y="441"/>
                    <a:pt x="1311" y="440"/>
                    <a:pt x="1311" y="440"/>
                  </a:cubicBezTo>
                  <a:cubicBezTo>
                    <a:pt x="1311" y="439"/>
                    <a:pt x="1311" y="439"/>
                    <a:pt x="1311" y="439"/>
                  </a:cubicBezTo>
                  <a:cubicBezTo>
                    <a:pt x="1310" y="439"/>
                    <a:pt x="1310" y="438"/>
                    <a:pt x="1310" y="438"/>
                  </a:cubicBezTo>
                  <a:cubicBezTo>
                    <a:pt x="1309" y="437"/>
                    <a:pt x="1309" y="437"/>
                    <a:pt x="1309" y="437"/>
                  </a:cubicBezTo>
                  <a:cubicBezTo>
                    <a:pt x="1309" y="436"/>
                    <a:pt x="1309" y="436"/>
                    <a:pt x="1309" y="435"/>
                  </a:cubicBezTo>
                  <a:cubicBezTo>
                    <a:pt x="1308" y="434"/>
                    <a:pt x="1308" y="434"/>
                    <a:pt x="1308" y="434"/>
                  </a:cubicBezTo>
                  <a:cubicBezTo>
                    <a:pt x="1308" y="434"/>
                    <a:pt x="1308" y="433"/>
                    <a:pt x="1307" y="433"/>
                  </a:cubicBezTo>
                  <a:cubicBezTo>
                    <a:pt x="1307" y="432"/>
                    <a:pt x="1307" y="432"/>
                    <a:pt x="1307" y="432"/>
                  </a:cubicBezTo>
                  <a:cubicBezTo>
                    <a:pt x="1307" y="432"/>
                    <a:pt x="1306" y="431"/>
                    <a:pt x="1306" y="430"/>
                  </a:cubicBezTo>
                  <a:cubicBezTo>
                    <a:pt x="1306" y="430"/>
                    <a:pt x="1306" y="430"/>
                    <a:pt x="1306" y="430"/>
                  </a:cubicBezTo>
                  <a:cubicBezTo>
                    <a:pt x="1305" y="430"/>
                    <a:pt x="1305" y="430"/>
                    <a:pt x="1305" y="430"/>
                  </a:cubicBezTo>
                  <a:cubicBezTo>
                    <a:pt x="1305" y="429"/>
                    <a:pt x="1305" y="429"/>
                    <a:pt x="1304" y="428"/>
                  </a:cubicBezTo>
                  <a:cubicBezTo>
                    <a:pt x="1304" y="428"/>
                    <a:pt x="1304" y="428"/>
                    <a:pt x="1304" y="428"/>
                  </a:cubicBezTo>
                  <a:cubicBezTo>
                    <a:pt x="1304" y="428"/>
                    <a:pt x="1303" y="427"/>
                    <a:pt x="1303" y="427"/>
                  </a:cubicBezTo>
                  <a:cubicBezTo>
                    <a:pt x="1303" y="427"/>
                    <a:pt x="1303" y="427"/>
                    <a:pt x="1303" y="427"/>
                  </a:cubicBezTo>
                  <a:cubicBezTo>
                    <a:pt x="1212" y="317"/>
                    <a:pt x="1212" y="317"/>
                    <a:pt x="1212" y="317"/>
                  </a:cubicBezTo>
                  <a:cubicBezTo>
                    <a:pt x="1063" y="136"/>
                    <a:pt x="1063" y="136"/>
                    <a:pt x="1063" y="136"/>
                  </a:cubicBezTo>
                  <a:cubicBezTo>
                    <a:pt x="972" y="26"/>
                    <a:pt x="972" y="26"/>
                    <a:pt x="972" y="26"/>
                  </a:cubicBezTo>
                  <a:cubicBezTo>
                    <a:pt x="972" y="25"/>
                    <a:pt x="972" y="25"/>
                    <a:pt x="971" y="24"/>
                  </a:cubicBezTo>
                  <a:close/>
                  <a:moveTo>
                    <a:pt x="1177" y="362"/>
                  </a:moveTo>
                  <a:cubicBezTo>
                    <a:pt x="1166" y="381"/>
                    <a:pt x="1156" y="402"/>
                    <a:pt x="1149" y="425"/>
                  </a:cubicBezTo>
                  <a:cubicBezTo>
                    <a:pt x="1135" y="472"/>
                    <a:pt x="1134" y="519"/>
                    <a:pt x="1143" y="560"/>
                  </a:cubicBezTo>
                  <a:cubicBezTo>
                    <a:pt x="511" y="1082"/>
                    <a:pt x="511" y="1082"/>
                    <a:pt x="511" y="1082"/>
                  </a:cubicBezTo>
                  <a:cubicBezTo>
                    <a:pt x="472" y="1065"/>
                    <a:pt x="425" y="1057"/>
                    <a:pt x="376" y="1062"/>
                  </a:cubicBezTo>
                  <a:cubicBezTo>
                    <a:pt x="348" y="1065"/>
                    <a:pt x="321" y="1072"/>
                    <a:pt x="297" y="1083"/>
                  </a:cubicBezTo>
                  <a:cubicBezTo>
                    <a:pt x="137" y="888"/>
                    <a:pt x="137" y="888"/>
                    <a:pt x="137" y="888"/>
                  </a:cubicBezTo>
                  <a:cubicBezTo>
                    <a:pt x="152" y="867"/>
                    <a:pt x="164" y="842"/>
                    <a:pt x="172" y="815"/>
                  </a:cubicBezTo>
                  <a:cubicBezTo>
                    <a:pt x="187" y="767"/>
                    <a:pt x="188" y="720"/>
                    <a:pt x="178" y="678"/>
                  </a:cubicBezTo>
                  <a:cubicBezTo>
                    <a:pt x="810" y="157"/>
                    <a:pt x="810" y="157"/>
                    <a:pt x="810" y="157"/>
                  </a:cubicBezTo>
                  <a:cubicBezTo>
                    <a:pt x="849" y="174"/>
                    <a:pt x="896" y="182"/>
                    <a:pt x="945" y="177"/>
                  </a:cubicBezTo>
                  <a:cubicBezTo>
                    <a:pt x="969" y="174"/>
                    <a:pt x="991" y="169"/>
                    <a:pt x="1012" y="161"/>
                  </a:cubicBezTo>
                  <a:lnTo>
                    <a:pt x="1177" y="362"/>
                  </a:lnTo>
                  <a:close/>
                </a:path>
              </a:pathLst>
            </a:custGeom>
            <a:solidFill>
              <a:srgbClr val="C329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32" name="ï$ļíḓe"/>
            <p:cNvSpPr/>
            <p:nvPr/>
          </p:nvSpPr>
          <p:spPr bwMode="auto">
            <a:xfrm>
              <a:off x="3151260" y="3075828"/>
              <a:ext cx="536122" cy="531376"/>
            </a:xfrm>
            <a:custGeom>
              <a:avLst/>
              <a:gdLst>
                <a:gd name="T0" fmla="*/ 263 w 502"/>
                <a:gd name="T1" fmla="*/ 497 h 497"/>
                <a:gd name="T2" fmla="*/ 240 w 502"/>
                <a:gd name="T3" fmla="*/ 496 h 497"/>
                <a:gd name="T4" fmla="*/ 82 w 502"/>
                <a:gd name="T5" fmla="*/ 412 h 497"/>
                <a:gd name="T6" fmla="*/ 114 w 502"/>
                <a:gd name="T7" fmla="*/ 82 h 497"/>
                <a:gd name="T8" fmla="*/ 443 w 502"/>
                <a:gd name="T9" fmla="*/ 114 h 497"/>
                <a:gd name="T10" fmla="*/ 496 w 502"/>
                <a:gd name="T11" fmla="*/ 285 h 497"/>
                <a:gd name="T12" fmla="*/ 411 w 502"/>
                <a:gd name="T13" fmla="*/ 443 h 497"/>
                <a:gd name="T14" fmla="*/ 263 w 502"/>
                <a:gd name="T15" fmla="*/ 497 h 497"/>
                <a:gd name="T16" fmla="*/ 262 w 502"/>
                <a:gd name="T17" fmla="*/ 36 h 497"/>
                <a:gd name="T18" fmla="*/ 118 w 502"/>
                <a:gd name="T19" fmla="*/ 88 h 497"/>
                <a:gd name="T20" fmla="*/ 37 w 502"/>
                <a:gd name="T21" fmla="*/ 241 h 497"/>
                <a:gd name="T22" fmla="*/ 87 w 502"/>
                <a:gd name="T23" fmla="*/ 407 h 497"/>
                <a:gd name="T24" fmla="*/ 241 w 502"/>
                <a:gd name="T25" fmla="*/ 489 h 497"/>
                <a:gd name="T26" fmla="*/ 407 w 502"/>
                <a:gd name="T27" fmla="*/ 438 h 497"/>
                <a:gd name="T28" fmla="*/ 488 w 502"/>
                <a:gd name="T29" fmla="*/ 284 h 497"/>
                <a:gd name="T30" fmla="*/ 438 w 502"/>
                <a:gd name="T31" fmla="*/ 118 h 497"/>
                <a:gd name="T32" fmla="*/ 262 w 502"/>
                <a:gd name="T33" fmla="*/ 3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2" h="497">
                  <a:moveTo>
                    <a:pt x="263" y="497"/>
                  </a:moveTo>
                  <a:cubicBezTo>
                    <a:pt x="255" y="497"/>
                    <a:pt x="248" y="497"/>
                    <a:pt x="240" y="496"/>
                  </a:cubicBezTo>
                  <a:cubicBezTo>
                    <a:pt x="178" y="490"/>
                    <a:pt x="122" y="460"/>
                    <a:pt x="82" y="412"/>
                  </a:cubicBezTo>
                  <a:cubicBezTo>
                    <a:pt x="0" y="312"/>
                    <a:pt x="14" y="164"/>
                    <a:pt x="114" y="82"/>
                  </a:cubicBezTo>
                  <a:cubicBezTo>
                    <a:pt x="213" y="0"/>
                    <a:pt x="361" y="14"/>
                    <a:pt x="443" y="114"/>
                  </a:cubicBezTo>
                  <a:cubicBezTo>
                    <a:pt x="483" y="162"/>
                    <a:pt x="502" y="223"/>
                    <a:pt x="496" y="285"/>
                  </a:cubicBezTo>
                  <a:cubicBezTo>
                    <a:pt x="490" y="347"/>
                    <a:pt x="460" y="404"/>
                    <a:pt x="411" y="443"/>
                  </a:cubicBezTo>
                  <a:cubicBezTo>
                    <a:pt x="369" y="478"/>
                    <a:pt x="317" y="497"/>
                    <a:pt x="263" y="497"/>
                  </a:cubicBezTo>
                  <a:close/>
                  <a:moveTo>
                    <a:pt x="262" y="36"/>
                  </a:moveTo>
                  <a:cubicBezTo>
                    <a:pt x="211" y="36"/>
                    <a:pt x="160" y="53"/>
                    <a:pt x="118" y="88"/>
                  </a:cubicBezTo>
                  <a:cubicBezTo>
                    <a:pt x="71" y="126"/>
                    <a:pt x="42" y="181"/>
                    <a:pt x="37" y="241"/>
                  </a:cubicBezTo>
                  <a:cubicBezTo>
                    <a:pt x="31" y="301"/>
                    <a:pt x="49" y="360"/>
                    <a:pt x="87" y="407"/>
                  </a:cubicBezTo>
                  <a:cubicBezTo>
                    <a:pt x="126" y="454"/>
                    <a:pt x="180" y="483"/>
                    <a:pt x="241" y="489"/>
                  </a:cubicBezTo>
                  <a:cubicBezTo>
                    <a:pt x="301" y="495"/>
                    <a:pt x="360" y="476"/>
                    <a:pt x="407" y="438"/>
                  </a:cubicBezTo>
                  <a:cubicBezTo>
                    <a:pt x="454" y="399"/>
                    <a:pt x="483" y="345"/>
                    <a:pt x="488" y="284"/>
                  </a:cubicBezTo>
                  <a:cubicBezTo>
                    <a:pt x="494" y="224"/>
                    <a:pt x="476" y="165"/>
                    <a:pt x="438" y="118"/>
                  </a:cubicBezTo>
                  <a:cubicBezTo>
                    <a:pt x="393" y="64"/>
                    <a:pt x="328" y="36"/>
                    <a:pt x="262" y="3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33" name="ïś1iḍe"/>
            <p:cNvSpPr/>
            <p:nvPr/>
          </p:nvSpPr>
          <p:spPr bwMode="auto">
            <a:xfrm>
              <a:off x="3189215" y="3113784"/>
              <a:ext cx="483932" cy="483931"/>
            </a:xfrm>
            <a:custGeom>
              <a:avLst/>
              <a:gdLst>
                <a:gd name="T0" fmla="*/ 382 w 453"/>
                <a:gd name="T1" fmla="*/ 99 h 453"/>
                <a:gd name="T2" fmla="*/ 355 w 453"/>
                <a:gd name="T3" fmla="*/ 382 h 453"/>
                <a:gd name="T4" fmla="*/ 71 w 453"/>
                <a:gd name="T5" fmla="*/ 355 h 453"/>
                <a:gd name="T6" fmla="*/ 98 w 453"/>
                <a:gd name="T7" fmla="*/ 71 h 453"/>
                <a:gd name="T8" fmla="*/ 382 w 453"/>
                <a:gd name="T9" fmla="*/ 99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3" h="453">
                  <a:moveTo>
                    <a:pt x="382" y="99"/>
                  </a:moveTo>
                  <a:cubicBezTo>
                    <a:pt x="453" y="184"/>
                    <a:pt x="441" y="311"/>
                    <a:pt x="355" y="382"/>
                  </a:cubicBezTo>
                  <a:cubicBezTo>
                    <a:pt x="269" y="453"/>
                    <a:pt x="142" y="441"/>
                    <a:pt x="71" y="355"/>
                  </a:cubicBezTo>
                  <a:cubicBezTo>
                    <a:pt x="0" y="269"/>
                    <a:pt x="12" y="142"/>
                    <a:pt x="98" y="71"/>
                  </a:cubicBezTo>
                  <a:cubicBezTo>
                    <a:pt x="184" y="0"/>
                    <a:pt x="311" y="13"/>
                    <a:pt x="382" y="9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34" name="îṩļidè"/>
            <p:cNvSpPr/>
            <p:nvPr/>
          </p:nvSpPr>
          <p:spPr bwMode="auto">
            <a:xfrm>
              <a:off x="3279361" y="3194441"/>
              <a:ext cx="289411" cy="327367"/>
            </a:xfrm>
            <a:custGeom>
              <a:avLst/>
              <a:gdLst>
                <a:gd name="T0" fmla="*/ 206 w 270"/>
                <a:gd name="T1" fmla="*/ 266 h 306"/>
                <a:gd name="T2" fmla="*/ 129 w 270"/>
                <a:gd name="T3" fmla="*/ 304 h 306"/>
                <a:gd name="T4" fmla="*/ 88 w 270"/>
                <a:gd name="T5" fmla="*/ 254 h 306"/>
                <a:gd name="T6" fmla="*/ 138 w 270"/>
                <a:gd name="T7" fmla="*/ 237 h 306"/>
                <a:gd name="T8" fmla="*/ 180 w 270"/>
                <a:gd name="T9" fmla="*/ 213 h 306"/>
                <a:gd name="T10" fmla="*/ 196 w 270"/>
                <a:gd name="T11" fmla="*/ 194 h 306"/>
                <a:gd name="T12" fmla="*/ 193 w 270"/>
                <a:gd name="T13" fmla="*/ 179 h 306"/>
                <a:gd name="T14" fmla="*/ 182 w 270"/>
                <a:gd name="T15" fmla="*/ 174 h 306"/>
                <a:gd name="T16" fmla="*/ 161 w 270"/>
                <a:gd name="T17" fmla="*/ 178 h 306"/>
                <a:gd name="T18" fmla="*/ 125 w 270"/>
                <a:gd name="T19" fmla="*/ 190 h 306"/>
                <a:gd name="T20" fmla="*/ 81 w 270"/>
                <a:gd name="T21" fmla="*/ 200 h 306"/>
                <a:gd name="T22" fmla="*/ 47 w 270"/>
                <a:gd name="T23" fmla="*/ 194 h 306"/>
                <a:gd name="T24" fmla="*/ 19 w 270"/>
                <a:gd name="T25" fmla="*/ 171 h 306"/>
                <a:gd name="T26" fmla="*/ 3 w 270"/>
                <a:gd name="T27" fmla="*/ 119 h 306"/>
                <a:gd name="T28" fmla="*/ 37 w 270"/>
                <a:gd name="T29" fmla="*/ 61 h 306"/>
                <a:gd name="T30" fmla="*/ 9 w 270"/>
                <a:gd name="T31" fmla="*/ 28 h 306"/>
                <a:gd name="T32" fmla="*/ 40 w 270"/>
                <a:gd name="T33" fmla="*/ 2 h 306"/>
                <a:gd name="T34" fmla="*/ 68 w 270"/>
                <a:gd name="T35" fmla="*/ 35 h 306"/>
                <a:gd name="T36" fmla="*/ 141 w 270"/>
                <a:gd name="T37" fmla="*/ 0 h 306"/>
                <a:gd name="T38" fmla="*/ 159 w 270"/>
                <a:gd name="T39" fmla="*/ 58 h 306"/>
                <a:gd name="T40" fmla="*/ 90 w 270"/>
                <a:gd name="T41" fmla="*/ 91 h 306"/>
                <a:gd name="T42" fmla="*/ 75 w 270"/>
                <a:gd name="T43" fmla="*/ 108 h 306"/>
                <a:gd name="T44" fmla="*/ 77 w 270"/>
                <a:gd name="T45" fmla="*/ 121 h 306"/>
                <a:gd name="T46" fmla="*/ 88 w 270"/>
                <a:gd name="T47" fmla="*/ 126 h 306"/>
                <a:gd name="T48" fmla="*/ 106 w 270"/>
                <a:gd name="T49" fmla="*/ 123 h 306"/>
                <a:gd name="T50" fmla="*/ 138 w 270"/>
                <a:gd name="T51" fmla="*/ 112 h 306"/>
                <a:gd name="T52" fmla="*/ 205 w 270"/>
                <a:gd name="T53" fmla="*/ 100 h 306"/>
                <a:gd name="T54" fmla="*/ 249 w 270"/>
                <a:gd name="T55" fmla="*/ 126 h 306"/>
                <a:gd name="T56" fmla="*/ 267 w 270"/>
                <a:gd name="T57" fmla="*/ 181 h 306"/>
                <a:gd name="T58" fmla="*/ 236 w 270"/>
                <a:gd name="T59" fmla="*/ 239 h 306"/>
                <a:gd name="T60" fmla="*/ 270 w 270"/>
                <a:gd name="T61" fmla="*/ 280 h 306"/>
                <a:gd name="T62" fmla="*/ 238 w 270"/>
                <a:gd name="T63" fmla="*/ 306 h 306"/>
                <a:gd name="T64" fmla="*/ 206 w 270"/>
                <a:gd name="T65" fmla="*/ 266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70" h="306">
                  <a:moveTo>
                    <a:pt x="206" y="266"/>
                  </a:moveTo>
                  <a:cubicBezTo>
                    <a:pt x="183" y="283"/>
                    <a:pt x="157" y="296"/>
                    <a:pt x="129" y="304"/>
                  </a:cubicBezTo>
                  <a:cubicBezTo>
                    <a:pt x="88" y="254"/>
                    <a:pt x="88" y="254"/>
                    <a:pt x="88" y="254"/>
                  </a:cubicBezTo>
                  <a:cubicBezTo>
                    <a:pt x="104" y="250"/>
                    <a:pt x="121" y="244"/>
                    <a:pt x="138" y="237"/>
                  </a:cubicBezTo>
                  <a:cubicBezTo>
                    <a:pt x="155" y="230"/>
                    <a:pt x="169" y="222"/>
                    <a:pt x="180" y="213"/>
                  </a:cubicBezTo>
                  <a:cubicBezTo>
                    <a:pt x="188" y="206"/>
                    <a:pt x="194" y="200"/>
                    <a:pt x="196" y="194"/>
                  </a:cubicBezTo>
                  <a:cubicBezTo>
                    <a:pt x="198" y="189"/>
                    <a:pt x="197" y="184"/>
                    <a:pt x="193" y="179"/>
                  </a:cubicBezTo>
                  <a:cubicBezTo>
                    <a:pt x="191" y="176"/>
                    <a:pt x="187" y="174"/>
                    <a:pt x="182" y="174"/>
                  </a:cubicBezTo>
                  <a:cubicBezTo>
                    <a:pt x="177" y="174"/>
                    <a:pt x="170" y="175"/>
                    <a:pt x="161" y="178"/>
                  </a:cubicBezTo>
                  <a:cubicBezTo>
                    <a:pt x="152" y="181"/>
                    <a:pt x="140" y="185"/>
                    <a:pt x="125" y="190"/>
                  </a:cubicBezTo>
                  <a:cubicBezTo>
                    <a:pt x="108" y="196"/>
                    <a:pt x="94" y="199"/>
                    <a:pt x="81" y="200"/>
                  </a:cubicBezTo>
                  <a:cubicBezTo>
                    <a:pt x="68" y="200"/>
                    <a:pt x="57" y="198"/>
                    <a:pt x="47" y="194"/>
                  </a:cubicBezTo>
                  <a:cubicBezTo>
                    <a:pt x="38" y="190"/>
                    <a:pt x="28" y="182"/>
                    <a:pt x="19" y="171"/>
                  </a:cubicBezTo>
                  <a:cubicBezTo>
                    <a:pt x="5" y="154"/>
                    <a:pt x="0" y="137"/>
                    <a:pt x="3" y="119"/>
                  </a:cubicBezTo>
                  <a:cubicBezTo>
                    <a:pt x="6" y="100"/>
                    <a:pt x="17" y="81"/>
                    <a:pt x="37" y="61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40" y="2"/>
                    <a:pt x="40" y="2"/>
                    <a:pt x="40" y="2"/>
                  </a:cubicBezTo>
                  <a:cubicBezTo>
                    <a:pt x="68" y="35"/>
                    <a:pt x="68" y="35"/>
                    <a:pt x="68" y="35"/>
                  </a:cubicBezTo>
                  <a:cubicBezTo>
                    <a:pt x="89" y="20"/>
                    <a:pt x="113" y="8"/>
                    <a:pt x="141" y="0"/>
                  </a:cubicBezTo>
                  <a:cubicBezTo>
                    <a:pt x="159" y="58"/>
                    <a:pt x="159" y="58"/>
                    <a:pt x="159" y="58"/>
                  </a:cubicBezTo>
                  <a:cubicBezTo>
                    <a:pt x="130" y="66"/>
                    <a:pt x="107" y="77"/>
                    <a:pt x="90" y="91"/>
                  </a:cubicBezTo>
                  <a:cubicBezTo>
                    <a:pt x="82" y="98"/>
                    <a:pt x="77" y="103"/>
                    <a:pt x="75" y="108"/>
                  </a:cubicBezTo>
                  <a:cubicBezTo>
                    <a:pt x="73" y="113"/>
                    <a:pt x="74" y="117"/>
                    <a:pt x="77" y="121"/>
                  </a:cubicBezTo>
                  <a:cubicBezTo>
                    <a:pt x="80" y="124"/>
                    <a:pt x="84" y="126"/>
                    <a:pt x="88" y="126"/>
                  </a:cubicBezTo>
                  <a:cubicBezTo>
                    <a:pt x="92" y="126"/>
                    <a:pt x="98" y="125"/>
                    <a:pt x="106" y="123"/>
                  </a:cubicBezTo>
                  <a:cubicBezTo>
                    <a:pt x="114" y="121"/>
                    <a:pt x="125" y="117"/>
                    <a:pt x="138" y="112"/>
                  </a:cubicBezTo>
                  <a:cubicBezTo>
                    <a:pt x="166" y="102"/>
                    <a:pt x="188" y="98"/>
                    <a:pt x="205" y="100"/>
                  </a:cubicBezTo>
                  <a:cubicBezTo>
                    <a:pt x="222" y="102"/>
                    <a:pt x="237" y="111"/>
                    <a:pt x="249" y="126"/>
                  </a:cubicBezTo>
                  <a:cubicBezTo>
                    <a:pt x="263" y="143"/>
                    <a:pt x="269" y="161"/>
                    <a:pt x="267" y="181"/>
                  </a:cubicBezTo>
                  <a:cubicBezTo>
                    <a:pt x="265" y="200"/>
                    <a:pt x="255" y="220"/>
                    <a:pt x="236" y="239"/>
                  </a:cubicBezTo>
                  <a:cubicBezTo>
                    <a:pt x="270" y="280"/>
                    <a:pt x="270" y="280"/>
                    <a:pt x="270" y="280"/>
                  </a:cubicBezTo>
                  <a:cubicBezTo>
                    <a:pt x="238" y="306"/>
                    <a:pt x="238" y="306"/>
                    <a:pt x="238" y="306"/>
                  </a:cubicBezTo>
                  <a:lnTo>
                    <a:pt x="206" y="266"/>
                  </a:lnTo>
                  <a:close/>
                </a:path>
              </a:pathLst>
            </a:custGeom>
            <a:solidFill>
              <a:srgbClr val="E5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35" name="iṡḷiḑè"/>
            <p:cNvSpPr/>
            <p:nvPr/>
          </p:nvSpPr>
          <p:spPr bwMode="auto">
            <a:xfrm>
              <a:off x="2358941" y="2525475"/>
              <a:ext cx="602544" cy="445976"/>
            </a:xfrm>
            <a:custGeom>
              <a:avLst/>
              <a:gdLst>
                <a:gd name="T0" fmla="*/ 10 w 564"/>
                <a:gd name="T1" fmla="*/ 415 h 415"/>
                <a:gd name="T2" fmla="*/ 9 w 564"/>
                <a:gd name="T3" fmla="*/ 415 h 415"/>
                <a:gd name="T4" fmla="*/ 1 w 564"/>
                <a:gd name="T5" fmla="*/ 405 h 415"/>
                <a:gd name="T6" fmla="*/ 18 w 564"/>
                <a:gd name="T7" fmla="*/ 277 h 415"/>
                <a:gd name="T8" fmla="*/ 125 w 564"/>
                <a:gd name="T9" fmla="*/ 64 h 415"/>
                <a:gd name="T10" fmla="*/ 292 w 564"/>
                <a:gd name="T11" fmla="*/ 2 h 415"/>
                <a:gd name="T12" fmla="*/ 450 w 564"/>
                <a:gd name="T13" fmla="*/ 70 h 415"/>
                <a:gd name="T14" fmla="*/ 530 w 564"/>
                <a:gd name="T15" fmla="*/ 209 h 415"/>
                <a:gd name="T16" fmla="*/ 564 w 564"/>
                <a:gd name="T17" fmla="*/ 406 h 415"/>
                <a:gd name="T18" fmla="*/ 554 w 564"/>
                <a:gd name="T19" fmla="*/ 415 h 415"/>
                <a:gd name="T20" fmla="*/ 554 w 564"/>
                <a:gd name="T21" fmla="*/ 415 h 415"/>
                <a:gd name="T22" fmla="*/ 545 w 564"/>
                <a:gd name="T23" fmla="*/ 406 h 415"/>
                <a:gd name="T24" fmla="*/ 513 w 564"/>
                <a:gd name="T25" fmla="*/ 214 h 415"/>
                <a:gd name="T26" fmla="*/ 292 w 564"/>
                <a:gd name="T27" fmla="*/ 20 h 415"/>
                <a:gd name="T28" fmla="*/ 138 w 564"/>
                <a:gd name="T29" fmla="*/ 77 h 415"/>
                <a:gd name="T30" fmla="*/ 36 w 564"/>
                <a:gd name="T31" fmla="*/ 281 h 415"/>
                <a:gd name="T32" fmla="*/ 19 w 564"/>
                <a:gd name="T33" fmla="*/ 406 h 415"/>
                <a:gd name="T34" fmla="*/ 10 w 564"/>
                <a:gd name="T35" fmla="*/ 415 h 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64" h="415">
                  <a:moveTo>
                    <a:pt x="10" y="415"/>
                  </a:moveTo>
                  <a:cubicBezTo>
                    <a:pt x="9" y="415"/>
                    <a:pt x="9" y="415"/>
                    <a:pt x="9" y="415"/>
                  </a:cubicBezTo>
                  <a:cubicBezTo>
                    <a:pt x="4" y="415"/>
                    <a:pt x="0" y="410"/>
                    <a:pt x="1" y="405"/>
                  </a:cubicBezTo>
                  <a:cubicBezTo>
                    <a:pt x="1" y="403"/>
                    <a:pt x="2" y="347"/>
                    <a:pt x="18" y="277"/>
                  </a:cubicBezTo>
                  <a:cubicBezTo>
                    <a:pt x="33" y="212"/>
                    <a:pt x="63" y="122"/>
                    <a:pt x="125" y="64"/>
                  </a:cubicBezTo>
                  <a:cubicBezTo>
                    <a:pt x="171" y="21"/>
                    <a:pt x="227" y="0"/>
                    <a:pt x="292" y="2"/>
                  </a:cubicBezTo>
                  <a:cubicBezTo>
                    <a:pt x="355" y="4"/>
                    <a:pt x="408" y="27"/>
                    <a:pt x="450" y="70"/>
                  </a:cubicBezTo>
                  <a:cubicBezTo>
                    <a:pt x="484" y="104"/>
                    <a:pt x="511" y="151"/>
                    <a:pt x="530" y="209"/>
                  </a:cubicBezTo>
                  <a:cubicBezTo>
                    <a:pt x="563" y="307"/>
                    <a:pt x="564" y="402"/>
                    <a:pt x="564" y="406"/>
                  </a:cubicBezTo>
                  <a:cubicBezTo>
                    <a:pt x="564" y="411"/>
                    <a:pt x="559" y="415"/>
                    <a:pt x="554" y="415"/>
                  </a:cubicBezTo>
                  <a:cubicBezTo>
                    <a:pt x="554" y="415"/>
                    <a:pt x="554" y="415"/>
                    <a:pt x="554" y="415"/>
                  </a:cubicBezTo>
                  <a:cubicBezTo>
                    <a:pt x="549" y="415"/>
                    <a:pt x="545" y="411"/>
                    <a:pt x="545" y="406"/>
                  </a:cubicBezTo>
                  <a:cubicBezTo>
                    <a:pt x="545" y="405"/>
                    <a:pt x="545" y="309"/>
                    <a:pt x="513" y="214"/>
                  </a:cubicBezTo>
                  <a:cubicBezTo>
                    <a:pt x="471" y="89"/>
                    <a:pt x="396" y="24"/>
                    <a:pt x="292" y="20"/>
                  </a:cubicBezTo>
                  <a:cubicBezTo>
                    <a:pt x="231" y="18"/>
                    <a:pt x="180" y="37"/>
                    <a:pt x="138" y="77"/>
                  </a:cubicBezTo>
                  <a:cubicBezTo>
                    <a:pt x="79" y="132"/>
                    <a:pt x="50" y="218"/>
                    <a:pt x="36" y="281"/>
                  </a:cubicBezTo>
                  <a:cubicBezTo>
                    <a:pt x="20" y="349"/>
                    <a:pt x="19" y="405"/>
                    <a:pt x="19" y="406"/>
                  </a:cubicBezTo>
                  <a:cubicBezTo>
                    <a:pt x="19" y="411"/>
                    <a:pt x="15" y="415"/>
                    <a:pt x="10" y="415"/>
                  </a:cubicBezTo>
                  <a:close/>
                </a:path>
              </a:pathLst>
            </a:custGeom>
            <a:solidFill>
              <a:srgbClr val="EAC7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36" name="íśḻíḍê"/>
            <p:cNvSpPr/>
            <p:nvPr/>
          </p:nvSpPr>
          <p:spPr bwMode="auto">
            <a:xfrm>
              <a:off x="2781194" y="2824375"/>
              <a:ext cx="521887" cy="132844"/>
            </a:xfrm>
            <a:prstGeom prst="rect">
              <a:avLst/>
            </a:prstGeom>
            <a:solidFill>
              <a:srgbClr val="BA75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37" name="íṧliḑé"/>
            <p:cNvSpPr/>
            <p:nvPr/>
          </p:nvSpPr>
          <p:spPr bwMode="auto">
            <a:xfrm>
              <a:off x="1761143" y="2824375"/>
              <a:ext cx="1238298" cy="1233550"/>
            </a:xfrm>
            <a:prstGeom prst="rect">
              <a:avLst/>
            </a:prstGeom>
            <a:solidFill>
              <a:srgbClr val="EAC7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38" name="ísḻiḍê"/>
            <p:cNvSpPr/>
            <p:nvPr/>
          </p:nvSpPr>
          <p:spPr bwMode="auto">
            <a:xfrm>
              <a:off x="2999438" y="2824375"/>
              <a:ext cx="156568" cy="1233550"/>
            </a:xfrm>
            <a:custGeom>
              <a:avLst/>
              <a:gdLst>
                <a:gd name="T0" fmla="*/ 33 w 33"/>
                <a:gd name="T1" fmla="*/ 252 h 260"/>
                <a:gd name="T2" fmla="*/ 0 w 33"/>
                <a:gd name="T3" fmla="*/ 260 h 260"/>
                <a:gd name="T4" fmla="*/ 0 w 33"/>
                <a:gd name="T5" fmla="*/ 0 h 260"/>
                <a:gd name="T6" fmla="*/ 33 w 33"/>
                <a:gd name="T7" fmla="*/ 7 h 260"/>
                <a:gd name="T8" fmla="*/ 33 w 33"/>
                <a:gd name="T9" fmla="*/ 252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260">
                  <a:moveTo>
                    <a:pt x="33" y="252"/>
                  </a:moveTo>
                  <a:lnTo>
                    <a:pt x="0" y="260"/>
                  </a:lnTo>
                  <a:lnTo>
                    <a:pt x="0" y="0"/>
                  </a:lnTo>
                  <a:lnTo>
                    <a:pt x="33" y="7"/>
                  </a:lnTo>
                  <a:lnTo>
                    <a:pt x="33" y="252"/>
                  </a:lnTo>
                  <a:close/>
                </a:path>
              </a:pathLst>
            </a:custGeom>
            <a:solidFill>
              <a:srgbClr val="E88F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39" name="iṩľiḍé"/>
            <p:cNvSpPr/>
            <p:nvPr/>
          </p:nvSpPr>
          <p:spPr bwMode="auto">
            <a:xfrm>
              <a:off x="3156005" y="2824375"/>
              <a:ext cx="156568" cy="1195596"/>
            </a:xfrm>
            <a:custGeom>
              <a:avLst/>
              <a:gdLst>
                <a:gd name="T0" fmla="*/ 0 w 33"/>
                <a:gd name="T1" fmla="*/ 252 h 252"/>
                <a:gd name="T2" fmla="*/ 33 w 33"/>
                <a:gd name="T3" fmla="*/ 252 h 252"/>
                <a:gd name="T4" fmla="*/ 31 w 33"/>
                <a:gd name="T5" fmla="*/ 0 h 252"/>
                <a:gd name="T6" fmla="*/ 0 w 33"/>
                <a:gd name="T7" fmla="*/ 7 h 252"/>
                <a:gd name="T8" fmla="*/ 0 w 33"/>
                <a:gd name="T9" fmla="*/ 25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252">
                  <a:moveTo>
                    <a:pt x="0" y="252"/>
                  </a:moveTo>
                  <a:lnTo>
                    <a:pt x="33" y="252"/>
                  </a:lnTo>
                  <a:lnTo>
                    <a:pt x="31" y="0"/>
                  </a:lnTo>
                  <a:lnTo>
                    <a:pt x="0" y="7"/>
                  </a:lnTo>
                  <a:lnTo>
                    <a:pt x="0" y="252"/>
                  </a:lnTo>
                  <a:close/>
                </a:path>
              </a:pathLst>
            </a:custGeom>
            <a:solidFill>
              <a:srgbClr val="FAAD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40" name="ïşļiḑè"/>
            <p:cNvSpPr/>
            <p:nvPr/>
          </p:nvSpPr>
          <p:spPr bwMode="auto">
            <a:xfrm>
              <a:off x="2999438" y="3934571"/>
              <a:ext cx="313132" cy="123355"/>
            </a:xfrm>
            <a:custGeom>
              <a:avLst/>
              <a:gdLst>
                <a:gd name="T0" fmla="*/ 0 w 66"/>
                <a:gd name="T1" fmla="*/ 26 h 26"/>
                <a:gd name="T2" fmla="*/ 33 w 66"/>
                <a:gd name="T3" fmla="*/ 0 h 26"/>
                <a:gd name="T4" fmla="*/ 66 w 66"/>
                <a:gd name="T5" fmla="*/ 18 h 26"/>
                <a:gd name="T6" fmla="*/ 0 w 66"/>
                <a:gd name="T7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6">
                  <a:moveTo>
                    <a:pt x="0" y="26"/>
                  </a:moveTo>
                  <a:lnTo>
                    <a:pt x="33" y="0"/>
                  </a:lnTo>
                  <a:lnTo>
                    <a:pt x="66" y="18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FCC1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41" name="îšļídé"/>
            <p:cNvSpPr/>
            <p:nvPr/>
          </p:nvSpPr>
          <p:spPr bwMode="auto">
            <a:xfrm>
              <a:off x="2041063" y="2881308"/>
              <a:ext cx="118612" cy="118612"/>
            </a:xfrm>
            <a:custGeom>
              <a:avLst/>
              <a:gdLst>
                <a:gd name="T0" fmla="*/ 55 w 110"/>
                <a:gd name="T1" fmla="*/ 109 h 109"/>
                <a:gd name="T2" fmla="*/ 55 w 110"/>
                <a:gd name="T3" fmla="*/ 109 h 109"/>
                <a:gd name="T4" fmla="*/ 0 w 110"/>
                <a:gd name="T5" fmla="*/ 54 h 109"/>
                <a:gd name="T6" fmla="*/ 55 w 110"/>
                <a:gd name="T7" fmla="*/ 0 h 109"/>
                <a:gd name="T8" fmla="*/ 110 w 110"/>
                <a:gd name="T9" fmla="*/ 54 h 109"/>
                <a:gd name="T10" fmla="*/ 55 w 110"/>
                <a:gd name="T11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0" h="109">
                  <a:moveTo>
                    <a:pt x="55" y="109"/>
                  </a:moveTo>
                  <a:cubicBezTo>
                    <a:pt x="55" y="109"/>
                    <a:pt x="55" y="109"/>
                    <a:pt x="55" y="109"/>
                  </a:cubicBezTo>
                  <a:cubicBezTo>
                    <a:pt x="25" y="109"/>
                    <a:pt x="0" y="84"/>
                    <a:pt x="0" y="54"/>
                  </a:cubicBezTo>
                  <a:cubicBezTo>
                    <a:pt x="0" y="24"/>
                    <a:pt x="25" y="0"/>
                    <a:pt x="55" y="0"/>
                  </a:cubicBezTo>
                  <a:cubicBezTo>
                    <a:pt x="85" y="0"/>
                    <a:pt x="110" y="24"/>
                    <a:pt x="110" y="54"/>
                  </a:cubicBezTo>
                  <a:cubicBezTo>
                    <a:pt x="110" y="84"/>
                    <a:pt x="85" y="109"/>
                    <a:pt x="55" y="109"/>
                  </a:cubicBezTo>
                  <a:close/>
                </a:path>
              </a:pathLst>
            </a:custGeom>
            <a:solidFill>
              <a:srgbClr val="2E36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42" name="íṣḻiďé"/>
            <p:cNvSpPr/>
            <p:nvPr/>
          </p:nvSpPr>
          <p:spPr bwMode="auto">
            <a:xfrm>
              <a:off x="2624630" y="2881308"/>
              <a:ext cx="118612" cy="118612"/>
            </a:xfrm>
            <a:custGeom>
              <a:avLst/>
              <a:gdLst>
                <a:gd name="T0" fmla="*/ 55 w 109"/>
                <a:gd name="T1" fmla="*/ 109 h 109"/>
                <a:gd name="T2" fmla="*/ 55 w 109"/>
                <a:gd name="T3" fmla="*/ 109 h 109"/>
                <a:gd name="T4" fmla="*/ 0 w 109"/>
                <a:gd name="T5" fmla="*/ 54 h 109"/>
                <a:gd name="T6" fmla="*/ 55 w 109"/>
                <a:gd name="T7" fmla="*/ 0 h 109"/>
                <a:gd name="T8" fmla="*/ 109 w 109"/>
                <a:gd name="T9" fmla="*/ 54 h 109"/>
                <a:gd name="T10" fmla="*/ 55 w 109"/>
                <a:gd name="T11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9" h="109">
                  <a:moveTo>
                    <a:pt x="55" y="109"/>
                  </a:moveTo>
                  <a:cubicBezTo>
                    <a:pt x="55" y="109"/>
                    <a:pt x="55" y="109"/>
                    <a:pt x="55" y="109"/>
                  </a:cubicBezTo>
                  <a:cubicBezTo>
                    <a:pt x="25" y="109"/>
                    <a:pt x="0" y="84"/>
                    <a:pt x="0" y="54"/>
                  </a:cubicBezTo>
                  <a:cubicBezTo>
                    <a:pt x="0" y="24"/>
                    <a:pt x="25" y="0"/>
                    <a:pt x="55" y="0"/>
                  </a:cubicBezTo>
                  <a:cubicBezTo>
                    <a:pt x="85" y="0"/>
                    <a:pt x="109" y="24"/>
                    <a:pt x="109" y="54"/>
                  </a:cubicBezTo>
                  <a:cubicBezTo>
                    <a:pt x="109" y="84"/>
                    <a:pt x="85" y="109"/>
                    <a:pt x="55" y="109"/>
                  </a:cubicBezTo>
                  <a:close/>
                </a:path>
              </a:pathLst>
            </a:custGeom>
            <a:solidFill>
              <a:srgbClr val="2E36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43" name="ïŝḻïḓê"/>
            <p:cNvSpPr/>
            <p:nvPr/>
          </p:nvSpPr>
          <p:spPr bwMode="auto">
            <a:xfrm>
              <a:off x="2088507" y="2506497"/>
              <a:ext cx="607287" cy="441233"/>
            </a:xfrm>
            <a:custGeom>
              <a:avLst/>
              <a:gdLst>
                <a:gd name="T0" fmla="*/ 9 w 563"/>
                <a:gd name="T1" fmla="*/ 415 h 415"/>
                <a:gd name="T2" fmla="*/ 9 w 563"/>
                <a:gd name="T3" fmla="*/ 414 h 415"/>
                <a:gd name="T4" fmla="*/ 0 w 563"/>
                <a:gd name="T5" fmla="*/ 405 h 415"/>
                <a:gd name="T6" fmla="*/ 17 w 563"/>
                <a:gd name="T7" fmla="*/ 277 h 415"/>
                <a:gd name="T8" fmla="*/ 124 w 563"/>
                <a:gd name="T9" fmla="*/ 63 h 415"/>
                <a:gd name="T10" fmla="*/ 292 w 563"/>
                <a:gd name="T11" fmla="*/ 2 h 415"/>
                <a:gd name="T12" fmla="*/ 450 w 563"/>
                <a:gd name="T13" fmla="*/ 70 h 415"/>
                <a:gd name="T14" fmla="*/ 530 w 563"/>
                <a:gd name="T15" fmla="*/ 208 h 415"/>
                <a:gd name="T16" fmla="*/ 563 w 563"/>
                <a:gd name="T17" fmla="*/ 405 h 415"/>
                <a:gd name="T18" fmla="*/ 554 w 563"/>
                <a:gd name="T19" fmla="*/ 414 h 415"/>
                <a:gd name="T20" fmla="*/ 554 w 563"/>
                <a:gd name="T21" fmla="*/ 414 h 415"/>
                <a:gd name="T22" fmla="*/ 545 w 563"/>
                <a:gd name="T23" fmla="*/ 405 h 415"/>
                <a:gd name="T24" fmla="*/ 512 w 563"/>
                <a:gd name="T25" fmla="*/ 214 h 415"/>
                <a:gd name="T26" fmla="*/ 291 w 563"/>
                <a:gd name="T27" fmla="*/ 20 h 415"/>
                <a:gd name="T28" fmla="*/ 137 w 563"/>
                <a:gd name="T29" fmla="*/ 77 h 415"/>
                <a:gd name="T30" fmla="*/ 18 w 563"/>
                <a:gd name="T31" fmla="*/ 406 h 415"/>
                <a:gd name="T32" fmla="*/ 9 w 563"/>
                <a:gd name="T33" fmla="*/ 415 h 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3" h="415">
                  <a:moveTo>
                    <a:pt x="9" y="415"/>
                  </a:moveTo>
                  <a:cubicBezTo>
                    <a:pt x="9" y="414"/>
                    <a:pt x="9" y="414"/>
                    <a:pt x="9" y="414"/>
                  </a:cubicBezTo>
                  <a:cubicBezTo>
                    <a:pt x="4" y="414"/>
                    <a:pt x="0" y="410"/>
                    <a:pt x="0" y="405"/>
                  </a:cubicBezTo>
                  <a:cubicBezTo>
                    <a:pt x="0" y="403"/>
                    <a:pt x="1" y="347"/>
                    <a:pt x="17" y="277"/>
                  </a:cubicBezTo>
                  <a:cubicBezTo>
                    <a:pt x="32" y="212"/>
                    <a:pt x="63" y="122"/>
                    <a:pt x="124" y="63"/>
                  </a:cubicBezTo>
                  <a:cubicBezTo>
                    <a:pt x="170" y="20"/>
                    <a:pt x="226" y="0"/>
                    <a:pt x="292" y="2"/>
                  </a:cubicBezTo>
                  <a:cubicBezTo>
                    <a:pt x="354" y="4"/>
                    <a:pt x="407" y="27"/>
                    <a:pt x="450" y="70"/>
                  </a:cubicBezTo>
                  <a:cubicBezTo>
                    <a:pt x="483" y="104"/>
                    <a:pt x="510" y="150"/>
                    <a:pt x="530" y="208"/>
                  </a:cubicBezTo>
                  <a:cubicBezTo>
                    <a:pt x="562" y="306"/>
                    <a:pt x="563" y="401"/>
                    <a:pt x="563" y="405"/>
                  </a:cubicBezTo>
                  <a:cubicBezTo>
                    <a:pt x="563" y="410"/>
                    <a:pt x="559" y="414"/>
                    <a:pt x="554" y="414"/>
                  </a:cubicBezTo>
                  <a:cubicBezTo>
                    <a:pt x="554" y="414"/>
                    <a:pt x="554" y="414"/>
                    <a:pt x="554" y="414"/>
                  </a:cubicBezTo>
                  <a:cubicBezTo>
                    <a:pt x="549" y="414"/>
                    <a:pt x="545" y="410"/>
                    <a:pt x="545" y="405"/>
                  </a:cubicBezTo>
                  <a:cubicBezTo>
                    <a:pt x="545" y="404"/>
                    <a:pt x="544" y="309"/>
                    <a:pt x="512" y="214"/>
                  </a:cubicBezTo>
                  <a:cubicBezTo>
                    <a:pt x="470" y="89"/>
                    <a:pt x="396" y="23"/>
                    <a:pt x="291" y="20"/>
                  </a:cubicBezTo>
                  <a:cubicBezTo>
                    <a:pt x="231" y="18"/>
                    <a:pt x="179" y="37"/>
                    <a:pt x="137" y="77"/>
                  </a:cubicBezTo>
                  <a:cubicBezTo>
                    <a:pt x="24" y="183"/>
                    <a:pt x="18" y="403"/>
                    <a:pt x="18" y="406"/>
                  </a:cubicBezTo>
                  <a:cubicBezTo>
                    <a:pt x="18" y="411"/>
                    <a:pt x="14" y="415"/>
                    <a:pt x="9" y="415"/>
                  </a:cubicBezTo>
                  <a:close/>
                </a:path>
              </a:pathLst>
            </a:custGeom>
            <a:solidFill>
              <a:srgbClr val="EAC7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44" name="íSḻïďe"/>
            <p:cNvSpPr/>
            <p:nvPr/>
          </p:nvSpPr>
          <p:spPr bwMode="auto">
            <a:xfrm>
              <a:off x="3179726" y="3255538"/>
              <a:ext cx="574078" cy="887209"/>
            </a:xfrm>
            <a:custGeom>
              <a:avLst/>
              <a:gdLst>
                <a:gd name="T0" fmla="*/ 0 w 121"/>
                <a:gd name="T1" fmla="*/ 0 h 187"/>
                <a:gd name="T2" fmla="*/ 121 w 121"/>
                <a:gd name="T3" fmla="*/ 187 h 187"/>
                <a:gd name="T4" fmla="*/ 0 w 121"/>
                <a:gd name="T5" fmla="*/ 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187">
                  <a:moveTo>
                    <a:pt x="0" y="0"/>
                  </a:moveTo>
                  <a:lnTo>
                    <a:pt x="121" y="1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45" name="ïśḷíḍè"/>
            <p:cNvSpPr/>
            <p:nvPr/>
          </p:nvSpPr>
          <p:spPr bwMode="auto">
            <a:xfrm>
              <a:off x="3179726" y="3255538"/>
              <a:ext cx="574078" cy="887209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46" name="íś1ïḋé"/>
            <p:cNvSpPr/>
            <p:nvPr/>
          </p:nvSpPr>
          <p:spPr bwMode="auto">
            <a:xfrm>
              <a:off x="3435925" y="3673047"/>
              <a:ext cx="346345" cy="483931"/>
            </a:xfrm>
            <a:custGeom>
              <a:avLst/>
              <a:gdLst>
                <a:gd name="T0" fmla="*/ 62 w 73"/>
                <a:gd name="T1" fmla="*/ 102 h 102"/>
                <a:gd name="T2" fmla="*/ 0 w 73"/>
                <a:gd name="T3" fmla="*/ 7 h 102"/>
                <a:gd name="T4" fmla="*/ 11 w 73"/>
                <a:gd name="T5" fmla="*/ 0 h 102"/>
                <a:gd name="T6" fmla="*/ 73 w 73"/>
                <a:gd name="T7" fmla="*/ 95 h 102"/>
                <a:gd name="T8" fmla="*/ 62 w 73"/>
                <a:gd name="T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102">
                  <a:moveTo>
                    <a:pt x="62" y="102"/>
                  </a:moveTo>
                  <a:lnTo>
                    <a:pt x="0" y="7"/>
                  </a:lnTo>
                  <a:lnTo>
                    <a:pt x="11" y="0"/>
                  </a:lnTo>
                  <a:lnTo>
                    <a:pt x="73" y="95"/>
                  </a:lnTo>
                  <a:lnTo>
                    <a:pt x="62" y="102"/>
                  </a:lnTo>
                  <a:close/>
                </a:path>
              </a:pathLst>
            </a:custGeom>
            <a:solidFill>
              <a:srgbClr val="5A63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47" name="is1íḓê"/>
            <p:cNvSpPr/>
            <p:nvPr/>
          </p:nvSpPr>
          <p:spPr bwMode="auto">
            <a:xfrm>
              <a:off x="3179726" y="3255538"/>
              <a:ext cx="612033" cy="768597"/>
            </a:xfrm>
            <a:custGeom>
              <a:avLst/>
              <a:gdLst>
                <a:gd name="T0" fmla="*/ 320 w 568"/>
                <a:gd name="T1" fmla="*/ 492 h 716"/>
                <a:gd name="T2" fmla="*/ 568 w 568"/>
                <a:gd name="T3" fmla="*/ 484 h 716"/>
                <a:gd name="T4" fmla="*/ 568 w 568"/>
                <a:gd name="T5" fmla="*/ 475 h 716"/>
                <a:gd name="T6" fmla="*/ 264 w 568"/>
                <a:gd name="T7" fmla="*/ 260 h 716"/>
                <a:gd name="T8" fmla="*/ 0 w 568"/>
                <a:gd name="T9" fmla="*/ 0 h 716"/>
                <a:gd name="T10" fmla="*/ 130 w 568"/>
                <a:gd name="T11" fmla="*/ 347 h 716"/>
                <a:gd name="T12" fmla="*/ 204 w 568"/>
                <a:gd name="T13" fmla="*/ 712 h 716"/>
                <a:gd name="T14" fmla="*/ 211 w 568"/>
                <a:gd name="T15" fmla="*/ 716 h 716"/>
                <a:gd name="T16" fmla="*/ 320 w 568"/>
                <a:gd name="T17" fmla="*/ 492 h 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8" h="716">
                  <a:moveTo>
                    <a:pt x="320" y="492"/>
                  </a:moveTo>
                  <a:cubicBezTo>
                    <a:pt x="568" y="484"/>
                    <a:pt x="568" y="484"/>
                    <a:pt x="568" y="484"/>
                  </a:cubicBezTo>
                  <a:cubicBezTo>
                    <a:pt x="568" y="475"/>
                    <a:pt x="568" y="475"/>
                    <a:pt x="568" y="475"/>
                  </a:cubicBezTo>
                  <a:cubicBezTo>
                    <a:pt x="264" y="260"/>
                    <a:pt x="264" y="260"/>
                    <a:pt x="264" y="260"/>
                  </a:cubicBezTo>
                  <a:cubicBezTo>
                    <a:pt x="176" y="174"/>
                    <a:pt x="88" y="87"/>
                    <a:pt x="0" y="0"/>
                  </a:cubicBezTo>
                  <a:cubicBezTo>
                    <a:pt x="43" y="116"/>
                    <a:pt x="87" y="232"/>
                    <a:pt x="130" y="347"/>
                  </a:cubicBezTo>
                  <a:cubicBezTo>
                    <a:pt x="204" y="712"/>
                    <a:pt x="204" y="712"/>
                    <a:pt x="204" y="712"/>
                  </a:cubicBezTo>
                  <a:cubicBezTo>
                    <a:pt x="211" y="716"/>
                    <a:pt x="211" y="716"/>
                    <a:pt x="211" y="716"/>
                  </a:cubicBezTo>
                  <a:lnTo>
                    <a:pt x="320" y="492"/>
                  </a:lnTo>
                  <a:close/>
                </a:path>
              </a:pathLst>
            </a:custGeom>
            <a:solidFill>
              <a:srgbClr val="5A63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48" name="ïSļïḋé"/>
            <p:cNvSpPr/>
            <p:nvPr/>
          </p:nvSpPr>
          <p:spPr bwMode="auto">
            <a:xfrm>
              <a:off x="3179726" y="3255538"/>
              <a:ext cx="612033" cy="887209"/>
            </a:xfrm>
            <a:custGeom>
              <a:avLst/>
              <a:gdLst>
                <a:gd name="T0" fmla="*/ 3 w 568"/>
                <a:gd name="T1" fmla="*/ 3 h 824"/>
                <a:gd name="T2" fmla="*/ 264 w 568"/>
                <a:gd name="T3" fmla="*/ 260 h 824"/>
                <a:gd name="T4" fmla="*/ 568 w 568"/>
                <a:gd name="T5" fmla="*/ 475 h 824"/>
                <a:gd name="T6" fmla="*/ 568 w 568"/>
                <a:gd name="T7" fmla="*/ 484 h 824"/>
                <a:gd name="T8" fmla="*/ 354 w 568"/>
                <a:gd name="T9" fmla="*/ 491 h 824"/>
                <a:gd name="T10" fmla="*/ 560 w 568"/>
                <a:gd name="T11" fmla="*/ 807 h 824"/>
                <a:gd name="T12" fmla="*/ 535 w 568"/>
                <a:gd name="T13" fmla="*/ 824 h 824"/>
                <a:gd name="T14" fmla="*/ 319 w 568"/>
                <a:gd name="T15" fmla="*/ 492 h 824"/>
                <a:gd name="T16" fmla="*/ 262 w 568"/>
                <a:gd name="T17" fmla="*/ 403 h 824"/>
                <a:gd name="T18" fmla="*/ 231 w 568"/>
                <a:gd name="T19" fmla="*/ 356 h 824"/>
                <a:gd name="T20" fmla="*/ 0 w 568"/>
                <a:gd name="T21" fmla="*/ 0 h 824"/>
                <a:gd name="T22" fmla="*/ 3 w 568"/>
                <a:gd name="T23" fmla="*/ 3 h 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68" h="824">
                  <a:moveTo>
                    <a:pt x="3" y="3"/>
                  </a:moveTo>
                  <a:cubicBezTo>
                    <a:pt x="90" y="89"/>
                    <a:pt x="177" y="175"/>
                    <a:pt x="264" y="260"/>
                  </a:cubicBezTo>
                  <a:cubicBezTo>
                    <a:pt x="568" y="475"/>
                    <a:pt x="568" y="475"/>
                    <a:pt x="568" y="475"/>
                  </a:cubicBezTo>
                  <a:cubicBezTo>
                    <a:pt x="568" y="484"/>
                    <a:pt x="568" y="484"/>
                    <a:pt x="568" y="484"/>
                  </a:cubicBezTo>
                  <a:cubicBezTo>
                    <a:pt x="354" y="491"/>
                    <a:pt x="354" y="491"/>
                    <a:pt x="354" y="491"/>
                  </a:cubicBezTo>
                  <a:cubicBezTo>
                    <a:pt x="560" y="807"/>
                    <a:pt x="560" y="807"/>
                    <a:pt x="560" y="807"/>
                  </a:cubicBezTo>
                  <a:cubicBezTo>
                    <a:pt x="535" y="824"/>
                    <a:pt x="535" y="824"/>
                    <a:pt x="535" y="824"/>
                  </a:cubicBezTo>
                  <a:cubicBezTo>
                    <a:pt x="319" y="492"/>
                    <a:pt x="319" y="492"/>
                    <a:pt x="319" y="492"/>
                  </a:cubicBezTo>
                  <a:cubicBezTo>
                    <a:pt x="262" y="403"/>
                    <a:pt x="262" y="403"/>
                    <a:pt x="262" y="403"/>
                  </a:cubicBezTo>
                  <a:cubicBezTo>
                    <a:pt x="231" y="356"/>
                    <a:pt x="231" y="356"/>
                    <a:pt x="231" y="35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2" y="2"/>
                    <a:pt x="3" y="3"/>
                  </a:cubicBezTo>
                  <a:close/>
                </a:path>
              </a:pathLst>
            </a:custGeom>
            <a:solidFill>
              <a:srgbClr val="2D36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49" name="îslîḓé"/>
            <p:cNvSpPr/>
            <p:nvPr/>
          </p:nvSpPr>
          <p:spPr bwMode="auto">
            <a:xfrm>
              <a:off x="1281954" y="2250009"/>
              <a:ext cx="3283145" cy="2125503"/>
            </a:xfrm>
            <a:custGeom>
              <a:avLst/>
              <a:gdLst>
                <a:gd name="T0" fmla="*/ 3056 w 3056"/>
                <a:gd name="T1" fmla="*/ 160 h 1984"/>
                <a:gd name="T2" fmla="*/ 2896 w 3056"/>
                <a:gd name="T3" fmla="*/ 0 h 1984"/>
                <a:gd name="T4" fmla="*/ 160 w 3056"/>
                <a:gd name="T5" fmla="*/ 0 h 1984"/>
                <a:gd name="T6" fmla="*/ 0 w 3056"/>
                <a:gd name="T7" fmla="*/ 160 h 1984"/>
                <a:gd name="T8" fmla="*/ 0 w 3056"/>
                <a:gd name="T9" fmla="*/ 1824 h 1984"/>
                <a:gd name="T10" fmla="*/ 160 w 3056"/>
                <a:gd name="T11" fmla="*/ 1984 h 1984"/>
                <a:gd name="T12" fmla="*/ 2896 w 3056"/>
                <a:gd name="T13" fmla="*/ 1984 h 1984"/>
                <a:gd name="T14" fmla="*/ 3056 w 3056"/>
                <a:gd name="T15" fmla="*/ 1824 h 1984"/>
                <a:gd name="T16" fmla="*/ 3056 w 3056"/>
                <a:gd name="T17" fmla="*/ 160 h 1984"/>
                <a:gd name="T18" fmla="*/ 2896 w 3056"/>
                <a:gd name="T19" fmla="*/ 1712 h 1984"/>
                <a:gd name="T20" fmla="*/ 2736 w 3056"/>
                <a:gd name="T21" fmla="*/ 1872 h 1984"/>
                <a:gd name="T22" fmla="*/ 320 w 3056"/>
                <a:gd name="T23" fmla="*/ 1872 h 1984"/>
                <a:gd name="T24" fmla="*/ 160 w 3056"/>
                <a:gd name="T25" fmla="*/ 1712 h 1984"/>
                <a:gd name="T26" fmla="*/ 160 w 3056"/>
                <a:gd name="T27" fmla="*/ 288 h 1984"/>
                <a:gd name="T28" fmla="*/ 320 w 3056"/>
                <a:gd name="T29" fmla="*/ 128 h 1984"/>
                <a:gd name="T30" fmla="*/ 2736 w 3056"/>
                <a:gd name="T31" fmla="*/ 128 h 1984"/>
                <a:gd name="T32" fmla="*/ 2896 w 3056"/>
                <a:gd name="T33" fmla="*/ 288 h 1984"/>
                <a:gd name="T34" fmla="*/ 2896 w 3056"/>
                <a:gd name="T35" fmla="*/ 1712 h 19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056" h="1984">
                  <a:moveTo>
                    <a:pt x="3056" y="160"/>
                  </a:moveTo>
                  <a:cubicBezTo>
                    <a:pt x="3056" y="71"/>
                    <a:pt x="2985" y="0"/>
                    <a:pt x="2896" y="0"/>
                  </a:cubicBezTo>
                  <a:cubicBezTo>
                    <a:pt x="160" y="0"/>
                    <a:pt x="160" y="0"/>
                    <a:pt x="160" y="0"/>
                  </a:cubicBezTo>
                  <a:cubicBezTo>
                    <a:pt x="71" y="0"/>
                    <a:pt x="0" y="71"/>
                    <a:pt x="0" y="160"/>
                  </a:cubicBezTo>
                  <a:cubicBezTo>
                    <a:pt x="0" y="1824"/>
                    <a:pt x="0" y="1824"/>
                    <a:pt x="0" y="1824"/>
                  </a:cubicBezTo>
                  <a:cubicBezTo>
                    <a:pt x="0" y="1913"/>
                    <a:pt x="71" y="1984"/>
                    <a:pt x="160" y="1984"/>
                  </a:cubicBezTo>
                  <a:cubicBezTo>
                    <a:pt x="2896" y="1984"/>
                    <a:pt x="2896" y="1984"/>
                    <a:pt x="2896" y="1984"/>
                  </a:cubicBezTo>
                  <a:cubicBezTo>
                    <a:pt x="2985" y="1984"/>
                    <a:pt x="3056" y="1913"/>
                    <a:pt x="3056" y="1824"/>
                  </a:cubicBezTo>
                  <a:lnTo>
                    <a:pt x="3056" y="160"/>
                  </a:lnTo>
                  <a:close/>
                  <a:moveTo>
                    <a:pt x="2896" y="1712"/>
                  </a:moveTo>
                  <a:cubicBezTo>
                    <a:pt x="2896" y="1801"/>
                    <a:pt x="2825" y="1872"/>
                    <a:pt x="2736" y="1872"/>
                  </a:cubicBezTo>
                  <a:cubicBezTo>
                    <a:pt x="320" y="1872"/>
                    <a:pt x="320" y="1872"/>
                    <a:pt x="320" y="1872"/>
                  </a:cubicBezTo>
                  <a:cubicBezTo>
                    <a:pt x="231" y="1872"/>
                    <a:pt x="160" y="1801"/>
                    <a:pt x="160" y="1712"/>
                  </a:cubicBezTo>
                  <a:cubicBezTo>
                    <a:pt x="160" y="288"/>
                    <a:pt x="160" y="288"/>
                    <a:pt x="160" y="288"/>
                  </a:cubicBezTo>
                  <a:cubicBezTo>
                    <a:pt x="160" y="199"/>
                    <a:pt x="231" y="128"/>
                    <a:pt x="320" y="128"/>
                  </a:cubicBezTo>
                  <a:cubicBezTo>
                    <a:pt x="2736" y="128"/>
                    <a:pt x="2736" y="128"/>
                    <a:pt x="2736" y="128"/>
                  </a:cubicBezTo>
                  <a:cubicBezTo>
                    <a:pt x="2825" y="128"/>
                    <a:pt x="2896" y="199"/>
                    <a:pt x="2896" y="288"/>
                  </a:cubicBezTo>
                  <a:lnTo>
                    <a:pt x="2896" y="1712"/>
                  </a:lnTo>
                  <a:close/>
                </a:path>
              </a:pathLst>
            </a:custGeom>
            <a:solidFill>
              <a:srgbClr val="E5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50" name="íš1íḋé"/>
            <p:cNvSpPr/>
            <p:nvPr/>
          </p:nvSpPr>
          <p:spPr bwMode="auto">
            <a:xfrm>
              <a:off x="1058968" y="4422956"/>
              <a:ext cx="3672188" cy="185034"/>
            </a:xfrm>
            <a:custGeom>
              <a:avLst/>
              <a:gdLst>
                <a:gd name="T0" fmla="*/ 3394 w 3417"/>
                <a:gd name="T1" fmla="*/ 0 h 176"/>
                <a:gd name="T2" fmla="*/ 1712 w 3417"/>
                <a:gd name="T3" fmla="*/ 0 h 176"/>
                <a:gd name="T4" fmla="*/ 1705 w 3417"/>
                <a:gd name="T5" fmla="*/ 0 h 176"/>
                <a:gd name="T6" fmla="*/ 24 w 3417"/>
                <a:gd name="T7" fmla="*/ 0 h 176"/>
                <a:gd name="T8" fmla="*/ 253 w 3417"/>
                <a:gd name="T9" fmla="*/ 176 h 176"/>
                <a:gd name="T10" fmla="*/ 1705 w 3417"/>
                <a:gd name="T11" fmla="*/ 176 h 176"/>
                <a:gd name="T12" fmla="*/ 1712 w 3417"/>
                <a:gd name="T13" fmla="*/ 176 h 176"/>
                <a:gd name="T14" fmla="*/ 3165 w 3417"/>
                <a:gd name="T15" fmla="*/ 176 h 176"/>
                <a:gd name="T16" fmla="*/ 3394 w 3417"/>
                <a:gd name="T1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17" h="176">
                  <a:moveTo>
                    <a:pt x="3394" y="0"/>
                  </a:moveTo>
                  <a:cubicBezTo>
                    <a:pt x="3372" y="0"/>
                    <a:pt x="1834" y="0"/>
                    <a:pt x="1712" y="0"/>
                  </a:cubicBezTo>
                  <a:cubicBezTo>
                    <a:pt x="1712" y="0"/>
                    <a:pt x="1710" y="0"/>
                    <a:pt x="1705" y="0"/>
                  </a:cubicBezTo>
                  <a:cubicBezTo>
                    <a:pt x="1583" y="0"/>
                    <a:pt x="46" y="0"/>
                    <a:pt x="24" y="0"/>
                  </a:cubicBezTo>
                  <a:cubicBezTo>
                    <a:pt x="0" y="0"/>
                    <a:pt x="118" y="176"/>
                    <a:pt x="253" y="176"/>
                  </a:cubicBezTo>
                  <a:cubicBezTo>
                    <a:pt x="382" y="176"/>
                    <a:pt x="1597" y="176"/>
                    <a:pt x="1705" y="176"/>
                  </a:cubicBezTo>
                  <a:cubicBezTo>
                    <a:pt x="1710" y="176"/>
                    <a:pt x="1712" y="176"/>
                    <a:pt x="1712" y="176"/>
                  </a:cubicBezTo>
                  <a:cubicBezTo>
                    <a:pt x="1820" y="176"/>
                    <a:pt x="3036" y="176"/>
                    <a:pt x="3165" y="176"/>
                  </a:cubicBezTo>
                  <a:cubicBezTo>
                    <a:pt x="3299" y="176"/>
                    <a:pt x="3417" y="0"/>
                    <a:pt x="3394" y="0"/>
                  </a:cubicBezTo>
                  <a:close/>
                </a:path>
              </a:pathLst>
            </a:custGeom>
            <a:solidFill>
              <a:srgbClr val="E5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51" name="îşlíḓé"/>
            <p:cNvSpPr/>
            <p:nvPr/>
          </p:nvSpPr>
          <p:spPr bwMode="auto">
            <a:xfrm>
              <a:off x="2591417" y="4489378"/>
              <a:ext cx="664220" cy="52190"/>
            </a:xfrm>
            <a:custGeom>
              <a:avLst/>
              <a:gdLst>
                <a:gd name="T0" fmla="*/ 593 w 618"/>
                <a:gd name="T1" fmla="*/ 50 h 50"/>
                <a:gd name="T2" fmla="*/ 24 w 618"/>
                <a:gd name="T3" fmla="*/ 50 h 50"/>
                <a:gd name="T4" fmla="*/ 0 w 618"/>
                <a:gd name="T5" fmla="*/ 25 h 50"/>
                <a:gd name="T6" fmla="*/ 0 w 618"/>
                <a:gd name="T7" fmla="*/ 24 h 50"/>
                <a:gd name="T8" fmla="*/ 24 w 618"/>
                <a:gd name="T9" fmla="*/ 0 h 50"/>
                <a:gd name="T10" fmla="*/ 593 w 618"/>
                <a:gd name="T11" fmla="*/ 0 h 50"/>
                <a:gd name="T12" fmla="*/ 618 w 618"/>
                <a:gd name="T13" fmla="*/ 24 h 50"/>
                <a:gd name="T14" fmla="*/ 618 w 618"/>
                <a:gd name="T15" fmla="*/ 25 h 50"/>
                <a:gd name="T16" fmla="*/ 593 w 618"/>
                <a:gd name="T17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8" h="50">
                  <a:moveTo>
                    <a:pt x="593" y="50"/>
                  </a:moveTo>
                  <a:cubicBezTo>
                    <a:pt x="24" y="50"/>
                    <a:pt x="24" y="50"/>
                    <a:pt x="24" y="50"/>
                  </a:cubicBezTo>
                  <a:cubicBezTo>
                    <a:pt x="11" y="50"/>
                    <a:pt x="0" y="39"/>
                    <a:pt x="0" y="25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11"/>
                    <a:pt x="11" y="0"/>
                    <a:pt x="24" y="0"/>
                  </a:cubicBezTo>
                  <a:cubicBezTo>
                    <a:pt x="593" y="0"/>
                    <a:pt x="593" y="0"/>
                    <a:pt x="593" y="0"/>
                  </a:cubicBezTo>
                  <a:cubicBezTo>
                    <a:pt x="607" y="0"/>
                    <a:pt x="618" y="11"/>
                    <a:pt x="618" y="24"/>
                  </a:cubicBezTo>
                  <a:cubicBezTo>
                    <a:pt x="618" y="25"/>
                    <a:pt x="618" y="25"/>
                    <a:pt x="618" y="25"/>
                  </a:cubicBezTo>
                  <a:cubicBezTo>
                    <a:pt x="618" y="39"/>
                    <a:pt x="607" y="50"/>
                    <a:pt x="593" y="5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grpSp>
        <p:nvGrpSpPr>
          <p:cNvPr id="6" name="í$ḷíďè"/>
          <p:cNvGrpSpPr/>
          <p:nvPr/>
        </p:nvGrpSpPr>
        <p:grpSpPr>
          <a:xfrm>
            <a:off x="6359976" y="2222503"/>
            <a:ext cx="565901" cy="479075"/>
            <a:chOff x="4746000" y="1584000"/>
            <a:chExt cx="352052" cy="298037"/>
          </a:xfrm>
        </p:grpSpPr>
        <p:sp>
          <p:nvSpPr>
            <p:cNvPr id="27" name="ïşlïďê"/>
            <p:cNvSpPr/>
            <p:nvPr/>
          </p:nvSpPr>
          <p:spPr>
            <a:xfrm>
              <a:off x="4755524" y="1636299"/>
              <a:ext cx="241300" cy="241300"/>
            </a:xfrm>
            <a:prstGeom prst="rect">
              <a:avLst/>
            </a:prstGeom>
            <a:noFill/>
            <a:ln w="28575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Autofit/>
            </a:bodyPr>
            <a:lstStyle/>
            <a:p>
              <a:pPr algn="ctr"/>
              <a:endParaRPr lang="zh-CN" altLang="en-US" sz="1000" dirty="0">
                <a:solidFill>
                  <a:schemeClr val="bg1"/>
                </a:solidFill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28" name="îs1iḓè"/>
            <p:cNvSpPr/>
            <p:nvPr/>
          </p:nvSpPr>
          <p:spPr bwMode="auto">
            <a:xfrm>
              <a:off x="4746000" y="1584000"/>
              <a:ext cx="352052" cy="298037"/>
            </a:xfrm>
            <a:custGeom>
              <a:avLst/>
              <a:gdLst>
                <a:gd name="T0" fmla="*/ 92 w 798"/>
                <a:gd name="T1" fmla="*/ 299 h 676"/>
                <a:gd name="T2" fmla="*/ 273 w 798"/>
                <a:gd name="T3" fmla="*/ 443 h 676"/>
                <a:gd name="T4" fmla="*/ 725 w 798"/>
                <a:gd name="T5" fmla="*/ 27 h 676"/>
                <a:gd name="T6" fmla="*/ 781 w 798"/>
                <a:gd name="T7" fmla="*/ 21 h 676"/>
                <a:gd name="T8" fmla="*/ 778 w 798"/>
                <a:gd name="T9" fmla="*/ 75 h 676"/>
                <a:gd name="T10" fmla="*/ 306 w 798"/>
                <a:gd name="T11" fmla="*/ 627 h 676"/>
                <a:gd name="T12" fmla="*/ 227 w 798"/>
                <a:gd name="T13" fmla="*/ 627 h 676"/>
                <a:gd name="T14" fmla="*/ 24 w 798"/>
                <a:gd name="T15" fmla="*/ 352 h 676"/>
                <a:gd name="T16" fmla="*/ 30 w 798"/>
                <a:gd name="T17" fmla="*/ 292 h 676"/>
                <a:gd name="T18" fmla="*/ 92 w 798"/>
                <a:gd name="T19" fmla="*/ 299 h 6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98" h="676">
                  <a:moveTo>
                    <a:pt x="92" y="299"/>
                  </a:moveTo>
                  <a:cubicBezTo>
                    <a:pt x="273" y="443"/>
                    <a:pt x="273" y="443"/>
                    <a:pt x="273" y="443"/>
                  </a:cubicBezTo>
                  <a:cubicBezTo>
                    <a:pt x="725" y="27"/>
                    <a:pt x="725" y="27"/>
                    <a:pt x="725" y="27"/>
                  </a:cubicBezTo>
                  <a:cubicBezTo>
                    <a:pt x="725" y="27"/>
                    <a:pt x="755" y="0"/>
                    <a:pt x="781" y="21"/>
                  </a:cubicBezTo>
                  <a:cubicBezTo>
                    <a:pt x="789" y="28"/>
                    <a:pt x="798" y="46"/>
                    <a:pt x="778" y="75"/>
                  </a:cubicBezTo>
                  <a:cubicBezTo>
                    <a:pt x="306" y="627"/>
                    <a:pt x="306" y="627"/>
                    <a:pt x="306" y="627"/>
                  </a:cubicBezTo>
                  <a:cubicBezTo>
                    <a:pt x="306" y="627"/>
                    <a:pt x="270" y="676"/>
                    <a:pt x="227" y="627"/>
                  </a:cubicBezTo>
                  <a:cubicBezTo>
                    <a:pt x="24" y="352"/>
                    <a:pt x="24" y="352"/>
                    <a:pt x="24" y="352"/>
                  </a:cubicBezTo>
                  <a:cubicBezTo>
                    <a:pt x="24" y="352"/>
                    <a:pt x="0" y="315"/>
                    <a:pt x="30" y="292"/>
                  </a:cubicBezTo>
                  <a:cubicBezTo>
                    <a:pt x="40" y="285"/>
                    <a:pt x="63" y="273"/>
                    <a:pt x="92" y="29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 sz="2200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grpSp>
        <p:nvGrpSpPr>
          <p:cNvPr id="53" name="í$ḷíďè"/>
          <p:cNvGrpSpPr/>
          <p:nvPr/>
        </p:nvGrpSpPr>
        <p:grpSpPr>
          <a:xfrm>
            <a:off x="6359976" y="3330352"/>
            <a:ext cx="565901" cy="479075"/>
            <a:chOff x="4746000" y="1584000"/>
            <a:chExt cx="352052" cy="298037"/>
          </a:xfrm>
        </p:grpSpPr>
        <p:sp>
          <p:nvSpPr>
            <p:cNvPr id="54" name="ïşlïďê"/>
            <p:cNvSpPr/>
            <p:nvPr/>
          </p:nvSpPr>
          <p:spPr>
            <a:xfrm>
              <a:off x="4755524" y="1636299"/>
              <a:ext cx="241300" cy="241300"/>
            </a:xfrm>
            <a:prstGeom prst="rect">
              <a:avLst/>
            </a:prstGeom>
            <a:noFill/>
            <a:ln w="28575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Autofit/>
            </a:bodyPr>
            <a:lstStyle/>
            <a:p>
              <a:pPr algn="ctr"/>
              <a:endParaRPr lang="zh-CN" altLang="en-US" sz="1000" dirty="0">
                <a:solidFill>
                  <a:schemeClr val="bg1"/>
                </a:solidFill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55" name="îs1iḓè"/>
            <p:cNvSpPr/>
            <p:nvPr/>
          </p:nvSpPr>
          <p:spPr bwMode="auto">
            <a:xfrm>
              <a:off x="4746000" y="1584000"/>
              <a:ext cx="352052" cy="298037"/>
            </a:xfrm>
            <a:custGeom>
              <a:avLst/>
              <a:gdLst>
                <a:gd name="T0" fmla="*/ 92 w 798"/>
                <a:gd name="T1" fmla="*/ 299 h 676"/>
                <a:gd name="T2" fmla="*/ 273 w 798"/>
                <a:gd name="T3" fmla="*/ 443 h 676"/>
                <a:gd name="T4" fmla="*/ 725 w 798"/>
                <a:gd name="T5" fmla="*/ 27 h 676"/>
                <a:gd name="T6" fmla="*/ 781 w 798"/>
                <a:gd name="T7" fmla="*/ 21 h 676"/>
                <a:gd name="T8" fmla="*/ 778 w 798"/>
                <a:gd name="T9" fmla="*/ 75 h 676"/>
                <a:gd name="T10" fmla="*/ 306 w 798"/>
                <a:gd name="T11" fmla="*/ 627 h 676"/>
                <a:gd name="T12" fmla="*/ 227 w 798"/>
                <a:gd name="T13" fmla="*/ 627 h 676"/>
                <a:gd name="T14" fmla="*/ 24 w 798"/>
                <a:gd name="T15" fmla="*/ 352 h 676"/>
                <a:gd name="T16" fmla="*/ 30 w 798"/>
                <a:gd name="T17" fmla="*/ 292 h 676"/>
                <a:gd name="T18" fmla="*/ 92 w 798"/>
                <a:gd name="T19" fmla="*/ 299 h 6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98" h="676">
                  <a:moveTo>
                    <a:pt x="92" y="299"/>
                  </a:moveTo>
                  <a:cubicBezTo>
                    <a:pt x="273" y="443"/>
                    <a:pt x="273" y="443"/>
                    <a:pt x="273" y="443"/>
                  </a:cubicBezTo>
                  <a:cubicBezTo>
                    <a:pt x="725" y="27"/>
                    <a:pt x="725" y="27"/>
                    <a:pt x="725" y="27"/>
                  </a:cubicBezTo>
                  <a:cubicBezTo>
                    <a:pt x="725" y="27"/>
                    <a:pt x="755" y="0"/>
                    <a:pt x="781" y="21"/>
                  </a:cubicBezTo>
                  <a:cubicBezTo>
                    <a:pt x="789" y="28"/>
                    <a:pt x="798" y="46"/>
                    <a:pt x="778" y="75"/>
                  </a:cubicBezTo>
                  <a:cubicBezTo>
                    <a:pt x="306" y="627"/>
                    <a:pt x="306" y="627"/>
                    <a:pt x="306" y="627"/>
                  </a:cubicBezTo>
                  <a:cubicBezTo>
                    <a:pt x="306" y="627"/>
                    <a:pt x="270" y="676"/>
                    <a:pt x="227" y="627"/>
                  </a:cubicBezTo>
                  <a:cubicBezTo>
                    <a:pt x="24" y="352"/>
                    <a:pt x="24" y="352"/>
                    <a:pt x="24" y="352"/>
                  </a:cubicBezTo>
                  <a:cubicBezTo>
                    <a:pt x="24" y="352"/>
                    <a:pt x="0" y="315"/>
                    <a:pt x="30" y="292"/>
                  </a:cubicBezTo>
                  <a:cubicBezTo>
                    <a:pt x="40" y="285"/>
                    <a:pt x="63" y="273"/>
                    <a:pt x="92" y="29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 sz="2200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grpSp>
        <p:nvGrpSpPr>
          <p:cNvPr id="56" name="í$ḷíďè"/>
          <p:cNvGrpSpPr/>
          <p:nvPr/>
        </p:nvGrpSpPr>
        <p:grpSpPr>
          <a:xfrm>
            <a:off x="6359976" y="4438201"/>
            <a:ext cx="565901" cy="479075"/>
            <a:chOff x="4746000" y="1584000"/>
            <a:chExt cx="352052" cy="298037"/>
          </a:xfrm>
        </p:grpSpPr>
        <p:sp>
          <p:nvSpPr>
            <p:cNvPr id="57" name="ïşlïďê"/>
            <p:cNvSpPr/>
            <p:nvPr/>
          </p:nvSpPr>
          <p:spPr>
            <a:xfrm>
              <a:off x="4755524" y="1636299"/>
              <a:ext cx="241300" cy="241300"/>
            </a:xfrm>
            <a:prstGeom prst="rect">
              <a:avLst/>
            </a:prstGeom>
            <a:noFill/>
            <a:ln w="28575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Autofit/>
            </a:bodyPr>
            <a:lstStyle/>
            <a:p>
              <a:pPr algn="ctr"/>
              <a:endParaRPr lang="zh-CN" altLang="en-US" sz="1000" dirty="0">
                <a:solidFill>
                  <a:schemeClr val="bg1"/>
                </a:solidFill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58" name="îs1iḓè"/>
            <p:cNvSpPr/>
            <p:nvPr/>
          </p:nvSpPr>
          <p:spPr bwMode="auto">
            <a:xfrm>
              <a:off x="4746000" y="1584000"/>
              <a:ext cx="352052" cy="298037"/>
            </a:xfrm>
            <a:custGeom>
              <a:avLst/>
              <a:gdLst>
                <a:gd name="T0" fmla="*/ 92 w 798"/>
                <a:gd name="T1" fmla="*/ 299 h 676"/>
                <a:gd name="T2" fmla="*/ 273 w 798"/>
                <a:gd name="T3" fmla="*/ 443 h 676"/>
                <a:gd name="T4" fmla="*/ 725 w 798"/>
                <a:gd name="T5" fmla="*/ 27 h 676"/>
                <a:gd name="T6" fmla="*/ 781 w 798"/>
                <a:gd name="T7" fmla="*/ 21 h 676"/>
                <a:gd name="T8" fmla="*/ 778 w 798"/>
                <a:gd name="T9" fmla="*/ 75 h 676"/>
                <a:gd name="T10" fmla="*/ 306 w 798"/>
                <a:gd name="T11" fmla="*/ 627 h 676"/>
                <a:gd name="T12" fmla="*/ 227 w 798"/>
                <a:gd name="T13" fmla="*/ 627 h 676"/>
                <a:gd name="T14" fmla="*/ 24 w 798"/>
                <a:gd name="T15" fmla="*/ 352 h 676"/>
                <a:gd name="T16" fmla="*/ 30 w 798"/>
                <a:gd name="T17" fmla="*/ 292 h 676"/>
                <a:gd name="T18" fmla="*/ 92 w 798"/>
                <a:gd name="T19" fmla="*/ 299 h 6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98" h="676">
                  <a:moveTo>
                    <a:pt x="92" y="299"/>
                  </a:moveTo>
                  <a:cubicBezTo>
                    <a:pt x="273" y="443"/>
                    <a:pt x="273" y="443"/>
                    <a:pt x="273" y="443"/>
                  </a:cubicBezTo>
                  <a:cubicBezTo>
                    <a:pt x="725" y="27"/>
                    <a:pt x="725" y="27"/>
                    <a:pt x="725" y="27"/>
                  </a:cubicBezTo>
                  <a:cubicBezTo>
                    <a:pt x="725" y="27"/>
                    <a:pt x="755" y="0"/>
                    <a:pt x="781" y="21"/>
                  </a:cubicBezTo>
                  <a:cubicBezTo>
                    <a:pt x="789" y="28"/>
                    <a:pt x="798" y="46"/>
                    <a:pt x="778" y="75"/>
                  </a:cubicBezTo>
                  <a:cubicBezTo>
                    <a:pt x="306" y="627"/>
                    <a:pt x="306" y="627"/>
                    <a:pt x="306" y="627"/>
                  </a:cubicBezTo>
                  <a:cubicBezTo>
                    <a:pt x="306" y="627"/>
                    <a:pt x="270" y="676"/>
                    <a:pt x="227" y="627"/>
                  </a:cubicBezTo>
                  <a:cubicBezTo>
                    <a:pt x="24" y="352"/>
                    <a:pt x="24" y="352"/>
                    <a:pt x="24" y="352"/>
                  </a:cubicBezTo>
                  <a:cubicBezTo>
                    <a:pt x="24" y="352"/>
                    <a:pt x="0" y="315"/>
                    <a:pt x="30" y="292"/>
                  </a:cubicBezTo>
                  <a:cubicBezTo>
                    <a:pt x="40" y="285"/>
                    <a:pt x="63" y="273"/>
                    <a:pt x="92" y="29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 sz="2200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grpSp>
        <p:nvGrpSpPr>
          <p:cNvPr id="66" name="组合 65"/>
          <p:cNvGrpSpPr/>
          <p:nvPr/>
        </p:nvGrpSpPr>
        <p:grpSpPr>
          <a:xfrm>
            <a:off x="6980153" y="2084478"/>
            <a:ext cx="3916449" cy="845903"/>
            <a:chOff x="1809750" y="2496470"/>
            <a:chExt cx="3916449" cy="845903"/>
          </a:xfrm>
        </p:grpSpPr>
        <p:sp>
          <p:nvSpPr>
            <p:cNvPr id="67" name="文本框 66"/>
            <p:cNvSpPr txBox="1"/>
            <p:nvPr/>
          </p:nvSpPr>
          <p:spPr>
            <a:xfrm>
              <a:off x="1809750" y="2934313"/>
              <a:ext cx="3916449" cy="40806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900" dirty="0">
                  <a:solidFill>
                    <a:schemeClr val="bg1">
                      <a:lumMod val="50000"/>
                    </a:schemeClr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The user can demonstrate on a projector or computer, or print the presentation and make it into a film to be used in a wider field</a:t>
              </a:r>
            </a:p>
          </p:txBody>
        </p:sp>
        <p:sp>
          <p:nvSpPr>
            <p:cNvPr id="68" name="文本框 67"/>
            <p:cNvSpPr txBox="1"/>
            <p:nvPr/>
          </p:nvSpPr>
          <p:spPr>
            <a:xfrm>
              <a:off x="1809751" y="2496470"/>
              <a:ext cx="1514484" cy="51334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zh-CN" altLang="en-US" sz="2400" dirty="0"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标题添加</a:t>
              </a:r>
              <a:endParaRPr lang="en-US" altLang="zh-CN" sz="2400" dirty="0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grpSp>
        <p:nvGrpSpPr>
          <p:cNvPr id="69" name="组合 68"/>
          <p:cNvGrpSpPr/>
          <p:nvPr/>
        </p:nvGrpSpPr>
        <p:grpSpPr>
          <a:xfrm>
            <a:off x="6980153" y="3133861"/>
            <a:ext cx="3916449" cy="845903"/>
            <a:chOff x="1809750" y="2496470"/>
            <a:chExt cx="3916449" cy="845903"/>
          </a:xfrm>
        </p:grpSpPr>
        <p:sp>
          <p:nvSpPr>
            <p:cNvPr id="70" name="文本框 69"/>
            <p:cNvSpPr txBox="1"/>
            <p:nvPr/>
          </p:nvSpPr>
          <p:spPr>
            <a:xfrm>
              <a:off x="1809750" y="2934313"/>
              <a:ext cx="3916449" cy="40806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900" dirty="0">
                  <a:solidFill>
                    <a:schemeClr val="bg1">
                      <a:lumMod val="50000"/>
                    </a:schemeClr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The user can demonstrate on a projector or computer, or print the presentation and make it into a film to be used in a wider field</a:t>
              </a:r>
            </a:p>
          </p:txBody>
        </p:sp>
        <p:sp>
          <p:nvSpPr>
            <p:cNvPr id="71" name="文本框 70"/>
            <p:cNvSpPr txBox="1"/>
            <p:nvPr/>
          </p:nvSpPr>
          <p:spPr>
            <a:xfrm>
              <a:off x="1809751" y="2496470"/>
              <a:ext cx="1514484" cy="51334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zh-CN" altLang="en-US" sz="2400" dirty="0"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标题添加</a:t>
              </a:r>
              <a:endParaRPr lang="en-US" altLang="zh-CN" sz="2400" dirty="0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grpSp>
        <p:nvGrpSpPr>
          <p:cNvPr id="72" name="组合 71"/>
          <p:cNvGrpSpPr/>
          <p:nvPr/>
        </p:nvGrpSpPr>
        <p:grpSpPr>
          <a:xfrm>
            <a:off x="6980153" y="4282997"/>
            <a:ext cx="3916449" cy="845903"/>
            <a:chOff x="1809750" y="2496470"/>
            <a:chExt cx="3916449" cy="845903"/>
          </a:xfrm>
        </p:grpSpPr>
        <p:sp>
          <p:nvSpPr>
            <p:cNvPr id="73" name="文本框 72"/>
            <p:cNvSpPr txBox="1"/>
            <p:nvPr/>
          </p:nvSpPr>
          <p:spPr>
            <a:xfrm>
              <a:off x="1809750" y="2934313"/>
              <a:ext cx="3916449" cy="40806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900" dirty="0">
                  <a:solidFill>
                    <a:schemeClr val="bg1">
                      <a:lumMod val="50000"/>
                    </a:schemeClr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The user can demonstrate on a projector or computer, or print the presentation and make it into a film to be used in a wider field</a:t>
              </a:r>
            </a:p>
          </p:txBody>
        </p:sp>
        <p:sp>
          <p:nvSpPr>
            <p:cNvPr id="74" name="文本框 73"/>
            <p:cNvSpPr txBox="1"/>
            <p:nvPr/>
          </p:nvSpPr>
          <p:spPr>
            <a:xfrm>
              <a:off x="1809751" y="2496470"/>
              <a:ext cx="1514484" cy="51334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zh-CN" altLang="en-US" sz="2400" dirty="0"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标题添加</a:t>
              </a:r>
              <a:endParaRPr lang="en-US" altLang="zh-CN" sz="2400" dirty="0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sp>
        <p:nvSpPr>
          <p:cNvPr id="75" name="文本框 74"/>
          <p:cNvSpPr txBox="1"/>
          <p:nvPr/>
        </p:nvSpPr>
        <p:spPr>
          <a:xfrm>
            <a:off x="874713" y="273408"/>
            <a:ext cx="3719448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20000"/>
              </a:lnSpc>
            </a:pPr>
            <a:r>
              <a:rPr lang="zh-CN" altLang="en-US" sz="4000" dirty="0">
                <a:gradFill>
                  <a:gsLst>
                    <a:gs pos="0">
                      <a:srgbClr val="EE6835"/>
                    </a:gs>
                    <a:gs pos="100000">
                      <a:srgbClr val="C32952"/>
                    </a:gs>
                  </a:gsLst>
                  <a:lin ang="5400000" scaled="1"/>
                </a:gradFill>
                <a:latin typeface="字魂36号-正文宋楷" panose="02000000000000000000" pitchFamily="2" charset="-122"/>
                <a:ea typeface="字魂36号-正文宋楷" panose="02000000000000000000" pitchFamily="2" charset="-122"/>
              </a:rPr>
              <a:t>任职能力</a:t>
            </a:r>
          </a:p>
        </p:txBody>
      </p:sp>
      <p:sp>
        <p:nvSpPr>
          <p:cNvPr id="76" name="椭圆 36"/>
          <p:cNvSpPr/>
          <p:nvPr/>
        </p:nvSpPr>
        <p:spPr>
          <a:xfrm rot="5400000">
            <a:off x="411710" y="492344"/>
            <a:ext cx="362857" cy="362345"/>
          </a:xfrm>
          <a:custGeom>
            <a:avLst/>
            <a:gdLst>
              <a:gd name="T0" fmla="*/ 0 w 1252"/>
              <a:gd name="T1" fmla="*/ 626 h 1252"/>
              <a:gd name="T2" fmla="*/ 626 w 1252"/>
              <a:gd name="T3" fmla="*/ 1252 h 1252"/>
              <a:gd name="T4" fmla="*/ 1252 w 1252"/>
              <a:gd name="T5" fmla="*/ 626 h 1252"/>
              <a:gd name="T6" fmla="*/ 626 w 1252"/>
              <a:gd name="T7" fmla="*/ 0 h 1252"/>
              <a:gd name="T8" fmla="*/ 0 w 1252"/>
              <a:gd name="T9" fmla="*/ 626 h 1252"/>
              <a:gd name="T10" fmla="*/ 1043 w 1252"/>
              <a:gd name="T11" fmla="*/ 899 h 1252"/>
              <a:gd name="T12" fmla="*/ 626 w 1252"/>
              <a:gd name="T13" fmla="*/ 675 h 1252"/>
              <a:gd name="T14" fmla="*/ 209 w 1252"/>
              <a:gd name="T15" fmla="*/ 899 h 1252"/>
              <a:gd name="T16" fmla="*/ 626 w 1252"/>
              <a:gd name="T17" fmla="*/ 211 h 1252"/>
              <a:gd name="T18" fmla="*/ 1043 w 1252"/>
              <a:gd name="T19" fmla="*/ 899 h 1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52" h="1252">
                <a:moveTo>
                  <a:pt x="0" y="626"/>
                </a:moveTo>
                <a:cubicBezTo>
                  <a:pt x="0" y="972"/>
                  <a:pt x="280" y="1252"/>
                  <a:pt x="626" y="1252"/>
                </a:cubicBezTo>
                <a:cubicBezTo>
                  <a:pt x="972" y="1252"/>
                  <a:pt x="1252" y="972"/>
                  <a:pt x="1252" y="626"/>
                </a:cubicBezTo>
                <a:cubicBezTo>
                  <a:pt x="1252" y="280"/>
                  <a:pt x="972" y="0"/>
                  <a:pt x="626" y="0"/>
                </a:cubicBezTo>
                <a:cubicBezTo>
                  <a:pt x="280" y="0"/>
                  <a:pt x="0" y="280"/>
                  <a:pt x="0" y="626"/>
                </a:cubicBezTo>
                <a:close/>
                <a:moveTo>
                  <a:pt x="1043" y="899"/>
                </a:moveTo>
                <a:lnTo>
                  <a:pt x="626" y="675"/>
                </a:lnTo>
                <a:lnTo>
                  <a:pt x="209" y="899"/>
                </a:lnTo>
                <a:lnTo>
                  <a:pt x="626" y="211"/>
                </a:lnTo>
                <a:lnTo>
                  <a:pt x="1043" y="899"/>
                </a:lnTo>
                <a:close/>
              </a:path>
            </a:pathLst>
          </a:custGeom>
          <a:gradFill>
            <a:gsLst>
              <a:gs pos="0">
                <a:srgbClr val="EE6835"/>
              </a:gs>
              <a:gs pos="100000">
                <a:srgbClr val="C3295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 rot="8100000">
            <a:off x="1578885" y="1998490"/>
            <a:ext cx="1697715" cy="1697713"/>
            <a:chOff x="2773680" y="-365760"/>
            <a:chExt cx="6644640" cy="6644640"/>
          </a:xfrm>
        </p:grpSpPr>
        <p:sp>
          <p:nvSpPr>
            <p:cNvPr id="5" name="椭圆 4"/>
            <p:cNvSpPr/>
            <p:nvPr/>
          </p:nvSpPr>
          <p:spPr>
            <a:xfrm>
              <a:off x="3337559" y="198120"/>
              <a:ext cx="5516879" cy="5516881"/>
            </a:xfrm>
            <a:prstGeom prst="teardrop">
              <a:avLst/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3169920" y="30480"/>
              <a:ext cx="5852160" cy="5852160"/>
            </a:xfrm>
            <a:prstGeom prst="teardrop">
              <a:avLst/>
            </a:prstGeom>
            <a:noFill/>
            <a:ln w="285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2956560" y="-182880"/>
              <a:ext cx="6278880" cy="6278880"/>
            </a:xfrm>
            <a:prstGeom prst="teardrop">
              <a:avLst/>
            </a:prstGeom>
            <a:noFill/>
            <a:ln w="28575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8" name="椭圆 7"/>
            <p:cNvSpPr/>
            <p:nvPr/>
          </p:nvSpPr>
          <p:spPr>
            <a:xfrm>
              <a:off x="2773680" y="-365760"/>
              <a:ext cx="6644640" cy="6644640"/>
            </a:xfrm>
            <a:prstGeom prst="teardrop">
              <a:avLst/>
            </a:prstGeom>
            <a:noFill/>
            <a:ln w="28575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sp>
        <p:nvSpPr>
          <p:cNvPr id="38" name="椭圆 3"/>
          <p:cNvSpPr/>
          <p:nvPr/>
        </p:nvSpPr>
        <p:spPr>
          <a:xfrm>
            <a:off x="2067202" y="2436052"/>
            <a:ext cx="721087" cy="822589"/>
          </a:xfrm>
          <a:custGeom>
            <a:avLst/>
            <a:gdLst>
              <a:gd name="connsiteX0" fmla="*/ 275524 w 483890"/>
              <a:gd name="connsiteY0" fmla="*/ 304175 h 552003"/>
              <a:gd name="connsiteX1" fmla="*/ 304951 w 483890"/>
              <a:gd name="connsiteY1" fmla="*/ 332797 h 552003"/>
              <a:gd name="connsiteX2" fmla="*/ 275524 w 483890"/>
              <a:gd name="connsiteY2" fmla="*/ 361419 h 552003"/>
              <a:gd name="connsiteX3" fmla="*/ 246097 w 483890"/>
              <a:gd name="connsiteY3" fmla="*/ 332797 h 552003"/>
              <a:gd name="connsiteX4" fmla="*/ 275524 w 483890"/>
              <a:gd name="connsiteY4" fmla="*/ 304175 h 552003"/>
              <a:gd name="connsiteX5" fmla="*/ 283293 w 483890"/>
              <a:gd name="connsiteY5" fmla="*/ 261139 h 552003"/>
              <a:gd name="connsiteX6" fmla="*/ 254588 w 483890"/>
              <a:gd name="connsiteY6" fmla="*/ 262572 h 552003"/>
              <a:gd name="connsiteX7" fmla="*/ 245976 w 483890"/>
              <a:gd name="connsiteY7" fmla="*/ 272602 h 552003"/>
              <a:gd name="connsiteX8" fmla="*/ 245976 w 483890"/>
              <a:gd name="connsiteY8" fmla="*/ 286930 h 552003"/>
              <a:gd name="connsiteX9" fmla="*/ 238800 w 483890"/>
              <a:gd name="connsiteY9" fmla="*/ 292661 h 552003"/>
              <a:gd name="connsiteX10" fmla="*/ 225883 w 483890"/>
              <a:gd name="connsiteY10" fmla="*/ 286930 h 552003"/>
              <a:gd name="connsiteX11" fmla="*/ 214401 w 483890"/>
              <a:gd name="connsiteY11" fmla="*/ 289796 h 552003"/>
              <a:gd name="connsiteX12" fmla="*/ 201484 w 483890"/>
              <a:gd name="connsiteY12" fmla="*/ 315587 h 552003"/>
              <a:gd name="connsiteX13" fmla="*/ 201484 w 483890"/>
              <a:gd name="connsiteY13" fmla="*/ 318452 h 552003"/>
              <a:gd name="connsiteX14" fmla="*/ 205789 w 483890"/>
              <a:gd name="connsiteY14" fmla="*/ 328482 h 552003"/>
              <a:gd name="connsiteX15" fmla="*/ 218707 w 483890"/>
              <a:gd name="connsiteY15" fmla="*/ 335646 h 552003"/>
              <a:gd name="connsiteX16" fmla="*/ 220142 w 483890"/>
              <a:gd name="connsiteY16" fmla="*/ 344243 h 552003"/>
              <a:gd name="connsiteX17" fmla="*/ 210095 w 483890"/>
              <a:gd name="connsiteY17" fmla="*/ 352840 h 552003"/>
              <a:gd name="connsiteX18" fmla="*/ 210095 w 483890"/>
              <a:gd name="connsiteY18" fmla="*/ 365736 h 552003"/>
              <a:gd name="connsiteX19" fmla="*/ 228753 w 483890"/>
              <a:gd name="connsiteY19" fmla="*/ 388661 h 552003"/>
              <a:gd name="connsiteX20" fmla="*/ 240235 w 483890"/>
              <a:gd name="connsiteY20" fmla="*/ 388661 h 552003"/>
              <a:gd name="connsiteX21" fmla="*/ 241670 w 483890"/>
              <a:gd name="connsiteY21" fmla="*/ 388661 h 552003"/>
              <a:gd name="connsiteX22" fmla="*/ 251717 w 483890"/>
              <a:gd name="connsiteY22" fmla="*/ 380064 h 552003"/>
              <a:gd name="connsiteX23" fmla="*/ 260329 w 483890"/>
              <a:gd name="connsiteY23" fmla="*/ 382929 h 552003"/>
              <a:gd name="connsiteX24" fmla="*/ 261764 w 483890"/>
              <a:gd name="connsiteY24" fmla="*/ 394392 h 552003"/>
              <a:gd name="connsiteX25" fmla="*/ 270375 w 483890"/>
              <a:gd name="connsiteY25" fmla="*/ 402989 h 552003"/>
              <a:gd name="connsiteX26" fmla="*/ 299080 w 483890"/>
              <a:gd name="connsiteY26" fmla="*/ 401556 h 552003"/>
              <a:gd name="connsiteX27" fmla="*/ 309127 w 483890"/>
              <a:gd name="connsiteY27" fmla="*/ 391526 h 552003"/>
              <a:gd name="connsiteX28" fmla="*/ 307692 w 483890"/>
              <a:gd name="connsiteY28" fmla="*/ 377198 h 552003"/>
              <a:gd name="connsiteX29" fmla="*/ 313433 w 483890"/>
              <a:gd name="connsiteY29" fmla="*/ 372900 h 552003"/>
              <a:gd name="connsiteX30" fmla="*/ 324915 w 483890"/>
              <a:gd name="connsiteY30" fmla="*/ 378631 h 552003"/>
              <a:gd name="connsiteX31" fmla="*/ 337832 w 483890"/>
              <a:gd name="connsiteY31" fmla="*/ 375765 h 552003"/>
              <a:gd name="connsiteX32" fmla="*/ 352184 w 483890"/>
              <a:gd name="connsiteY32" fmla="*/ 351407 h 552003"/>
              <a:gd name="connsiteX33" fmla="*/ 349314 w 483890"/>
              <a:gd name="connsiteY33" fmla="*/ 338512 h 552003"/>
              <a:gd name="connsiteX34" fmla="*/ 334961 w 483890"/>
              <a:gd name="connsiteY34" fmla="*/ 329915 h 552003"/>
              <a:gd name="connsiteX35" fmla="*/ 333526 w 483890"/>
              <a:gd name="connsiteY35" fmla="*/ 321318 h 552003"/>
              <a:gd name="connsiteX36" fmla="*/ 345008 w 483890"/>
              <a:gd name="connsiteY36" fmla="*/ 311288 h 552003"/>
              <a:gd name="connsiteX37" fmla="*/ 345008 w 483890"/>
              <a:gd name="connsiteY37" fmla="*/ 298393 h 552003"/>
              <a:gd name="connsiteX38" fmla="*/ 326350 w 483890"/>
              <a:gd name="connsiteY38" fmla="*/ 276900 h 552003"/>
              <a:gd name="connsiteX39" fmla="*/ 313433 w 483890"/>
              <a:gd name="connsiteY39" fmla="*/ 276900 h 552003"/>
              <a:gd name="connsiteX40" fmla="*/ 303386 w 483890"/>
              <a:gd name="connsiteY40" fmla="*/ 285497 h 552003"/>
              <a:gd name="connsiteX41" fmla="*/ 293339 w 483890"/>
              <a:gd name="connsiteY41" fmla="*/ 281199 h 552003"/>
              <a:gd name="connsiteX42" fmla="*/ 291904 w 483890"/>
              <a:gd name="connsiteY42" fmla="*/ 269736 h 552003"/>
              <a:gd name="connsiteX43" fmla="*/ 177819 w 483890"/>
              <a:gd name="connsiteY43" fmla="*/ 120718 h 552003"/>
              <a:gd name="connsiteX44" fmla="*/ 223109 w 483890"/>
              <a:gd name="connsiteY44" fmla="*/ 165088 h 552003"/>
              <a:gd name="connsiteX45" fmla="*/ 177819 w 483890"/>
              <a:gd name="connsiteY45" fmla="*/ 209458 h 552003"/>
              <a:gd name="connsiteX46" fmla="*/ 132529 w 483890"/>
              <a:gd name="connsiteY46" fmla="*/ 165088 h 552003"/>
              <a:gd name="connsiteX47" fmla="*/ 177819 w 483890"/>
              <a:gd name="connsiteY47" fmla="*/ 120718 h 552003"/>
              <a:gd name="connsiteX48" fmla="*/ 190002 w 483890"/>
              <a:gd name="connsiteY48" fmla="*/ 53379 h 552003"/>
              <a:gd name="connsiteX49" fmla="*/ 145509 w 483890"/>
              <a:gd name="connsiteY49" fmla="*/ 57678 h 552003"/>
              <a:gd name="connsiteX50" fmla="*/ 131157 w 483890"/>
              <a:gd name="connsiteY50" fmla="*/ 72006 h 552003"/>
              <a:gd name="connsiteX51" fmla="*/ 132592 w 483890"/>
              <a:gd name="connsiteY51" fmla="*/ 94931 h 552003"/>
              <a:gd name="connsiteX52" fmla="*/ 119675 w 483890"/>
              <a:gd name="connsiteY52" fmla="*/ 103528 h 552003"/>
              <a:gd name="connsiteX53" fmla="*/ 101016 w 483890"/>
              <a:gd name="connsiteY53" fmla="*/ 94931 h 552003"/>
              <a:gd name="connsiteX54" fmla="*/ 82358 w 483890"/>
              <a:gd name="connsiteY54" fmla="*/ 99230 h 552003"/>
              <a:gd name="connsiteX55" fmla="*/ 63700 w 483890"/>
              <a:gd name="connsiteY55" fmla="*/ 140782 h 552003"/>
              <a:gd name="connsiteX56" fmla="*/ 62265 w 483890"/>
              <a:gd name="connsiteY56" fmla="*/ 142214 h 552003"/>
              <a:gd name="connsiteX57" fmla="*/ 68006 w 483890"/>
              <a:gd name="connsiteY57" fmla="*/ 159408 h 552003"/>
              <a:gd name="connsiteX58" fmla="*/ 89534 w 483890"/>
              <a:gd name="connsiteY58" fmla="*/ 169438 h 552003"/>
              <a:gd name="connsiteX59" fmla="*/ 92405 w 483890"/>
              <a:gd name="connsiteY59" fmla="*/ 183766 h 552003"/>
              <a:gd name="connsiteX60" fmla="*/ 75182 w 483890"/>
              <a:gd name="connsiteY60" fmla="*/ 198095 h 552003"/>
              <a:gd name="connsiteX61" fmla="*/ 75182 w 483890"/>
              <a:gd name="connsiteY61" fmla="*/ 218154 h 552003"/>
              <a:gd name="connsiteX62" fmla="*/ 105322 w 483890"/>
              <a:gd name="connsiteY62" fmla="*/ 252542 h 552003"/>
              <a:gd name="connsiteX63" fmla="*/ 122545 w 483890"/>
              <a:gd name="connsiteY63" fmla="*/ 253975 h 552003"/>
              <a:gd name="connsiteX64" fmla="*/ 125416 w 483890"/>
              <a:gd name="connsiteY64" fmla="*/ 252542 h 552003"/>
              <a:gd name="connsiteX65" fmla="*/ 141203 w 483890"/>
              <a:gd name="connsiteY65" fmla="*/ 238214 h 552003"/>
              <a:gd name="connsiteX66" fmla="*/ 154120 w 483890"/>
              <a:gd name="connsiteY66" fmla="*/ 243945 h 552003"/>
              <a:gd name="connsiteX67" fmla="*/ 156991 w 483890"/>
              <a:gd name="connsiteY67" fmla="*/ 261139 h 552003"/>
              <a:gd name="connsiteX68" fmla="*/ 171343 w 483890"/>
              <a:gd name="connsiteY68" fmla="*/ 275467 h 552003"/>
              <a:gd name="connsiteX69" fmla="*/ 215836 w 483890"/>
              <a:gd name="connsiteY69" fmla="*/ 272602 h 552003"/>
              <a:gd name="connsiteX70" fmla="*/ 230189 w 483890"/>
              <a:gd name="connsiteY70" fmla="*/ 258274 h 552003"/>
              <a:gd name="connsiteX71" fmla="*/ 227318 w 483890"/>
              <a:gd name="connsiteY71" fmla="*/ 233915 h 552003"/>
              <a:gd name="connsiteX72" fmla="*/ 238800 w 483890"/>
              <a:gd name="connsiteY72" fmla="*/ 228184 h 552003"/>
              <a:gd name="connsiteX73" fmla="*/ 256023 w 483890"/>
              <a:gd name="connsiteY73" fmla="*/ 238214 h 552003"/>
              <a:gd name="connsiteX74" fmla="*/ 274681 w 483890"/>
              <a:gd name="connsiteY74" fmla="*/ 232483 h 552003"/>
              <a:gd name="connsiteX75" fmla="*/ 297645 w 483890"/>
              <a:gd name="connsiteY75" fmla="*/ 193796 h 552003"/>
              <a:gd name="connsiteX76" fmla="*/ 291904 w 483890"/>
              <a:gd name="connsiteY76" fmla="*/ 173737 h 552003"/>
              <a:gd name="connsiteX77" fmla="*/ 270375 w 483890"/>
              <a:gd name="connsiteY77" fmla="*/ 160841 h 552003"/>
              <a:gd name="connsiteX78" fmla="*/ 268940 w 483890"/>
              <a:gd name="connsiteY78" fmla="*/ 149379 h 552003"/>
              <a:gd name="connsiteX79" fmla="*/ 286163 w 483890"/>
              <a:gd name="connsiteY79" fmla="*/ 133618 h 552003"/>
              <a:gd name="connsiteX80" fmla="*/ 286163 w 483890"/>
              <a:gd name="connsiteY80" fmla="*/ 113558 h 552003"/>
              <a:gd name="connsiteX81" fmla="*/ 257458 w 483890"/>
              <a:gd name="connsiteY81" fmla="*/ 79170 h 552003"/>
              <a:gd name="connsiteX82" fmla="*/ 237365 w 483890"/>
              <a:gd name="connsiteY82" fmla="*/ 79170 h 552003"/>
              <a:gd name="connsiteX83" fmla="*/ 221577 w 483890"/>
              <a:gd name="connsiteY83" fmla="*/ 92066 h 552003"/>
              <a:gd name="connsiteX84" fmla="*/ 205789 w 483890"/>
              <a:gd name="connsiteY84" fmla="*/ 84901 h 552003"/>
              <a:gd name="connsiteX85" fmla="*/ 204354 w 483890"/>
              <a:gd name="connsiteY85" fmla="*/ 67707 h 552003"/>
              <a:gd name="connsiteX86" fmla="*/ 224346 w 483890"/>
              <a:gd name="connsiteY86" fmla="*/ 6 h 552003"/>
              <a:gd name="connsiteX87" fmla="*/ 433993 w 483890"/>
              <a:gd name="connsiteY87" fmla="*/ 238214 h 552003"/>
              <a:gd name="connsiteX88" fmla="*/ 481357 w 483890"/>
              <a:gd name="connsiteY88" fmla="*/ 337079 h 552003"/>
              <a:gd name="connsiteX89" fmla="*/ 439734 w 483890"/>
              <a:gd name="connsiteY89" fmla="*/ 354273 h 552003"/>
              <a:gd name="connsiteX90" fmla="*/ 449781 w 483890"/>
              <a:gd name="connsiteY90" fmla="*/ 395825 h 552003"/>
              <a:gd name="connsiteX91" fmla="*/ 421076 w 483890"/>
              <a:gd name="connsiteY91" fmla="*/ 400123 h 552003"/>
              <a:gd name="connsiteX92" fmla="*/ 441170 w 483890"/>
              <a:gd name="connsiteY92" fmla="*/ 425914 h 552003"/>
              <a:gd name="connsiteX93" fmla="*/ 406724 w 483890"/>
              <a:gd name="connsiteY93" fmla="*/ 451705 h 552003"/>
              <a:gd name="connsiteX94" fmla="*/ 363666 w 483890"/>
              <a:gd name="connsiteY94" fmla="*/ 509018 h 552003"/>
              <a:gd name="connsiteX95" fmla="*/ 304821 w 483890"/>
              <a:gd name="connsiteY95" fmla="*/ 490392 h 552003"/>
              <a:gd name="connsiteX96" fmla="*/ 290469 w 483890"/>
              <a:gd name="connsiteY96" fmla="*/ 552003 h 552003"/>
              <a:gd name="connsiteX97" fmla="*/ 95275 w 483890"/>
              <a:gd name="connsiteY97" fmla="*/ 552003 h 552003"/>
              <a:gd name="connsiteX98" fmla="*/ 102452 w 483890"/>
              <a:gd name="connsiteY98" fmla="*/ 417317 h 552003"/>
              <a:gd name="connsiteX99" fmla="*/ 1984 w 483890"/>
              <a:gd name="connsiteY99" fmla="*/ 173737 h 552003"/>
              <a:gd name="connsiteX100" fmla="*/ 165602 w 483890"/>
              <a:gd name="connsiteY100" fmla="*/ 4663 h 552003"/>
              <a:gd name="connsiteX101" fmla="*/ 224346 w 483890"/>
              <a:gd name="connsiteY101" fmla="*/ 6 h 552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483890" h="552003">
                <a:moveTo>
                  <a:pt x="275524" y="304175"/>
                </a:moveTo>
                <a:cubicBezTo>
                  <a:pt x="291776" y="304175"/>
                  <a:pt x="304951" y="316990"/>
                  <a:pt x="304951" y="332797"/>
                </a:cubicBezTo>
                <a:cubicBezTo>
                  <a:pt x="304951" y="348604"/>
                  <a:pt x="291776" y="361419"/>
                  <a:pt x="275524" y="361419"/>
                </a:cubicBezTo>
                <a:cubicBezTo>
                  <a:pt x="259272" y="361419"/>
                  <a:pt x="246097" y="348604"/>
                  <a:pt x="246097" y="332797"/>
                </a:cubicBezTo>
                <a:cubicBezTo>
                  <a:pt x="246097" y="316990"/>
                  <a:pt x="259272" y="304175"/>
                  <a:pt x="275524" y="304175"/>
                </a:cubicBezTo>
                <a:close/>
                <a:moveTo>
                  <a:pt x="283293" y="261139"/>
                </a:moveTo>
                <a:lnTo>
                  <a:pt x="254588" y="262572"/>
                </a:lnTo>
                <a:lnTo>
                  <a:pt x="245976" y="272602"/>
                </a:lnTo>
                <a:cubicBezTo>
                  <a:pt x="245976" y="272602"/>
                  <a:pt x="245976" y="282632"/>
                  <a:pt x="245976" y="286930"/>
                </a:cubicBezTo>
                <a:cubicBezTo>
                  <a:pt x="243106" y="288363"/>
                  <a:pt x="241670" y="289796"/>
                  <a:pt x="238800" y="292661"/>
                </a:cubicBezTo>
                <a:cubicBezTo>
                  <a:pt x="234494" y="289796"/>
                  <a:pt x="225883" y="286930"/>
                  <a:pt x="225883" y="286930"/>
                </a:cubicBezTo>
                <a:lnTo>
                  <a:pt x="214401" y="289796"/>
                </a:lnTo>
                <a:lnTo>
                  <a:pt x="201484" y="315587"/>
                </a:lnTo>
                <a:lnTo>
                  <a:pt x="201484" y="318452"/>
                </a:lnTo>
                <a:lnTo>
                  <a:pt x="205789" y="328482"/>
                </a:lnTo>
                <a:cubicBezTo>
                  <a:pt x="205789" y="328482"/>
                  <a:pt x="214401" y="332781"/>
                  <a:pt x="218707" y="335646"/>
                </a:cubicBezTo>
                <a:cubicBezTo>
                  <a:pt x="220142" y="338512"/>
                  <a:pt x="220142" y="341377"/>
                  <a:pt x="220142" y="344243"/>
                </a:cubicBezTo>
                <a:cubicBezTo>
                  <a:pt x="217271" y="347109"/>
                  <a:pt x="210095" y="352840"/>
                  <a:pt x="210095" y="352840"/>
                </a:cubicBezTo>
                <a:lnTo>
                  <a:pt x="210095" y="365736"/>
                </a:lnTo>
                <a:lnTo>
                  <a:pt x="228753" y="388661"/>
                </a:lnTo>
                <a:cubicBezTo>
                  <a:pt x="228753" y="388661"/>
                  <a:pt x="238800" y="390094"/>
                  <a:pt x="240235" y="388661"/>
                </a:cubicBezTo>
                <a:cubicBezTo>
                  <a:pt x="240235" y="388661"/>
                  <a:pt x="241670" y="388661"/>
                  <a:pt x="241670" y="388661"/>
                </a:cubicBezTo>
                <a:cubicBezTo>
                  <a:pt x="241670" y="388661"/>
                  <a:pt x="248847" y="382929"/>
                  <a:pt x="251717" y="380064"/>
                </a:cubicBezTo>
                <a:cubicBezTo>
                  <a:pt x="254588" y="381497"/>
                  <a:pt x="257458" y="381497"/>
                  <a:pt x="260329" y="382929"/>
                </a:cubicBezTo>
                <a:cubicBezTo>
                  <a:pt x="261764" y="387228"/>
                  <a:pt x="261764" y="394392"/>
                  <a:pt x="261764" y="394392"/>
                </a:cubicBezTo>
                <a:lnTo>
                  <a:pt x="270375" y="402989"/>
                </a:lnTo>
                <a:lnTo>
                  <a:pt x="299080" y="401556"/>
                </a:lnTo>
                <a:lnTo>
                  <a:pt x="309127" y="391526"/>
                </a:lnTo>
                <a:cubicBezTo>
                  <a:pt x="309127" y="391526"/>
                  <a:pt x="307692" y="381497"/>
                  <a:pt x="307692" y="377198"/>
                </a:cubicBezTo>
                <a:cubicBezTo>
                  <a:pt x="309127" y="375765"/>
                  <a:pt x="311998" y="374333"/>
                  <a:pt x="313433" y="372900"/>
                </a:cubicBezTo>
                <a:cubicBezTo>
                  <a:pt x="317739" y="374333"/>
                  <a:pt x="324915" y="378631"/>
                  <a:pt x="324915" y="378631"/>
                </a:cubicBezTo>
                <a:lnTo>
                  <a:pt x="337832" y="375765"/>
                </a:lnTo>
                <a:lnTo>
                  <a:pt x="352184" y="351407"/>
                </a:lnTo>
                <a:lnTo>
                  <a:pt x="349314" y="338512"/>
                </a:lnTo>
                <a:cubicBezTo>
                  <a:pt x="349314" y="338512"/>
                  <a:pt x="339267" y="332781"/>
                  <a:pt x="334961" y="329915"/>
                </a:cubicBezTo>
                <a:cubicBezTo>
                  <a:pt x="334961" y="327049"/>
                  <a:pt x="334961" y="324184"/>
                  <a:pt x="333526" y="321318"/>
                </a:cubicBezTo>
                <a:cubicBezTo>
                  <a:pt x="337832" y="318452"/>
                  <a:pt x="345008" y="311288"/>
                  <a:pt x="345008" y="311288"/>
                </a:cubicBezTo>
                <a:lnTo>
                  <a:pt x="345008" y="298393"/>
                </a:lnTo>
                <a:lnTo>
                  <a:pt x="326350" y="276900"/>
                </a:lnTo>
                <a:lnTo>
                  <a:pt x="313433" y="276900"/>
                </a:lnTo>
                <a:lnTo>
                  <a:pt x="303386" y="285497"/>
                </a:lnTo>
                <a:cubicBezTo>
                  <a:pt x="300516" y="284064"/>
                  <a:pt x="297645" y="282632"/>
                  <a:pt x="293339" y="281199"/>
                </a:cubicBezTo>
                <a:cubicBezTo>
                  <a:pt x="293339" y="276900"/>
                  <a:pt x="291904" y="269736"/>
                  <a:pt x="291904" y="269736"/>
                </a:cubicBezTo>
                <a:close/>
                <a:moveTo>
                  <a:pt x="177819" y="120718"/>
                </a:moveTo>
                <a:cubicBezTo>
                  <a:pt x="202832" y="120718"/>
                  <a:pt x="223109" y="140583"/>
                  <a:pt x="223109" y="165088"/>
                </a:cubicBezTo>
                <a:cubicBezTo>
                  <a:pt x="223109" y="189593"/>
                  <a:pt x="202832" y="209458"/>
                  <a:pt x="177819" y="209458"/>
                </a:cubicBezTo>
                <a:cubicBezTo>
                  <a:pt x="152806" y="209458"/>
                  <a:pt x="132529" y="189593"/>
                  <a:pt x="132529" y="165088"/>
                </a:cubicBezTo>
                <a:cubicBezTo>
                  <a:pt x="132529" y="140583"/>
                  <a:pt x="152806" y="120718"/>
                  <a:pt x="177819" y="120718"/>
                </a:cubicBezTo>
                <a:close/>
                <a:moveTo>
                  <a:pt x="190002" y="53379"/>
                </a:moveTo>
                <a:lnTo>
                  <a:pt x="145509" y="57678"/>
                </a:lnTo>
                <a:lnTo>
                  <a:pt x="131157" y="72006"/>
                </a:lnTo>
                <a:cubicBezTo>
                  <a:pt x="131157" y="72006"/>
                  <a:pt x="132592" y="86334"/>
                  <a:pt x="132592" y="94931"/>
                </a:cubicBezTo>
                <a:cubicBezTo>
                  <a:pt x="128286" y="96364"/>
                  <a:pt x="123980" y="99230"/>
                  <a:pt x="119675" y="103528"/>
                </a:cubicBezTo>
                <a:cubicBezTo>
                  <a:pt x="113934" y="100662"/>
                  <a:pt x="101016" y="94931"/>
                  <a:pt x="101016" y="94931"/>
                </a:cubicBezTo>
                <a:lnTo>
                  <a:pt x="82358" y="99230"/>
                </a:lnTo>
                <a:lnTo>
                  <a:pt x="63700" y="140782"/>
                </a:lnTo>
                <a:lnTo>
                  <a:pt x="62265" y="142214"/>
                </a:lnTo>
                <a:lnTo>
                  <a:pt x="68006" y="159408"/>
                </a:lnTo>
                <a:cubicBezTo>
                  <a:pt x="68006" y="159408"/>
                  <a:pt x="82358" y="166573"/>
                  <a:pt x="89534" y="169438"/>
                </a:cubicBezTo>
                <a:cubicBezTo>
                  <a:pt x="90970" y="175170"/>
                  <a:pt x="90970" y="179468"/>
                  <a:pt x="92405" y="183766"/>
                </a:cubicBezTo>
                <a:cubicBezTo>
                  <a:pt x="86664" y="188065"/>
                  <a:pt x="75182" y="198095"/>
                  <a:pt x="75182" y="198095"/>
                </a:cubicBezTo>
                <a:lnTo>
                  <a:pt x="75182" y="218154"/>
                </a:lnTo>
                <a:lnTo>
                  <a:pt x="105322" y="252542"/>
                </a:lnTo>
                <a:cubicBezTo>
                  <a:pt x="105322" y="252542"/>
                  <a:pt x="121110" y="253975"/>
                  <a:pt x="122545" y="253975"/>
                </a:cubicBezTo>
                <a:lnTo>
                  <a:pt x="125416" y="252542"/>
                </a:lnTo>
                <a:cubicBezTo>
                  <a:pt x="125416" y="252542"/>
                  <a:pt x="135462" y="243945"/>
                  <a:pt x="141203" y="238214"/>
                </a:cubicBezTo>
                <a:cubicBezTo>
                  <a:pt x="145509" y="241080"/>
                  <a:pt x="149815" y="242512"/>
                  <a:pt x="154120" y="243945"/>
                </a:cubicBezTo>
                <a:cubicBezTo>
                  <a:pt x="155556" y="249677"/>
                  <a:pt x="156991" y="261139"/>
                  <a:pt x="156991" y="261139"/>
                </a:cubicBezTo>
                <a:lnTo>
                  <a:pt x="171343" y="275467"/>
                </a:lnTo>
                <a:lnTo>
                  <a:pt x="215836" y="272602"/>
                </a:lnTo>
                <a:lnTo>
                  <a:pt x="230189" y="258274"/>
                </a:lnTo>
                <a:cubicBezTo>
                  <a:pt x="230189" y="258274"/>
                  <a:pt x="228753" y="242512"/>
                  <a:pt x="227318" y="233915"/>
                </a:cubicBezTo>
                <a:cubicBezTo>
                  <a:pt x="231624" y="232483"/>
                  <a:pt x="234494" y="229617"/>
                  <a:pt x="238800" y="228184"/>
                </a:cubicBezTo>
                <a:cubicBezTo>
                  <a:pt x="244541" y="231050"/>
                  <a:pt x="256023" y="238214"/>
                  <a:pt x="256023" y="238214"/>
                </a:cubicBezTo>
                <a:lnTo>
                  <a:pt x="274681" y="232483"/>
                </a:lnTo>
                <a:lnTo>
                  <a:pt x="297645" y="193796"/>
                </a:lnTo>
                <a:lnTo>
                  <a:pt x="291904" y="173737"/>
                </a:lnTo>
                <a:cubicBezTo>
                  <a:pt x="291904" y="173737"/>
                  <a:pt x="277552" y="165140"/>
                  <a:pt x="270375" y="160841"/>
                </a:cubicBezTo>
                <a:cubicBezTo>
                  <a:pt x="270375" y="156543"/>
                  <a:pt x="268940" y="152244"/>
                  <a:pt x="268940" y="149379"/>
                </a:cubicBezTo>
                <a:cubicBezTo>
                  <a:pt x="274681" y="143647"/>
                  <a:pt x="286163" y="133618"/>
                  <a:pt x="286163" y="133618"/>
                </a:cubicBezTo>
                <a:lnTo>
                  <a:pt x="286163" y="113558"/>
                </a:lnTo>
                <a:lnTo>
                  <a:pt x="257458" y="79170"/>
                </a:lnTo>
                <a:lnTo>
                  <a:pt x="237365" y="79170"/>
                </a:lnTo>
                <a:cubicBezTo>
                  <a:pt x="237365" y="79170"/>
                  <a:pt x="227318" y="87767"/>
                  <a:pt x="221577" y="92066"/>
                </a:cubicBezTo>
                <a:cubicBezTo>
                  <a:pt x="217271" y="89200"/>
                  <a:pt x="211530" y="87767"/>
                  <a:pt x="205789" y="84901"/>
                </a:cubicBezTo>
                <a:cubicBezTo>
                  <a:pt x="205789" y="79170"/>
                  <a:pt x="204354" y="67707"/>
                  <a:pt x="204354" y="67707"/>
                </a:cubicBezTo>
                <a:close/>
                <a:moveTo>
                  <a:pt x="224346" y="6"/>
                </a:moveTo>
                <a:cubicBezTo>
                  <a:pt x="358329" y="790"/>
                  <a:pt x="465390" y="82752"/>
                  <a:pt x="433993" y="238214"/>
                </a:cubicBezTo>
                <a:cubicBezTo>
                  <a:pt x="433993" y="269736"/>
                  <a:pt x="497144" y="319885"/>
                  <a:pt x="481357" y="337079"/>
                </a:cubicBezTo>
                <a:cubicBezTo>
                  <a:pt x="467004" y="354273"/>
                  <a:pt x="439734" y="354273"/>
                  <a:pt x="439734" y="354273"/>
                </a:cubicBezTo>
                <a:cubicBezTo>
                  <a:pt x="439734" y="354273"/>
                  <a:pt x="456957" y="387228"/>
                  <a:pt x="449781" y="395825"/>
                </a:cubicBezTo>
                <a:cubicBezTo>
                  <a:pt x="442605" y="404422"/>
                  <a:pt x="421076" y="400123"/>
                  <a:pt x="421076" y="400123"/>
                </a:cubicBezTo>
                <a:cubicBezTo>
                  <a:pt x="421076" y="400123"/>
                  <a:pt x="441170" y="414452"/>
                  <a:pt x="441170" y="425914"/>
                </a:cubicBezTo>
                <a:cubicBezTo>
                  <a:pt x="441170" y="437377"/>
                  <a:pt x="406724" y="451705"/>
                  <a:pt x="406724" y="451705"/>
                </a:cubicBezTo>
                <a:cubicBezTo>
                  <a:pt x="406724" y="451705"/>
                  <a:pt x="413900" y="513317"/>
                  <a:pt x="363666" y="509018"/>
                </a:cubicBezTo>
                <a:cubicBezTo>
                  <a:pt x="313433" y="504720"/>
                  <a:pt x="304821" y="490392"/>
                  <a:pt x="304821" y="490392"/>
                </a:cubicBezTo>
                <a:lnTo>
                  <a:pt x="290469" y="552003"/>
                </a:lnTo>
                <a:lnTo>
                  <a:pt x="95275" y="552003"/>
                </a:lnTo>
                <a:lnTo>
                  <a:pt x="102452" y="417317"/>
                </a:lnTo>
                <a:cubicBezTo>
                  <a:pt x="102452" y="417317"/>
                  <a:pt x="-16674" y="288363"/>
                  <a:pt x="1984" y="173737"/>
                </a:cubicBezTo>
                <a:cubicBezTo>
                  <a:pt x="12031" y="126453"/>
                  <a:pt x="6290" y="30454"/>
                  <a:pt x="165602" y="4663"/>
                </a:cubicBezTo>
                <a:cubicBezTo>
                  <a:pt x="185516" y="1439"/>
                  <a:pt x="205206" y="-106"/>
                  <a:pt x="224346" y="6"/>
                </a:cubicBezTo>
                <a:close/>
              </a:path>
            </a:pathLst>
          </a:custGeom>
          <a:gradFill flip="none" rotWithShape="0">
            <a:gsLst>
              <a:gs pos="0">
                <a:srgbClr val="EE6835"/>
              </a:gs>
              <a:gs pos="100000">
                <a:srgbClr val="C32952"/>
              </a:gs>
            </a:gsLst>
            <a:lin ang="5400000" scaled="1"/>
            <a:tileRect/>
          </a:gradFill>
          <a:ln w="254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  <p:grpSp>
        <p:nvGrpSpPr>
          <p:cNvPr id="10" name="组合 9"/>
          <p:cNvGrpSpPr/>
          <p:nvPr/>
        </p:nvGrpSpPr>
        <p:grpSpPr>
          <a:xfrm rot="8100000">
            <a:off x="3994229" y="1998490"/>
            <a:ext cx="1697715" cy="1697713"/>
            <a:chOff x="2773680" y="-365760"/>
            <a:chExt cx="6644640" cy="6644640"/>
          </a:xfrm>
        </p:grpSpPr>
        <p:sp>
          <p:nvSpPr>
            <p:cNvPr id="12" name="椭圆 4"/>
            <p:cNvSpPr/>
            <p:nvPr/>
          </p:nvSpPr>
          <p:spPr>
            <a:xfrm>
              <a:off x="3337559" y="198120"/>
              <a:ext cx="5516879" cy="5516881"/>
            </a:xfrm>
            <a:prstGeom prst="teardrop">
              <a:avLst/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3" name="椭圆 5"/>
            <p:cNvSpPr/>
            <p:nvPr/>
          </p:nvSpPr>
          <p:spPr>
            <a:xfrm>
              <a:off x="3169920" y="30480"/>
              <a:ext cx="5852160" cy="5852160"/>
            </a:xfrm>
            <a:prstGeom prst="teardrop">
              <a:avLst/>
            </a:prstGeom>
            <a:noFill/>
            <a:ln w="285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4" name="椭圆 6"/>
            <p:cNvSpPr/>
            <p:nvPr/>
          </p:nvSpPr>
          <p:spPr>
            <a:xfrm>
              <a:off x="2956560" y="-182880"/>
              <a:ext cx="6278880" cy="6278880"/>
            </a:xfrm>
            <a:prstGeom prst="teardrop">
              <a:avLst/>
            </a:prstGeom>
            <a:noFill/>
            <a:ln w="28575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5" name="椭圆 7"/>
            <p:cNvSpPr/>
            <p:nvPr/>
          </p:nvSpPr>
          <p:spPr>
            <a:xfrm>
              <a:off x="2773680" y="-365760"/>
              <a:ext cx="6644640" cy="6644640"/>
            </a:xfrm>
            <a:prstGeom prst="teardrop">
              <a:avLst/>
            </a:prstGeom>
            <a:noFill/>
            <a:ln w="28575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sp>
        <p:nvSpPr>
          <p:cNvPr id="36" name="椭圆 3"/>
          <p:cNvSpPr/>
          <p:nvPr/>
        </p:nvSpPr>
        <p:spPr>
          <a:xfrm>
            <a:off x="4431794" y="2436687"/>
            <a:ext cx="822588" cy="821319"/>
          </a:xfrm>
          <a:custGeom>
            <a:avLst/>
            <a:gdLst>
              <a:gd name="connsiteX0" fmla="*/ 444103 w 607089"/>
              <a:gd name="connsiteY0" fmla="*/ 163584 h 606152"/>
              <a:gd name="connsiteX1" fmla="*/ 469914 w 607089"/>
              <a:gd name="connsiteY1" fmla="*/ 176766 h 606152"/>
              <a:gd name="connsiteX2" fmla="*/ 475193 w 607089"/>
              <a:gd name="connsiteY2" fmla="*/ 220412 h 606152"/>
              <a:gd name="connsiteX3" fmla="*/ 378258 w 607089"/>
              <a:gd name="connsiteY3" fmla="*/ 317225 h 606152"/>
              <a:gd name="connsiteX4" fmla="*/ 346435 w 607089"/>
              <a:gd name="connsiteY4" fmla="*/ 330260 h 606152"/>
              <a:gd name="connsiteX5" fmla="*/ 313879 w 607089"/>
              <a:gd name="connsiteY5" fmla="*/ 316492 h 606152"/>
              <a:gd name="connsiteX6" fmla="*/ 248913 w 607089"/>
              <a:gd name="connsiteY6" fmla="*/ 251755 h 606152"/>
              <a:gd name="connsiteX7" fmla="*/ 242021 w 607089"/>
              <a:gd name="connsiteY7" fmla="*/ 228760 h 606152"/>
              <a:gd name="connsiteX8" fmla="*/ 254926 w 607089"/>
              <a:gd name="connsiteY8" fmla="*/ 208695 h 606152"/>
              <a:gd name="connsiteX9" fmla="*/ 280883 w 607089"/>
              <a:gd name="connsiteY9" fmla="*/ 195074 h 606152"/>
              <a:gd name="connsiteX10" fmla="*/ 297894 w 607089"/>
              <a:gd name="connsiteY10" fmla="*/ 202836 h 606152"/>
              <a:gd name="connsiteX11" fmla="*/ 342036 w 607089"/>
              <a:gd name="connsiteY11" fmla="*/ 246922 h 606152"/>
              <a:gd name="connsiteX12" fmla="*/ 346435 w 607089"/>
              <a:gd name="connsiteY12" fmla="*/ 249705 h 606152"/>
              <a:gd name="connsiteX13" fmla="*/ 350541 w 607089"/>
              <a:gd name="connsiteY13" fmla="*/ 247068 h 606152"/>
              <a:gd name="connsiteX14" fmla="*/ 426212 w 607089"/>
              <a:gd name="connsiteY14" fmla="*/ 171493 h 606152"/>
              <a:gd name="connsiteX15" fmla="*/ 444103 w 607089"/>
              <a:gd name="connsiteY15" fmla="*/ 163584 h 606152"/>
              <a:gd name="connsiteX16" fmla="*/ 360877 w 607089"/>
              <a:gd name="connsiteY16" fmla="*/ 64177 h 606152"/>
              <a:gd name="connsiteX17" fmla="*/ 232178 w 607089"/>
              <a:gd name="connsiteY17" fmla="*/ 117334 h 606152"/>
              <a:gd name="connsiteX18" fmla="*/ 232178 w 607089"/>
              <a:gd name="connsiteY18" fmla="*/ 374333 h 606152"/>
              <a:gd name="connsiteX19" fmla="*/ 489575 w 607089"/>
              <a:gd name="connsiteY19" fmla="*/ 374333 h 606152"/>
              <a:gd name="connsiteX20" fmla="*/ 489575 w 607089"/>
              <a:gd name="connsiteY20" fmla="*/ 117334 h 606152"/>
              <a:gd name="connsiteX21" fmla="*/ 360877 w 607089"/>
              <a:gd name="connsiteY21" fmla="*/ 64177 h 606152"/>
              <a:gd name="connsiteX22" fmla="*/ 360876 w 607089"/>
              <a:gd name="connsiteY22" fmla="*/ 0 h 606152"/>
              <a:gd name="connsiteX23" fmla="*/ 535041 w 607089"/>
              <a:gd name="connsiteY23" fmla="*/ 71938 h 606152"/>
              <a:gd name="connsiteX24" fmla="*/ 535041 w 607089"/>
              <a:gd name="connsiteY24" fmla="*/ 419729 h 606152"/>
              <a:gd name="connsiteX25" fmla="*/ 237751 w 607089"/>
              <a:gd name="connsiteY25" fmla="*/ 456778 h 606152"/>
              <a:gd name="connsiteX26" fmla="*/ 225138 w 607089"/>
              <a:gd name="connsiteY26" fmla="*/ 458388 h 606152"/>
              <a:gd name="connsiteX27" fmla="*/ 99740 w 607089"/>
              <a:gd name="connsiteY27" fmla="*/ 583593 h 606152"/>
              <a:gd name="connsiteX28" fmla="*/ 17607 w 607089"/>
              <a:gd name="connsiteY28" fmla="*/ 592379 h 606152"/>
              <a:gd name="connsiteX29" fmla="*/ 13794 w 607089"/>
              <a:gd name="connsiteY29" fmla="*/ 588572 h 606152"/>
              <a:gd name="connsiteX30" fmla="*/ 22594 w 607089"/>
              <a:gd name="connsiteY30" fmla="*/ 506567 h 606152"/>
              <a:gd name="connsiteX31" fmla="*/ 148139 w 607089"/>
              <a:gd name="connsiteY31" fmla="*/ 381069 h 606152"/>
              <a:gd name="connsiteX32" fmla="*/ 149606 w 607089"/>
              <a:gd name="connsiteY32" fmla="*/ 368768 h 606152"/>
              <a:gd name="connsiteX33" fmla="*/ 186712 w 607089"/>
              <a:gd name="connsiteY33" fmla="*/ 71938 h 606152"/>
              <a:gd name="connsiteX34" fmla="*/ 360876 w 607089"/>
              <a:gd name="connsiteY34" fmla="*/ 0 h 606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607089" h="606152">
                <a:moveTo>
                  <a:pt x="444103" y="163584"/>
                </a:moveTo>
                <a:cubicBezTo>
                  <a:pt x="452462" y="163584"/>
                  <a:pt x="461261" y="167978"/>
                  <a:pt x="469914" y="176766"/>
                </a:cubicBezTo>
                <a:cubicBezTo>
                  <a:pt x="485459" y="192291"/>
                  <a:pt x="487365" y="208256"/>
                  <a:pt x="475193" y="220412"/>
                </a:cubicBezTo>
                <a:lnTo>
                  <a:pt x="378258" y="317225"/>
                </a:lnTo>
                <a:cubicBezTo>
                  <a:pt x="369459" y="326013"/>
                  <a:pt x="359047" y="330260"/>
                  <a:pt x="346435" y="330260"/>
                </a:cubicBezTo>
                <a:cubicBezTo>
                  <a:pt x="337783" y="330260"/>
                  <a:pt x="325171" y="327917"/>
                  <a:pt x="313879" y="316492"/>
                </a:cubicBezTo>
                <a:lnTo>
                  <a:pt x="248913" y="251755"/>
                </a:lnTo>
                <a:cubicBezTo>
                  <a:pt x="242314" y="245018"/>
                  <a:pt x="239821" y="237109"/>
                  <a:pt x="242021" y="228760"/>
                </a:cubicBezTo>
                <a:cubicBezTo>
                  <a:pt x="243634" y="222463"/>
                  <a:pt x="247887" y="215872"/>
                  <a:pt x="254926" y="208695"/>
                </a:cubicBezTo>
                <a:cubicBezTo>
                  <a:pt x="264165" y="199614"/>
                  <a:pt x="272670" y="195074"/>
                  <a:pt x="280883" y="195074"/>
                </a:cubicBezTo>
                <a:cubicBezTo>
                  <a:pt x="287042" y="195074"/>
                  <a:pt x="292761" y="197710"/>
                  <a:pt x="297894" y="202836"/>
                </a:cubicBezTo>
                <a:cubicBezTo>
                  <a:pt x="298187" y="203129"/>
                  <a:pt x="326491" y="231397"/>
                  <a:pt x="342036" y="246922"/>
                </a:cubicBezTo>
                <a:cubicBezTo>
                  <a:pt x="343649" y="248533"/>
                  <a:pt x="344529" y="249705"/>
                  <a:pt x="346435" y="249705"/>
                </a:cubicBezTo>
                <a:cubicBezTo>
                  <a:pt x="348195" y="249705"/>
                  <a:pt x="349075" y="248533"/>
                  <a:pt x="350541" y="247068"/>
                </a:cubicBezTo>
                <a:cubicBezTo>
                  <a:pt x="376058" y="221584"/>
                  <a:pt x="425626" y="172079"/>
                  <a:pt x="426212" y="171493"/>
                </a:cubicBezTo>
                <a:cubicBezTo>
                  <a:pt x="431492" y="166220"/>
                  <a:pt x="437504" y="163584"/>
                  <a:pt x="444103" y="163584"/>
                </a:cubicBezTo>
                <a:close/>
                <a:moveTo>
                  <a:pt x="360877" y="64177"/>
                </a:moveTo>
                <a:cubicBezTo>
                  <a:pt x="314274" y="64177"/>
                  <a:pt x="267671" y="81896"/>
                  <a:pt x="232178" y="117334"/>
                </a:cubicBezTo>
                <a:cubicBezTo>
                  <a:pt x="161192" y="188210"/>
                  <a:pt x="161192" y="303457"/>
                  <a:pt x="232178" y="374333"/>
                </a:cubicBezTo>
                <a:cubicBezTo>
                  <a:pt x="303164" y="445209"/>
                  <a:pt x="418589" y="445209"/>
                  <a:pt x="489575" y="374333"/>
                </a:cubicBezTo>
                <a:cubicBezTo>
                  <a:pt x="560560" y="303457"/>
                  <a:pt x="560560" y="188210"/>
                  <a:pt x="489575" y="117334"/>
                </a:cubicBezTo>
                <a:cubicBezTo>
                  <a:pt x="454082" y="81896"/>
                  <a:pt x="407479" y="64177"/>
                  <a:pt x="360877" y="64177"/>
                </a:cubicBezTo>
                <a:close/>
                <a:moveTo>
                  <a:pt x="360876" y="0"/>
                </a:moveTo>
                <a:cubicBezTo>
                  <a:pt x="423942" y="0"/>
                  <a:pt x="487008" y="23980"/>
                  <a:pt x="535041" y="71938"/>
                </a:cubicBezTo>
                <a:cubicBezTo>
                  <a:pt x="631106" y="167855"/>
                  <a:pt x="631106" y="323812"/>
                  <a:pt x="535041" y="419729"/>
                </a:cubicBezTo>
                <a:cubicBezTo>
                  <a:pt x="453495" y="501148"/>
                  <a:pt x="332350" y="513449"/>
                  <a:pt x="237751" y="456778"/>
                </a:cubicBezTo>
                <a:cubicBezTo>
                  <a:pt x="237751" y="456778"/>
                  <a:pt x="230858" y="452677"/>
                  <a:pt x="225138" y="458388"/>
                </a:cubicBezTo>
                <a:cubicBezTo>
                  <a:pt x="193752" y="489726"/>
                  <a:pt x="99740" y="583593"/>
                  <a:pt x="99740" y="583593"/>
                </a:cubicBezTo>
                <a:cubicBezTo>
                  <a:pt x="74660" y="608634"/>
                  <a:pt x="39754" y="614638"/>
                  <a:pt x="17607" y="592379"/>
                </a:cubicBezTo>
                <a:lnTo>
                  <a:pt x="13794" y="588572"/>
                </a:lnTo>
                <a:cubicBezTo>
                  <a:pt x="-8499" y="566460"/>
                  <a:pt x="-2486" y="531608"/>
                  <a:pt x="22594" y="506567"/>
                </a:cubicBezTo>
                <a:cubicBezTo>
                  <a:pt x="22594" y="506567"/>
                  <a:pt x="116753" y="412407"/>
                  <a:pt x="148139" y="381069"/>
                </a:cubicBezTo>
                <a:cubicBezTo>
                  <a:pt x="153712" y="375651"/>
                  <a:pt x="149606" y="368768"/>
                  <a:pt x="149606" y="368768"/>
                </a:cubicBezTo>
                <a:cubicBezTo>
                  <a:pt x="92846" y="274316"/>
                  <a:pt x="105166" y="153358"/>
                  <a:pt x="186712" y="71938"/>
                </a:cubicBezTo>
                <a:cubicBezTo>
                  <a:pt x="234745" y="23980"/>
                  <a:pt x="297810" y="0"/>
                  <a:pt x="360876" y="0"/>
                </a:cubicBezTo>
                <a:close/>
              </a:path>
            </a:pathLst>
          </a:custGeom>
          <a:gradFill flip="none" rotWithShape="0">
            <a:gsLst>
              <a:gs pos="0">
                <a:srgbClr val="EE6835"/>
              </a:gs>
              <a:gs pos="100000">
                <a:srgbClr val="C32952"/>
              </a:gs>
            </a:gsLst>
            <a:lin ang="5400000" scaled="1"/>
            <a:tileRect/>
          </a:gradFill>
          <a:ln w="254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  <p:grpSp>
        <p:nvGrpSpPr>
          <p:cNvPr id="17" name="组合 16"/>
          <p:cNvGrpSpPr/>
          <p:nvPr/>
        </p:nvGrpSpPr>
        <p:grpSpPr>
          <a:xfrm rot="8100000">
            <a:off x="6409573" y="1998490"/>
            <a:ext cx="1697715" cy="1697713"/>
            <a:chOff x="2773680" y="-365760"/>
            <a:chExt cx="6644640" cy="6644640"/>
          </a:xfrm>
        </p:grpSpPr>
        <p:sp>
          <p:nvSpPr>
            <p:cNvPr id="19" name="椭圆 4"/>
            <p:cNvSpPr/>
            <p:nvPr/>
          </p:nvSpPr>
          <p:spPr>
            <a:xfrm>
              <a:off x="3337559" y="198120"/>
              <a:ext cx="5516879" cy="5516881"/>
            </a:xfrm>
            <a:prstGeom prst="teardrop">
              <a:avLst/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20" name="椭圆 5"/>
            <p:cNvSpPr/>
            <p:nvPr/>
          </p:nvSpPr>
          <p:spPr>
            <a:xfrm>
              <a:off x="3169920" y="30480"/>
              <a:ext cx="5852160" cy="5852160"/>
            </a:xfrm>
            <a:prstGeom prst="teardrop">
              <a:avLst/>
            </a:prstGeom>
            <a:noFill/>
            <a:ln w="285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21" name="椭圆 6"/>
            <p:cNvSpPr/>
            <p:nvPr/>
          </p:nvSpPr>
          <p:spPr>
            <a:xfrm>
              <a:off x="2956560" y="-182880"/>
              <a:ext cx="6278880" cy="6278880"/>
            </a:xfrm>
            <a:prstGeom prst="teardrop">
              <a:avLst/>
            </a:prstGeom>
            <a:noFill/>
            <a:ln w="28575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22" name="椭圆 7"/>
            <p:cNvSpPr/>
            <p:nvPr/>
          </p:nvSpPr>
          <p:spPr>
            <a:xfrm>
              <a:off x="2773680" y="-365760"/>
              <a:ext cx="6644640" cy="6644640"/>
            </a:xfrm>
            <a:prstGeom prst="teardrop">
              <a:avLst/>
            </a:prstGeom>
            <a:noFill/>
            <a:ln w="28575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sp>
        <p:nvSpPr>
          <p:cNvPr id="41" name="椭圆 3"/>
          <p:cNvSpPr/>
          <p:nvPr/>
        </p:nvSpPr>
        <p:spPr>
          <a:xfrm>
            <a:off x="6860417" y="2436053"/>
            <a:ext cx="796027" cy="822589"/>
          </a:xfrm>
          <a:custGeom>
            <a:avLst/>
            <a:gdLst>
              <a:gd name="connsiteX0" fmla="*/ 201045 w 587108"/>
              <a:gd name="connsiteY0" fmla="*/ 374989 h 606698"/>
              <a:gd name="connsiteX1" fmla="*/ 401729 w 587108"/>
              <a:gd name="connsiteY1" fmla="*/ 374989 h 606698"/>
              <a:gd name="connsiteX2" fmla="*/ 432462 w 587108"/>
              <a:gd name="connsiteY2" fmla="*/ 405650 h 606698"/>
              <a:gd name="connsiteX3" fmla="*/ 401729 w 587108"/>
              <a:gd name="connsiteY3" fmla="*/ 436310 h 606698"/>
              <a:gd name="connsiteX4" fmla="*/ 201045 w 587108"/>
              <a:gd name="connsiteY4" fmla="*/ 436310 h 606698"/>
              <a:gd name="connsiteX5" fmla="*/ 170312 w 587108"/>
              <a:gd name="connsiteY5" fmla="*/ 405650 h 606698"/>
              <a:gd name="connsiteX6" fmla="*/ 201045 w 587108"/>
              <a:gd name="connsiteY6" fmla="*/ 374989 h 606698"/>
              <a:gd name="connsiteX7" fmla="*/ 201041 w 587108"/>
              <a:gd name="connsiteY7" fmla="*/ 247195 h 606698"/>
              <a:gd name="connsiteX8" fmla="*/ 539054 w 587108"/>
              <a:gd name="connsiteY8" fmla="*/ 247195 h 606698"/>
              <a:gd name="connsiteX9" fmla="*/ 569783 w 587108"/>
              <a:gd name="connsiteY9" fmla="*/ 277856 h 606698"/>
              <a:gd name="connsiteX10" fmla="*/ 539054 w 587108"/>
              <a:gd name="connsiteY10" fmla="*/ 308516 h 606698"/>
              <a:gd name="connsiteX11" fmla="*/ 201041 w 587108"/>
              <a:gd name="connsiteY11" fmla="*/ 308516 h 606698"/>
              <a:gd name="connsiteX12" fmla="*/ 170312 w 587108"/>
              <a:gd name="connsiteY12" fmla="*/ 277856 h 606698"/>
              <a:gd name="connsiteX13" fmla="*/ 201041 w 587108"/>
              <a:gd name="connsiteY13" fmla="*/ 247195 h 606698"/>
              <a:gd name="connsiteX14" fmla="*/ 201045 w 587108"/>
              <a:gd name="connsiteY14" fmla="*/ 119189 h 606698"/>
              <a:gd name="connsiteX15" fmla="*/ 356709 w 587108"/>
              <a:gd name="connsiteY15" fmla="*/ 119189 h 606698"/>
              <a:gd name="connsiteX16" fmla="*/ 387442 w 587108"/>
              <a:gd name="connsiteY16" fmla="*/ 149885 h 606698"/>
              <a:gd name="connsiteX17" fmla="*/ 356709 w 587108"/>
              <a:gd name="connsiteY17" fmla="*/ 180581 h 606698"/>
              <a:gd name="connsiteX18" fmla="*/ 201045 w 587108"/>
              <a:gd name="connsiteY18" fmla="*/ 180581 h 606698"/>
              <a:gd name="connsiteX19" fmla="*/ 170312 w 587108"/>
              <a:gd name="connsiteY19" fmla="*/ 149885 h 606698"/>
              <a:gd name="connsiteX20" fmla="*/ 201045 w 587108"/>
              <a:gd name="connsiteY20" fmla="*/ 119189 h 606698"/>
              <a:gd name="connsiteX21" fmla="*/ 87274 w 587108"/>
              <a:gd name="connsiteY21" fmla="*/ 0 h 606698"/>
              <a:gd name="connsiteX22" fmla="*/ 109016 w 587108"/>
              <a:gd name="connsiteY22" fmla="*/ 9089 h 606698"/>
              <a:gd name="connsiteX23" fmla="*/ 165407 w 587108"/>
              <a:gd name="connsiteY23" fmla="*/ 65391 h 606698"/>
              <a:gd name="connsiteX24" fmla="*/ 165407 w 587108"/>
              <a:gd name="connsiteY24" fmla="*/ 108806 h 606698"/>
              <a:gd name="connsiteX25" fmla="*/ 122077 w 587108"/>
              <a:gd name="connsiteY25" fmla="*/ 108806 h 606698"/>
              <a:gd name="connsiteX26" fmla="*/ 117928 w 587108"/>
              <a:gd name="connsiteY26" fmla="*/ 104817 h 606698"/>
              <a:gd name="connsiteX27" fmla="*/ 117928 w 587108"/>
              <a:gd name="connsiteY27" fmla="*/ 488956 h 606698"/>
              <a:gd name="connsiteX28" fmla="*/ 482240 w 587108"/>
              <a:gd name="connsiteY28" fmla="*/ 488956 h 606698"/>
              <a:gd name="connsiteX29" fmla="*/ 478245 w 587108"/>
              <a:gd name="connsiteY29" fmla="*/ 484814 h 606698"/>
              <a:gd name="connsiteX30" fmla="*/ 478245 w 587108"/>
              <a:gd name="connsiteY30" fmla="*/ 441553 h 606698"/>
              <a:gd name="connsiteX31" fmla="*/ 521576 w 587108"/>
              <a:gd name="connsiteY31" fmla="*/ 441553 h 606698"/>
              <a:gd name="connsiteX32" fmla="*/ 578120 w 587108"/>
              <a:gd name="connsiteY32" fmla="*/ 497854 h 606698"/>
              <a:gd name="connsiteX33" fmla="*/ 578120 w 587108"/>
              <a:gd name="connsiteY33" fmla="*/ 541269 h 606698"/>
              <a:gd name="connsiteX34" fmla="*/ 521576 w 587108"/>
              <a:gd name="connsiteY34" fmla="*/ 597724 h 606698"/>
              <a:gd name="connsiteX35" fmla="*/ 478245 w 587108"/>
              <a:gd name="connsiteY35" fmla="*/ 597724 h 606698"/>
              <a:gd name="connsiteX36" fmla="*/ 478245 w 587108"/>
              <a:gd name="connsiteY36" fmla="*/ 554309 h 606698"/>
              <a:gd name="connsiteX37" fmla="*/ 482240 w 587108"/>
              <a:gd name="connsiteY37" fmla="*/ 550320 h 606698"/>
              <a:gd name="connsiteX38" fmla="*/ 87198 w 587108"/>
              <a:gd name="connsiteY38" fmla="*/ 550320 h 606698"/>
              <a:gd name="connsiteX39" fmla="*/ 56467 w 587108"/>
              <a:gd name="connsiteY39" fmla="*/ 519638 h 606698"/>
              <a:gd name="connsiteX40" fmla="*/ 56467 w 587108"/>
              <a:gd name="connsiteY40" fmla="*/ 104817 h 606698"/>
              <a:gd name="connsiteX41" fmla="*/ 52472 w 587108"/>
              <a:gd name="connsiteY41" fmla="*/ 108806 h 606698"/>
              <a:gd name="connsiteX42" fmla="*/ 8988 w 587108"/>
              <a:gd name="connsiteY42" fmla="*/ 108806 h 606698"/>
              <a:gd name="connsiteX43" fmla="*/ 8988 w 587108"/>
              <a:gd name="connsiteY43" fmla="*/ 65391 h 606698"/>
              <a:gd name="connsiteX44" fmla="*/ 65532 w 587108"/>
              <a:gd name="connsiteY44" fmla="*/ 9089 h 606698"/>
              <a:gd name="connsiteX45" fmla="*/ 87274 w 587108"/>
              <a:gd name="connsiteY45" fmla="*/ 0 h 606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587108" h="606698">
                <a:moveTo>
                  <a:pt x="201045" y="374989"/>
                </a:moveTo>
                <a:lnTo>
                  <a:pt x="401729" y="374989"/>
                </a:lnTo>
                <a:cubicBezTo>
                  <a:pt x="418786" y="374989"/>
                  <a:pt x="432462" y="388633"/>
                  <a:pt x="432462" y="405650"/>
                </a:cubicBezTo>
                <a:cubicBezTo>
                  <a:pt x="432462" y="422513"/>
                  <a:pt x="418786" y="436310"/>
                  <a:pt x="401729" y="436310"/>
                </a:cubicBezTo>
                <a:lnTo>
                  <a:pt x="201045" y="436310"/>
                </a:lnTo>
                <a:cubicBezTo>
                  <a:pt x="183988" y="436310"/>
                  <a:pt x="170312" y="422513"/>
                  <a:pt x="170312" y="405650"/>
                </a:cubicBezTo>
                <a:cubicBezTo>
                  <a:pt x="170312" y="388633"/>
                  <a:pt x="183988" y="374989"/>
                  <a:pt x="201045" y="374989"/>
                </a:cubicBezTo>
                <a:close/>
                <a:moveTo>
                  <a:pt x="201041" y="247195"/>
                </a:moveTo>
                <a:lnTo>
                  <a:pt x="539054" y="247195"/>
                </a:lnTo>
                <a:cubicBezTo>
                  <a:pt x="555955" y="247195"/>
                  <a:pt x="569783" y="260839"/>
                  <a:pt x="569783" y="277856"/>
                </a:cubicBezTo>
                <a:cubicBezTo>
                  <a:pt x="569783" y="294719"/>
                  <a:pt x="555955" y="308516"/>
                  <a:pt x="539054" y="308516"/>
                </a:cubicBezTo>
                <a:lnTo>
                  <a:pt x="201041" y="308516"/>
                </a:lnTo>
                <a:cubicBezTo>
                  <a:pt x="183986" y="308516"/>
                  <a:pt x="170312" y="294719"/>
                  <a:pt x="170312" y="277856"/>
                </a:cubicBezTo>
                <a:cubicBezTo>
                  <a:pt x="170312" y="260839"/>
                  <a:pt x="183986" y="247195"/>
                  <a:pt x="201041" y="247195"/>
                </a:cubicBezTo>
                <a:close/>
                <a:moveTo>
                  <a:pt x="201045" y="119189"/>
                </a:moveTo>
                <a:lnTo>
                  <a:pt x="356709" y="119189"/>
                </a:lnTo>
                <a:cubicBezTo>
                  <a:pt x="373612" y="119189"/>
                  <a:pt x="387442" y="133002"/>
                  <a:pt x="387442" y="149885"/>
                </a:cubicBezTo>
                <a:cubicBezTo>
                  <a:pt x="387442" y="166921"/>
                  <a:pt x="373612" y="180581"/>
                  <a:pt x="356709" y="180581"/>
                </a:cubicBezTo>
                <a:lnTo>
                  <a:pt x="201045" y="180581"/>
                </a:lnTo>
                <a:cubicBezTo>
                  <a:pt x="183988" y="180581"/>
                  <a:pt x="170312" y="166921"/>
                  <a:pt x="170312" y="149885"/>
                </a:cubicBezTo>
                <a:cubicBezTo>
                  <a:pt x="170312" y="133002"/>
                  <a:pt x="183988" y="119189"/>
                  <a:pt x="201045" y="119189"/>
                </a:cubicBezTo>
                <a:close/>
                <a:moveTo>
                  <a:pt x="87274" y="0"/>
                </a:moveTo>
                <a:cubicBezTo>
                  <a:pt x="95149" y="0"/>
                  <a:pt x="103024" y="3030"/>
                  <a:pt x="109016" y="9089"/>
                </a:cubicBezTo>
                <a:lnTo>
                  <a:pt x="165407" y="65391"/>
                </a:lnTo>
                <a:cubicBezTo>
                  <a:pt x="177546" y="77357"/>
                  <a:pt x="177546" y="96840"/>
                  <a:pt x="165407" y="108806"/>
                </a:cubicBezTo>
                <a:cubicBezTo>
                  <a:pt x="153422" y="120772"/>
                  <a:pt x="134062" y="120772"/>
                  <a:pt x="122077" y="108806"/>
                </a:cubicBezTo>
                <a:lnTo>
                  <a:pt x="117928" y="104817"/>
                </a:lnTo>
                <a:lnTo>
                  <a:pt x="117928" y="488956"/>
                </a:lnTo>
                <a:lnTo>
                  <a:pt x="482240" y="488956"/>
                </a:lnTo>
                <a:lnTo>
                  <a:pt x="478245" y="484814"/>
                </a:lnTo>
                <a:cubicBezTo>
                  <a:pt x="466107" y="472848"/>
                  <a:pt x="466107" y="453519"/>
                  <a:pt x="478245" y="441553"/>
                </a:cubicBezTo>
                <a:cubicBezTo>
                  <a:pt x="490230" y="429433"/>
                  <a:pt x="509591" y="429433"/>
                  <a:pt x="521576" y="441553"/>
                </a:cubicBezTo>
                <a:lnTo>
                  <a:pt x="578120" y="497854"/>
                </a:lnTo>
                <a:cubicBezTo>
                  <a:pt x="590105" y="509820"/>
                  <a:pt x="590105" y="529303"/>
                  <a:pt x="578120" y="541269"/>
                </a:cubicBezTo>
                <a:lnTo>
                  <a:pt x="521576" y="597724"/>
                </a:lnTo>
                <a:cubicBezTo>
                  <a:pt x="509591" y="609690"/>
                  <a:pt x="490230" y="609690"/>
                  <a:pt x="478245" y="597724"/>
                </a:cubicBezTo>
                <a:cubicBezTo>
                  <a:pt x="466107" y="585758"/>
                  <a:pt x="466107" y="566275"/>
                  <a:pt x="478245" y="554309"/>
                </a:cubicBezTo>
                <a:lnTo>
                  <a:pt x="482240" y="550320"/>
                </a:lnTo>
                <a:lnTo>
                  <a:pt x="87198" y="550320"/>
                </a:lnTo>
                <a:cubicBezTo>
                  <a:pt x="70296" y="550320"/>
                  <a:pt x="56467" y="536514"/>
                  <a:pt x="56467" y="519638"/>
                </a:cubicBezTo>
                <a:lnTo>
                  <a:pt x="56467" y="104817"/>
                </a:lnTo>
                <a:lnTo>
                  <a:pt x="52472" y="108806"/>
                </a:lnTo>
                <a:cubicBezTo>
                  <a:pt x="40487" y="120772"/>
                  <a:pt x="20973" y="120772"/>
                  <a:pt x="8988" y="108806"/>
                </a:cubicBezTo>
                <a:cubicBezTo>
                  <a:pt x="-2997" y="96840"/>
                  <a:pt x="-2997" y="77357"/>
                  <a:pt x="8988" y="65391"/>
                </a:cubicBezTo>
                <a:lnTo>
                  <a:pt x="65532" y="9089"/>
                </a:lnTo>
                <a:cubicBezTo>
                  <a:pt x="71525" y="3030"/>
                  <a:pt x="79399" y="0"/>
                  <a:pt x="87274" y="0"/>
                </a:cubicBezTo>
                <a:close/>
              </a:path>
            </a:pathLst>
          </a:custGeom>
          <a:gradFill flip="none" rotWithShape="0">
            <a:gsLst>
              <a:gs pos="0">
                <a:srgbClr val="EE6835"/>
              </a:gs>
              <a:gs pos="100000">
                <a:srgbClr val="C32952"/>
              </a:gs>
            </a:gsLst>
            <a:lin ang="5400000" scaled="1"/>
            <a:tileRect/>
          </a:gradFill>
          <a:ln w="254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  <p:grpSp>
        <p:nvGrpSpPr>
          <p:cNvPr id="24" name="组合 23"/>
          <p:cNvGrpSpPr/>
          <p:nvPr/>
        </p:nvGrpSpPr>
        <p:grpSpPr>
          <a:xfrm rot="8100000">
            <a:off x="8824916" y="1998490"/>
            <a:ext cx="1697715" cy="1697713"/>
            <a:chOff x="2773680" y="-365760"/>
            <a:chExt cx="6644640" cy="6644640"/>
          </a:xfrm>
        </p:grpSpPr>
        <p:sp>
          <p:nvSpPr>
            <p:cNvPr id="26" name="椭圆 4"/>
            <p:cNvSpPr/>
            <p:nvPr/>
          </p:nvSpPr>
          <p:spPr>
            <a:xfrm>
              <a:off x="3337559" y="198120"/>
              <a:ext cx="5516879" cy="5516881"/>
            </a:xfrm>
            <a:prstGeom prst="teardrop">
              <a:avLst/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27" name="椭圆 5"/>
            <p:cNvSpPr/>
            <p:nvPr/>
          </p:nvSpPr>
          <p:spPr>
            <a:xfrm>
              <a:off x="3169920" y="30480"/>
              <a:ext cx="5852160" cy="5852160"/>
            </a:xfrm>
            <a:prstGeom prst="teardrop">
              <a:avLst/>
            </a:prstGeom>
            <a:noFill/>
            <a:ln w="285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28" name="椭圆 6"/>
            <p:cNvSpPr/>
            <p:nvPr/>
          </p:nvSpPr>
          <p:spPr>
            <a:xfrm>
              <a:off x="2956560" y="-182880"/>
              <a:ext cx="6278880" cy="6278880"/>
            </a:xfrm>
            <a:prstGeom prst="teardrop">
              <a:avLst/>
            </a:prstGeom>
            <a:noFill/>
            <a:ln w="28575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29" name="椭圆 7"/>
            <p:cNvSpPr/>
            <p:nvPr/>
          </p:nvSpPr>
          <p:spPr>
            <a:xfrm>
              <a:off x="2773680" y="-365760"/>
              <a:ext cx="6644640" cy="6644640"/>
            </a:xfrm>
            <a:prstGeom prst="teardrop">
              <a:avLst/>
            </a:prstGeom>
            <a:noFill/>
            <a:ln w="28575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sp>
        <p:nvSpPr>
          <p:cNvPr id="40" name="椭圆 3"/>
          <p:cNvSpPr/>
          <p:nvPr/>
        </p:nvSpPr>
        <p:spPr>
          <a:xfrm>
            <a:off x="9262479" y="2436819"/>
            <a:ext cx="822589" cy="821048"/>
          </a:xfrm>
          <a:custGeom>
            <a:avLst/>
            <a:gdLst>
              <a:gd name="connsiteX0" fmla="*/ 290910 w 605702"/>
              <a:gd name="connsiteY0" fmla="*/ 156336 h 604568"/>
              <a:gd name="connsiteX1" fmla="*/ 335849 w 605702"/>
              <a:gd name="connsiteY1" fmla="*/ 164992 h 604568"/>
              <a:gd name="connsiteX2" fmla="*/ 288310 w 605702"/>
              <a:gd name="connsiteY2" fmla="*/ 212456 h 604568"/>
              <a:gd name="connsiteX3" fmla="*/ 203632 w 605702"/>
              <a:gd name="connsiteY3" fmla="*/ 244717 h 604568"/>
              <a:gd name="connsiteX4" fmla="*/ 203632 w 605702"/>
              <a:gd name="connsiteY4" fmla="*/ 401388 h 604568"/>
              <a:gd name="connsiteX5" fmla="*/ 360547 w 605702"/>
              <a:gd name="connsiteY5" fmla="*/ 401388 h 604568"/>
              <a:gd name="connsiteX6" fmla="*/ 392859 w 605702"/>
              <a:gd name="connsiteY6" fmla="*/ 316749 h 604568"/>
              <a:gd name="connsiteX7" fmla="*/ 440397 w 605702"/>
              <a:gd name="connsiteY7" fmla="*/ 269284 h 604568"/>
              <a:gd name="connsiteX8" fmla="*/ 400287 w 605702"/>
              <a:gd name="connsiteY8" fmla="*/ 441065 h 604568"/>
              <a:gd name="connsiteX9" fmla="*/ 163892 w 605702"/>
              <a:gd name="connsiteY9" fmla="*/ 441065 h 604568"/>
              <a:gd name="connsiteX10" fmla="*/ 163892 w 605702"/>
              <a:gd name="connsiteY10" fmla="*/ 205040 h 604568"/>
              <a:gd name="connsiteX11" fmla="*/ 290910 w 605702"/>
              <a:gd name="connsiteY11" fmla="*/ 156336 h 604568"/>
              <a:gd name="connsiteX12" fmla="*/ 246542 w 605702"/>
              <a:gd name="connsiteY12" fmla="*/ 43775 h 604568"/>
              <a:gd name="connsiteX13" fmla="*/ 422196 w 605702"/>
              <a:gd name="connsiteY13" fmla="*/ 78723 h 604568"/>
              <a:gd name="connsiteX14" fmla="*/ 376794 w 605702"/>
              <a:gd name="connsiteY14" fmla="*/ 124054 h 604568"/>
              <a:gd name="connsiteX15" fmla="*/ 126109 w 605702"/>
              <a:gd name="connsiteY15" fmla="*/ 167345 h 604568"/>
              <a:gd name="connsiteX16" fmla="*/ 126109 w 605702"/>
              <a:gd name="connsiteY16" fmla="*/ 478820 h 604568"/>
              <a:gd name="connsiteX17" fmla="*/ 438073 w 605702"/>
              <a:gd name="connsiteY17" fmla="*/ 478820 h 604568"/>
              <a:gd name="connsiteX18" fmla="*/ 481432 w 605702"/>
              <a:gd name="connsiteY18" fmla="*/ 228527 h 604568"/>
              <a:gd name="connsiteX19" fmla="*/ 526741 w 605702"/>
              <a:gd name="connsiteY19" fmla="*/ 183011 h 604568"/>
              <a:gd name="connsiteX20" fmla="*/ 481432 w 605702"/>
              <a:gd name="connsiteY20" fmla="*/ 522111 h 604568"/>
              <a:gd name="connsiteX21" fmla="*/ 82657 w 605702"/>
              <a:gd name="connsiteY21" fmla="*/ 522111 h 604568"/>
              <a:gd name="connsiteX22" fmla="*/ 82657 w 605702"/>
              <a:gd name="connsiteY22" fmla="*/ 123961 h 604568"/>
              <a:gd name="connsiteX23" fmla="*/ 246542 w 605702"/>
              <a:gd name="connsiteY23" fmla="*/ 43775 h 604568"/>
              <a:gd name="connsiteX24" fmla="*/ 536061 w 605702"/>
              <a:gd name="connsiteY24" fmla="*/ 0 h 604568"/>
              <a:gd name="connsiteX25" fmla="*/ 544232 w 605702"/>
              <a:gd name="connsiteY25" fmla="*/ 61368 h 604568"/>
              <a:gd name="connsiteX26" fmla="*/ 605702 w 605702"/>
              <a:gd name="connsiteY26" fmla="*/ 69526 h 604568"/>
              <a:gd name="connsiteX27" fmla="*/ 524361 w 605702"/>
              <a:gd name="connsiteY27" fmla="*/ 150732 h 604568"/>
              <a:gd name="connsiteX28" fmla="*/ 498361 w 605702"/>
              <a:gd name="connsiteY28" fmla="*/ 147302 h 604568"/>
              <a:gd name="connsiteX29" fmla="*/ 337721 w 605702"/>
              <a:gd name="connsiteY29" fmla="*/ 307767 h 604568"/>
              <a:gd name="connsiteX30" fmla="*/ 339764 w 605702"/>
              <a:gd name="connsiteY30" fmla="*/ 323063 h 604568"/>
              <a:gd name="connsiteX31" fmla="*/ 282101 w 605702"/>
              <a:gd name="connsiteY31" fmla="*/ 380630 h 604568"/>
              <a:gd name="connsiteX32" fmla="*/ 224437 w 605702"/>
              <a:gd name="connsiteY32" fmla="*/ 323063 h 604568"/>
              <a:gd name="connsiteX33" fmla="*/ 282101 w 605702"/>
              <a:gd name="connsiteY33" fmla="*/ 265495 h 604568"/>
              <a:gd name="connsiteX34" fmla="*/ 297422 w 605702"/>
              <a:gd name="connsiteY34" fmla="*/ 267535 h 604568"/>
              <a:gd name="connsiteX35" fmla="*/ 458155 w 605702"/>
              <a:gd name="connsiteY35" fmla="*/ 107162 h 604568"/>
              <a:gd name="connsiteX36" fmla="*/ 454719 w 605702"/>
              <a:gd name="connsiteY36" fmla="*/ 81206 h 604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605702" h="604568">
                <a:moveTo>
                  <a:pt x="290910" y="156336"/>
                </a:moveTo>
                <a:cubicBezTo>
                  <a:pt x="306137" y="157147"/>
                  <a:pt x="321272" y="160032"/>
                  <a:pt x="335849" y="164992"/>
                </a:cubicBezTo>
                <a:lnTo>
                  <a:pt x="288310" y="212456"/>
                </a:lnTo>
                <a:cubicBezTo>
                  <a:pt x="257856" y="210695"/>
                  <a:pt x="226844" y="221449"/>
                  <a:pt x="203632" y="244717"/>
                </a:cubicBezTo>
                <a:cubicBezTo>
                  <a:pt x="160271" y="287918"/>
                  <a:pt x="160271" y="358187"/>
                  <a:pt x="203632" y="401388"/>
                </a:cubicBezTo>
                <a:cubicBezTo>
                  <a:pt x="246900" y="444680"/>
                  <a:pt x="317279" y="444680"/>
                  <a:pt x="360547" y="401388"/>
                </a:cubicBezTo>
                <a:cubicBezTo>
                  <a:pt x="383852" y="378211"/>
                  <a:pt x="394623" y="347156"/>
                  <a:pt x="392859" y="316749"/>
                </a:cubicBezTo>
                <a:lnTo>
                  <a:pt x="440397" y="269284"/>
                </a:lnTo>
                <a:cubicBezTo>
                  <a:pt x="460267" y="327595"/>
                  <a:pt x="446897" y="394620"/>
                  <a:pt x="400287" y="441065"/>
                </a:cubicBezTo>
                <a:cubicBezTo>
                  <a:pt x="335106" y="506236"/>
                  <a:pt x="229073" y="506236"/>
                  <a:pt x="163892" y="441065"/>
                </a:cubicBezTo>
                <a:cubicBezTo>
                  <a:pt x="98619" y="375987"/>
                  <a:pt x="98619" y="270118"/>
                  <a:pt x="163892" y="205040"/>
                </a:cubicBezTo>
                <a:cubicBezTo>
                  <a:pt x="198711" y="170137"/>
                  <a:pt x="245228" y="153902"/>
                  <a:pt x="290910" y="156336"/>
                </a:cubicBezTo>
                <a:close/>
                <a:moveTo>
                  <a:pt x="246542" y="43775"/>
                </a:moveTo>
                <a:cubicBezTo>
                  <a:pt x="306463" y="36243"/>
                  <a:pt x="368345" y="47900"/>
                  <a:pt x="422196" y="78723"/>
                </a:cubicBezTo>
                <a:lnTo>
                  <a:pt x="376794" y="124054"/>
                </a:lnTo>
                <a:cubicBezTo>
                  <a:pt x="294811" y="85305"/>
                  <a:pt x="193980" y="99581"/>
                  <a:pt x="126109" y="167345"/>
                </a:cubicBezTo>
                <a:cubicBezTo>
                  <a:pt x="39948" y="253371"/>
                  <a:pt x="39948" y="392793"/>
                  <a:pt x="126109" y="478820"/>
                </a:cubicBezTo>
                <a:cubicBezTo>
                  <a:pt x="212271" y="564846"/>
                  <a:pt x="351912" y="564846"/>
                  <a:pt x="438073" y="478820"/>
                </a:cubicBezTo>
                <a:cubicBezTo>
                  <a:pt x="505944" y="411055"/>
                  <a:pt x="520428" y="310382"/>
                  <a:pt x="481432" y="228527"/>
                </a:cubicBezTo>
                <a:lnTo>
                  <a:pt x="526741" y="183011"/>
                </a:lnTo>
                <a:cubicBezTo>
                  <a:pt x="588484" y="290544"/>
                  <a:pt x="573350" y="430244"/>
                  <a:pt x="481432" y="522111"/>
                </a:cubicBezTo>
                <a:cubicBezTo>
                  <a:pt x="371316" y="632054"/>
                  <a:pt x="192866" y="632054"/>
                  <a:pt x="82657" y="522111"/>
                </a:cubicBezTo>
                <a:cubicBezTo>
                  <a:pt x="-27552" y="412168"/>
                  <a:pt x="-27552" y="233997"/>
                  <a:pt x="82657" y="123961"/>
                </a:cubicBezTo>
                <a:cubicBezTo>
                  <a:pt x="128662" y="78028"/>
                  <a:pt x="186622" y="51307"/>
                  <a:pt x="246542" y="43775"/>
                </a:cubicBezTo>
                <a:close/>
                <a:moveTo>
                  <a:pt x="536061" y="0"/>
                </a:moveTo>
                <a:lnTo>
                  <a:pt x="544232" y="61368"/>
                </a:lnTo>
                <a:lnTo>
                  <a:pt x="605702" y="69526"/>
                </a:lnTo>
                <a:lnTo>
                  <a:pt x="524361" y="150732"/>
                </a:lnTo>
                <a:lnTo>
                  <a:pt x="498361" y="147302"/>
                </a:lnTo>
                <a:lnTo>
                  <a:pt x="337721" y="307767"/>
                </a:lnTo>
                <a:cubicBezTo>
                  <a:pt x="339021" y="312588"/>
                  <a:pt x="339764" y="317779"/>
                  <a:pt x="339764" y="323063"/>
                </a:cubicBezTo>
                <a:cubicBezTo>
                  <a:pt x="339764" y="354859"/>
                  <a:pt x="313950" y="380630"/>
                  <a:pt x="282101" y="380630"/>
                </a:cubicBezTo>
                <a:cubicBezTo>
                  <a:pt x="250251" y="380630"/>
                  <a:pt x="224437" y="354859"/>
                  <a:pt x="224437" y="323063"/>
                </a:cubicBezTo>
                <a:cubicBezTo>
                  <a:pt x="224437" y="291266"/>
                  <a:pt x="250251" y="265495"/>
                  <a:pt x="282101" y="265495"/>
                </a:cubicBezTo>
                <a:cubicBezTo>
                  <a:pt x="287393" y="265495"/>
                  <a:pt x="292500" y="266237"/>
                  <a:pt x="297422" y="267535"/>
                </a:cubicBezTo>
                <a:lnTo>
                  <a:pt x="458155" y="107162"/>
                </a:lnTo>
                <a:lnTo>
                  <a:pt x="454719" y="81206"/>
                </a:lnTo>
                <a:close/>
              </a:path>
            </a:pathLst>
          </a:custGeom>
          <a:gradFill flip="none" rotWithShape="0">
            <a:gsLst>
              <a:gs pos="0">
                <a:srgbClr val="EE6835"/>
              </a:gs>
              <a:gs pos="100000">
                <a:srgbClr val="C32952"/>
              </a:gs>
            </a:gsLst>
            <a:lin ang="5400000" scaled="1"/>
            <a:tileRect/>
          </a:gradFill>
          <a:ln w="254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1431025" y="4168941"/>
            <a:ext cx="1993439" cy="60939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800" dirty="0">
                <a:latin typeface="字魂36号-正文宋楷" panose="02000000000000000000" pitchFamily="2" charset="-122"/>
                <a:ea typeface="字魂36号-正文宋楷" panose="02000000000000000000" pitchFamily="2" charset="-122"/>
              </a:rPr>
              <a:t>自我介绍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3846371" y="4168941"/>
            <a:ext cx="1993439" cy="60939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800" dirty="0">
                <a:latin typeface="字魂36号-正文宋楷" panose="02000000000000000000" pitchFamily="2" charset="-122"/>
                <a:ea typeface="字魂36号-正文宋楷" panose="02000000000000000000" pitchFamily="2" charset="-122"/>
              </a:rPr>
              <a:t>岗位认知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6261714" y="4168941"/>
            <a:ext cx="1993439" cy="60939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800" dirty="0">
                <a:latin typeface="字魂36号-正文宋楷" panose="02000000000000000000" pitchFamily="2" charset="-122"/>
                <a:ea typeface="字魂36号-正文宋楷" panose="02000000000000000000" pitchFamily="2" charset="-122"/>
              </a:rPr>
              <a:t>任职能力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8677057" y="4168941"/>
            <a:ext cx="1993439" cy="60939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800" dirty="0">
                <a:latin typeface="字魂36号-正文宋楷" panose="02000000000000000000" pitchFamily="2" charset="-122"/>
                <a:ea typeface="字魂36号-正文宋楷" panose="02000000000000000000" pitchFamily="2" charset="-122"/>
              </a:rPr>
              <a:t>未来规划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3188399" y="5113532"/>
            <a:ext cx="5815207" cy="47833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14000"/>
              </a:lnSpc>
            </a:pP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36号-正文宋楷" panose="02000000000000000000" pitchFamily="2" charset="-122"/>
                <a:ea typeface="字魂36号-正文宋楷" panose="02000000000000000000" pitchFamily="2" charset="-122"/>
              </a:rPr>
              <a:t>The user can demonstrate on a projector or computer, or print the presentation and make it into a film to be used in a wider field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4351915" y="420688"/>
            <a:ext cx="3488175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20000"/>
              </a:lnSpc>
            </a:pPr>
            <a:r>
              <a:rPr lang="en-US" altLang="zh-CN" sz="4000" dirty="0">
                <a:gradFill>
                  <a:gsLst>
                    <a:gs pos="0">
                      <a:srgbClr val="EE6835"/>
                    </a:gs>
                    <a:gs pos="100000">
                      <a:srgbClr val="C32952"/>
                    </a:gs>
                  </a:gsLst>
                  <a:lin ang="5400000" scaled="1"/>
                </a:gradFill>
                <a:latin typeface="字魂36号-正文宋楷" panose="02000000000000000000" pitchFamily="2" charset="-122"/>
                <a:ea typeface="字魂36号-正文宋楷" panose="02000000000000000000" pitchFamily="2" charset="-122"/>
              </a:rPr>
              <a:t>CONTENTS</a:t>
            </a:r>
            <a:endParaRPr lang="zh-CN" altLang="en-US" sz="4000" dirty="0">
              <a:gradFill>
                <a:gsLst>
                  <a:gs pos="0">
                    <a:srgbClr val="EE6835"/>
                  </a:gs>
                  <a:gs pos="100000">
                    <a:srgbClr val="C32952"/>
                  </a:gs>
                </a:gsLst>
                <a:lin ang="5400000" scaled="1"/>
              </a:gradFill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500"/>
                            </p:stCondLst>
                            <p:childTnLst>
                              <p:par>
                                <p:cTn id="6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6" grpId="0" animBg="1"/>
      <p:bldP spid="41" grpId="0" animBg="1"/>
      <p:bldP spid="40" grpId="0" animBg="1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图文框 7"/>
          <p:cNvSpPr/>
          <p:nvPr/>
        </p:nvSpPr>
        <p:spPr>
          <a:xfrm>
            <a:off x="2881087" y="2249034"/>
            <a:ext cx="6429828" cy="2598058"/>
          </a:xfrm>
          <a:prstGeom prst="frame">
            <a:avLst>
              <a:gd name="adj1" fmla="val 5254"/>
            </a:avLst>
          </a:prstGeom>
          <a:gradFill flip="none" rotWithShape="0">
            <a:gsLst>
              <a:gs pos="0">
                <a:srgbClr val="EE6835"/>
              </a:gs>
              <a:gs pos="100000">
                <a:srgbClr val="C32952"/>
              </a:gs>
            </a:gsLst>
            <a:lin ang="5400000" scaled="1"/>
            <a:tileRect/>
          </a:gradFill>
          <a:ln w="254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5300892" y="2642596"/>
            <a:ext cx="3502025" cy="1211900"/>
            <a:chOff x="5300889" y="2642596"/>
            <a:chExt cx="3502025" cy="1211900"/>
          </a:xfrm>
        </p:grpSpPr>
        <p:sp>
          <p:nvSpPr>
            <p:cNvPr id="7" name="矩形: 圆角 6"/>
            <p:cNvSpPr/>
            <p:nvPr/>
          </p:nvSpPr>
          <p:spPr>
            <a:xfrm>
              <a:off x="5453322" y="3808777"/>
              <a:ext cx="796396" cy="45719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EE6835"/>
                </a:gs>
                <a:gs pos="100000">
                  <a:srgbClr val="C32952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5300889" y="2642596"/>
              <a:ext cx="350202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6000" dirty="0"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未来规划</a:t>
              </a: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3188400" y="2032482"/>
            <a:ext cx="2384425" cy="264072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20000"/>
              </a:lnSpc>
            </a:pPr>
            <a:r>
              <a:rPr lang="en-US" altLang="zh-CN" sz="13800" dirty="0">
                <a:gradFill>
                  <a:gsLst>
                    <a:gs pos="0">
                      <a:srgbClr val="EE6835"/>
                    </a:gs>
                    <a:gs pos="100000">
                      <a:srgbClr val="C32952"/>
                    </a:gs>
                  </a:gsLst>
                  <a:lin ang="5400000" scaled="1"/>
                </a:gradFill>
                <a:latin typeface="字魂36号-正文宋楷" panose="02000000000000000000" pitchFamily="2" charset="-122"/>
                <a:ea typeface="字魂36号-正文宋楷" panose="02000000000000000000" pitchFamily="2" charset="-122"/>
              </a:rPr>
              <a:t>04</a:t>
            </a:r>
            <a:endParaRPr lang="zh-CN" altLang="en-US" sz="13800" dirty="0">
              <a:gradFill>
                <a:gsLst>
                  <a:gs pos="0">
                    <a:srgbClr val="EE6835"/>
                  </a:gs>
                  <a:gs pos="100000">
                    <a:srgbClr val="C32952"/>
                  </a:gs>
                </a:gsLst>
                <a:lin ang="5400000" scaled="1"/>
              </a:gradFill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188399" y="4127196"/>
            <a:ext cx="5815207" cy="47833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14000"/>
              </a:lnSpc>
            </a:pP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36号-正文宋楷" panose="02000000000000000000" pitchFamily="2" charset="-122"/>
                <a:ea typeface="字魂36号-正文宋楷" panose="02000000000000000000" pitchFamily="2" charset="-122"/>
              </a:rPr>
              <a:t>The user can demonstrate on a projector or computer, or print the presentation and make it into a film to be used in a wider field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íŝľîḓé"/>
          <p:cNvSpPr/>
          <p:nvPr/>
        </p:nvSpPr>
        <p:spPr>
          <a:xfrm>
            <a:off x="2766901" y="3617693"/>
            <a:ext cx="1317371" cy="1131002"/>
          </a:xfrm>
          <a:custGeom>
            <a:avLst/>
            <a:gdLst>
              <a:gd name="connsiteX0" fmla="*/ 0 w 1532940"/>
              <a:gd name="connsiteY0" fmla="*/ 658038 h 1316075"/>
              <a:gd name="connsiteX1" fmla="*/ 329019 w 1532940"/>
              <a:gd name="connsiteY1" fmla="*/ 0 h 1316075"/>
              <a:gd name="connsiteX2" fmla="*/ 1203921 w 1532940"/>
              <a:gd name="connsiteY2" fmla="*/ 0 h 1316075"/>
              <a:gd name="connsiteX3" fmla="*/ 1532940 w 1532940"/>
              <a:gd name="connsiteY3" fmla="*/ 658038 h 1316075"/>
              <a:gd name="connsiteX4" fmla="*/ 1203921 w 1532940"/>
              <a:gd name="connsiteY4" fmla="*/ 1316075 h 1316075"/>
              <a:gd name="connsiteX5" fmla="*/ 329019 w 1532940"/>
              <a:gd name="connsiteY5" fmla="*/ 1316075 h 1316075"/>
              <a:gd name="connsiteX6" fmla="*/ 0 w 1532940"/>
              <a:gd name="connsiteY6" fmla="*/ 658038 h 1316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32940" h="1316075">
                <a:moveTo>
                  <a:pt x="0" y="658038"/>
                </a:moveTo>
                <a:lnTo>
                  <a:pt x="329019" y="0"/>
                </a:lnTo>
                <a:lnTo>
                  <a:pt x="1203921" y="0"/>
                </a:lnTo>
                <a:lnTo>
                  <a:pt x="1532940" y="658038"/>
                </a:lnTo>
                <a:lnTo>
                  <a:pt x="1203921" y="1316075"/>
                </a:lnTo>
                <a:lnTo>
                  <a:pt x="329019" y="1316075"/>
                </a:lnTo>
                <a:lnTo>
                  <a:pt x="0" y="658038"/>
                </a:lnTo>
                <a:close/>
              </a:path>
            </a:pathLst>
          </a:custGeom>
          <a:solidFill>
            <a:srgbClr val="E53238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none" lIns="237418" tIns="249550" rIns="237418" bIns="249550" numCol="1" spcCol="1270" anchor="ctr" anchorCtr="0">
            <a:norm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600" kern="1200"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  <p:sp>
        <p:nvSpPr>
          <p:cNvPr id="7" name="îṩḻiḓè"/>
          <p:cNvSpPr/>
          <p:nvPr/>
        </p:nvSpPr>
        <p:spPr>
          <a:xfrm>
            <a:off x="1633236" y="2992435"/>
            <a:ext cx="1317371" cy="1131002"/>
          </a:xfrm>
          <a:prstGeom prst="hexagon">
            <a:avLst>
              <a:gd name="adj" fmla="val 25000"/>
              <a:gd name="vf" fmla="val 115470"/>
            </a:avLst>
          </a:prstGeom>
          <a:blipFill>
            <a:blip r:embed="rId3" cstate="screen"/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threePt" dir="t"/>
            </a:scene3d>
            <a:sp3d contourW="12700"/>
          </a:bodyPr>
          <a:lstStyle/>
          <a:p>
            <a:endParaRPr lang="zh-CN" altLang="en-US"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  <p:sp>
        <p:nvSpPr>
          <p:cNvPr id="9" name="ïślîdê"/>
          <p:cNvSpPr/>
          <p:nvPr/>
        </p:nvSpPr>
        <p:spPr>
          <a:xfrm>
            <a:off x="3900565" y="2988824"/>
            <a:ext cx="1317371" cy="1131002"/>
          </a:xfrm>
          <a:custGeom>
            <a:avLst/>
            <a:gdLst>
              <a:gd name="connsiteX0" fmla="*/ 0 w 1532940"/>
              <a:gd name="connsiteY0" fmla="*/ 658038 h 1316075"/>
              <a:gd name="connsiteX1" fmla="*/ 329019 w 1532940"/>
              <a:gd name="connsiteY1" fmla="*/ 0 h 1316075"/>
              <a:gd name="connsiteX2" fmla="*/ 1203921 w 1532940"/>
              <a:gd name="connsiteY2" fmla="*/ 0 h 1316075"/>
              <a:gd name="connsiteX3" fmla="*/ 1532940 w 1532940"/>
              <a:gd name="connsiteY3" fmla="*/ 658038 h 1316075"/>
              <a:gd name="connsiteX4" fmla="*/ 1203921 w 1532940"/>
              <a:gd name="connsiteY4" fmla="*/ 1316075 h 1316075"/>
              <a:gd name="connsiteX5" fmla="*/ 329019 w 1532940"/>
              <a:gd name="connsiteY5" fmla="*/ 1316075 h 1316075"/>
              <a:gd name="connsiteX6" fmla="*/ 0 w 1532940"/>
              <a:gd name="connsiteY6" fmla="*/ 658038 h 1316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32940" h="1316075">
                <a:moveTo>
                  <a:pt x="0" y="658038"/>
                </a:moveTo>
                <a:lnTo>
                  <a:pt x="329019" y="0"/>
                </a:lnTo>
                <a:lnTo>
                  <a:pt x="1203921" y="0"/>
                </a:lnTo>
                <a:lnTo>
                  <a:pt x="1532940" y="658038"/>
                </a:lnTo>
                <a:lnTo>
                  <a:pt x="1203921" y="1316075"/>
                </a:lnTo>
                <a:lnTo>
                  <a:pt x="329019" y="1316075"/>
                </a:lnTo>
                <a:lnTo>
                  <a:pt x="0" y="658038"/>
                </a:lnTo>
                <a:close/>
              </a:path>
            </a:pathLst>
          </a:custGeom>
          <a:blipFill>
            <a:blip r:embed="rId4" cstate="screen"/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endParaRPr lang="zh-CN" altLang="en-US" dirty="0"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  <p:sp>
        <p:nvSpPr>
          <p:cNvPr id="11" name="iṩ1îḍe"/>
          <p:cNvSpPr/>
          <p:nvPr/>
        </p:nvSpPr>
        <p:spPr>
          <a:xfrm>
            <a:off x="5033533" y="3615285"/>
            <a:ext cx="1317371" cy="1131002"/>
          </a:xfrm>
          <a:prstGeom prst="hexagon">
            <a:avLst>
              <a:gd name="adj" fmla="val 25000"/>
              <a:gd name="vf" fmla="val 115470"/>
            </a:avLst>
          </a:prstGeom>
          <a:blipFill>
            <a:blip r:embed="rId5" cstate="screen"/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threePt" dir="t"/>
            </a:scene3d>
            <a:sp3d contourW="12700"/>
          </a:bodyPr>
          <a:lstStyle/>
          <a:p>
            <a:endParaRPr lang="zh-CN" altLang="en-US"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  <p:sp>
        <p:nvSpPr>
          <p:cNvPr id="13" name="ïšľíďê"/>
          <p:cNvSpPr/>
          <p:nvPr/>
        </p:nvSpPr>
        <p:spPr>
          <a:xfrm>
            <a:off x="2766901" y="2367178"/>
            <a:ext cx="1317371" cy="1131002"/>
          </a:xfrm>
          <a:custGeom>
            <a:avLst/>
            <a:gdLst>
              <a:gd name="connsiteX0" fmla="*/ 0 w 1532940"/>
              <a:gd name="connsiteY0" fmla="*/ 658038 h 1316075"/>
              <a:gd name="connsiteX1" fmla="*/ 329019 w 1532940"/>
              <a:gd name="connsiteY1" fmla="*/ 0 h 1316075"/>
              <a:gd name="connsiteX2" fmla="*/ 1203921 w 1532940"/>
              <a:gd name="connsiteY2" fmla="*/ 0 h 1316075"/>
              <a:gd name="connsiteX3" fmla="*/ 1532940 w 1532940"/>
              <a:gd name="connsiteY3" fmla="*/ 658038 h 1316075"/>
              <a:gd name="connsiteX4" fmla="*/ 1203921 w 1532940"/>
              <a:gd name="connsiteY4" fmla="*/ 1316075 h 1316075"/>
              <a:gd name="connsiteX5" fmla="*/ 329019 w 1532940"/>
              <a:gd name="connsiteY5" fmla="*/ 1316075 h 1316075"/>
              <a:gd name="connsiteX6" fmla="*/ 0 w 1532940"/>
              <a:gd name="connsiteY6" fmla="*/ 658038 h 1316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32940" h="1316075">
                <a:moveTo>
                  <a:pt x="0" y="658038"/>
                </a:moveTo>
                <a:lnTo>
                  <a:pt x="329019" y="0"/>
                </a:lnTo>
                <a:lnTo>
                  <a:pt x="1203921" y="0"/>
                </a:lnTo>
                <a:lnTo>
                  <a:pt x="1532940" y="658038"/>
                </a:lnTo>
                <a:lnTo>
                  <a:pt x="1203921" y="1316075"/>
                </a:lnTo>
                <a:lnTo>
                  <a:pt x="329019" y="1316075"/>
                </a:lnTo>
                <a:lnTo>
                  <a:pt x="0" y="658038"/>
                </a:lnTo>
                <a:close/>
              </a:path>
            </a:pathLst>
          </a:custGeom>
          <a:solidFill>
            <a:srgbClr val="C32952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none" lIns="237418" tIns="249550" rIns="237418" bIns="249550" numCol="1" spcCol="1270" anchor="ctr" anchorCtr="0">
            <a:norm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600" kern="1200" dirty="0"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  <p:sp>
        <p:nvSpPr>
          <p:cNvPr id="15" name="íṡḷíḑé"/>
          <p:cNvSpPr/>
          <p:nvPr/>
        </p:nvSpPr>
        <p:spPr>
          <a:xfrm>
            <a:off x="3900565" y="1738308"/>
            <a:ext cx="1317371" cy="1131002"/>
          </a:xfrm>
          <a:prstGeom prst="hexagon">
            <a:avLst>
              <a:gd name="adj" fmla="val 25000"/>
              <a:gd name="vf" fmla="val 115470"/>
            </a:avLst>
          </a:prstGeom>
          <a:blipFill>
            <a:blip r:embed="rId6" cstate="screen"/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threePt" dir="t"/>
            </a:scene3d>
            <a:sp3d contourW="12700"/>
          </a:bodyPr>
          <a:lstStyle/>
          <a:p>
            <a:endParaRPr lang="zh-CN" altLang="en-US"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  <p:sp>
        <p:nvSpPr>
          <p:cNvPr id="17" name="iṧlîḓé"/>
          <p:cNvSpPr/>
          <p:nvPr/>
        </p:nvSpPr>
        <p:spPr>
          <a:xfrm>
            <a:off x="5033533" y="2364770"/>
            <a:ext cx="1317371" cy="1131002"/>
          </a:xfrm>
          <a:custGeom>
            <a:avLst/>
            <a:gdLst>
              <a:gd name="connsiteX0" fmla="*/ 0 w 1532940"/>
              <a:gd name="connsiteY0" fmla="*/ 658038 h 1316075"/>
              <a:gd name="connsiteX1" fmla="*/ 329019 w 1532940"/>
              <a:gd name="connsiteY1" fmla="*/ 0 h 1316075"/>
              <a:gd name="connsiteX2" fmla="*/ 1203921 w 1532940"/>
              <a:gd name="connsiteY2" fmla="*/ 0 h 1316075"/>
              <a:gd name="connsiteX3" fmla="*/ 1532940 w 1532940"/>
              <a:gd name="connsiteY3" fmla="*/ 658038 h 1316075"/>
              <a:gd name="connsiteX4" fmla="*/ 1203921 w 1532940"/>
              <a:gd name="connsiteY4" fmla="*/ 1316075 h 1316075"/>
              <a:gd name="connsiteX5" fmla="*/ 329019 w 1532940"/>
              <a:gd name="connsiteY5" fmla="*/ 1316075 h 1316075"/>
              <a:gd name="connsiteX6" fmla="*/ 0 w 1532940"/>
              <a:gd name="connsiteY6" fmla="*/ 658038 h 1316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32940" h="1316075">
                <a:moveTo>
                  <a:pt x="0" y="658038"/>
                </a:moveTo>
                <a:lnTo>
                  <a:pt x="329019" y="0"/>
                </a:lnTo>
                <a:lnTo>
                  <a:pt x="1203921" y="0"/>
                </a:lnTo>
                <a:lnTo>
                  <a:pt x="1532940" y="658038"/>
                </a:lnTo>
                <a:lnTo>
                  <a:pt x="1203921" y="1316075"/>
                </a:lnTo>
                <a:lnTo>
                  <a:pt x="329019" y="1316075"/>
                </a:lnTo>
                <a:lnTo>
                  <a:pt x="0" y="658038"/>
                </a:lnTo>
                <a:close/>
              </a:path>
            </a:pathLst>
          </a:custGeom>
          <a:blipFill>
            <a:blip r:embed="rId7" cstate="screen"/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endParaRPr lang="zh-CN" altLang="en-US" dirty="0"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  <p:sp>
        <p:nvSpPr>
          <p:cNvPr id="19" name="îṣļïḑê"/>
          <p:cNvSpPr/>
          <p:nvPr/>
        </p:nvSpPr>
        <p:spPr>
          <a:xfrm>
            <a:off x="6167197" y="3000563"/>
            <a:ext cx="1317371" cy="1131002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C32952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wrap="none">
            <a:normAutofit/>
            <a:scene3d>
              <a:camera prst="orthographicFront"/>
              <a:lightRig rig="threePt" dir="t"/>
            </a:scene3d>
            <a:sp3d contourW="12700"/>
          </a:bodyPr>
          <a:lstStyle/>
          <a:p>
            <a:endParaRPr lang="zh-CN" altLang="en-US"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  <p:sp>
        <p:nvSpPr>
          <p:cNvPr id="21" name="íšlîḍé"/>
          <p:cNvSpPr/>
          <p:nvPr/>
        </p:nvSpPr>
        <p:spPr>
          <a:xfrm>
            <a:off x="6167197" y="1750350"/>
            <a:ext cx="1317371" cy="1131002"/>
          </a:xfrm>
          <a:custGeom>
            <a:avLst/>
            <a:gdLst>
              <a:gd name="connsiteX0" fmla="*/ 0 w 1532940"/>
              <a:gd name="connsiteY0" fmla="*/ 658038 h 1316075"/>
              <a:gd name="connsiteX1" fmla="*/ 329019 w 1532940"/>
              <a:gd name="connsiteY1" fmla="*/ 0 h 1316075"/>
              <a:gd name="connsiteX2" fmla="*/ 1203921 w 1532940"/>
              <a:gd name="connsiteY2" fmla="*/ 0 h 1316075"/>
              <a:gd name="connsiteX3" fmla="*/ 1532940 w 1532940"/>
              <a:gd name="connsiteY3" fmla="*/ 658038 h 1316075"/>
              <a:gd name="connsiteX4" fmla="*/ 1203921 w 1532940"/>
              <a:gd name="connsiteY4" fmla="*/ 1316075 h 1316075"/>
              <a:gd name="connsiteX5" fmla="*/ 329019 w 1532940"/>
              <a:gd name="connsiteY5" fmla="*/ 1316075 h 1316075"/>
              <a:gd name="connsiteX6" fmla="*/ 0 w 1532940"/>
              <a:gd name="connsiteY6" fmla="*/ 658038 h 1316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32940" h="1316075">
                <a:moveTo>
                  <a:pt x="0" y="658038"/>
                </a:moveTo>
                <a:lnTo>
                  <a:pt x="329019" y="0"/>
                </a:lnTo>
                <a:lnTo>
                  <a:pt x="1203921" y="0"/>
                </a:lnTo>
                <a:lnTo>
                  <a:pt x="1532940" y="658038"/>
                </a:lnTo>
                <a:lnTo>
                  <a:pt x="1203921" y="1316075"/>
                </a:lnTo>
                <a:lnTo>
                  <a:pt x="329019" y="1316075"/>
                </a:lnTo>
                <a:lnTo>
                  <a:pt x="0" y="658038"/>
                </a:lnTo>
                <a:close/>
              </a:path>
            </a:pathLst>
          </a:custGeom>
          <a:solidFill>
            <a:srgbClr val="E53238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none" lIns="237418" tIns="276220" rIns="237418" bIns="276220" numCol="1" spcCol="1270" anchor="ctr" anchorCtr="0">
            <a:normAutofit fontScale="85000" lnSpcReduction="20000"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lvl="0" indent="0" algn="ctr" defTabSz="2533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5700" kern="1200" dirty="0"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  <p:sp>
        <p:nvSpPr>
          <p:cNvPr id="23" name="íşľîďê"/>
          <p:cNvSpPr/>
          <p:nvPr/>
        </p:nvSpPr>
        <p:spPr>
          <a:xfrm>
            <a:off x="7300865" y="2381327"/>
            <a:ext cx="1317371" cy="1131002"/>
          </a:xfrm>
          <a:prstGeom prst="hexagon">
            <a:avLst>
              <a:gd name="adj" fmla="val 25000"/>
              <a:gd name="vf" fmla="val 115470"/>
            </a:avLst>
          </a:prstGeom>
          <a:blipFill>
            <a:blip r:embed="rId8" cstate="screen"/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threePt" dir="t"/>
            </a:scene3d>
            <a:sp3d contourW="12700"/>
          </a:bodyPr>
          <a:lstStyle/>
          <a:p>
            <a:endParaRPr lang="zh-CN" altLang="en-US"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  <p:grpSp>
        <p:nvGrpSpPr>
          <p:cNvPr id="34" name="íṩ1îḑe"/>
          <p:cNvGrpSpPr/>
          <p:nvPr/>
        </p:nvGrpSpPr>
        <p:grpSpPr>
          <a:xfrm>
            <a:off x="2890839" y="2632143"/>
            <a:ext cx="1015316" cy="601072"/>
            <a:chOff x="5425470" y="5313107"/>
            <a:chExt cx="1181458" cy="699429"/>
          </a:xfrm>
        </p:grpSpPr>
        <p:sp>
          <p:nvSpPr>
            <p:cNvPr id="44" name="íṩ1íḋè"/>
            <p:cNvSpPr/>
            <p:nvPr/>
          </p:nvSpPr>
          <p:spPr>
            <a:xfrm>
              <a:off x="5791648" y="5313107"/>
              <a:ext cx="449102" cy="272872"/>
            </a:xfrm>
            <a:prstGeom prst="rect">
              <a:avLst/>
            </a:prstGeom>
          </p:spPr>
          <p:txBody>
            <a:bodyPr wrap="none">
              <a:prstTxWarp prst="textPlain">
                <a:avLst/>
              </a:prstTxWarp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b="1" dirty="0">
                  <a:solidFill>
                    <a:schemeClr val="bg1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18K</a:t>
              </a:r>
            </a:p>
          </p:txBody>
        </p:sp>
        <p:sp>
          <p:nvSpPr>
            <p:cNvPr id="45" name="íṣľiḓe"/>
            <p:cNvSpPr txBox="1"/>
            <p:nvPr/>
          </p:nvSpPr>
          <p:spPr bwMode="auto">
            <a:xfrm>
              <a:off x="5425470" y="5593302"/>
              <a:ext cx="1181458" cy="419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ctr">
              <a:norm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>
                <a:lnSpc>
                  <a:spcPct val="100000"/>
                </a:lnSpc>
                <a:spcBef>
                  <a:spcPct val="0"/>
                </a:spcBef>
                <a:buFontTx/>
                <a:buNone/>
                <a:defRPr b="1">
                  <a:solidFill>
                    <a:schemeClr val="accent2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en-US" altLang="zh-CN" sz="1600" dirty="0">
                  <a:solidFill>
                    <a:schemeClr val="bg1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2018 Q1</a:t>
              </a:r>
            </a:p>
          </p:txBody>
        </p:sp>
      </p:grpSp>
      <p:grpSp>
        <p:nvGrpSpPr>
          <p:cNvPr id="35" name="íŝḻíḍè"/>
          <p:cNvGrpSpPr/>
          <p:nvPr/>
        </p:nvGrpSpPr>
        <p:grpSpPr>
          <a:xfrm>
            <a:off x="2917930" y="3882658"/>
            <a:ext cx="1015316" cy="601072"/>
            <a:chOff x="5425470" y="5313107"/>
            <a:chExt cx="1181458" cy="699429"/>
          </a:xfrm>
        </p:grpSpPr>
        <p:sp>
          <p:nvSpPr>
            <p:cNvPr id="42" name="ïṧlíḓè"/>
            <p:cNvSpPr/>
            <p:nvPr/>
          </p:nvSpPr>
          <p:spPr>
            <a:xfrm>
              <a:off x="5791648" y="5313107"/>
              <a:ext cx="449102" cy="272872"/>
            </a:xfrm>
            <a:prstGeom prst="rect">
              <a:avLst/>
            </a:prstGeom>
          </p:spPr>
          <p:txBody>
            <a:bodyPr wrap="none">
              <a:prstTxWarp prst="textPlain">
                <a:avLst/>
              </a:prstTxWarp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b="1" dirty="0">
                  <a:solidFill>
                    <a:schemeClr val="bg1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26K</a:t>
              </a:r>
            </a:p>
          </p:txBody>
        </p:sp>
        <p:sp>
          <p:nvSpPr>
            <p:cNvPr id="43" name="ïsļïďé"/>
            <p:cNvSpPr txBox="1"/>
            <p:nvPr/>
          </p:nvSpPr>
          <p:spPr bwMode="auto">
            <a:xfrm>
              <a:off x="5425470" y="5593302"/>
              <a:ext cx="1181458" cy="419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ctr">
              <a:norm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>
                <a:lnSpc>
                  <a:spcPct val="100000"/>
                </a:lnSpc>
                <a:spcBef>
                  <a:spcPct val="0"/>
                </a:spcBef>
                <a:buFontTx/>
                <a:buNone/>
                <a:defRPr b="1">
                  <a:solidFill>
                    <a:schemeClr val="accent2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en-US" altLang="zh-CN" sz="1600" dirty="0">
                  <a:solidFill>
                    <a:schemeClr val="bg1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2018 Q2</a:t>
              </a:r>
            </a:p>
          </p:txBody>
        </p:sp>
      </p:grpSp>
      <p:grpSp>
        <p:nvGrpSpPr>
          <p:cNvPr id="36" name="iṧľiḋe"/>
          <p:cNvGrpSpPr/>
          <p:nvPr/>
        </p:nvGrpSpPr>
        <p:grpSpPr>
          <a:xfrm>
            <a:off x="6318226" y="2015315"/>
            <a:ext cx="1015316" cy="601072"/>
            <a:chOff x="5425470" y="5313107"/>
            <a:chExt cx="1181458" cy="699429"/>
          </a:xfrm>
        </p:grpSpPr>
        <p:sp>
          <p:nvSpPr>
            <p:cNvPr id="40" name="íš1ïḓê"/>
            <p:cNvSpPr/>
            <p:nvPr/>
          </p:nvSpPr>
          <p:spPr>
            <a:xfrm>
              <a:off x="5791648" y="5313107"/>
              <a:ext cx="449102" cy="272872"/>
            </a:xfrm>
            <a:prstGeom prst="rect">
              <a:avLst/>
            </a:prstGeom>
          </p:spPr>
          <p:txBody>
            <a:bodyPr wrap="none">
              <a:prstTxWarp prst="textPlain">
                <a:avLst/>
              </a:prstTxWarp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b="1" dirty="0">
                  <a:solidFill>
                    <a:schemeClr val="bg1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32K</a:t>
              </a:r>
            </a:p>
          </p:txBody>
        </p:sp>
        <p:sp>
          <p:nvSpPr>
            <p:cNvPr id="41" name="ïšļîḑê"/>
            <p:cNvSpPr txBox="1"/>
            <p:nvPr/>
          </p:nvSpPr>
          <p:spPr bwMode="auto">
            <a:xfrm>
              <a:off x="5425470" y="5593302"/>
              <a:ext cx="1181458" cy="419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ctr">
              <a:norm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>
                <a:lnSpc>
                  <a:spcPct val="100000"/>
                </a:lnSpc>
                <a:spcBef>
                  <a:spcPct val="0"/>
                </a:spcBef>
                <a:buFontTx/>
                <a:buNone/>
                <a:defRPr b="1">
                  <a:solidFill>
                    <a:schemeClr val="accent2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en-US" altLang="zh-CN" sz="1600" dirty="0">
                  <a:solidFill>
                    <a:schemeClr val="bg1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2018 Q3</a:t>
              </a:r>
            </a:p>
          </p:txBody>
        </p:sp>
      </p:grpSp>
      <p:grpSp>
        <p:nvGrpSpPr>
          <p:cNvPr id="37" name="îş1ïḓé"/>
          <p:cNvGrpSpPr/>
          <p:nvPr/>
        </p:nvGrpSpPr>
        <p:grpSpPr>
          <a:xfrm>
            <a:off x="6318226" y="3265529"/>
            <a:ext cx="1015316" cy="601072"/>
            <a:chOff x="5425470" y="5313107"/>
            <a:chExt cx="1181458" cy="699429"/>
          </a:xfrm>
        </p:grpSpPr>
        <p:sp>
          <p:nvSpPr>
            <p:cNvPr id="38" name="iSļîďê"/>
            <p:cNvSpPr/>
            <p:nvPr/>
          </p:nvSpPr>
          <p:spPr>
            <a:xfrm>
              <a:off x="5791648" y="5313107"/>
              <a:ext cx="449102" cy="272872"/>
            </a:xfrm>
            <a:prstGeom prst="rect">
              <a:avLst/>
            </a:prstGeom>
          </p:spPr>
          <p:txBody>
            <a:bodyPr wrap="none">
              <a:prstTxWarp prst="textPlain">
                <a:avLst/>
              </a:prstTxWarp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b="1" dirty="0">
                  <a:solidFill>
                    <a:schemeClr val="bg1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52K</a:t>
              </a:r>
            </a:p>
          </p:txBody>
        </p:sp>
        <p:sp>
          <p:nvSpPr>
            <p:cNvPr id="39" name="íṣ1îḍé"/>
            <p:cNvSpPr txBox="1"/>
            <p:nvPr/>
          </p:nvSpPr>
          <p:spPr bwMode="auto">
            <a:xfrm>
              <a:off x="5425470" y="5593302"/>
              <a:ext cx="1181458" cy="419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ctr">
              <a:norm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>
                <a:lnSpc>
                  <a:spcPct val="100000"/>
                </a:lnSpc>
                <a:spcBef>
                  <a:spcPct val="0"/>
                </a:spcBef>
                <a:buFontTx/>
                <a:buNone/>
                <a:defRPr b="1">
                  <a:solidFill>
                    <a:schemeClr val="accent2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en-US" altLang="zh-CN" sz="1600" dirty="0">
                  <a:solidFill>
                    <a:schemeClr val="bg1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2018 Q4</a:t>
              </a:r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6825886" y="4191780"/>
            <a:ext cx="4020833" cy="1336691"/>
            <a:chOff x="1809750" y="2496470"/>
            <a:chExt cx="4020833" cy="1336691"/>
          </a:xfrm>
        </p:grpSpPr>
        <p:sp>
          <p:nvSpPr>
            <p:cNvPr id="60" name="文本框 59"/>
            <p:cNvSpPr txBox="1"/>
            <p:nvPr/>
          </p:nvSpPr>
          <p:spPr>
            <a:xfrm>
              <a:off x="1809750" y="2985113"/>
              <a:ext cx="4020833" cy="40806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14000"/>
                </a:lnSpc>
              </a:pPr>
              <a:r>
                <a:rPr lang="en-US" altLang="zh-CN" sz="900" dirty="0">
                  <a:solidFill>
                    <a:schemeClr val="bg1">
                      <a:lumMod val="50000"/>
                    </a:schemeClr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The user can demonstrate on a projector or computer, or print the presentation and make it into a film to be used in a wider field</a:t>
              </a:r>
            </a:p>
          </p:txBody>
        </p:sp>
        <p:sp>
          <p:nvSpPr>
            <p:cNvPr id="61" name="文本框 60"/>
            <p:cNvSpPr txBox="1"/>
            <p:nvPr/>
          </p:nvSpPr>
          <p:spPr>
            <a:xfrm>
              <a:off x="4316099" y="2496470"/>
              <a:ext cx="1514484" cy="51334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14000"/>
                </a:lnSpc>
              </a:pPr>
              <a:r>
                <a:rPr lang="zh-CN" altLang="en-US" sz="2400" dirty="0"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标题添加</a:t>
              </a:r>
              <a:endParaRPr lang="en-US" altLang="zh-CN" sz="2400" dirty="0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62" name="文本框 61"/>
            <p:cNvSpPr txBox="1"/>
            <p:nvPr/>
          </p:nvSpPr>
          <p:spPr>
            <a:xfrm>
              <a:off x="1809750" y="3425101"/>
              <a:ext cx="4020833" cy="40806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14000"/>
                </a:lnSpc>
              </a:pPr>
              <a:r>
                <a:rPr lang="en-US" altLang="zh-CN" sz="900" dirty="0">
                  <a:solidFill>
                    <a:schemeClr val="bg1">
                      <a:lumMod val="50000"/>
                    </a:schemeClr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The user can demonstrate on a projector or computer, or print the presentation and make it into a film to be used in a wider field</a:t>
              </a:r>
            </a:p>
          </p:txBody>
        </p:sp>
      </p:grpSp>
      <p:sp>
        <p:nvSpPr>
          <p:cNvPr id="63" name="文本框 62"/>
          <p:cNvSpPr txBox="1"/>
          <p:nvPr/>
        </p:nvSpPr>
        <p:spPr>
          <a:xfrm>
            <a:off x="874713" y="273408"/>
            <a:ext cx="3719448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20000"/>
              </a:lnSpc>
            </a:pPr>
            <a:r>
              <a:rPr lang="zh-CN" altLang="en-US" sz="4000" dirty="0">
                <a:gradFill>
                  <a:gsLst>
                    <a:gs pos="0">
                      <a:srgbClr val="EE6835"/>
                    </a:gs>
                    <a:gs pos="100000">
                      <a:srgbClr val="C32952"/>
                    </a:gs>
                  </a:gsLst>
                  <a:lin ang="5400000" scaled="1"/>
                </a:gradFill>
                <a:latin typeface="字魂36号-正文宋楷" panose="02000000000000000000" pitchFamily="2" charset="-122"/>
                <a:ea typeface="字魂36号-正文宋楷" panose="02000000000000000000" pitchFamily="2" charset="-122"/>
              </a:rPr>
              <a:t>未来规划</a:t>
            </a:r>
          </a:p>
        </p:txBody>
      </p:sp>
      <p:sp>
        <p:nvSpPr>
          <p:cNvPr id="64" name="椭圆 36"/>
          <p:cNvSpPr/>
          <p:nvPr/>
        </p:nvSpPr>
        <p:spPr>
          <a:xfrm rot="5400000">
            <a:off x="411710" y="492344"/>
            <a:ext cx="362857" cy="362345"/>
          </a:xfrm>
          <a:custGeom>
            <a:avLst/>
            <a:gdLst>
              <a:gd name="T0" fmla="*/ 0 w 1252"/>
              <a:gd name="T1" fmla="*/ 626 h 1252"/>
              <a:gd name="T2" fmla="*/ 626 w 1252"/>
              <a:gd name="T3" fmla="*/ 1252 h 1252"/>
              <a:gd name="T4" fmla="*/ 1252 w 1252"/>
              <a:gd name="T5" fmla="*/ 626 h 1252"/>
              <a:gd name="T6" fmla="*/ 626 w 1252"/>
              <a:gd name="T7" fmla="*/ 0 h 1252"/>
              <a:gd name="T8" fmla="*/ 0 w 1252"/>
              <a:gd name="T9" fmla="*/ 626 h 1252"/>
              <a:gd name="T10" fmla="*/ 1043 w 1252"/>
              <a:gd name="T11" fmla="*/ 899 h 1252"/>
              <a:gd name="T12" fmla="*/ 626 w 1252"/>
              <a:gd name="T13" fmla="*/ 675 h 1252"/>
              <a:gd name="T14" fmla="*/ 209 w 1252"/>
              <a:gd name="T15" fmla="*/ 899 h 1252"/>
              <a:gd name="T16" fmla="*/ 626 w 1252"/>
              <a:gd name="T17" fmla="*/ 211 h 1252"/>
              <a:gd name="T18" fmla="*/ 1043 w 1252"/>
              <a:gd name="T19" fmla="*/ 899 h 1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52" h="1252">
                <a:moveTo>
                  <a:pt x="0" y="626"/>
                </a:moveTo>
                <a:cubicBezTo>
                  <a:pt x="0" y="972"/>
                  <a:pt x="280" y="1252"/>
                  <a:pt x="626" y="1252"/>
                </a:cubicBezTo>
                <a:cubicBezTo>
                  <a:pt x="972" y="1252"/>
                  <a:pt x="1252" y="972"/>
                  <a:pt x="1252" y="626"/>
                </a:cubicBezTo>
                <a:cubicBezTo>
                  <a:pt x="1252" y="280"/>
                  <a:pt x="972" y="0"/>
                  <a:pt x="626" y="0"/>
                </a:cubicBezTo>
                <a:cubicBezTo>
                  <a:pt x="280" y="0"/>
                  <a:pt x="0" y="280"/>
                  <a:pt x="0" y="626"/>
                </a:cubicBezTo>
                <a:close/>
                <a:moveTo>
                  <a:pt x="1043" y="899"/>
                </a:moveTo>
                <a:lnTo>
                  <a:pt x="626" y="675"/>
                </a:lnTo>
                <a:lnTo>
                  <a:pt x="209" y="899"/>
                </a:lnTo>
                <a:lnTo>
                  <a:pt x="626" y="211"/>
                </a:lnTo>
                <a:lnTo>
                  <a:pt x="1043" y="899"/>
                </a:lnTo>
                <a:close/>
              </a:path>
            </a:pathLst>
          </a:custGeom>
          <a:gradFill>
            <a:gsLst>
              <a:gs pos="0">
                <a:srgbClr val="EE6835"/>
              </a:gs>
              <a:gs pos="100000">
                <a:srgbClr val="C3295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1" grpId="0" animBg="1"/>
      <p:bldP spid="13" grpId="0" animBg="1"/>
      <p:bldP spid="15" grpId="0" animBg="1"/>
      <p:bldP spid="17" grpId="0" animBg="1"/>
      <p:bldP spid="19" grpId="0" animBg="1"/>
      <p:bldP spid="21" grpId="0" animBg="1"/>
      <p:bldP spid="2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组合 22"/>
          <p:cNvGrpSpPr/>
          <p:nvPr/>
        </p:nvGrpSpPr>
        <p:grpSpPr>
          <a:xfrm>
            <a:off x="1267191" y="2576378"/>
            <a:ext cx="3065687" cy="839922"/>
            <a:chOff x="1422131" y="3009039"/>
            <a:chExt cx="3065686" cy="839922"/>
          </a:xfrm>
        </p:grpSpPr>
        <p:sp>
          <p:nvSpPr>
            <p:cNvPr id="3" name="椭圆 2"/>
            <p:cNvSpPr/>
            <p:nvPr/>
          </p:nvSpPr>
          <p:spPr>
            <a:xfrm>
              <a:off x="1682293" y="3190404"/>
              <a:ext cx="2545363" cy="477193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4" name="椭圆 3"/>
            <p:cNvSpPr/>
            <p:nvPr/>
          </p:nvSpPr>
          <p:spPr>
            <a:xfrm>
              <a:off x="1604947" y="3133062"/>
              <a:ext cx="2700054" cy="591876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5" name="椭圆 4"/>
            <p:cNvSpPr/>
            <p:nvPr/>
          </p:nvSpPr>
          <p:spPr>
            <a:xfrm>
              <a:off x="1506508" y="3068730"/>
              <a:ext cx="2896933" cy="720541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1422131" y="3009039"/>
              <a:ext cx="3065686" cy="839922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4563159" y="2576378"/>
            <a:ext cx="3065687" cy="839922"/>
            <a:chOff x="1422131" y="3009039"/>
            <a:chExt cx="3065686" cy="839922"/>
          </a:xfrm>
        </p:grpSpPr>
        <p:sp>
          <p:nvSpPr>
            <p:cNvPr id="25" name="椭圆 2"/>
            <p:cNvSpPr/>
            <p:nvPr/>
          </p:nvSpPr>
          <p:spPr>
            <a:xfrm>
              <a:off x="1682293" y="3190404"/>
              <a:ext cx="2545363" cy="477193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26" name="椭圆 3"/>
            <p:cNvSpPr/>
            <p:nvPr/>
          </p:nvSpPr>
          <p:spPr>
            <a:xfrm>
              <a:off x="1604947" y="3133062"/>
              <a:ext cx="2700054" cy="591876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27" name="椭圆 4"/>
            <p:cNvSpPr/>
            <p:nvPr/>
          </p:nvSpPr>
          <p:spPr>
            <a:xfrm>
              <a:off x="1506508" y="3068730"/>
              <a:ext cx="2896933" cy="720541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28" name="椭圆 5"/>
            <p:cNvSpPr/>
            <p:nvPr/>
          </p:nvSpPr>
          <p:spPr>
            <a:xfrm>
              <a:off x="1422131" y="3009039"/>
              <a:ext cx="3065686" cy="839922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7859126" y="2576378"/>
            <a:ext cx="3065687" cy="839922"/>
            <a:chOff x="1422131" y="3009039"/>
            <a:chExt cx="3065686" cy="839922"/>
          </a:xfrm>
        </p:grpSpPr>
        <p:sp>
          <p:nvSpPr>
            <p:cNvPr id="30" name="椭圆 2"/>
            <p:cNvSpPr/>
            <p:nvPr/>
          </p:nvSpPr>
          <p:spPr>
            <a:xfrm>
              <a:off x="1682293" y="3190404"/>
              <a:ext cx="2545363" cy="477193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31" name="椭圆 3"/>
            <p:cNvSpPr/>
            <p:nvPr/>
          </p:nvSpPr>
          <p:spPr>
            <a:xfrm>
              <a:off x="1604947" y="3133062"/>
              <a:ext cx="2700054" cy="591876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32" name="椭圆 4"/>
            <p:cNvSpPr/>
            <p:nvPr/>
          </p:nvSpPr>
          <p:spPr>
            <a:xfrm>
              <a:off x="1506508" y="3068730"/>
              <a:ext cx="2896933" cy="720541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33" name="椭圆 5"/>
            <p:cNvSpPr/>
            <p:nvPr/>
          </p:nvSpPr>
          <p:spPr>
            <a:xfrm>
              <a:off x="1422131" y="3009039"/>
              <a:ext cx="3065686" cy="839922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1677831" y="3720534"/>
            <a:ext cx="2244407" cy="1003767"/>
            <a:chOff x="1809751" y="2496470"/>
            <a:chExt cx="2244406" cy="1003767"/>
          </a:xfrm>
        </p:grpSpPr>
        <p:sp>
          <p:nvSpPr>
            <p:cNvPr id="35" name="文本框 34"/>
            <p:cNvSpPr txBox="1"/>
            <p:nvPr/>
          </p:nvSpPr>
          <p:spPr>
            <a:xfrm>
              <a:off x="1809751" y="2934313"/>
              <a:ext cx="2244406" cy="56592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900" dirty="0">
                  <a:solidFill>
                    <a:schemeClr val="bg1">
                      <a:lumMod val="50000"/>
                    </a:schemeClr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The user can demonstrate on a projector or computer, or print the presentation and make it into a film to be used in a wider field</a:t>
              </a: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2174712" y="2496470"/>
              <a:ext cx="1514484" cy="51334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zh-CN" altLang="en-US" sz="2400" dirty="0"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标题添加</a:t>
              </a:r>
              <a:endParaRPr lang="en-US" altLang="zh-CN" sz="2400" dirty="0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4973799" y="3720534"/>
            <a:ext cx="2244407" cy="1003767"/>
            <a:chOff x="1809751" y="2496470"/>
            <a:chExt cx="2244406" cy="1003767"/>
          </a:xfrm>
        </p:grpSpPr>
        <p:sp>
          <p:nvSpPr>
            <p:cNvPr id="38" name="文本框 37"/>
            <p:cNvSpPr txBox="1"/>
            <p:nvPr/>
          </p:nvSpPr>
          <p:spPr>
            <a:xfrm>
              <a:off x="1809751" y="2934313"/>
              <a:ext cx="2244406" cy="56592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900" dirty="0">
                  <a:solidFill>
                    <a:schemeClr val="bg1">
                      <a:lumMod val="50000"/>
                    </a:schemeClr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The user can demonstrate on a projector or computer, or print the presentation and make it into a film to be used in a wider field</a:t>
              </a:r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2174712" y="2496470"/>
              <a:ext cx="1514484" cy="51334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zh-CN" altLang="en-US" sz="2400" dirty="0"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标题添加</a:t>
              </a:r>
              <a:endParaRPr lang="en-US" altLang="zh-CN" sz="2400" dirty="0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8269767" y="3720534"/>
            <a:ext cx="2244407" cy="1003767"/>
            <a:chOff x="1809751" y="2496470"/>
            <a:chExt cx="2244406" cy="1003767"/>
          </a:xfrm>
        </p:grpSpPr>
        <p:sp>
          <p:nvSpPr>
            <p:cNvPr id="41" name="文本框 40"/>
            <p:cNvSpPr txBox="1"/>
            <p:nvPr/>
          </p:nvSpPr>
          <p:spPr>
            <a:xfrm>
              <a:off x="1809751" y="2934313"/>
              <a:ext cx="2244406" cy="56592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900" dirty="0">
                  <a:solidFill>
                    <a:schemeClr val="bg1">
                      <a:lumMod val="50000"/>
                    </a:schemeClr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The user can demonstrate on a projector or computer, or print the presentation and make it into a film to be used in a wider field</a:t>
              </a:r>
            </a:p>
          </p:txBody>
        </p:sp>
        <p:sp>
          <p:nvSpPr>
            <p:cNvPr id="42" name="文本框 41"/>
            <p:cNvSpPr txBox="1"/>
            <p:nvPr/>
          </p:nvSpPr>
          <p:spPr>
            <a:xfrm>
              <a:off x="2174712" y="2496470"/>
              <a:ext cx="1514484" cy="51334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zh-CN" altLang="en-US" sz="2400" dirty="0"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标题添加</a:t>
              </a:r>
              <a:endParaRPr lang="en-US" altLang="zh-CN" sz="2400" dirty="0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sp>
        <p:nvSpPr>
          <p:cNvPr id="43" name="文本框 42"/>
          <p:cNvSpPr txBox="1"/>
          <p:nvPr/>
        </p:nvSpPr>
        <p:spPr>
          <a:xfrm>
            <a:off x="8854802" y="2796284"/>
            <a:ext cx="1074333" cy="40011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2000" dirty="0">
                <a:solidFill>
                  <a:srgbClr val="C32952"/>
                </a:solidFill>
                <a:latin typeface="字魂36号-正文宋楷" panose="02000000000000000000" pitchFamily="2" charset="-122"/>
                <a:ea typeface="字魂36号-正文宋楷" panose="02000000000000000000" pitchFamily="2" charset="-122"/>
              </a:rPr>
              <a:t>2020.08.19</a:t>
            </a:r>
            <a:endParaRPr lang="zh-CN" altLang="en-US" sz="2000" dirty="0">
              <a:solidFill>
                <a:srgbClr val="C32952"/>
              </a:solidFill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5558836" y="2796284"/>
            <a:ext cx="1074333" cy="40011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2000" dirty="0">
                <a:solidFill>
                  <a:srgbClr val="C32952"/>
                </a:solidFill>
                <a:latin typeface="字魂36号-正文宋楷" panose="02000000000000000000" pitchFamily="2" charset="-122"/>
                <a:ea typeface="字魂36号-正文宋楷" panose="02000000000000000000" pitchFamily="2" charset="-122"/>
              </a:rPr>
              <a:t>2020.08.19</a:t>
            </a:r>
            <a:endParaRPr lang="zh-CN" altLang="en-US" sz="2000" dirty="0">
              <a:solidFill>
                <a:srgbClr val="C32952"/>
              </a:solidFill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2262868" y="2796284"/>
            <a:ext cx="1074333" cy="40011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2000" dirty="0">
                <a:solidFill>
                  <a:srgbClr val="C32952"/>
                </a:solidFill>
                <a:latin typeface="字魂36号-正文宋楷" panose="02000000000000000000" pitchFamily="2" charset="-122"/>
                <a:ea typeface="字魂36号-正文宋楷" panose="02000000000000000000" pitchFamily="2" charset="-122"/>
              </a:rPr>
              <a:t>2020.08.19</a:t>
            </a:r>
            <a:endParaRPr lang="zh-CN" altLang="en-US" sz="2000" dirty="0">
              <a:solidFill>
                <a:srgbClr val="C32952"/>
              </a:solidFill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874713" y="273408"/>
            <a:ext cx="3719448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20000"/>
              </a:lnSpc>
            </a:pPr>
            <a:r>
              <a:rPr lang="zh-CN" altLang="en-US" sz="4000" dirty="0">
                <a:gradFill>
                  <a:gsLst>
                    <a:gs pos="0">
                      <a:srgbClr val="EE6835"/>
                    </a:gs>
                    <a:gs pos="100000">
                      <a:srgbClr val="C32952"/>
                    </a:gs>
                  </a:gsLst>
                  <a:lin ang="5400000" scaled="1"/>
                </a:gradFill>
                <a:latin typeface="字魂36号-正文宋楷" panose="02000000000000000000" pitchFamily="2" charset="-122"/>
                <a:ea typeface="字魂36号-正文宋楷" panose="02000000000000000000" pitchFamily="2" charset="-122"/>
              </a:rPr>
              <a:t>未来规划</a:t>
            </a:r>
          </a:p>
        </p:txBody>
      </p:sp>
      <p:sp>
        <p:nvSpPr>
          <p:cNvPr id="47" name="椭圆 36"/>
          <p:cNvSpPr/>
          <p:nvPr/>
        </p:nvSpPr>
        <p:spPr>
          <a:xfrm rot="5400000">
            <a:off x="411710" y="492344"/>
            <a:ext cx="362857" cy="362345"/>
          </a:xfrm>
          <a:custGeom>
            <a:avLst/>
            <a:gdLst>
              <a:gd name="T0" fmla="*/ 0 w 1252"/>
              <a:gd name="T1" fmla="*/ 626 h 1252"/>
              <a:gd name="T2" fmla="*/ 626 w 1252"/>
              <a:gd name="T3" fmla="*/ 1252 h 1252"/>
              <a:gd name="T4" fmla="*/ 1252 w 1252"/>
              <a:gd name="T5" fmla="*/ 626 h 1252"/>
              <a:gd name="T6" fmla="*/ 626 w 1252"/>
              <a:gd name="T7" fmla="*/ 0 h 1252"/>
              <a:gd name="T8" fmla="*/ 0 w 1252"/>
              <a:gd name="T9" fmla="*/ 626 h 1252"/>
              <a:gd name="T10" fmla="*/ 1043 w 1252"/>
              <a:gd name="T11" fmla="*/ 899 h 1252"/>
              <a:gd name="T12" fmla="*/ 626 w 1252"/>
              <a:gd name="T13" fmla="*/ 675 h 1252"/>
              <a:gd name="T14" fmla="*/ 209 w 1252"/>
              <a:gd name="T15" fmla="*/ 899 h 1252"/>
              <a:gd name="T16" fmla="*/ 626 w 1252"/>
              <a:gd name="T17" fmla="*/ 211 h 1252"/>
              <a:gd name="T18" fmla="*/ 1043 w 1252"/>
              <a:gd name="T19" fmla="*/ 899 h 1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52" h="1252">
                <a:moveTo>
                  <a:pt x="0" y="626"/>
                </a:moveTo>
                <a:cubicBezTo>
                  <a:pt x="0" y="972"/>
                  <a:pt x="280" y="1252"/>
                  <a:pt x="626" y="1252"/>
                </a:cubicBezTo>
                <a:cubicBezTo>
                  <a:pt x="972" y="1252"/>
                  <a:pt x="1252" y="972"/>
                  <a:pt x="1252" y="626"/>
                </a:cubicBezTo>
                <a:cubicBezTo>
                  <a:pt x="1252" y="280"/>
                  <a:pt x="972" y="0"/>
                  <a:pt x="626" y="0"/>
                </a:cubicBezTo>
                <a:cubicBezTo>
                  <a:pt x="280" y="0"/>
                  <a:pt x="0" y="280"/>
                  <a:pt x="0" y="626"/>
                </a:cubicBezTo>
                <a:close/>
                <a:moveTo>
                  <a:pt x="1043" y="899"/>
                </a:moveTo>
                <a:lnTo>
                  <a:pt x="626" y="675"/>
                </a:lnTo>
                <a:lnTo>
                  <a:pt x="209" y="899"/>
                </a:lnTo>
                <a:lnTo>
                  <a:pt x="626" y="211"/>
                </a:lnTo>
                <a:lnTo>
                  <a:pt x="1043" y="899"/>
                </a:lnTo>
                <a:close/>
              </a:path>
            </a:pathLst>
          </a:custGeom>
          <a:gradFill>
            <a:gsLst>
              <a:gs pos="0">
                <a:srgbClr val="EE6835"/>
              </a:gs>
              <a:gs pos="100000">
                <a:srgbClr val="C3295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í$ļïḋè"/>
          <p:cNvGrpSpPr/>
          <p:nvPr/>
        </p:nvGrpSpPr>
        <p:grpSpPr>
          <a:xfrm>
            <a:off x="1828443" y="1764097"/>
            <a:ext cx="3505559" cy="3710813"/>
            <a:chOff x="6887838" y="1343498"/>
            <a:chExt cx="4373464" cy="4629537"/>
          </a:xfrm>
        </p:grpSpPr>
        <p:grpSp>
          <p:nvGrpSpPr>
            <p:cNvPr id="27" name="íŝḷïďê"/>
            <p:cNvGrpSpPr/>
            <p:nvPr/>
          </p:nvGrpSpPr>
          <p:grpSpPr>
            <a:xfrm>
              <a:off x="6938861" y="1925074"/>
              <a:ext cx="4322441" cy="4047961"/>
              <a:chOff x="7133415" y="1668270"/>
              <a:chExt cx="4322441" cy="4047961"/>
            </a:xfrm>
          </p:grpSpPr>
          <p:grpSp>
            <p:nvGrpSpPr>
              <p:cNvPr id="46" name="iṧḷïďê"/>
              <p:cNvGrpSpPr/>
              <p:nvPr/>
            </p:nvGrpSpPr>
            <p:grpSpPr>
              <a:xfrm>
                <a:off x="7133415" y="2987835"/>
                <a:ext cx="4322441" cy="2728396"/>
                <a:chOff x="1685115" y="3521460"/>
                <a:chExt cx="4322441" cy="2728396"/>
              </a:xfrm>
              <a:solidFill>
                <a:schemeClr val="tx1">
                  <a:lumMod val="85000"/>
                  <a:lumOff val="15000"/>
                </a:schemeClr>
              </a:solidFill>
            </p:grpSpPr>
            <p:sp>
              <p:nvSpPr>
                <p:cNvPr id="55" name="ïşlîďé"/>
                <p:cNvSpPr/>
                <p:nvPr/>
              </p:nvSpPr>
              <p:spPr bwMode="auto">
                <a:xfrm>
                  <a:off x="3925886" y="4199156"/>
                  <a:ext cx="2081670" cy="2050700"/>
                </a:xfrm>
                <a:custGeom>
                  <a:avLst/>
                  <a:gdLst>
                    <a:gd name="T0" fmla="*/ 3577 w 3638"/>
                    <a:gd name="T1" fmla="*/ 3090 h 3585"/>
                    <a:gd name="T2" fmla="*/ 3555 w 3638"/>
                    <a:gd name="T3" fmla="*/ 3072 h 3585"/>
                    <a:gd name="T4" fmla="*/ 3556 w 3638"/>
                    <a:gd name="T5" fmla="*/ 3071 h 3585"/>
                    <a:gd name="T6" fmla="*/ 468 w 3638"/>
                    <a:gd name="T7" fmla="*/ 0 h 3585"/>
                    <a:gd name="T8" fmla="*/ 0 w 3638"/>
                    <a:gd name="T9" fmla="*/ 470 h 3585"/>
                    <a:gd name="T10" fmla="*/ 3062 w 3638"/>
                    <a:gd name="T11" fmla="*/ 3516 h 3585"/>
                    <a:gd name="T12" fmla="*/ 3067 w 3638"/>
                    <a:gd name="T13" fmla="*/ 3522 h 3585"/>
                    <a:gd name="T14" fmla="*/ 3084 w 3638"/>
                    <a:gd name="T15" fmla="*/ 3537 h 3585"/>
                    <a:gd name="T16" fmla="*/ 3088 w 3638"/>
                    <a:gd name="T17" fmla="*/ 3541 h 3585"/>
                    <a:gd name="T18" fmla="*/ 3088 w 3638"/>
                    <a:gd name="T19" fmla="*/ 3540 h 3585"/>
                    <a:gd name="T20" fmla="*/ 3432 w 3638"/>
                    <a:gd name="T21" fmla="*/ 3436 h 3585"/>
                    <a:gd name="T22" fmla="*/ 3577 w 3638"/>
                    <a:gd name="T23" fmla="*/ 3090 h 35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638" h="3585">
                      <a:moveTo>
                        <a:pt x="3577" y="3090"/>
                      </a:moveTo>
                      <a:cubicBezTo>
                        <a:pt x="3570" y="3083"/>
                        <a:pt x="3563" y="3077"/>
                        <a:pt x="3555" y="3072"/>
                      </a:cubicBezTo>
                      <a:cubicBezTo>
                        <a:pt x="3556" y="3071"/>
                        <a:pt x="3556" y="3071"/>
                        <a:pt x="3556" y="3071"/>
                      </a:cubicBezTo>
                      <a:cubicBezTo>
                        <a:pt x="468" y="0"/>
                        <a:pt x="468" y="0"/>
                        <a:pt x="468" y="0"/>
                      </a:cubicBezTo>
                      <a:cubicBezTo>
                        <a:pt x="0" y="470"/>
                        <a:pt x="0" y="470"/>
                        <a:pt x="0" y="470"/>
                      </a:cubicBezTo>
                      <a:cubicBezTo>
                        <a:pt x="3062" y="3516"/>
                        <a:pt x="3062" y="3516"/>
                        <a:pt x="3062" y="3516"/>
                      </a:cubicBezTo>
                      <a:cubicBezTo>
                        <a:pt x="3064" y="3518"/>
                        <a:pt x="3065" y="3520"/>
                        <a:pt x="3067" y="3522"/>
                      </a:cubicBezTo>
                      <a:cubicBezTo>
                        <a:pt x="3072" y="3528"/>
                        <a:pt x="3078" y="3533"/>
                        <a:pt x="3084" y="3537"/>
                      </a:cubicBezTo>
                      <a:cubicBezTo>
                        <a:pt x="3088" y="3541"/>
                        <a:pt x="3088" y="3541"/>
                        <a:pt x="3088" y="3541"/>
                      </a:cubicBezTo>
                      <a:cubicBezTo>
                        <a:pt x="3088" y="3540"/>
                        <a:pt x="3088" y="3540"/>
                        <a:pt x="3088" y="3540"/>
                      </a:cubicBezTo>
                      <a:cubicBezTo>
                        <a:pt x="3160" y="3585"/>
                        <a:pt x="3305" y="3544"/>
                        <a:pt x="3432" y="3436"/>
                      </a:cubicBezTo>
                      <a:cubicBezTo>
                        <a:pt x="3573" y="3317"/>
                        <a:pt x="3638" y="3162"/>
                        <a:pt x="3577" y="3090"/>
                      </a:cubicBezTo>
                      <a:close/>
                    </a:path>
                  </a:pathLst>
                </a:custGeom>
                <a:solidFill>
                  <a:srgbClr val="C32952"/>
                </a:solidFill>
                <a:ln>
                  <a:noFill/>
                </a:ln>
                <a:effectLst>
                  <a:outerShdw blurRad="393700" dir="18900000" sy="23000" kx="-1200000" algn="bl" rotWithShape="0">
                    <a:prstClr val="black">
                      <a:alpha val="40000"/>
                    </a:prstClr>
                  </a:outerShd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latin typeface="字魂36号-正文宋楷" panose="02000000000000000000" pitchFamily="2" charset="-122"/>
                    <a:ea typeface="字魂36号-正文宋楷" panose="02000000000000000000" pitchFamily="2" charset="-122"/>
                  </a:endParaRPr>
                </a:p>
              </p:txBody>
            </p:sp>
            <p:sp>
              <p:nvSpPr>
                <p:cNvPr id="56" name="îṥ1îďè"/>
                <p:cNvSpPr/>
                <p:nvPr/>
              </p:nvSpPr>
              <p:spPr bwMode="auto">
                <a:xfrm>
                  <a:off x="1685115" y="4199156"/>
                  <a:ext cx="2081063" cy="2050700"/>
                </a:xfrm>
                <a:custGeom>
                  <a:avLst/>
                  <a:gdLst>
                    <a:gd name="T0" fmla="*/ 3637 w 3637"/>
                    <a:gd name="T1" fmla="*/ 470 h 3585"/>
                    <a:gd name="T2" fmla="*/ 3169 w 3637"/>
                    <a:gd name="T3" fmla="*/ 0 h 3585"/>
                    <a:gd name="T4" fmla="*/ 82 w 3637"/>
                    <a:gd name="T5" fmla="*/ 3071 h 3585"/>
                    <a:gd name="T6" fmla="*/ 83 w 3637"/>
                    <a:gd name="T7" fmla="*/ 3072 h 3585"/>
                    <a:gd name="T8" fmla="*/ 61 w 3637"/>
                    <a:gd name="T9" fmla="*/ 3090 h 3585"/>
                    <a:gd name="T10" fmla="*/ 205 w 3637"/>
                    <a:gd name="T11" fmla="*/ 3436 h 3585"/>
                    <a:gd name="T12" fmla="*/ 549 w 3637"/>
                    <a:gd name="T13" fmla="*/ 3540 h 3585"/>
                    <a:gd name="T14" fmla="*/ 550 w 3637"/>
                    <a:gd name="T15" fmla="*/ 3541 h 3585"/>
                    <a:gd name="T16" fmla="*/ 553 w 3637"/>
                    <a:gd name="T17" fmla="*/ 3537 h 3585"/>
                    <a:gd name="T18" fmla="*/ 570 w 3637"/>
                    <a:gd name="T19" fmla="*/ 3522 h 3585"/>
                    <a:gd name="T20" fmla="*/ 575 w 3637"/>
                    <a:gd name="T21" fmla="*/ 3516 h 3585"/>
                    <a:gd name="T22" fmla="*/ 3637 w 3637"/>
                    <a:gd name="T23" fmla="*/ 470 h 35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637" h="3585">
                      <a:moveTo>
                        <a:pt x="3637" y="470"/>
                      </a:moveTo>
                      <a:cubicBezTo>
                        <a:pt x="3169" y="0"/>
                        <a:pt x="3169" y="0"/>
                        <a:pt x="3169" y="0"/>
                      </a:cubicBezTo>
                      <a:cubicBezTo>
                        <a:pt x="82" y="3071"/>
                        <a:pt x="82" y="3071"/>
                        <a:pt x="82" y="3071"/>
                      </a:cubicBezTo>
                      <a:cubicBezTo>
                        <a:pt x="83" y="3072"/>
                        <a:pt x="83" y="3072"/>
                        <a:pt x="83" y="3072"/>
                      </a:cubicBezTo>
                      <a:cubicBezTo>
                        <a:pt x="74" y="3077"/>
                        <a:pt x="67" y="3083"/>
                        <a:pt x="61" y="3090"/>
                      </a:cubicBezTo>
                      <a:cubicBezTo>
                        <a:pt x="0" y="3162"/>
                        <a:pt x="65" y="3317"/>
                        <a:pt x="205" y="3436"/>
                      </a:cubicBezTo>
                      <a:cubicBezTo>
                        <a:pt x="332" y="3544"/>
                        <a:pt x="477" y="3585"/>
                        <a:pt x="549" y="3540"/>
                      </a:cubicBezTo>
                      <a:cubicBezTo>
                        <a:pt x="550" y="3541"/>
                        <a:pt x="550" y="3541"/>
                        <a:pt x="550" y="3541"/>
                      </a:cubicBezTo>
                      <a:cubicBezTo>
                        <a:pt x="553" y="3537"/>
                        <a:pt x="553" y="3537"/>
                        <a:pt x="553" y="3537"/>
                      </a:cubicBezTo>
                      <a:cubicBezTo>
                        <a:pt x="560" y="3533"/>
                        <a:pt x="565" y="3528"/>
                        <a:pt x="570" y="3522"/>
                      </a:cubicBezTo>
                      <a:cubicBezTo>
                        <a:pt x="572" y="3520"/>
                        <a:pt x="574" y="3518"/>
                        <a:pt x="575" y="3516"/>
                      </a:cubicBezTo>
                      <a:lnTo>
                        <a:pt x="3637" y="470"/>
                      </a:lnTo>
                      <a:close/>
                    </a:path>
                  </a:pathLst>
                </a:custGeom>
                <a:solidFill>
                  <a:srgbClr val="C32952"/>
                </a:solidFill>
                <a:ln>
                  <a:noFill/>
                </a:ln>
                <a:effectLst>
                  <a:outerShdw blurRad="393700" dir="18900000" sy="23000" kx="-1200000" algn="bl" rotWithShape="0">
                    <a:prstClr val="black">
                      <a:alpha val="40000"/>
                    </a:prstClr>
                  </a:outerShd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latin typeface="字魂36号-正文宋楷" panose="02000000000000000000" pitchFamily="2" charset="-122"/>
                    <a:ea typeface="字魂36号-正文宋楷" panose="02000000000000000000" pitchFamily="2" charset="-122"/>
                  </a:endParaRPr>
                </a:p>
              </p:txBody>
            </p:sp>
            <p:sp>
              <p:nvSpPr>
                <p:cNvPr id="57" name="iṧļïḋe"/>
                <p:cNvSpPr/>
                <p:nvPr/>
              </p:nvSpPr>
              <p:spPr bwMode="auto">
                <a:xfrm>
                  <a:off x="3668410" y="3521460"/>
                  <a:ext cx="411112" cy="2598444"/>
                </a:xfrm>
                <a:custGeom>
                  <a:avLst/>
                  <a:gdLst>
                    <a:gd name="T0" fmla="*/ 667 w 719"/>
                    <a:gd name="T1" fmla="*/ 4334 h 4542"/>
                    <a:gd name="T2" fmla="*/ 666 w 719"/>
                    <a:gd name="T3" fmla="*/ 4326 h 4542"/>
                    <a:gd name="T4" fmla="*/ 719 w 719"/>
                    <a:gd name="T5" fmla="*/ 8 h 4542"/>
                    <a:gd name="T6" fmla="*/ 56 w 719"/>
                    <a:gd name="T7" fmla="*/ 0 h 4542"/>
                    <a:gd name="T8" fmla="*/ 2 w 719"/>
                    <a:gd name="T9" fmla="*/ 4354 h 4542"/>
                    <a:gd name="T10" fmla="*/ 4 w 719"/>
                    <a:gd name="T11" fmla="*/ 4354 h 4542"/>
                    <a:gd name="T12" fmla="*/ 1 w 719"/>
                    <a:gd name="T13" fmla="*/ 4383 h 4542"/>
                    <a:gd name="T14" fmla="*/ 347 w 719"/>
                    <a:gd name="T15" fmla="*/ 4529 h 4542"/>
                    <a:gd name="T16" fmla="*/ 665 w 719"/>
                    <a:gd name="T17" fmla="*/ 4362 h 4542"/>
                    <a:gd name="T18" fmla="*/ 666 w 719"/>
                    <a:gd name="T19" fmla="*/ 4362 h 4542"/>
                    <a:gd name="T20" fmla="*/ 666 w 719"/>
                    <a:gd name="T21" fmla="*/ 4357 h 4542"/>
                    <a:gd name="T22" fmla="*/ 667 w 719"/>
                    <a:gd name="T23" fmla="*/ 4334 h 45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719" h="4542">
                      <a:moveTo>
                        <a:pt x="667" y="4334"/>
                      </a:moveTo>
                      <a:cubicBezTo>
                        <a:pt x="667" y="4332"/>
                        <a:pt x="667" y="4329"/>
                        <a:pt x="666" y="4326"/>
                      </a:cubicBezTo>
                      <a:cubicBezTo>
                        <a:pt x="719" y="8"/>
                        <a:pt x="719" y="8"/>
                        <a:pt x="719" y="8"/>
                      </a:cubicBezTo>
                      <a:cubicBezTo>
                        <a:pt x="56" y="0"/>
                        <a:pt x="56" y="0"/>
                        <a:pt x="56" y="0"/>
                      </a:cubicBezTo>
                      <a:cubicBezTo>
                        <a:pt x="2" y="4354"/>
                        <a:pt x="2" y="4354"/>
                        <a:pt x="2" y="4354"/>
                      </a:cubicBezTo>
                      <a:cubicBezTo>
                        <a:pt x="4" y="4354"/>
                        <a:pt x="4" y="4354"/>
                        <a:pt x="4" y="4354"/>
                      </a:cubicBezTo>
                      <a:cubicBezTo>
                        <a:pt x="1" y="4364"/>
                        <a:pt x="0" y="4373"/>
                        <a:pt x="1" y="4383"/>
                      </a:cubicBezTo>
                      <a:cubicBezTo>
                        <a:pt x="8" y="4477"/>
                        <a:pt x="163" y="4542"/>
                        <a:pt x="347" y="4529"/>
                      </a:cubicBezTo>
                      <a:cubicBezTo>
                        <a:pt x="512" y="4517"/>
                        <a:pt x="645" y="4445"/>
                        <a:pt x="665" y="4362"/>
                      </a:cubicBezTo>
                      <a:cubicBezTo>
                        <a:pt x="666" y="4362"/>
                        <a:pt x="666" y="4362"/>
                        <a:pt x="666" y="4362"/>
                      </a:cubicBezTo>
                      <a:cubicBezTo>
                        <a:pt x="666" y="4357"/>
                        <a:pt x="666" y="4357"/>
                        <a:pt x="666" y="4357"/>
                      </a:cubicBezTo>
                      <a:cubicBezTo>
                        <a:pt x="667" y="4350"/>
                        <a:pt x="668" y="4342"/>
                        <a:pt x="667" y="4334"/>
                      </a:cubicBezTo>
                      <a:close/>
                    </a:path>
                  </a:pathLst>
                </a:custGeom>
                <a:solidFill>
                  <a:srgbClr val="C32952"/>
                </a:solidFill>
                <a:ln>
                  <a:noFill/>
                </a:ln>
                <a:effectLst>
                  <a:outerShdw blurRad="393700" dir="18900000" sy="23000" kx="-1200000" algn="bl" rotWithShape="0">
                    <a:prstClr val="black">
                      <a:alpha val="40000"/>
                    </a:prstClr>
                  </a:outerShd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latin typeface="字魂36号-正文宋楷" panose="02000000000000000000" pitchFamily="2" charset="-122"/>
                    <a:ea typeface="字魂36号-正文宋楷" panose="02000000000000000000" pitchFamily="2" charset="-122"/>
                  </a:endParaRPr>
                </a:p>
              </p:txBody>
            </p:sp>
          </p:grpSp>
          <p:grpSp>
            <p:nvGrpSpPr>
              <p:cNvPr id="47" name="îŝļiḋê"/>
              <p:cNvGrpSpPr/>
              <p:nvPr/>
            </p:nvGrpSpPr>
            <p:grpSpPr>
              <a:xfrm>
                <a:off x="7565173" y="1668270"/>
                <a:ext cx="3500825" cy="3500217"/>
                <a:chOff x="2116873" y="2201895"/>
                <a:chExt cx="3500825" cy="3500217"/>
              </a:xfrm>
            </p:grpSpPr>
            <p:sp>
              <p:nvSpPr>
                <p:cNvPr id="48" name="iṡḻïḑè"/>
                <p:cNvSpPr/>
                <p:nvPr/>
              </p:nvSpPr>
              <p:spPr bwMode="auto">
                <a:xfrm>
                  <a:off x="2116873" y="2201895"/>
                  <a:ext cx="3500825" cy="3500217"/>
                </a:xfrm>
                <a:prstGeom prst="ellipse">
                  <a:avLst/>
                </a:prstGeom>
                <a:solidFill>
                  <a:srgbClr val="E53238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>
                    <a:latin typeface="字魂36号-正文宋楷" panose="02000000000000000000" pitchFamily="2" charset="-122"/>
                    <a:ea typeface="字魂36号-正文宋楷" panose="02000000000000000000" pitchFamily="2" charset="-122"/>
                  </a:endParaRPr>
                </a:p>
              </p:txBody>
            </p:sp>
            <p:sp>
              <p:nvSpPr>
                <p:cNvPr id="49" name="íŝ1îďè"/>
                <p:cNvSpPr/>
                <p:nvPr/>
              </p:nvSpPr>
              <p:spPr bwMode="auto">
                <a:xfrm>
                  <a:off x="2377993" y="2463014"/>
                  <a:ext cx="2979193" cy="2978585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>
                    <a:latin typeface="字魂36号-正文宋楷" panose="02000000000000000000" pitchFamily="2" charset="-122"/>
                    <a:ea typeface="字魂36号-正文宋楷" panose="02000000000000000000" pitchFamily="2" charset="-122"/>
                  </a:endParaRPr>
                </a:p>
              </p:txBody>
            </p:sp>
            <p:sp>
              <p:nvSpPr>
                <p:cNvPr id="50" name="íSļiḍe"/>
                <p:cNvSpPr/>
                <p:nvPr/>
              </p:nvSpPr>
              <p:spPr bwMode="auto">
                <a:xfrm>
                  <a:off x="2693765" y="2778180"/>
                  <a:ext cx="2347648" cy="2347648"/>
                </a:xfrm>
                <a:prstGeom prst="ellipse">
                  <a:avLst/>
                </a:prstGeom>
                <a:solidFill>
                  <a:srgbClr val="E53238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>
                    <a:latin typeface="字魂36号-正文宋楷" panose="02000000000000000000" pitchFamily="2" charset="-122"/>
                    <a:ea typeface="字魂36号-正文宋楷" panose="02000000000000000000" pitchFamily="2" charset="-122"/>
                  </a:endParaRPr>
                </a:p>
              </p:txBody>
            </p:sp>
            <p:sp>
              <p:nvSpPr>
                <p:cNvPr id="51" name="îṧḻïḓe"/>
                <p:cNvSpPr/>
                <p:nvPr/>
              </p:nvSpPr>
              <p:spPr bwMode="auto">
                <a:xfrm>
                  <a:off x="2996179" y="3079985"/>
                  <a:ext cx="1742822" cy="1744036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>
                    <a:latin typeface="字魂36号-正文宋楷" panose="02000000000000000000" pitchFamily="2" charset="-122"/>
                    <a:ea typeface="字魂36号-正文宋楷" panose="02000000000000000000" pitchFamily="2" charset="-122"/>
                  </a:endParaRPr>
                </a:p>
              </p:txBody>
            </p:sp>
            <p:sp>
              <p:nvSpPr>
                <p:cNvPr id="52" name="îṧ1îḍe"/>
                <p:cNvSpPr/>
                <p:nvPr/>
              </p:nvSpPr>
              <p:spPr bwMode="auto">
                <a:xfrm>
                  <a:off x="3284018" y="3368432"/>
                  <a:ext cx="1166537" cy="1167144"/>
                </a:xfrm>
                <a:prstGeom prst="ellipse">
                  <a:avLst/>
                </a:prstGeom>
                <a:solidFill>
                  <a:srgbClr val="E53238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>
                    <a:latin typeface="字魂36号-正文宋楷" panose="02000000000000000000" pitchFamily="2" charset="-122"/>
                    <a:ea typeface="字魂36号-正文宋楷" panose="02000000000000000000" pitchFamily="2" charset="-122"/>
                  </a:endParaRPr>
                </a:p>
              </p:txBody>
            </p:sp>
            <p:sp>
              <p:nvSpPr>
                <p:cNvPr id="53" name="îṩľide"/>
                <p:cNvSpPr/>
                <p:nvPr/>
              </p:nvSpPr>
              <p:spPr bwMode="auto">
                <a:xfrm>
                  <a:off x="3530563" y="3615584"/>
                  <a:ext cx="672839" cy="672838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>
                    <a:latin typeface="字魂36号-正文宋楷" panose="02000000000000000000" pitchFamily="2" charset="-122"/>
                    <a:ea typeface="字魂36号-正文宋楷" panose="02000000000000000000" pitchFamily="2" charset="-122"/>
                  </a:endParaRPr>
                </a:p>
              </p:txBody>
            </p:sp>
            <p:sp>
              <p:nvSpPr>
                <p:cNvPr id="54" name="islîḋè"/>
                <p:cNvSpPr/>
                <p:nvPr/>
              </p:nvSpPr>
              <p:spPr bwMode="auto">
                <a:xfrm>
                  <a:off x="3709096" y="3794117"/>
                  <a:ext cx="315773" cy="315773"/>
                </a:xfrm>
                <a:prstGeom prst="ellipse">
                  <a:avLst/>
                </a:prstGeom>
                <a:solidFill>
                  <a:srgbClr val="E53238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>
                    <a:latin typeface="字魂36号-正文宋楷" panose="02000000000000000000" pitchFamily="2" charset="-122"/>
                    <a:ea typeface="字魂36号-正文宋楷" panose="02000000000000000000" pitchFamily="2" charset="-122"/>
                  </a:endParaRPr>
                </a:p>
              </p:txBody>
            </p:sp>
          </p:grpSp>
        </p:grpSp>
        <p:grpSp>
          <p:nvGrpSpPr>
            <p:cNvPr id="28" name="ïṡľîďê"/>
            <p:cNvGrpSpPr/>
            <p:nvPr/>
          </p:nvGrpSpPr>
          <p:grpSpPr>
            <a:xfrm>
              <a:off x="6887838" y="1343498"/>
              <a:ext cx="2232090" cy="2280464"/>
              <a:chOff x="6076950" y="2555876"/>
              <a:chExt cx="3076576" cy="3143249"/>
            </a:xfrm>
            <a:effectLst>
              <a:outerShdw blurRad="177800" dir="18900000" sy="23000" kx="-1200000" algn="bl" rotWithShape="0">
                <a:prstClr val="black">
                  <a:alpha val="29000"/>
                </a:prstClr>
              </a:outerShdw>
            </a:effectLst>
          </p:grpSpPr>
          <p:sp>
            <p:nvSpPr>
              <p:cNvPr id="38" name="îSļïḋê"/>
              <p:cNvSpPr/>
              <p:nvPr/>
            </p:nvSpPr>
            <p:spPr bwMode="auto">
              <a:xfrm>
                <a:off x="8840788" y="5375275"/>
                <a:ext cx="312738" cy="323850"/>
              </a:xfrm>
              <a:custGeom>
                <a:avLst/>
                <a:gdLst>
                  <a:gd name="T0" fmla="*/ 68 w 83"/>
                  <a:gd name="T1" fmla="*/ 68 h 86"/>
                  <a:gd name="T2" fmla="*/ 34 w 83"/>
                  <a:gd name="T3" fmla="*/ 30 h 86"/>
                  <a:gd name="T4" fmla="*/ 16 w 83"/>
                  <a:gd name="T5" fmla="*/ 10 h 86"/>
                  <a:gd name="T6" fmla="*/ 6 w 83"/>
                  <a:gd name="T7" fmla="*/ 0 h 86"/>
                  <a:gd name="T8" fmla="*/ 3 w 83"/>
                  <a:gd name="T9" fmla="*/ 5 h 86"/>
                  <a:gd name="T10" fmla="*/ 0 w 83"/>
                  <a:gd name="T11" fmla="*/ 11 h 86"/>
                  <a:gd name="T12" fmla="*/ 9 w 83"/>
                  <a:gd name="T13" fmla="*/ 21 h 86"/>
                  <a:gd name="T14" fmla="*/ 29 w 83"/>
                  <a:gd name="T15" fmla="*/ 39 h 86"/>
                  <a:gd name="T16" fmla="*/ 66 w 83"/>
                  <a:gd name="T17" fmla="*/ 72 h 86"/>
                  <a:gd name="T18" fmla="*/ 83 w 83"/>
                  <a:gd name="T19" fmla="*/ 86 h 86"/>
                  <a:gd name="T20" fmla="*/ 83 w 83"/>
                  <a:gd name="T21" fmla="*/ 85 h 86"/>
                  <a:gd name="T22" fmla="*/ 68 w 83"/>
                  <a:gd name="T23" fmla="*/ 68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83" h="86">
                    <a:moveTo>
                      <a:pt x="68" y="68"/>
                    </a:moveTo>
                    <a:cubicBezTo>
                      <a:pt x="59" y="57"/>
                      <a:pt x="46" y="44"/>
                      <a:pt x="34" y="30"/>
                    </a:cubicBezTo>
                    <a:cubicBezTo>
                      <a:pt x="28" y="23"/>
                      <a:pt x="22" y="16"/>
                      <a:pt x="16" y="10"/>
                    </a:cubicBezTo>
                    <a:cubicBezTo>
                      <a:pt x="13" y="6"/>
                      <a:pt x="9" y="3"/>
                      <a:pt x="6" y="0"/>
                    </a:cubicBezTo>
                    <a:cubicBezTo>
                      <a:pt x="5" y="2"/>
                      <a:pt x="4" y="4"/>
                      <a:pt x="3" y="5"/>
                    </a:cubicBezTo>
                    <a:cubicBezTo>
                      <a:pt x="2" y="7"/>
                      <a:pt x="1" y="9"/>
                      <a:pt x="0" y="11"/>
                    </a:cubicBezTo>
                    <a:cubicBezTo>
                      <a:pt x="3" y="14"/>
                      <a:pt x="6" y="18"/>
                      <a:pt x="9" y="21"/>
                    </a:cubicBezTo>
                    <a:cubicBezTo>
                      <a:pt x="15" y="27"/>
                      <a:pt x="22" y="33"/>
                      <a:pt x="29" y="39"/>
                    </a:cubicBezTo>
                    <a:cubicBezTo>
                      <a:pt x="42" y="51"/>
                      <a:pt x="56" y="63"/>
                      <a:pt x="66" y="72"/>
                    </a:cubicBezTo>
                    <a:cubicBezTo>
                      <a:pt x="76" y="81"/>
                      <a:pt x="83" y="86"/>
                      <a:pt x="83" y="86"/>
                    </a:cubicBezTo>
                    <a:cubicBezTo>
                      <a:pt x="83" y="85"/>
                      <a:pt x="83" y="85"/>
                      <a:pt x="83" y="85"/>
                    </a:cubicBezTo>
                    <a:cubicBezTo>
                      <a:pt x="83" y="85"/>
                      <a:pt x="77" y="78"/>
                      <a:pt x="68" y="68"/>
                    </a:cubicBezTo>
                    <a:close/>
                  </a:path>
                </a:pathLst>
              </a:custGeom>
              <a:solidFill>
                <a:srgbClr val="B1B1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39" name="ïsľíḍé"/>
              <p:cNvSpPr/>
              <p:nvPr/>
            </p:nvSpPr>
            <p:spPr bwMode="auto">
              <a:xfrm>
                <a:off x="8129588" y="4606925"/>
                <a:ext cx="782638" cy="903287"/>
              </a:xfrm>
              <a:custGeom>
                <a:avLst/>
                <a:gdLst>
                  <a:gd name="T0" fmla="*/ 204 w 208"/>
                  <a:gd name="T1" fmla="*/ 156 h 240"/>
                  <a:gd name="T2" fmla="*/ 48 w 208"/>
                  <a:gd name="T3" fmla="*/ 0 h 240"/>
                  <a:gd name="T4" fmla="*/ 48 w 208"/>
                  <a:gd name="T5" fmla="*/ 0 h 240"/>
                  <a:gd name="T6" fmla="*/ 35 w 208"/>
                  <a:gd name="T7" fmla="*/ 53 h 240"/>
                  <a:gd name="T8" fmla="*/ 0 w 208"/>
                  <a:gd name="T9" fmla="*/ 84 h 240"/>
                  <a:gd name="T10" fmla="*/ 156 w 208"/>
                  <a:gd name="T11" fmla="*/ 240 h 240"/>
                  <a:gd name="T12" fmla="*/ 189 w 208"/>
                  <a:gd name="T13" fmla="*/ 215 h 240"/>
                  <a:gd name="T14" fmla="*/ 192 w 208"/>
                  <a:gd name="T15" fmla="*/ 209 h 240"/>
                  <a:gd name="T16" fmla="*/ 195 w 208"/>
                  <a:gd name="T17" fmla="*/ 204 h 240"/>
                  <a:gd name="T18" fmla="*/ 204 w 208"/>
                  <a:gd name="T19" fmla="*/ 156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8" h="240">
                    <a:moveTo>
                      <a:pt x="204" y="156"/>
                    </a:moveTo>
                    <a:cubicBezTo>
                      <a:pt x="48" y="0"/>
                      <a:pt x="48" y="0"/>
                      <a:pt x="48" y="0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54" y="6"/>
                      <a:pt x="48" y="30"/>
                      <a:pt x="35" y="53"/>
                    </a:cubicBezTo>
                    <a:cubicBezTo>
                      <a:pt x="22" y="75"/>
                      <a:pt x="7" y="89"/>
                      <a:pt x="0" y="84"/>
                    </a:cubicBezTo>
                    <a:cubicBezTo>
                      <a:pt x="156" y="240"/>
                      <a:pt x="156" y="240"/>
                      <a:pt x="156" y="240"/>
                    </a:cubicBezTo>
                    <a:cubicBezTo>
                      <a:pt x="156" y="240"/>
                      <a:pt x="173" y="237"/>
                      <a:pt x="189" y="215"/>
                    </a:cubicBezTo>
                    <a:cubicBezTo>
                      <a:pt x="190" y="213"/>
                      <a:pt x="191" y="211"/>
                      <a:pt x="192" y="209"/>
                    </a:cubicBezTo>
                    <a:cubicBezTo>
                      <a:pt x="193" y="208"/>
                      <a:pt x="194" y="206"/>
                      <a:pt x="195" y="204"/>
                    </a:cubicBezTo>
                    <a:cubicBezTo>
                      <a:pt x="208" y="179"/>
                      <a:pt x="204" y="156"/>
                      <a:pt x="204" y="156"/>
                    </a:cubicBezTo>
                    <a:close/>
                  </a:path>
                </a:pathLst>
              </a:custGeom>
              <a:solidFill>
                <a:srgbClr val="C5C5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40" name="iṡļïḋê"/>
              <p:cNvSpPr/>
              <p:nvPr/>
            </p:nvSpPr>
            <p:spPr bwMode="auto">
              <a:xfrm>
                <a:off x="8113713" y="4592638"/>
                <a:ext cx="219075" cy="349250"/>
              </a:xfrm>
              <a:custGeom>
                <a:avLst/>
                <a:gdLst>
                  <a:gd name="T0" fmla="*/ 52 w 58"/>
                  <a:gd name="T1" fmla="*/ 4 h 93"/>
                  <a:gd name="T2" fmla="*/ 32 w 58"/>
                  <a:gd name="T3" fmla="*/ 13 h 93"/>
                  <a:gd name="T4" fmla="*/ 39 w 58"/>
                  <a:gd name="T5" fmla="*/ 21 h 93"/>
                  <a:gd name="T6" fmla="*/ 39 w 58"/>
                  <a:gd name="T7" fmla="*/ 26 h 93"/>
                  <a:gd name="T8" fmla="*/ 32 w 58"/>
                  <a:gd name="T9" fmla="*/ 51 h 93"/>
                  <a:gd name="T10" fmla="*/ 16 w 58"/>
                  <a:gd name="T11" fmla="*/ 66 h 93"/>
                  <a:gd name="T12" fmla="*/ 13 w 58"/>
                  <a:gd name="T13" fmla="*/ 67 h 93"/>
                  <a:gd name="T14" fmla="*/ 5 w 58"/>
                  <a:gd name="T15" fmla="*/ 59 h 93"/>
                  <a:gd name="T16" fmla="*/ 4 w 58"/>
                  <a:gd name="T17" fmla="*/ 87 h 93"/>
                  <a:gd name="T18" fmla="*/ 4 w 58"/>
                  <a:gd name="T19" fmla="*/ 88 h 93"/>
                  <a:gd name="T20" fmla="*/ 39 w 58"/>
                  <a:gd name="T21" fmla="*/ 57 h 93"/>
                  <a:gd name="T22" fmla="*/ 52 w 58"/>
                  <a:gd name="T23" fmla="*/ 4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8" h="93">
                    <a:moveTo>
                      <a:pt x="52" y="4"/>
                    </a:moveTo>
                    <a:cubicBezTo>
                      <a:pt x="48" y="0"/>
                      <a:pt x="40" y="4"/>
                      <a:pt x="32" y="13"/>
                    </a:cubicBezTo>
                    <a:cubicBezTo>
                      <a:pt x="37" y="18"/>
                      <a:pt x="39" y="21"/>
                      <a:pt x="39" y="21"/>
                    </a:cubicBezTo>
                    <a:cubicBezTo>
                      <a:pt x="39" y="21"/>
                      <a:pt x="40" y="23"/>
                      <a:pt x="39" y="26"/>
                    </a:cubicBezTo>
                    <a:cubicBezTo>
                      <a:pt x="39" y="31"/>
                      <a:pt x="38" y="40"/>
                      <a:pt x="32" y="51"/>
                    </a:cubicBezTo>
                    <a:cubicBezTo>
                      <a:pt x="25" y="61"/>
                      <a:pt x="20" y="65"/>
                      <a:pt x="16" y="66"/>
                    </a:cubicBezTo>
                    <a:cubicBezTo>
                      <a:pt x="14" y="67"/>
                      <a:pt x="13" y="67"/>
                      <a:pt x="13" y="67"/>
                    </a:cubicBezTo>
                    <a:cubicBezTo>
                      <a:pt x="13" y="67"/>
                      <a:pt x="10" y="64"/>
                      <a:pt x="5" y="59"/>
                    </a:cubicBezTo>
                    <a:cubicBezTo>
                      <a:pt x="1" y="72"/>
                      <a:pt x="0" y="83"/>
                      <a:pt x="4" y="87"/>
                    </a:cubicBezTo>
                    <a:cubicBezTo>
                      <a:pt x="4" y="88"/>
                      <a:pt x="4" y="88"/>
                      <a:pt x="4" y="88"/>
                    </a:cubicBezTo>
                    <a:cubicBezTo>
                      <a:pt x="11" y="93"/>
                      <a:pt x="26" y="79"/>
                      <a:pt x="39" y="57"/>
                    </a:cubicBezTo>
                    <a:cubicBezTo>
                      <a:pt x="52" y="34"/>
                      <a:pt x="58" y="10"/>
                      <a:pt x="52" y="4"/>
                    </a:cubicBezTo>
                    <a:close/>
                  </a:path>
                </a:pathLst>
              </a:custGeom>
              <a:solidFill>
                <a:srgbClr val="B1B1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41" name="íšliďè"/>
              <p:cNvSpPr/>
              <p:nvPr/>
            </p:nvSpPr>
            <p:spPr bwMode="auto">
              <a:xfrm>
                <a:off x="6076950" y="3233738"/>
                <a:ext cx="754063" cy="647700"/>
              </a:xfrm>
              <a:custGeom>
                <a:avLst/>
                <a:gdLst>
                  <a:gd name="T0" fmla="*/ 82 w 200"/>
                  <a:gd name="T1" fmla="*/ 64 h 172"/>
                  <a:gd name="T2" fmla="*/ 200 w 200"/>
                  <a:gd name="T3" fmla="*/ 38 h 172"/>
                  <a:gd name="T4" fmla="*/ 200 w 200"/>
                  <a:gd name="T5" fmla="*/ 36 h 172"/>
                  <a:gd name="T6" fmla="*/ 73 w 200"/>
                  <a:gd name="T7" fmla="*/ 14 h 172"/>
                  <a:gd name="T8" fmla="*/ 8 w 200"/>
                  <a:gd name="T9" fmla="*/ 126 h 172"/>
                  <a:gd name="T10" fmla="*/ 63 w 200"/>
                  <a:gd name="T11" fmla="*/ 172 h 172"/>
                  <a:gd name="T12" fmla="*/ 82 w 200"/>
                  <a:gd name="T13" fmla="*/ 64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0" h="172">
                    <a:moveTo>
                      <a:pt x="82" y="64"/>
                    </a:moveTo>
                    <a:cubicBezTo>
                      <a:pt x="105" y="25"/>
                      <a:pt x="156" y="22"/>
                      <a:pt x="200" y="38"/>
                    </a:cubicBezTo>
                    <a:cubicBezTo>
                      <a:pt x="200" y="37"/>
                      <a:pt x="199" y="36"/>
                      <a:pt x="200" y="36"/>
                    </a:cubicBezTo>
                    <a:cubicBezTo>
                      <a:pt x="159" y="13"/>
                      <a:pt x="108" y="0"/>
                      <a:pt x="73" y="14"/>
                    </a:cubicBezTo>
                    <a:cubicBezTo>
                      <a:pt x="5" y="41"/>
                      <a:pt x="0" y="80"/>
                      <a:pt x="8" y="126"/>
                    </a:cubicBezTo>
                    <a:cubicBezTo>
                      <a:pt x="13" y="151"/>
                      <a:pt x="34" y="167"/>
                      <a:pt x="63" y="172"/>
                    </a:cubicBezTo>
                    <a:cubicBezTo>
                      <a:pt x="57" y="136"/>
                      <a:pt x="63" y="96"/>
                      <a:pt x="82" y="64"/>
                    </a:cubicBezTo>
                    <a:close/>
                  </a:path>
                </a:pathLst>
              </a:custGeom>
              <a:solidFill>
                <a:srgbClr val="E53238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42" name="ïṩ1îďe"/>
              <p:cNvSpPr/>
              <p:nvPr/>
            </p:nvSpPr>
            <p:spPr bwMode="auto">
              <a:xfrm>
                <a:off x="6634163" y="2638425"/>
                <a:ext cx="279400" cy="730250"/>
              </a:xfrm>
              <a:custGeom>
                <a:avLst/>
                <a:gdLst>
                  <a:gd name="T0" fmla="*/ 40 w 74"/>
                  <a:gd name="T1" fmla="*/ 38 h 194"/>
                  <a:gd name="T2" fmla="*/ 74 w 74"/>
                  <a:gd name="T3" fmla="*/ 0 h 194"/>
                  <a:gd name="T4" fmla="*/ 1 w 74"/>
                  <a:gd name="T5" fmla="*/ 100 h 194"/>
                  <a:gd name="T6" fmla="*/ 52 w 74"/>
                  <a:gd name="T7" fmla="*/ 194 h 194"/>
                  <a:gd name="T8" fmla="*/ 52 w 74"/>
                  <a:gd name="T9" fmla="*/ 194 h 194"/>
                  <a:gd name="T10" fmla="*/ 40 w 74"/>
                  <a:gd name="T11" fmla="*/ 38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4" h="194">
                    <a:moveTo>
                      <a:pt x="40" y="38"/>
                    </a:moveTo>
                    <a:cubicBezTo>
                      <a:pt x="50" y="21"/>
                      <a:pt x="62" y="9"/>
                      <a:pt x="74" y="0"/>
                    </a:cubicBezTo>
                    <a:cubicBezTo>
                      <a:pt x="32" y="10"/>
                      <a:pt x="0" y="31"/>
                      <a:pt x="1" y="100"/>
                    </a:cubicBezTo>
                    <a:cubicBezTo>
                      <a:pt x="1" y="132"/>
                      <a:pt x="23" y="166"/>
                      <a:pt x="52" y="194"/>
                    </a:cubicBezTo>
                    <a:cubicBezTo>
                      <a:pt x="52" y="194"/>
                      <a:pt x="52" y="194"/>
                      <a:pt x="52" y="194"/>
                    </a:cubicBezTo>
                    <a:cubicBezTo>
                      <a:pt x="29" y="143"/>
                      <a:pt x="18" y="77"/>
                      <a:pt x="40" y="38"/>
                    </a:cubicBezTo>
                    <a:close/>
                  </a:path>
                </a:pathLst>
              </a:custGeom>
              <a:solidFill>
                <a:srgbClr val="E53238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43" name="ïšļîḋê"/>
              <p:cNvSpPr/>
              <p:nvPr/>
            </p:nvSpPr>
            <p:spPr bwMode="auto">
              <a:xfrm>
                <a:off x="6291263" y="3316288"/>
                <a:ext cx="803275" cy="974725"/>
              </a:xfrm>
              <a:custGeom>
                <a:avLst/>
                <a:gdLst>
                  <a:gd name="T0" fmla="*/ 199 w 213"/>
                  <a:gd name="T1" fmla="*/ 83 h 259"/>
                  <a:gd name="T2" fmla="*/ 143 w 213"/>
                  <a:gd name="T3" fmla="*/ 16 h 259"/>
                  <a:gd name="T4" fmla="*/ 25 w 213"/>
                  <a:gd name="T5" fmla="*/ 42 h 259"/>
                  <a:gd name="T6" fmla="*/ 6 w 213"/>
                  <a:gd name="T7" fmla="*/ 150 h 259"/>
                  <a:gd name="T8" fmla="*/ 39 w 213"/>
                  <a:gd name="T9" fmla="*/ 218 h 259"/>
                  <a:gd name="T10" fmla="*/ 172 w 213"/>
                  <a:gd name="T11" fmla="*/ 190 h 259"/>
                  <a:gd name="T12" fmla="*/ 211 w 213"/>
                  <a:gd name="T13" fmla="*/ 104 h 259"/>
                  <a:gd name="T14" fmla="*/ 213 w 213"/>
                  <a:gd name="T15" fmla="*/ 99 h 259"/>
                  <a:gd name="T16" fmla="*/ 212 w 213"/>
                  <a:gd name="T17" fmla="*/ 98 h 259"/>
                  <a:gd name="T18" fmla="*/ 199 w 213"/>
                  <a:gd name="T19" fmla="*/ 83 h 2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259">
                    <a:moveTo>
                      <a:pt x="199" y="83"/>
                    </a:moveTo>
                    <a:cubicBezTo>
                      <a:pt x="173" y="54"/>
                      <a:pt x="145" y="23"/>
                      <a:pt x="143" y="16"/>
                    </a:cubicBezTo>
                    <a:cubicBezTo>
                      <a:pt x="99" y="0"/>
                      <a:pt x="48" y="3"/>
                      <a:pt x="25" y="42"/>
                    </a:cubicBezTo>
                    <a:cubicBezTo>
                      <a:pt x="6" y="74"/>
                      <a:pt x="0" y="114"/>
                      <a:pt x="6" y="150"/>
                    </a:cubicBezTo>
                    <a:cubicBezTo>
                      <a:pt x="11" y="176"/>
                      <a:pt x="22" y="201"/>
                      <a:pt x="39" y="218"/>
                    </a:cubicBezTo>
                    <a:cubicBezTo>
                      <a:pt x="80" y="259"/>
                      <a:pt x="140" y="246"/>
                      <a:pt x="172" y="190"/>
                    </a:cubicBezTo>
                    <a:cubicBezTo>
                      <a:pt x="191" y="158"/>
                      <a:pt x="207" y="130"/>
                      <a:pt x="211" y="104"/>
                    </a:cubicBezTo>
                    <a:cubicBezTo>
                      <a:pt x="212" y="102"/>
                      <a:pt x="213" y="101"/>
                      <a:pt x="213" y="99"/>
                    </a:cubicBezTo>
                    <a:cubicBezTo>
                      <a:pt x="213" y="99"/>
                      <a:pt x="213" y="98"/>
                      <a:pt x="212" y="98"/>
                    </a:cubicBezTo>
                    <a:cubicBezTo>
                      <a:pt x="207" y="92"/>
                      <a:pt x="203" y="87"/>
                      <a:pt x="199" y="8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44" name="íšļiḓe"/>
              <p:cNvSpPr/>
              <p:nvPr/>
            </p:nvSpPr>
            <p:spPr bwMode="auto">
              <a:xfrm>
                <a:off x="6702425" y="2555876"/>
                <a:ext cx="763588" cy="1065212"/>
              </a:xfrm>
              <a:custGeom>
                <a:avLst/>
                <a:gdLst>
                  <a:gd name="T0" fmla="*/ 22 w 203"/>
                  <a:gd name="T1" fmla="*/ 60 h 283"/>
                  <a:gd name="T2" fmla="*/ 34 w 203"/>
                  <a:gd name="T3" fmla="*/ 216 h 283"/>
                  <a:gd name="T4" fmla="*/ 72 w 203"/>
                  <a:gd name="T5" fmla="*/ 246 h 283"/>
                  <a:gd name="T6" fmla="*/ 95 w 203"/>
                  <a:gd name="T7" fmla="*/ 267 h 283"/>
                  <a:gd name="T8" fmla="*/ 99 w 203"/>
                  <a:gd name="T9" fmla="*/ 270 h 283"/>
                  <a:gd name="T10" fmla="*/ 113 w 203"/>
                  <a:gd name="T11" fmla="*/ 283 h 283"/>
                  <a:gd name="T12" fmla="*/ 170 w 203"/>
                  <a:gd name="T13" fmla="*/ 207 h 283"/>
                  <a:gd name="T14" fmla="*/ 155 w 203"/>
                  <a:gd name="T15" fmla="*/ 31 h 283"/>
                  <a:gd name="T16" fmla="*/ 56 w 203"/>
                  <a:gd name="T17" fmla="*/ 22 h 283"/>
                  <a:gd name="T18" fmla="*/ 22 w 203"/>
                  <a:gd name="T19" fmla="*/ 60 h 2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3" h="283">
                    <a:moveTo>
                      <a:pt x="22" y="60"/>
                    </a:moveTo>
                    <a:cubicBezTo>
                      <a:pt x="0" y="99"/>
                      <a:pt x="11" y="165"/>
                      <a:pt x="34" y="216"/>
                    </a:cubicBezTo>
                    <a:cubicBezTo>
                      <a:pt x="37" y="216"/>
                      <a:pt x="55" y="231"/>
                      <a:pt x="72" y="246"/>
                    </a:cubicBezTo>
                    <a:cubicBezTo>
                      <a:pt x="79" y="252"/>
                      <a:pt x="87" y="259"/>
                      <a:pt x="95" y="267"/>
                    </a:cubicBezTo>
                    <a:cubicBezTo>
                      <a:pt x="97" y="268"/>
                      <a:pt x="98" y="269"/>
                      <a:pt x="99" y="270"/>
                    </a:cubicBezTo>
                    <a:cubicBezTo>
                      <a:pt x="103" y="274"/>
                      <a:pt x="108" y="278"/>
                      <a:pt x="113" y="283"/>
                    </a:cubicBezTo>
                    <a:cubicBezTo>
                      <a:pt x="133" y="272"/>
                      <a:pt x="150" y="241"/>
                      <a:pt x="170" y="207"/>
                    </a:cubicBezTo>
                    <a:cubicBezTo>
                      <a:pt x="203" y="151"/>
                      <a:pt x="196" y="72"/>
                      <a:pt x="155" y="31"/>
                    </a:cubicBezTo>
                    <a:cubicBezTo>
                      <a:pt x="126" y="2"/>
                      <a:pt x="88" y="0"/>
                      <a:pt x="56" y="22"/>
                    </a:cubicBezTo>
                    <a:cubicBezTo>
                      <a:pt x="44" y="31"/>
                      <a:pt x="32" y="43"/>
                      <a:pt x="22" y="60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45" name="îś1ïďé"/>
              <p:cNvSpPr/>
              <p:nvPr/>
            </p:nvSpPr>
            <p:spPr bwMode="auto">
              <a:xfrm>
                <a:off x="6826250" y="3368675"/>
                <a:ext cx="1438275" cy="1476375"/>
              </a:xfrm>
              <a:custGeom>
                <a:avLst/>
                <a:gdLst>
                  <a:gd name="T0" fmla="*/ 381 w 382"/>
                  <a:gd name="T1" fmla="*/ 346 h 392"/>
                  <a:gd name="T2" fmla="*/ 374 w 382"/>
                  <a:gd name="T3" fmla="*/ 338 h 392"/>
                  <a:gd name="T4" fmla="*/ 80 w 382"/>
                  <a:gd name="T5" fmla="*/ 67 h 392"/>
                  <a:gd name="T6" fmla="*/ 66 w 382"/>
                  <a:gd name="T7" fmla="*/ 54 h 392"/>
                  <a:gd name="T8" fmla="*/ 62 w 382"/>
                  <a:gd name="T9" fmla="*/ 51 h 392"/>
                  <a:gd name="T10" fmla="*/ 39 w 382"/>
                  <a:gd name="T11" fmla="*/ 30 h 392"/>
                  <a:gd name="T12" fmla="*/ 1 w 382"/>
                  <a:gd name="T13" fmla="*/ 0 h 392"/>
                  <a:gd name="T14" fmla="*/ 1 w 382"/>
                  <a:gd name="T15" fmla="*/ 0 h 392"/>
                  <a:gd name="T16" fmla="*/ 1 w 382"/>
                  <a:gd name="T17" fmla="*/ 0 h 392"/>
                  <a:gd name="T18" fmla="*/ 1 w 382"/>
                  <a:gd name="T19" fmla="*/ 0 h 392"/>
                  <a:gd name="T20" fmla="*/ 1 w 382"/>
                  <a:gd name="T21" fmla="*/ 2 h 392"/>
                  <a:gd name="T22" fmla="*/ 57 w 382"/>
                  <a:gd name="T23" fmla="*/ 69 h 392"/>
                  <a:gd name="T24" fmla="*/ 70 w 382"/>
                  <a:gd name="T25" fmla="*/ 84 h 392"/>
                  <a:gd name="T26" fmla="*/ 71 w 382"/>
                  <a:gd name="T27" fmla="*/ 85 h 392"/>
                  <a:gd name="T28" fmla="*/ 347 w 382"/>
                  <a:gd name="T29" fmla="*/ 384 h 392"/>
                  <a:gd name="T30" fmla="*/ 355 w 382"/>
                  <a:gd name="T31" fmla="*/ 392 h 392"/>
                  <a:gd name="T32" fmla="*/ 358 w 382"/>
                  <a:gd name="T33" fmla="*/ 391 h 392"/>
                  <a:gd name="T34" fmla="*/ 374 w 382"/>
                  <a:gd name="T35" fmla="*/ 376 h 392"/>
                  <a:gd name="T36" fmla="*/ 381 w 382"/>
                  <a:gd name="T37" fmla="*/ 351 h 392"/>
                  <a:gd name="T38" fmla="*/ 381 w 382"/>
                  <a:gd name="T39" fmla="*/ 346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2" h="392">
                    <a:moveTo>
                      <a:pt x="381" y="346"/>
                    </a:moveTo>
                    <a:cubicBezTo>
                      <a:pt x="381" y="346"/>
                      <a:pt x="379" y="343"/>
                      <a:pt x="374" y="338"/>
                    </a:cubicBezTo>
                    <a:cubicBezTo>
                      <a:pt x="337" y="304"/>
                      <a:pt x="177" y="154"/>
                      <a:pt x="80" y="67"/>
                    </a:cubicBezTo>
                    <a:cubicBezTo>
                      <a:pt x="75" y="62"/>
                      <a:pt x="70" y="58"/>
                      <a:pt x="66" y="54"/>
                    </a:cubicBezTo>
                    <a:cubicBezTo>
                      <a:pt x="65" y="53"/>
                      <a:pt x="64" y="52"/>
                      <a:pt x="62" y="51"/>
                    </a:cubicBezTo>
                    <a:cubicBezTo>
                      <a:pt x="54" y="43"/>
                      <a:pt x="46" y="36"/>
                      <a:pt x="39" y="30"/>
                    </a:cubicBezTo>
                    <a:cubicBezTo>
                      <a:pt x="22" y="15"/>
                      <a:pt x="4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1" y="1"/>
                      <a:pt x="1" y="2"/>
                    </a:cubicBezTo>
                    <a:cubicBezTo>
                      <a:pt x="3" y="9"/>
                      <a:pt x="31" y="40"/>
                      <a:pt x="57" y="69"/>
                    </a:cubicBezTo>
                    <a:cubicBezTo>
                      <a:pt x="61" y="73"/>
                      <a:pt x="65" y="78"/>
                      <a:pt x="70" y="84"/>
                    </a:cubicBezTo>
                    <a:cubicBezTo>
                      <a:pt x="71" y="84"/>
                      <a:pt x="71" y="85"/>
                      <a:pt x="71" y="85"/>
                    </a:cubicBezTo>
                    <a:cubicBezTo>
                      <a:pt x="162" y="186"/>
                      <a:pt x="312" y="347"/>
                      <a:pt x="347" y="384"/>
                    </a:cubicBezTo>
                    <a:cubicBezTo>
                      <a:pt x="352" y="389"/>
                      <a:pt x="355" y="392"/>
                      <a:pt x="355" y="392"/>
                    </a:cubicBezTo>
                    <a:cubicBezTo>
                      <a:pt x="355" y="392"/>
                      <a:pt x="356" y="392"/>
                      <a:pt x="358" y="391"/>
                    </a:cubicBezTo>
                    <a:cubicBezTo>
                      <a:pt x="362" y="390"/>
                      <a:pt x="367" y="386"/>
                      <a:pt x="374" y="376"/>
                    </a:cubicBezTo>
                    <a:cubicBezTo>
                      <a:pt x="380" y="365"/>
                      <a:pt x="381" y="356"/>
                      <a:pt x="381" y="351"/>
                    </a:cubicBezTo>
                    <a:cubicBezTo>
                      <a:pt x="382" y="348"/>
                      <a:pt x="381" y="346"/>
                      <a:pt x="381" y="346"/>
                    </a:cubicBezTo>
                    <a:close/>
                  </a:path>
                </a:pathLst>
              </a:custGeom>
              <a:solidFill>
                <a:srgbClr val="C2181C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</p:grpSp>
      </p:grpSp>
      <p:grpSp>
        <p:nvGrpSpPr>
          <p:cNvPr id="84" name="组合 83"/>
          <p:cNvGrpSpPr/>
          <p:nvPr/>
        </p:nvGrpSpPr>
        <p:grpSpPr>
          <a:xfrm>
            <a:off x="6028737" y="2166841"/>
            <a:ext cx="2219336" cy="1107259"/>
            <a:chOff x="6028737" y="2166839"/>
            <a:chExt cx="2219336" cy="1107259"/>
          </a:xfrm>
        </p:grpSpPr>
        <p:grpSp>
          <p:nvGrpSpPr>
            <p:cNvPr id="58" name="í$ḷíďè"/>
            <p:cNvGrpSpPr/>
            <p:nvPr/>
          </p:nvGrpSpPr>
          <p:grpSpPr>
            <a:xfrm>
              <a:off x="6096000" y="2166839"/>
              <a:ext cx="565901" cy="479075"/>
              <a:chOff x="4746000" y="1584000"/>
              <a:chExt cx="352052" cy="298037"/>
            </a:xfrm>
          </p:grpSpPr>
          <p:sp>
            <p:nvSpPr>
              <p:cNvPr id="59" name="ïşlïďê"/>
              <p:cNvSpPr/>
              <p:nvPr/>
            </p:nvSpPr>
            <p:spPr>
              <a:xfrm>
                <a:off x="4755524" y="1636299"/>
                <a:ext cx="241300" cy="241300"/>
              </a:xfrm>
              <a:prstGeom prst="rect">
                <a:avLst/>
              </a:prstGeom>
              <a:noFill/>
              <a:ln w="28575"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Autofit/>
              </a:bodyPr>
              <a:lstStyle/>
              <a:p>
                <a:pPr algn="ctr"/>
                <a:endParaRPr lang="zh-CN" altLang="en-US" sz="1000" dirty="0">
                  <a:solidFill>
                    <a:schemeClr val="bg1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60" name="îs1iḓè"/>
              <p:cNvSpPr/>
              <p:nvPr/>
            </p:nvSpPr>
            <p:spPr bwMode="auto">
              <a:xfrm>
                <a:off x="4746000" y="1584000"/>
                <a:ext cx="352052" cy="298037"/>
              </a:xfrm>
              <a:custGeom>
                <a:avLst/>
                <a:gdLst>
                  <a:gd name="T0" fmla="*/ 92 w 798"/>
                  <a:gd name="T1" fmla="*/ 299 h 676"/>
                  <a:gd name="T2" fmla="*/ 273 w 798"/>
                  <a:gd name="T3" fmla="*/ 443 h 676"/>
                  <a:gd name="T4" fmla="*/ 725 w 798"/>
                  <a:gd name="T5" fmla="*/ 27 h 676"/>
                  <a:gd name="T6" fmla="*/ 781 w 798"/>
                  <a:gd name="T7" fmla="*/ 21 h 676"/>
                  <a:gd name="T8" fmla="*/ 778 w 798"/>
                  <a:gd name="T9" fmla="*/ 75 h 676"/>
                  <a:gd name="T10" fmla="*/ 306 w 798"/>
                  <a:gd name="T11" fmla="*/ 627 h 676"/>
                  <a:gd name="T12" fmla="*/ 227 w 798"/>
                  <a:gd name="T13" fmla="*/ 627 h 676"/>
                  <a:gd name="T14" fmla="*/ 24 w 798"/>
                  <a:gd name="T15" fmla="*/ 352 h 676"/>
                  <a:gd name="T16" fmla="*/ 30 w 798"/>
                  <a:gd name="T17" fmla="*/ 292 h 676"/>
                  <a:gd name="T18" fmla="*/ 92 w 798"/>
                  <a:gd name="T19" fmla="*/ 299 h 6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98" h="676">
                    <a:moveTo>
                      <a:pt x="92" y="299"/>
                    </a:moveTo>
                    <a:cubicBezTo>
                      <a:pt x="273" y="443"/>
                      <a:pt x="273" y="443"/>
                      <a:pt x="273" y="443"/>
                    </a:cubicBezTo>
                    <a:cubicBezTo>
                      <a:pt x="725" y="27"/>
                      <a:pt x="725" y="27"/>
                      <a:pt x="725" y="27"/>
                    </a:cubicBezTo>
                    <a:cubicBezTo>
                      <a:pt x="725" y="27"/>
                      <a:pt x="755" y="0"/>
                      <a:pt x="781" y="21"/>
                    </a:cubicBezTo>
                    <a:cubicBezTo>
                      <a:pt x="789" y="28"/>
                      <a:pt x="798" y="46"/>
                      <a:pt x="778" y="75"/>
                    </a:cubicBezTo>
                    <a:cubicBezTo>
                      <a:pt x="306" y="627"/>
                      <a:pt x="306" y="627"/>
                      <a:pt x="306" y="627"/>
                    </a:cubicBezTo>
                    <a:cubicBezTo>
                      <a:pt x="306" y="627"/>
                      <a:pt x="270" y="676"/>
                      <a:pt x="227" y="627"/>
                    </a:cubicBezTo>
                    <a:cubicBezTo>
                      <a:pt x="24" y="352"/>
                      <a:pt x="24" y="352"/>
                      <a:pt x="24" y="352"/>
                    </a:cubicBezTo>
                    <a:cubicBezTo>
                      <a:pt x="24" y="352"/>
                      <a:pt x="0" y="315"/>
                      <a:pt x="30" y="292"/>
                    </a:cubicBezTo>
                    <a:cubicBezTo>
                      <a:pt x="40" y="285"/>
                      <a:pt x="63" y="273"/>
                      <a:pt x="92" y="299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 sz="2200"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</p:grpSp>
        <p:grpSp>
          <p:nvGrpSpPr>
            <p:cNvPr id="70" name="组合 69"/>
            <p:cNvGrpSpPr/>
            <p:nvPr/>
          </p:nvGrpSpPr>
          <p:grpSpPr>
            <a:xfrm>
              <a:off x="6028737" y="2270331"/>
              <a:ext cx="2219336" cy="1003767"/>
              <a:chOff x="1238427" y="2496470"/>
              <a:chExt cx="2219336" cy="1003767"/>
            </a:xfrm>
          </p:grpSpPr>
          <p:sp>
            <p:nvSpPr>
              <p:cNvPr id="71" name="文本框 70"/>
              <p:cNvSpPr txBox="1"/>
              <p:nvPr/>
            </p:nvSpPr>
            <p:spPr>
              <a:xfrm>
                <a:off x="1238427" y="2934313"/>
                <a:ext cx="2219336" cy="5659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en-US" altLang="zh-CN" sz="900" dirty="0">
                    <a:solidFill>
                      <a:schemeClr val="bg1">
                        <a:lumMod val="50000"/>
                      </a:schemeClr>
                    </a:solidFill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The user can demonstrate on a projector or computer, or print the presentation and make it into a film to be used in a wider field</a:t>
                </a:r>
              </a:p>
            </p:txBody>
          </p:sp>
          <p:sp>
            <p:nvSpPr>
              <p:cNvPr id="72" name="文本框 71"/>
              <p:cNvSpPr txBox="1"/>
              <p:nvPr/>
            </p:nvSpPr>
            <p:spPr>
              <a:xfrm>
                <a:off x="1809751" y="2496470"/>
                <a:ext cx="1514484" cy="5133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zh-CN" altLang="en-US" sz="2400" dirty="0"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标题添加</a:t>
                </a:r>
                <a:endParaRPr lang="en-US" altLang="zh-CN" sz="2400" dirty="0"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</p:grpSp>
      </p:grpSp>
      <p:grpSp>
        <p:nvGrpSpPr>
          <p:cNvPr id="87" name="组合 86"/>
          <p:cNvGrpSpPr/>
          <p:nvPr/>
        </p:nvGrpSpPr>
        <p:grpSpPr>
          <a:xfrm>
            <a:off x="6028737" y="3879079"/>
            <a:ext cx="2219336" cy="1102979"/>
            <a:chOff x="6028737" y="3879077"/>
            <a:chExt cx="2219336" cy="1102979"/>
          </a:xfrm>
        </p:grpSpPr>
        <p:grpSp>
          <p:nvGrpSpPr>
            <p:cNvPr id="64" name="í$ḷíďè"/>
            <p:cNvGrpSpPr/>
            <p:nvPr/>
          </p:nvGrpSpPr>
          <p:grpSpPr>
            <a:xfrm>
              <a:off x="6096000" y="3879077"/>
              <a:ext cx="565901" cy="479075"/>
              <a:chOff x="4746000" y="1584000"/>
              <a:chExt cx="352052" cy="298037"/>
            </a:xfrm>
          </p:grpSpPr>
          <p:sp>
            <p:nvSpPr>
              <p:cNvPr id="65" name="ïşlïďê"/>
              <p:cNvSpPr/>
              <p:nvPr/>
            </p:nvSpPr>
            <p:spPr>
              <a:xfrm>
                <a:off x="4755524" y="1636299"/>
                <a:ext cx="241300" cy="241300"/>
              </a:xfrm>
              <a:prstGeom prst="rect">
                <a:avLst/>
              </a:prstGeom>
              <a:noFill/>
              <a:ln w="28575"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Autofit/>
              </a:bodyPr>
              <a:lstStyle/>
              <a:p>
                <a:pPr algn="ctr"/>
                <a:endParaRPr lang="zh-CN" altLang="en-US" sz="1000" dirty="0">
                  <a:solidFill>
                    <a:schemeClr val="bg1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66" name="îs1iḓè"/>
              <p:cNvSpPr/>
              <p:nvPr/>
            </p:nvSpPr>
            <p:spPr bwMode="auto">
              <a:xfrm>
                <a:off x="4746000" y="1584000"/>
                <a:ext cx="352052" cy="298037"/>
              </a:xfrm>
              <a:custGeom>
                <a:avLst/>
                <a:gdLst>
                  <a:gd name="T0" fmla="*/ 92 w 798"/>
                  <a:gd name="T1" fmla="*/ 299 h 676"/>
                  <a:gd name="T2" fmla="*/ 273 w 798"/>
                  <a:gd name="T3" fmla="*/ 443 h 676"/>
                  <a:gd name="T4" fmla="*/ 725 w 798"/>
                  <a:gd name="T5" fmla="*/ 27 h 676"/>
                  <a:gd name="T6" fmla="*/ 781 w 798"/>
                  <a:gd name="T7" fmla="*/ 21 h 676"/>
                  <a:gd name="T8" fmla="*/ 778 w 798"/>
                  <a:gd name="T9" fmla="*/ 75 h 676"/>
                  <a:gd name="T10" fmla="*/ 306 w 798"/>
                  <a:gd name="T11" fmla="*/ 627 h 676"/>
                  <a:gd name="T12" fmla="*/ 227 w 798"/>
                  <a:gd name="T13" fmla="*/ 627 h 676"/>
                  <a:gd name="T14" fmla="*/ 24 w 798"/>
                  <a:gd name="T15" fmla="*/ 352 h 676"/>
                  <a:gd name="T16" fmla="*/ 30 w 798"/>
                  <a:gd name="T17" fmla="*/ 292 h 676"/>
                  <a:gd name="T18" fmla="*/ 92 w 798"/>
                  <a:gd name="T19" fmla="*/ 299 h 6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98" h="676">
                    <a:moveTo>
                      <a:pt x="92" y="299"/>
                    </a:moveTo>
                    <a:cubicBezTo>
                      <a:pt x="273" y="443"/>
                      <a:pt x="273" y="443"/>
                      <a:pt x="273" y="443"/>
                    </a:cubicBezTo>
                    <a:cubicBezTo>
                      <a:pt x="725" y="27"/>
                      <a:pt x="725" y="27"/>
                      <a:pt x="725" y="27"/>
                    </a:cubicBezTo>
                    <a:cubicBezTo>
                      <a:pt x="725" y="27"/>
                      <a:pt x="755" y="0"/>
                      <a:pt x="781" y="21"/>
                    </a:cubicBezTo>
                    <a:cubicBezTo>
                      <a:pt x="789" y="28"/>
                      <a:pt x="798" y="46"/>
                      <a:pt x="778" y="75"/>
                    </a:cubicBezTo>
                    <a:cubicBezTo>
                      <a:pt x="306" y="627"/>
                      <a:pt x="306" y="627"/>
                      <a:pt x="306" y="627"/>
                    </a:cubicBezTo>
                    <a:cubicBezTo>
                      <a:pt x="306" y="627"/>
                      <a:pt x="270" y="676"/>
                      <a:pt x="227" y="627"/>
                    </a:cubicBezTo>
                    <a:cubicBezTo>
                      <a:pt x="24" y="352"/>
                      <a:pt x="24" y="352"/>
                      <a:pt x="24" y="352"/>
                    </a:cubicBezTo>
                    <a:cubicBezTo>
                      <a:pt x="24" y="352"/>
                      <a:pt x="0" y="315"/>
                      <a:pt x="30" y="292"/>
                    </a:cubicBezTo>
                    <a:cubicBezTo>
                      <a:pt x="40" y="285"/>
                      <a:pt x="63" y="273"/>
                      <a:pt x="92" y="299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 sz="2200"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</p:grpSp>
        <p:grpSp>
          <p:nvGrpSpPr>
            <p:cNvPr id="73" name="组合 72"/>
            <p:cNvGrpSpPr/>
            <p:nvPr/>
          </p:nvGrpSpPr>
          <p:grpSpPr>
            <a:xfrm>
              <a:off x="6028737" y="3978289"/>
              <a:ext cx="2219336" cy="1003767"/>
              <a:chOff x="1238427" y="2496470"/>
              <a:chExt cx="2219336" cy="1003767"/>
            </a:xfrm>
          </p:grpSpPr>
          <p:sp>
            <p:nvSpPr>
              <p:cNvPr id="74" name="文本框 73"/>
              <p:cNvSpPr txBox="1"/>
              <p:nvPr/>
            </p:nvSpPr>
            <p:spPr>
              <a:xfrm>
                <a:off x="1238427" y="2934313"/>
                <a:ext cx="2219336" cy="5659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en-US" altLang="zh-CN" sz="900" dirty="0">
                    <a:solidFill>
                      <a:schemeClr val="bg1">
                        <a:lumMod val="50000"/>
                      </a:schemeClr>
                    </a:solidFill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The user can demonstrate on a projector or computer, or print the presentation and make it into a film to be used in a wider field</a:t>
                </a:r>
              </a:p>
            </p:txBody>
          </p:sp>
          <p:sp>
            <p:nvSpPr>
              <p:cNvPr id="75" name="文本框 74"/>
              <p:cNvSpPr txBox="1"/>
              <p:nvPr/>
            </p:nvSpPr>
            <p:spPr>
              <a:xfrm>
                <a:off x="1809751" y="2496470"/>
                <a:ext cx="1514484" cy="5133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zh-CN" altLang="en-US" sz="2400" dirty="0"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标题添加</a:t>
                </a:r>
                <a:endParaRPr lang="en-US" altLang="zh-CN" sz="2400" dirty="0"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</p:grpSp>
      </p:grpSp>
      <p:grpSp>
        <p:nvGrpSpPr>
          <p:cNvPr id="85" name="组合 84"/>
          <p:cNvGrpSpPr/>
          <p:nvPr/>
        </p:nvGrpSpPr>
        <p:grpSpPr>
          <a:xfrm>
            <a:off x="8601509" y="2166841"/>
            <a:ext cx="2219336" cy="1107259"/>
            <a:chOff x="8601509" y="2166839"/>
            <a:chExt cx="2219336" cy="1107259"/>
          </a:xfrm>
        </p:grpSpPr>
        <p:grpSp>
          <p:nvGrpSpPr>
            <p:cNvPr id="61" name="í$ḷíďè"/>
            <p:cNvGrpSpPr/>
            <p:nvPr/>
          </p:nvGrpSpPr>
          <p:grpSpPr>
            <a:xfrm>
              <a:off x="8674100" y="2166839"/>
              <a:ext cx="565901" cy="479075"/>
              <a:chOff x="4746000" y="1584000"/>
              <a:chExt cx="352052" cy="298037"/>
            </a:xfrm>
          </p:grpSpPr>
          <p:sp>
            <p:nvSpPr>
              <p:cNvPr id="62" name="ïşlïďê"/>
              <p:cNvSpPr/>
              <p:nvPr/>
            </p:nvSpPr>
            <p:spPr>
              <a:xfrm>
                <a:off x="4755524" y="1636299"/>
                <a:ext cx="241300" cy="241300"/>
              </a:xfrm>
              <a:prstGeom prst="rect">
                <a:avLst/>
              </a:prstGeom>
              <a:noFill/>
              <a:ln w="28575"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Autofit/>
              </a:bodyPr>
              <a:lstStyle/>
              <a:p>
                <a:pPr algn="ctr"/>
                <a:endParaRPr lang="zh-CN" altLang="en-US" sz="1000" dirty="0">
                  <a:solidFill>
                    <a:schemeClr val="bg1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63" name="îs1iḓè"/>
              <p:cNvSpPr/>
              <p:nvPr/>
            </p:nvSpPr>
            <p:spPr bwMode="auto">
              <a:xfrm>
                <a:off x="4746000" y="1584000"/>
                <a:ext cx="352052" cy="298037"/>
              </a:xfrm>
              <a:custGeom>
                <a:avLst/>
                <a:gdLst>
                  <a:gd name="T0" fmla="*/ 92 w 798"/>
                  <a:gd name="T1" fmla="*/ 299 h 676"/>
                  <a:gd name="T2" fmla="*/ 273 w 798"/>
                  <a:gd name="T3" fmla="*/ 443 h 676"/>
                  <a:gd name="T4" fmla="*/ 725 w 798"/>
                  <a:gd name="T5" fmla="*/ 27 h 676"/>
                  <a:gd name="T6" fmla="*/ 781 w 798"/>
                  <a:gd name="T7" fmla="*/ 21 h 676"/>
                  <a:gd name="T8" fmla="*/ 778 w 798"/>
                  <a:gd name="T9" fmla="*/ 75 h 676"/>
                  <a:gd name="T10" fmla="*/ 306 w 798"/>
                  <a:gd name="T11" fmla="*/ 627 h 676"/>
                  <a:gd name="T12" fmla="*/ 227 w 798"/>
                  <a:gd name="T13" fmla="*/ 627 h 676"/>
                  <a:gd name="T14" fmla="*/ 24 w 798"/>
                  <a:gd name="T15" fmla="*/ 352 h 676"/>
                  <a:gd name="T16" fmla="*/ 30 w 798"/>
                  <a:gd name="T17" fmla="*/ 292 h 676"/>
                  <a:gd name="T18" fmla="*/ 92 w 798"/>
                  <a:gd name="T19" fmla="*/ 299 h 6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98" h="676">
                    <a:moveTo>
                      <a:pt x="92" y="299"/>
                    </a:moveTo>
                    <a:cubicBezTo>
                      <a:pt x="273" y="443"/>
                      <a:pt x="273" y="443"/>
                      <a:pt x="273" y="443"/>
                    </a:cubicBezTo>
                    <a:cubicBezTo>
                      <a:pt x="725" y="27"/>
                      <a:pt x="725" y="27"/>
                      <a:pt x="725" y="27"/>
                    </a:cubicBezTo>
                    <a:cubicBezTo>
                      <a:pt x="725" y="27"/>
                      <a:pt x="755" y="0"/>
                      <a:pt x="781" y="21"/>
                    </a:cubicBezTo>
                    <a:cubicBezTo>
                      <a:pt x="789" y="28"/>
                      <a:pt x="798" y="46"/>
                      <a:pt x="778" y="75"/>
                    </a:cubicBezTo>
                    <a:cubicBezTo>
                      <a:pt x="306" y="627"/>
                      <a:pt x="306" y="627"/>
                      <a:pt x="306" y="627"/>
                    </a:cubicBezTo>
                    <a:cubicBezTo>
                      <a:pt x="306" y="627"/>
                      <a:pt x="270" y="676"/>
                      <a:pt x="227" y="627"/>
                    </a:cubicBezTo>
                    <a:cubicBezTo>
                      <a:pt x="24" y="352"/>
                      <a:pt x="24" y="352"/>
                      <a:pt x="24" y="352"/>
                    </a:cubicBezTo>
                    <a:cubicBezTo>
                      <a:pt x="24" y="352"/>
                      <a:pt x="0" y="315"/>
                      <a:pt x="30" y="292"/>
                    </a:cubicBezTo>
                    <a:cubicBezTo>
                      <a:pt x="40" y="285"/>
                      <a:pt x="63" y="273"/>
                      <a:pt x="92" y="299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 sz="2200"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</p:grpSp>
        <p:grpSp>
          <p:nvGrpSpPr>
            <p:cNvPr id="76" name="组合 75"/>
            <p:cNvGrpSpPr/>
            <p:nvPr/>
          </p:nvGrpSpPr>
          <p:grpSpPr>
            <a:xfrm>
              <a:off x="8601509" y="2270331"/>
              <a:ext cx="2219336" cy="1003767"/>
              <a:chOff x="1238427" y="2496470"/>
              <a:chExt cx="2219336" cy="1003767"/>
            </a:xfrm>
          </p:grpSpPr>
          <p:sp>
            <p:nvSpPr>
              <p:cNvPr id="77" name="文本框 76"/>
              <p:cNvSpPr txBox="1"/>
              <p:nvPr/>
            </p:nvSpPr>
            <p:spPr>
              <a:xfrm>
                <a:off x="1238427" y="2934313"/>
                <a:ext cx="2219336" cy="5659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en-US" altLang="zh-CN" sz="900" dirty="0">
                    <a:solidFill>
                      <a:schemeClr val="bg1">
                        <a:lumMod val="50000"/>
                      </a:schemeClr>
                    </a:solidFill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The user can demonstrate on a projector or computer, or print the presentation and make it into a film to be used in a wider field</a:t>
                </a:r>
              </a:p>
            </p:txBody>
          </p:sp>
          <p:sp>
            <p:nvSpPr>
              <p:cNvPr id="78" name="文本框 77"/>
              <p:cNvSpPr txBox="1"/>
              <p:nvPr/>
            </p:nvSpPr>
            <p:spPr>
              <a:xfrm>
                <a:off x="1809751" y="2496470"/>
                <a:ext cx="1514484" cy="5133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zh-CN" altLang="en-US" sz="2400" dirty="0"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标题添加</a:t>
                </a:r>
                <a:endParaRPr lang="en-US" altLang="zh-CN" sz="2400" dirty="0"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</p:grpSp>
      </p:grpSp>
      <p:grpSp>
        <p:nvGrpSpPr>
          <p:cNvPr id="86" name="组合 85"/>
          <p:cNvGrpSpPr/>
          <p:nvPr/>
        </p:nvGrpSpPr>
        <p:grpSpPr>
          <a:xfrm>
            <a:off x="8601509" y="3879079"/>
            <a:ext cx="2219336" cy="1102979"/>
            <a:chOff x="8601509" y="3879077"/>
            <a:chExt cx="2219336" cy="1102979"/>
          </a:xfrm>
        </p:grpSpPr>
        <p:grpSp>
          <p:nvGrpSpPr>
            <p:cNvPr id="67" name="í$ḷíďè"/>
            <p:cNvGrpSpPr/>
            <p:nvPr/>
          </p:nvGrpSpPr>
          <p:grpSpPr>
            <a:xfrm>
              <a:off x="8674100" y="3879077"/>
              <a:ext cx="565901" cy="479075"/>
              <a:chOff x="4746000" y="1584000"/>
              <a:chExt cx="352052" cy="298037"/>
            </a:xfrm>
          </p:grpSpPr>
          <p:sp>
            <p:nvSpPr>
              <p:cNvPr id="68" name="ïşlïďê"/>
              <p:cNvSpPr/>
              <p:nvPr/>
            </p:nvSpPr>
            <p:spPr>
              <a:xfrm>
                <a:off x="4755524" y="1636299"/>
                <a:ext cx="241300" cy="241300"/>
              </a:xfrm>
              <a:prstGeom prst="rect">
                <a:avLst/>
              </a:prstGeom>
              <a:noFill/>
              <a:ln w="28575"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Autofit/>
              </a:bodyPr>
              <a:lstStyle/>
              <a:p>
                <a:pPr algn="ctr"/>
                <a:endParaRPr lang="zh-CN" altLang="en-US" sz="1000" dirty="0">
                  <a:solidFill>
                    <a:schemeClr val="bg1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69" name="îs1iḓè"/>
              <p:cNvSpPr/>
              <p:nvPr/>
            </p:nvSpPr>
            <p:spPr bwMode="auto">
              <a:xfrm>
                <a:off x="4746000" y="1584000"/>
                <a:ext cx="352052" cy="298037"/>
              </a:xfrm>
              <a:custGeom>
                <a:avLst/>
                <a:gdLst>
                  <a:gd name="T0" fmla="*/ 92 w 798"/>
                  <a:gd name="T1" fmla="*/ 299 h 676"/>
                  <a:gd name="T2" fmla="*/ 273 w 798"/>
                  <a:gd name="T3" fmla="*/ 443 h 676"/>
                  <a:gd name="T4" fmla="*/ 725 w 798"/>
                  <a:gd name="T5" fmla="*/ 27 h 676"/>
                  <a:gd name="T6" fmla="*/ 781 w 798"/>
                  <a:gd name="T7" fmla="*/ 21 h 676"/>
                  <a:gd name="T8" fmla="*/ 778 w 798"/>
                  <a:gd name="T9" fmla="*/ 75 h 676"/>
                  <a:gd name="T10" fmla="*/ 306 w 798"/>
                  <a:gd name="T11" fmla="*/ 627 h 676"/>
                  <a:gd name="T12" fmla="*/ 227 w 798"/>
                  <a:gd name="T13" fmla="*/ 627 h 676"/>
                  <a:gd name="T14" fmla="*/ 24 w 798"/>
                  <a:gd name="T15" fmla="*/ 352 h 676"/>
                  <a:gd name="T16" fmla="*/ 30 w 798"/>
                  <a:gd name="T17" fmla="*/ 292 h 676"/>
                  <a:gd name="T18" fmla="*/ 92 w 798"/>
                  <a:gd name="T19" fmla="*/ 299 h 6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98" h="676">
                    <a:moveTo>
                      <a:pt x="92" y="299"/>
                    </a:moveTo>
                    <a:cubicBezTo>
                      <a:pt x="273" y="443"/>
                      <a:pt x="273" y="443"/>
                      <a:pt x="273" y="443"/>
                    </a:cubicBezTo>
                    <a:cubicBezTo>
                      <a:pt x="725" y="27"/>
                      <a:pt x="725" y="27"/>
                      <a:pt x="725" y="27"/>
                    </a:cubicBezTo>
                    <a:cubicBezTo>
                      <a:pt x="725" y="27"/>
                      <a:pt x="755" y="0"/>
                      <a:pt x="781" y="21"/>
                    </a:cubicBezTo>
                    <a:cubicBezTo>
                      <a:pt x="789" y="28"/>
                      <a:pt x="798" y="46"/>
                      <a:pt x="778" y="75"/>
                    </a:cubicBezTo>
                    <a:cubicBezTo>
                      <a:pt x="306" y="627"/>
                      <a:pt x="306" y="627"/>
                      <a:pt x="306" y="627"/>
                    </a:cubicBezTo>
                    <a:cubicBezTo>
                      <a:pt x="306" y="627"/>
                      <a:pt x="270" y="676"/>
                      <a:pt x="227" y="627"/>
                    </a:cubicBezTo>
                    <a:cubicBezTo>
                      <a:pt x="24" y="352"/>
                      <a:pt x="24" y="352"/>
                      <a:pt x="24" y="352"/>
                    </a:cubicBezTo>
                    <a:cubicBezTo>
                      <a:pt x="24" y="352"/>
                      <a:pt x="0" y="315"/>
                      <a:pt x="30" y="292"/>
                    </a:cubicBezTo>
                    <a:cubicBezTo>
                      <a:pt x="40" y="285"/>
                      <a:pt x="63" y="273"/>
                      <a:pt x="92" y="299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 sz="2200"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</p:grpSp>
        <p:grpSp>
          <p:nvGrpSpPr>
            <p:cNvPr id="79" name="组合 78"/>
            <p:cNvGrpSpPr/>
            <p:nvPr/>
          </p:nvGrpSpPr>
          <p:grpSpPr>
            <a:xfrm>
              <a:off x="8601509" y="3978289"/>
              <a:ext cx="2219336" cy="1003767"/>
              <a:chOff x="1238427" y="2496470"/>
              <a:chExt cx="2219336" cy="1003767"/>
            </a:xfrm>
          </p:grpSpPr>
          <p:sp>
            <p:nvSpPr>
              <p:cNvPr id="80" name="文本框 79"/>
              <p:cNvSpPr txBox="1"/>
              <p:nvPr/>
            </p:nvSpPr>
            <p:spPr>
              <a:xfrm>
                <a:off x="1238427" y="2934313"/>
                <a:ext cx="2219336" cy="5659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en-US" altLang="zh-CN" sz="900" dirty="0">
                    <a:solidFill>
                      <a:schemeClr val="bg1">
                        <a:lumMod val="50000"/>
                      </a:schemeClr>
                    </a:solidFill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The user can demonstrate on a projector or computer, or print the presentation and make it into a film to be used in a wider field</a:t>
                </a:r>
              </a:p>
            </p:txBody>
          </p:sp>
          <p:sp>
            <p:nvSpPr>
              <p:cNvPr id="81" name="文本框 80"/>
              <p:cNvSpPr txBox="1"/>
              <p:nvPr/>
            </p:nvSpPr>
            <p:spPr>
              <a:xfrm>
                <a:off x="1809751" y="2496470"/>
                <a:ext cx="1514484" cy="5133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zh-CN" altLang="en-US" sz="2400" dirty="0"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标题添加</a:t>
                </a:r>
                <a:endParaRPr lang="en-US" altLang="zh-CN" sz="2400" dirty="0"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</p:grpSp>
      </p:grpSp>
      <p:sp>
        <p:nvSpPr>
          <p:cNvPr id="82" name="文本框 81"/>
          <p:cNvSpPr txBox="1"/>
          <p:nvPr/>
        </p:nvSpPr>
        <p:spPr>
          <a:xfrm>
            <a:off x="874713" y="273408"/>
            <a:ext cx="3719448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20000"/>
              </a:lnSpc>
            </a:pPr>
            <a:r>
              <a:rPr lang="zh-CN" altLang="en-US" sz="4000" dirty="0">
                <a:gradFill>
                  <a:gsLst>
                    <a:gs pos="0">
                      <a:srgbClr val="EE6835"/>
                    </a:gs>
                    <a:gs pos="100000">
                      <a:srgbClr val="C32952"/>
                    </a:gs>
                  </a:gsLst>
                  <a:lin ang="5400000" scaled="1"/>
                </a:gradFill>
                <a:latin typeface="字魂36号-正文宋楷" panose="02000000000000000000" pitchFamily="2" charset="-122"/>
                <a:ea typeface="字魂36号-正文宋楷" panose="02000000000000000000" pitchFamily="2" charset="-122"/>
              </a:rPr>
              <a:t>未来规划</a:t>
            </a:r>
          </a:p>
        </p:txBody>
      </p:sp>
      <p:sp>
        <p:nvSpPr>
          <p:cNvPr id="83" name="椭圆 36"/>
          <p:cNvSpPr/>
          <p:nvPr/>
        </p:nvSpPr>
        <p:spPr>
          <a:xfrm rot="5400000">
            <a:off x="411710" y="492344"/>
            <a:ext cx="362857" cy="362345"/>
          </a:xfrm>
          <a:custGeom>
            <a:avLst/>
            <a:gdLst>
              <a:gd name="T0" fmla="*/ 0 w 1252"/>
              <a:gd name="T1" fmla="*/ 626 h 1252"/>
              <a:gd name="T2" fmla="*/ 626 w 1252"/>
              <a:gd name="T3" fmla="*/ 1252 h 1252"/>
              <a:gd name="T4" fmla="*/ 1252 w 1252"/>
              <a:gd name="T5" fmla="*/ 626 h 1252"/>
              <a:gd name="T6" fmla="*/ 626 w 1252"/>
              <a:gd name="T7" fmla="*/ 0 h 1252"/>
              <a:gd name="T8" fmla="*/ 0 w 1252"/>
              <a:gd name="T9" fmla="*/ 626 h 1252"/>
              <a:gd name="T10" fmla="*/ 1043 w 1252"/>
              <a:gd name="T11" fmla="*/ 899 h 1252"/>
              <a:gd name="T12" fmla="*/ 626 w 1252"/>
              <a:gd name="T13" fmla="*/ 675 h 1252"/>
              <a:gd name="T14" fmla="*/ 209 w 1252"/>
              <a:gd name="T15" fmla="*/ 899 h 1252"/>
              <a:gd name="T16" fmla="*/ 626 w 1252"/>
              <a:gd name="T17" fmla="*/ 211 h 1252"/>
              <a:gd name="T18" fmla="*/ 1043 w 1252"/>
              <a:gd name="T19" fmla="*/ 899 h 1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52" h="1252">
                <a:moveTo>
                  <a:pt x="0" y="626"/>
                </a:moveTo>
                <a:cubicBezTo>
                  <a:pt x="0" y="972"/>
                  <a:pt x="280" y="1252"/>
                  <a:pt x="626" y="1252"/>
                </a:cubicBezTo>
                <a:cubicBezTo>
                  <a:pt x="972" y="1252"/>
                  <a:pt x="1252" y="972"/>
                  <a:pt x="1252" y="626"/>
                </a:cubicBezTo>
                <a:cubicBezTo>
                  <a:pt x="1252" y="280"/>
                  <a:pt x="972" y="0"/>
                  <a:pt x="626" y="0"/>
                </a:cubicBezTo>
                <a:cubicBezTo>
                  <a:pt x="280" y="0"/>
                  <a:pt x="0" y="280"/>
                  <a:pt x="0" y="626"/>
                </a:cubicBezTo>
                <a:close/>
                <a:moveTo>
                  <a:pt x="1043" y="899"/>
                </a:moveTo>
                <a:lnTo>
                  <a:pt x="626" y="675"/>
                </a:lnTo>
                <a:lnTo>
                  <a:pt x="209" y="899"/>
                </a:lnTo>
                <a:lnTo>
                  <a:pt x="626" y="211"/>
                </a:lnTo>
                <a:lnTo>
                  <a:pt x="1043" y="899"/>
                </a:lnTo>
                <a:close/>
              </a:path>
            </a:pathLst>
          </a:custGeom>
          <a:gradFill>
            <a:gsLst>
              <a:gs pos="0">
                <a:srgbClr val="EE6835"/>
              </a:gs>
              <a:gs pos="100000">
                <a:srgbClr val="C3295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组合 25"/>
          <p:cNvGrpSpPr/>
          <p:nvPr/>
        </p:nvGrpSpPr>
        <p:grpSpPr>
          <a:xfrm>
            <a:off x="5867401" y="1866901"/>
            <a:ext cx="4898419" cy="3619500"/>
            <a:chOff x="5196000" y="1125538"/>
            <a:chExt cx="6326075" cy="5031287"/>
          </a:xfrm>
        </p:grpSpPr>
        <p:sp>
          <p:nvSpPr>
            <p:cNvPr id="4" name="îŝḻîḍe"/>
            <p:cNvSpPr/>
            <p:nvPr/>
          </p:nvSpPr>
          <p:spPr bwMode="auto">
            <a:xfrm>
              <a:off x="5196000" y="1125538"/>
              <a:ext cx="6326075" cy="1798629"/>
            </a:xfrm>
            <a:prstGeom prst="rect">
              <a:avLst/>
            </a:prstGeom>
            <a:blipFill>
              <a:blip r:embed="rId3" cstate="screen"/>
              <a:stretch>
                <a:fillRect/>
              </a:stretch>
            </a:blipFill>
            <a:ln w="9525">
              <a:noFill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5" name="ïṧḷîḋê"/>
            <p:cNvSpPr/>
            <p:nvPr/>
          </p:nvSpPr>
          <p:spPr bwMode="auto">
            <a:xfrm>
              <a:off x="5196000" y="3066779"/>
              <a:ext cx="3158512" cy="1473717"/>
            </a:xfrm>
            <a:prstGeom prst="rect">
              <a:avLst/>
            </a:prstGeom>
            <a:blipFill>
              <a:blip r:embed="rId4" cstate="screen"/>
              <a:stretch>
                <a:fillRect/>
              </a:stretch>
            </a:blipFill>
            <a:ln w="9525">
              <a:noFill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6" name="iṣḻíďé"/>
            <p:cNvSpPr/>
            <p:nvPr/>
          </p:nvSpPr>
          <p:spPr bwMode="auto">
            <a:xfrm>
              <a:off x="8615953" y="3066779"/>
              <a:ext cx="2904279" cy="3076846"/>
            </a:xfrm>
            <a:prstGeom prst="rect">
              <a:avLst/>
            </a:prstGeom>
            <a:blipFill>
              <a:blip r:embed="rId5" cstate="screen"/>
              <a:stretch>
                <a:fillRect/>
              </a:stretch>
            </a:blipFill>
            <a:ln w="9525">
              <a:noFill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7" name="îṥļíďé"/>
            <p:cNvSpPr/>
            <p:nvPr/>
          </p:nvSpPr>
          <p:spPr bwMode="auto">
            <a:xfrm>
              <a:off x="5196000" y="4683108"/>
              <a:ext cx="6324231" cy="1473717"/>
            </a:xfrm>
            <a:prstGeom prst="rect">
              <a:avLst/>
            </a:prstGeom>
            <a:solidFill>
              <a:srgbClr val="E53238">
                <a:alpha val="70000"/>
              </a:srgbClr>
            </a:solidFill>
            <a:ln w="9525">
              <a:noFill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1167377" y="2096811"/>
            <a:ext cx="4536625" cy="845903"/>
            <a:chOff x="1167374" y="2096809"/>
            <a:chExt cx="4536625" cy="845903"/>
          </a:xfrm>
        </p:grpSpPr>
        <p:grpSp>
          <p:nvGrpSpPr>
            <p:cNvPr id="30" name="í$ḷíďè"/>
            <p:cNvGrpSpPr/>
            <p:nvPr/>
          </p:nvGrpSpPr>
          <p:grpSpPr>
            <a:xfrm>
              <a:off x="1167374" y="2273299"/>
              <a:ext cx="565901" cy="479075"/>
              <a:chOff x="4746000" y="1584000"/>
              <a:chExt cx="352052" cy="298037"/>
            </a:xfrm>
          </p:grpSpPr>
          <p:sp>
            <p:nvSpPr>
              <p:cNvPr id="31" name="ïşlïďê"/>
              <p:cNvSpPr/>
              <p:nvPr/>
            </p:nvSpPr>
            <p:spPr>
              <a:xfrm>
                <a:off x="4755524" y="1636299"/>
                <a:ext cx="241300" cy="241300"/>
              </a:xfrm>
              <a:prstGeom prst="rect">
                <a:avLst/>
              </a:prstGeom>
              <a:noFill/>
              <a:ln w="28575"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Autofit/>
              </a:bodyPr>
              <a:lstStyle/>
              <a:p>
                <a:pPr algn="ctr"/>
                <a:endParaRPr lang="zh-CN" altLang="en-US" sz="1000" dirty="0">
                  <a:solidFill>
                    <a:schemeClr val="bg1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32" name="îs1iḓè"/>
              <p:cNvSpPr/>
              <p:nvPr/>
            </p:nvSpPr>
            <p:spPr bwMode="auto">
              <a:xfrm>
                <a:off x="4746000" y="1584000"/>
                <a:ext cx="352052" cy="298037"/>
              </a:xfrm>
              <a:custGeom>
                <a:avLst/>
                <a:gdLst>
                  <a:gd name="T0" fmla="*/ 92 w 798"/>
                  <a:gd name="T1" fmla="*/ 299 h 676"/>
                  <a:gd name="T2" fmla="*/ 273 w 798"/>
                  <a:gd name="T3" fmla="*/ 443 h 676"/>
                  <a:gd name="T4" fmla="*/ 725 w 798"/>
                  <a:gd name="T5" fmla="*/ 27 h 676"/>
                  <a:gd name="T6" fmla="*/ 781 w 798"/>
                  <a:gd name="T7" fmla="*/ 21 h 676"/>
                  <a:gd name="T8" fmla="*/ 778 w 798"/>
                  <a:gd name="T9" fmla="*/ 75 h 676"/>
                  <a:gd name="T10" fmla="*/ 306 w 798"/>
                  <a:gd name="T11" fmla="*/ 627 h 676"/>
                  <a:gd name="T12" fmla="*/ 227 w 798"/>
                  <a:gd name="T13" fmla="*/ 627 h 676"/>
                  <a:gd name="T14" fmla="*/ 24 w 798"/>
                  <a:gd name="T15" fmla="*/ 352 h 676"/>
                  <a:gd name="T16" fmla="*/ 30 w 798"/>
                  <a:gd name="T17" fmla="*/ 292 h 676"/>
                  <a:gd name="T18" fmla="*/ 92 w 798"/>
                  <a:gd name="T19" fmla="*/ 299 h 6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98" h="676">
                    <a:moveTo>
                      <a:pt x="92" y="299"/>
                    </a:moveTo>
                    <a:cubicBezTo>
                      <a:pt x="273" y="443"/>
                      <a:pt x="273" y="443"/>
                      <a:pt x="273" y="443"/>
                    </a:cubicBezTo>
                    <a:cubicBezTo>
                      <a:pt x="725" y="27"/>
                      <a:pt x="725" y="27"/>
                      <a:pt x="725" y="27"/>
                    </a:cubicBezTo>
                    <a:cubicBezTo>
                      <a:pt x="725" y="27"/>
                      <a:pt x="755" y="0"/>
                      <a:pt x="781" y="21"/>
                    </a:cubicBezTo>
                    <a:cubicBezTo>
                      <a:pt x="789" y="28"/>
                      <a:pt x="798" y="46"/>
                      <a:pt x="778" y="75"/>
                    </a:cubicBezTo>
                    <a:cubicBezTo>
                      <a:pt x="306" y="627"/>
                      <a:pt x="306" y="627"/>
                      <a:pt x="306" y="627"/>
                    </a:cubicBezTo>
                    <a:cubicBezTo>
                      <a:pt x="306" y="627"/>
                      <a:pt x="270" y="676"/>
                      <a:pt x="227" y="627"/>
                    </a:cubicBezTo>
                    <a:cubicBezTo>
                      <a:pt x="24" y="352"/>
                      <a:pt x="24" y="352"/>
                      <a:pt x="24" y="352"/>
                    </a:cubicBezTo>
                    <a:cubicBezTo>
                      <a:pt x="24" y="352"/>
                      <a:pt x="0" y="315"/>
                      <a:pt x="30" y="292"/>
                    </a:cubicBezTo>
                    <a:cubicBezTo>
                      <a:pt x="40" y="285"/>
                      <a:pt x="63" y="273"/>
                      <a:pt x="92" y="299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 sz="2200"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</p:grpSp>
        <p:grpSp>
          <p:nvGrpSpPr>
            <p:cNvPr id="39" name="组合 38"/>
            <p:cNvGrpSpPr/>
            <p:nvPr/>
          </p:nvGrpSpPr>
          <p:grpSpPr>
            <a:xfrm>
              <a:off x="1787550" y="2096809"/>
              <a:ext cx="3916449" cy="845903"/>
              <a:chOff x="1809750" y="2496470"/>
              <a:chExt cx="3916449" cy="845903"/>
            </a:xfrm>
          </p:grpSpPr>
          <p:sp>
            <p:nvSpPr>
              <p:cNvPr id="40" name="文本框 39"/>
              <p:cNvSpPr txBox="1"/>
              <p:nvPr/>
            </p:nvSpPr>
            <p:spPr>
              <a:xfrm>
                <a:off x="1809750" y="2934313"/>
                <a:ext cx="3916449" cy="4080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en-US" altLang="zh-CN" sz="900" dirty="0">
                    <a:solidFill>
                      <a:schemeClr val="bg1">
                        <a:lumMod val="50000"/>
                      </a:schemeClr>
                    </a:solidFill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The user can demonstrate on a projector or computer, or print the presentation and make it into a film to be used in a wider field</a:t>
                </a:r>
              </a:p>
            </p:txBody>
          </p:sp>
          <p:sp>
            <p:nvSpPr>
              <p:cNvPr id="41" name="文本框 40"/>
              <p:cNvSpPr txBox="1"/>
              <p:nvPr/>
            </p:nvSpPr>
            <p:spPr>
              <a:xfrm>
                <a:off x="1809751" y="2496470"/>
                <a:ext cx="1514484" cy="5133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zh-CN" altLang="en-US" sz="2400" dirty="0"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标题添加</a:t>
                </a:r>
                <a:endParaRPr lang="en-US" altLang="zh-CN" sz="2400" dirty="0"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</p:grpSp>
      </p:grpSp>
      <p:grpSp>
        <p:nvGrpSpPr>
          <p:cNvPr id="54" name="组合 53"/>
          <p:cNvGrpSpPr/>
          <p:nvPr/>
        </p:nvGrpSpPr>
        <p:grpSpPr>
          <a:xfrm>
            <a:off x="1167377" y="3318546"/>
            <a:ext cx="4536625" cy="845903"/>
            <a:chOff x="1167374" y="3318544"/>
            <a:chExt cx="4536625" cy="845903"/>
          </a:xfrm>
        </p:grpSpPr>
        <p:grpSp>
          <p:nvGrpSpPr>
            <p:cNvPr id="33" name="í$ḷíďè"/>
            <p:cNvGrpSpPr/>
            <p:nvPr/>
          </p:nvGrpSpPr>
          <p:grpSpPr>
            <a:xfrm>
              <a:off x="1167374" y="3484390"/>
              <a:ext cx="565901" cy="479075"/>
              <a:chOff x="4746000" y="1584000"/>
              <a:chExt cx="352052" cy="298037"/>
            </a:xfrm>
          </p:grpSpPr>
          <p:sp>
            <p:nvSpPr>
              <p:cNvPr id="34" name="ïşlïďê"/>
              <p:cNvSpPr/>
              <p:nvPr/>
            </p:nvSpPr>
            <p:spPr>
              <a:xfrm>
                <a:off x="4755524" y="1636299"/>
                <a:ext cx="241300" cy="241300"/>
              </a:xfrm>
              <a:prstGeom prst="rect">
                <a:avLst/>
              </a:prstGeom>
              <a:noFill/>
              <a:ln w="28575"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Autofit/>
              </a:bodyPr>
              <a:lstStyle/>
              <a:p>
                <a:pPr algn="ctr"/>
                <a:endParaRPr lang="zh-CN" altLang="en-US" sz="1000" dirty="0">
                  <a:solidFill>
                    <a:schemeClr val="bg1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35" name="îs1iḓè"/>
              <p:cNvSpPr/>
              <p:nvPr/>
            </p:nvSpPr>
            <p:spPr bwMode="auto">
              <a:xfrm>
                <a:off x="4746000" y="1584000"/>
                <a:ext cx="352052" cy="298037"/>
              </a:xfrm>
              <a:custGeom>
                <a:avLst/>
                <a:gdLst>
                  <a:gd name="T0" fmla="*/ 92 w 798"/>
                  <a:gd name="T1" fmla="*/ 299 h 676"/>
                  <a:gd name="T2" fmla="*/ 273 w 798"/>
                  <a:gd name="T3" fmla="*/ 443 h 676"/>
                  <a:gd name="T4" fmla="*/ 725 w 798"/>
                  <a:gd name="T5" fmla="*/ 27 h 676"/>
                  <a:gd name="T6" fmla="*/ 781 w 798"/>
                  <a:gd name="T7" fmla="*/ 21 h 676"/>
                  <a:gd name="T8" fmla="*/ 778 w 798"/>
                  <a:gd name="T9" fmla="*/ 75 h 676"/>
                  <a:gd name="T10" fmla="*/ 306 w 798"/>
                  <a:gd name="T11" fmla="*/ 627 h 676"/>
                  <a:gd name="T12" fmla="*/ 227 w 798"/>
                  <a:gd name="T13" fmla="*/ 627 h 676"/>
                  <a:gd name="T14" fmla="*/ 24 w 798"/>
                  <a:gd name="T15" fmla="*/ 352 h 676"/>
                  <a:gd name="T16" fmla="*/ 30 w 798"/>
                  <a:gd name="T17" fmla="*/ 292 h 676"/>
                  <a:gd name="T18" fmla="*/ 92 w 798"/>
                  <a:gd name="T19" fmla="*/ 299 h 6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98" h="676">
                    <a:moveTo>
                      <a:pt x="92" y="299"/>
                    </a:moveTo>
                    <a:cubicBezTo>
                      <a:pt x="273" y="443"/>
                      <a:pt x="273" y="443"/>
                      <a:pt x="273" y="443"/>
                    </a:cubicBezTo>
                    <a:cubicBezTo>
                      <a:pt x="725" y="27"/>
                      <a:pt x="725" y="27"/>
                      <a:pt x="725" y="27"/>
                    </a:cubicBezTo>
                    <a:cubicBezTo>
                      <a:pt x="725" y="27"/>
                      <a:pt x="755" y="0"/>
                      <a:pt x="781" y="21"/>
                    </a:cubicBezTo>
                    <a:cubicBezTo>
                      <a:pt x="789" y="28"/>
                      <a:pt x="798" y="46"/>
                      <a:pt x="778" y="75"/>
                    </a:cubicBezTo>
                    <a:cubicBezTo>
                      <a:pt x="306" y="627"/>
                      <a:pt x="306" y="627"/>
                      <a:pt x="306" y="627"/>
                    </a:cubicBezTo>
                    <a:cubicBezTo>
                      <a:pt x="306" y="627"/>
                      <a:pt x="270" y="676"/>
                      <a:pt x="227" y="627"/>
                    </a:cubicBezTo>
                    <a:cubicBezTo>
                      <a:pt x="24" y="352"/>
                      <a:pt x="24" y="352"/>
                      <a:pt x="24" y="352"/>
                    </a:cubicBezTo>
                    <a:cubicBezTo>
                      <a:pt x="24" y="352"/>
                      <a:pt x="0" y="315"/>
                      <a:pt x="30" y="292"/>
                    </a:cubicBezTo>
                    <a:cubicBezTo>
                      <a:pt x="40" y="285"/>
                      <a:pt x="63" y="273"/>
                      <a:pt x="92" y="299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 sz="2200"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</p:grpSp>
        <p:grpSp>
          <p:nvGrpSpPr>
            <p:cNvPr id="42" name="组合 41"/>
            <p:cNvGrpSpPr/>
            <p:nvPr/>
          </p:nvGrpSpPr>
          <p:grpSpPr>
            <a:xfrm>
              <a:off x="1787550" y="3318544"/>
              <a:ext cx="3916449" cy="845903"/>
              <a:chOff x="1809750" y="2496470"/>
              <a:chExt cx="3916449" cy="845903"/>
            </a:xfrm>
          </p:grpSpPr>
          <p:sp>
            <p:nvSpPr>
              <p:cNvPr id="43" name="文本框 42"/>
              <p:cNvSpPr txBox="1"/>
              <p:nvPr/>
            </p:nvSpPr>
            <p:spPr>
              <a:xfrm>
                <a:off x="1809750" y="2934313"/>
                <a:ext cx="3916449" cy="4080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en-US" altLang="zh-CN" sz="900" dirty="0">
                    <a:solidFill>
                      <a:schemeClr val="bg1">
                        <a:lumMod val="50000"/>
                      </a:schemeClr>
                    </a:solidFill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The user can demonstrate on a projector or computer, or print the presentation and make it into a film to be used in a wider field</a:t>
                </a:r>
              </a:p>
            </p:txBody>
          </p:sp>
          <p:sp>
            <p:nvSpPr>
              <p:cNvPr id="44" name="文本框 43"/>
              <p:cNvSpPr txBox="1"/>
              <p:nvPr/>
            </p:nvSpPr>
            <p:spPr>
              <a:xfrm>
                <a:off x="1809751" y="2496470"/>
                <a:ext cx="1514484" cy="5133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zh-CN" altLang="en-US" sz="2400" dirty="0"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标题添加</a:t>
                </a:r>
                <a:endParaRPr lang="en-US" altLang="zh-CN" sz="2400" dirty="0"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</p:grpSp>
      </p:grpSp>
      <p:grpSp>
        <p:nvGrpSpPr>
          <p:cNvPr id="55" name="组合 54"/>
          <p:cNvGrpSpPr/>
          <p:nvPr/>
        </p:nvGrpSpPr>
        <p:grpSpPr>
          <a:xfrm>
            <a:off x="1167377" y="4540281"/>
            <a:ext cx="4536625" cy="845903"/>
            <a:chOff x="1167374" y="4540279"/>
            <a:chExt cx="4536625" cy="845903"/>
          </a:xfrm>
        </p:grpSpPr>
        <p:grpSp>
          <p:nvGrpSpPr>
            <p:cNvPr id="36" name="í$ḷíďè"/>
            <p:cNvGrpSpPr/>
            <p:nvPr/>
          </p:nvGrpSpPr>
          <p:grpSpPr>
            <a:xfrm>
              <a:off x="1167374" y="4695481"/>
              <a:ext cx="565901" cy="479075"/>
              <a:chOff x="4746000" y="1584000"/>
              <a:chExt cx="352052" cy="298037"/>
            </a:xfrm>
          </p:grpSpPr>
          <p:sp>
            <p:nvSpPr>
              <p:cNvPr id="37" name="ïşlïďê"/>
              <p:cNvSpPr/>
              <p:nvPr/>
            </p:nvSpPr>
            <p:spPr>
              <a:xfrm>
                <a:off x="4755524" y="1636299"/>
                <a:ext cx="241300" cy="241300"/>
              </a:xfrm>
              <a:prstGeom prst="rect">
                <a:avLst/>
              </a:prstGeom>
              <a:noFill/>
              <a:ln w="28575"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Autofit/>
              </a:bodyPr>
              <a:lstStyle/>
              <a:p>
                <a:pPr algn="ctr"/>
                <a:endParaRPr lang="zh-CN" altLang="en-US" sz="1000" dirty="0">
                  <a:solidFill>
                    <a:schemeClr val="bg1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38" name="îs1iḓè"/>
              <p:cNvSpPr/>
              <p:nvPr/>
            </p:nvSpPr>
            <p:spPr bwMode="auto">
              <a:xfrm>
                <a:off x="4746000" y="1584000"/>
                <a:ext cx="352052" cy="298037"/>
              </a:xfrm>
              <a:custGeom>
                <a:avLst/>
                <a:gdLst>
                  <a:gd name="T0" fmla="*/ 92 w 798"/>
                  <a:gd name="T1" fmla="*/ 299 h 676"/>
                  <a:gd name="T2" fmla="*/ 273 w 798"/>
                  <a:gd name="T3" fmla="*/ 443 h 676"/>
                  <a:gd name="T4" fmla="*/ 725 w 798"/>
                  <a:gd name="T5" fmla="*/ 27 h 676"/>
                  <a:gd name="T6" fmla="*/ 781 w 798"/>
                  <a:gd name="T7" fmla="*/ 21 h 676"/>
                  <a:gd name="T8" fmla="*/ 778 w 798"/>
                  <a:gd name="T9" fmla="*/ 75 h 676"/>
                  <a:gd name="T10" fmla="*/ 306 w 798"/>
                  <a:gd name="T11" fmla="*/ 627 h 676"/>
                  <a:gd name="T12" fmla="*/ 227 w 798"/>
                  <a:gd name="T13" fmla="*/ 627 h 676"/>
                  <a:gd name="T14" fmla="*/ 24 w 798"/>
                  <a:gd name="T15" fmla="*/ 352 h 676"/>
                  <a:gd name="T16" fmla="*/ 30 w 798"/>
                  <a:gd name="T17" fmla="*/ 292 h 676"/>
                  <a:gd name="T18" fmla="*/ 92 w 798"/>
                  <a:gd name="T19" fmla="*/ 299 h 6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98" h="676">
                    <a:moveTo>
                      <a:pt x="92" y="299"/>
                    </a:moveTo>
                    <a:cubicBezTo>
                      <a:pt x="273" y="443"/>
                      <a:pt x="273" y="443"/>
                      <a:pt x="273" y="443"/>
                    </a:cubicBezTo>
                    <a:cubicBezTo>
                      <a:pt x="725" y="27"/>
                      <a:pt x="725" y="27"/>
                      <a:pt x="725" y="27"/>
                    </a:cubicBezTo>
                    <a:cubicBezTo>
                      <a:pt x="725" y="27"/>
                      <a:pt x="755" y="0"/>
                      <a:pt x="781" y="21"/>
                    </a:cubicBezTo>
                    <a:cubicBezTo>
                      <a:pt x="789" y="28"/>
                      <a:pt x="798" y="46"/>
                      <a:pt x="778" y="75"/>
                    </a:cubicBezTo>
                    <a:cubicBezTo>
                      <a:pt x="306" y="627"/>
                      <a:pt x="306" y="627"/>
                      <a:pt x="306" y="627"/>
                    </a:cubicBezTo>
                    <a:cubicBezTo>
                      <a:pt x="306" y="627"/>
                      <a:pt x="270" y="676"/>
                      <a:pt x="227" y="627"/>
                    </a:cubicBezTo>
                    <a:cubicBezTo>
                      <a:pt x="24" y="352"/>
                      <a:pt x="24" y="352"/>
                      <a:pt x="24" y="352"/>
                    </a:cubicBezTo>
                    <a:cubicBezTo>
                      <a:pt x="24" y="352"/>
                      <a:pt x="0" y="315"/>
                      <a:pt x="30" y="292"/>
                    </a:cubicBezTo>
                    <a:cubicBezTo>
                      <a:pt x="40" y="285"/>
                      <a:pt x="63" y="273"/>
                      <a:pt x="92" y="299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 sz="2200"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</p:grpSp>
        <p:grpSp>
          <p:nvGrpSpPr>
            <p:cNvPr id="45" name="组合 44"/>
            <p:cNvGrpSpPr/>
            <p:nvPr/>
          </p:nvGrpSpPr>
          <p:grpSpPr>
            <a:xfrm>
              <a:off x="1787550" y="4540279"/>
              <a:ext cx="3916449" cy="845903"/>
              <a:chOff x="1809750" y="2496470"/>
              <a:chExt cx="3916449" cy="845903"/>
            </a:xfrm>
          </p:grpSpPr>
          <p:sp>
            <p:nvSpPr>
              <p:cNvPr id="46" name="文本框 45"/>
              <p:cNvSpPr txBox="1"/>
              <p:nvPr/>
            </p:nvSpPr>
            <p:spPr>
              <a:xfrm>
                <a:off x="1809750" y="2934313"/>
                <a:ext cx="3916449" cy="4080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en-US" altLang="zh-CN" sz="900" dirty="0">
                    <a:solidFill>
                      <a:schemeClr val="bg1">
                        <a:lumMod val="50000"/>
                      </a:schemeClr>
                    </a:solidFill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The user can demonstrate on a projector or computer, or print the presentation and make it into a film to be used in a wider field</a:t>
                </a:r>
              </a:p>
            </p:txBody>
          </p:sp>
          <p:sp>
            <p:nvSpPr>
              <p:cNvPr id="47" name="文本框 46"/>
              <p:cNvSpPr txBox="1"/>
              <p:nvPr/>
            </p:nvSpPr>
            <p:spPr>
              <a:xfrm>
                <a:off x="1809751" y="2496470"/>
                <a:ext cx="1514484" cy="5133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zh-CN" altLang="en-US" sz="2400" dirty="0"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标题添加</a:t>
                </a:r>
                <a:endParaRPr lang="en-US" altLang="zh-CN" sz="2400" dirty="0"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</p:grpSp>
      </p:grpSp>
      <p:grpSp>
        <p:nvGrpSpPr>
          <p:cNvPr id="48" name="组合 47"/>
          <p:cNvGrpSpPr/>
          <p:nvPr/>
        </p:nvGrpSpPr>
        <p:grpSpPr>
          <a:xfrm>
            <a:off x="6146838" y="4540281"/>
            <a:ext cx="3916449" cy="845903"/>
            <a:chOff x="1809750" y="2496470"/>
            <a:chExt cx="3916449" cy="845903"/>
          </a:xfrm>
        </p:grpSpPr>
        <p:sp>
          <p:nvSpPr>
            <p:cNvPr id="49" name="文本框 48"/>
            <p:cNvSpPr txBox="1"/>
            <p:nvPr/>
          </p:nvSpPr>
          <p:spPr>
            <a:xfrm>
              <a:off x="1809750" y="2934313"/>
              <a:ext cx="3916449" cy="40806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900" dirty="0">
                  <a:solidFill>
                    <a:schemeClr val="bg1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The user can demonstrate on a projector or computer, or print the presentation and make it into a film to be used in a wider field</a:t>
              </a:r>
            </a:p>
          </p:txBody>
        </p:sp>
        <p:sp>
          <p:nvSpPr>
            <p:cNvPr id="50" name="文本框 49"/>
            <p:cNvSpPr txBox="1"/>
            <p:nvPr/>
          </p:nvSpPr>
          <p:spPr>
            <a:xfrm>
              <a:off x="1809751" y="2496470"/>
              <a:ext cx="1514484" cy="51334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zh-CN" altLang="en-US" sz="2400" dirty="0">
                  <a:solidFill>
                    <a:schemeClr val="bg1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标题添加</a:t>
              </a:r>
              <a:endParaRPr lang="en-US" altLang="zh-CN" sz="2400" dirty="0">
                <a:solidFill>
                  <a:schemeClr val="bg1"/>
                </a:solidFill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sp>
        <p:nvSpPr>
          <p:cNvPr id="51" name="文本框 50"/>
          <p:cNvSpPr txBox="1"/>
          <p:nvPr/>
        </p:nvSpPr>
        <p:spPr>
          <a:xfrm>
            <a:off x="874713" y="273408"/>
            <a:ext cx="3719448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20000"/>
              </a:lnSpc>
            </a:pPr>
            <a:r>
              <a:rPr lang="zh-CN" altLang="en-US" sz="4000" dirty="0">
                <a:gradFill>
                  <a:gsLst>
                    <a:gs pos="0">
                      <a:srgbClr val="EE6835"/>
                    </a:gs>
                    <a:gs pos="100000">
                      <a:srgbClr val="C32952"/>
                    </a:gs>
                  </a:gsLst>
                  <a:lin ang="5400000" scaled="1"/>
                </a:gradFill>
                <a:latin typeface="字魂36号-正文宋楷" panose="02000000000000000000" pitchFamily="2" charset="-122"/>
                <a:ea typeface="字魂36号-正文宋楷" panose="02000000000000000000" pitchFamily="2" charset="-122"/>
              </a:rPr>
              <a:t>未来规划</a:t>
            </a:r>
          </a:p>
        </p:txBody>
      </p:sp>
      <p:sp>
        <p:nvSpPr>
          <p:cNvPr id="52" name="椭圆 36"/>
          <p:cNvSpPr/>
          <p:nvPr/>
        </p:nvSpPr>
        <p:spPr>
          <a:xfrm rot="5400000">
            <a:off x="411710" y="492344"/>
            <a:ext cx="362857" cy="362345"/>
          </a:xfrm>
          <a:custGeom>
            <a:avLst/>
            <a:gdLst>
              <a:gd name="T0" fmla="*/ 0 w 1252"/>
              <a:gd name="T1" fmla="*/ 626 h 1252"/>
              <a:gd name="T2" fmla="*/ 626 w 1252"/>
              <a:gd name="T3" fmla="*/ 1252 h 1252"/>
              <a:gd name="T4" fmla="*/ 1252 w 1252"/>
              <a:gd name="T5" fmla="*/ 626 h 1252"/>
              <a:gd name="T6" fmla="*/ 626 w 1252"/>
              <a:gd name="T7" fmla="*/ 0 h 1252"/>
              <a:gd name="T8" fmla="*/ 0 w 1252"/>
              <a:gd name="T9" fmla="*/ 626 h 1252"/>
              <a:gd name="T10" fmla="*/ 1043 w 1252"/>
              <a:gd name="T11" fmla="*/ 899 h 1252"/>
              <a:gd name="T12" fmla="*/ 626 w 1252"/>
              <a:gd name="T13" fmla="*/ 675 h 1252"/>
              <a:gd name="T14" fmla="*/ 209 w 1252"/>
              <a:gd name="T15" fmla="*/ 899 h 1252"/>
              <a:gd name="T16" fmla="*/ 626 w 1252"/>
              <a:gd name="T17" fmla="*/ 211 h 1252"/>
              <a:gd name="T18" fmla="*/ 1043 w 1252"/>
              <a:gd name="T19" fmla="*/ 899 h 1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52" h="1252">
                <a:moveTo>
                  <a:pt x="0" y="626"/>
                </a:moveTo>
                <a:cubicBezTo>
                  <a:pt x="0" y="972"/>
                  <a:pt x="280" y="1252"/>
                  <a:pt x="626" y="1252"/>
                </a:cubicBezTo>
                <a:cubicBezTo>
                  <a:pt x="972" y="1252"/>
                  <a:pt x="1252" y="972"/>
                  <a:pt x="1252" y="626"/>
                </a:cubicBezTo>
                <a:cubicBezTo>
                  <a:pt x="1252" y="280"/>
                  <a:pt x="972" y="0"/>
                  <a:pt x="626" y="0"/>
                </a:cubicBezTo>
                <a:cubicBezTo>
                  <a:pt x="280" y="0"/>
                  <a:pt x="0" y="280"/>
                  <a:pt x="0" y="626"/>
                </a:cubicBezTo>
                <a:close/>
                <a:moveTo>
                  <a:pt x="1043" y="899"/>
                </a:moveTo>
                <a:lnTo>
                  <a:pt x="626" y="675"/>
                </a:lnTo>
                <a:lnTo>
                  <a:pt x="209" y="899"/>
                </a:lnTo>
                <a:lnTo>
                  <a:pt x="626" y="211"/>
                </a:lnTo>
                <a:lnTo>
                  <a:pt x="1043" y="899"/>
                </a:lnTo>
                <a:close/>
              </a:path>
            </a:pathLst>
          </a:custGeom>
          <a:gradFill>
            <a:gsLst>
              <a:gs pos="0">
                <a:srgbClr val="EE6835"/>
              </a:gs>
              <a:gs pos="100000">
                <a:srgbClr val="C3295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483100" y="2310567"/>
            <a:ext cx="3225800" cy="72391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14000"/>
              </a:lnSpc>
            </a:pPr>
            <a:r>
              <a:rPr lang="zh-CN" altLang="en-US" sz="3600" dirty="0">
                <a:solidFill>
                  <a:srgbClr val="E53238"/>
                </a:solidFill>
                <a:latin typeface="字魂36号-正文宋楷" panose="02000000000000000000" pitchFamily="2" charset="-122"/>
                <a:ea typeface="字魂36号-正文宋楷" panose="02000000000000000000" pitchFamily="2" charset="-122"/>
              </a:rPr>
              <a:t>谢谢观看</a:t>
            </a:r>
            <a:endParaRPr lang="en-US" altLang="zh-CN" sz="3600" dirty="0">
              <a:solidFill>
                <a:srgbClr val="E53238"/>
              </a:solidFill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721100" y="3015119"/>
            <a:ext cx="4749800" cy="125021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14000"/>
              </a:lnSpc>
            </a:pPr>
            <a:r>
              <a:rPr lang="en-US" altLang="zh-CN" sz="6600" dirty="0">
                <a:solidFill>
                  <a:srgbClr val="E53238"/>
                </a:solidFill>
                <a:latin typeface="字魂36号-正文宋楷" panose="02000000000000000000" pitchFamily="2" charset="-122"/>
                <a:ea typeface="字魂36号-正文宋楷" panose="02000000000000000000" pitchFamily="2" charset="-122"/>
              </a:rPr>
              <a:t>THANKS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图文框 7"/>
          <p:cNvSpPr/>
          <p:nvPr/>
        </p:nvSpPr>
        <p:spPr>
          <a:xfrm>
            <a:off x="2881087" y="2249034"/>
            <a:ext cx="6429828" cy="2598058"/>
          </a:xfrm>
          <a:prstGeom prst="frame">
            <a:avLst>
              <a:gd name="adj1" fmla="val 5254"/>
            </a:avLst>
          </a:prstGeom>
          <a:gradFill flip="none" rotWithShape="0">
            <a:gsLst>
              <a:gs pos="0">
                <a:srgbClr val="EE6835"/>
              </a:gs>
              <a:gs pos="100000">
                <a:srgbClr val="C32952"/>
              </a:gs>
            </a:gsLst>
            <a:lin ang="5400000" scaled="1"/>
            <a:tileRect/>
          </a:gradFill>
          <a:ln w="254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5300892" y="2642596"/>
            <a:ext cx="3502025" cy="1211900"/>
            <a:chOff x="5300889" y="2642596"/>
            <a:chExt cx="3502025" cy="1211900"/>
          </a:xfrm>
        </p:grpSpPr>
        <p:sp>
          <p:nvSpPr>
            <p:cNvPr id="7" name="矩形: 圆角 6"/>
            <p:cNvSpPr/>
            <p:nvPr/>
          </p:nvSpPr>
          <p:spPr>
            <a:xfrm>
              <a:off x="5453322" y="3808777"/>
              <a:ext cx="796396" cy="45719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EE6835"/>
                </a:gs>
                <a:gs pos="100000">
                  <a:srgbClr val="C32952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5300889" y="2642596"/>
              <a:ext cx="350202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6000" dirty="0"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自我介绍</a:t>
              </a: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3188400" y="2032482"/>
            <a:ext cx="2384425" cy="264072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20000"/>
              </a:lnSpc>
            </a:pPr>
            <a:r>
              <a:rPr lang="en-US" altLang="zh-CN" sz="13800" dirty="0">
                <a:gradFill>
                  <a:gsLst>
                    <a:gs pos="0">
                      <a:srgbClr val="EE6835"/>
                    </a:gs>
                    <a:gs pos="100000">
                      <a:srgbClr val="C32952"/>
                    </a:gs>
                  </a:gsLst>
                  <a:lin ang="5400000" scaled="1"/>
                </a:gradFill>
                <a:latin typeface="字魂36号-正文宋楷" panose="02000000000000000000" pitchFamily="2" charset="-122"/>
                <a:ea typeface="字魂36号-正文宋楷" panose="02000000000000000000" pitchFamily="2" charset="-122"/>
              </a:rPr>
              <a:t>01</a:t>
            </a:r>
            <a:endParaRPr lang="zh-CN" altLang="en-US" sz="13800" dirty="0">
              <a:gradFill>
                <a:gsLst>
                  <a:gs pos="0">
                    <a:srgbClr val="EE6835"/>
                  </a:gs>
                  <a:gs pos="100000">
                    <a:srgbClr val="C32952"/>
                  </a:gs>
                </a:gsLst>
                <a:lin ang="5400000" scaled="1"/>
              </a:gradFill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188399" y="4127196"/>
            <a:ext cx="5815207" cy="47833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14000"/>
              </a:lnSpc>
            </a:pP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36号-正文宋楷" panose="02000000000000000000" pitchFamily="2" charset="-122"/>
                <a:ea typeface="字魂36号-正文宋楷" panose="02000000000000000000" pitchFamily="2" charset="-122"/>
              </a:rPr>
              <a:t>The user can demonstrate on a projector or computer, or print the presentation and make it into a film to be used in a wider field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1146631" y="1464932"/>
            <a:ext cx="9898743" cy="464727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1637393" y="1981200"/>
            <a:ext cx="3616328" cy="3616326"/>
            <a:chOff x="2773680" y="-365760"/>
            <a:chExt cx="6644640" cy="6644640"/>
          </a:xfrm>
        </p:grpSpPr>
        <p:sp>
          <p:nvSpPr>
            <p:cNvPr id="4" name="椭圆 3"/>
            <p:cNvSpPr/>
            <p:nvPr/>
          </p:nvSpPr>
          <p:spPr>
            <a:xfrm>
              <a:off x="3337560" y="198120"/>
              <a:ext cx="5516881" cy="5516880"/>
            </a:xfrm>
            <a:prstGeom prst="ellipse">
              <a:avLst/>
            </a:prstGeom>
            <a:blipFill>
              <a:blip r:embed="rId3" cstate="screen"/>
              <a:stretch>
                <a:fillRect/>
              </a:stretch>
            </a:blip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5" name="椭圆 4"/>
            <p:cNvSpPr/>
            <p:nvPr/>
          </p:nvSpPr>
          <p:spPr>
            <a:xfrm>
              <a:off x="3169920" y="30480"/>
              <a:ext cx="5852160" cy="5852160"/>
            </a:xfrm>
            <a:prstGeom prst="ellipse">
              <a:avLst/>
            </a:prstGeom>
            <a:noFill/>
            <a:ln w="285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2956560" y="-182880"/>
              <a:ext cx="6278880" cy="6278880"/>
            </a:xfrm>
            <a:prstGeom prst="ellipse">
              <a:avLst/>
            </a:prstGeom>
            <a:noFill/>
            <a:ln w="28575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2773680" y="-365760"/>
              <a:ext cx="6644640" cy="6644640"/>
            </a:xfrm>
            <a:prstGeom prst="ellipse">
              <a:avLst/>
            </a:prstGeom>
            <a:noFill/>
            <a:ln w="28575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sp>
        <p:nvSpPr>
          <p:cNvPr id="11" name="文本框 10"/>
          <p:cNvSpPr txBox="1"/>
          <p:nvPr/>
        </p:nvSpPr>
        <p:spPr>
          <a:xfrm>
            <a:off x="5590918" y="4459199"/>
            <a:ext cx="5061659" cy="9787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20000"/>
              </a:lnSpc>
            </a:pPr>
            <a:r>
              <a:rPr lang="zh-CN" altLang="en-US" sz="1600" dirty="0">
                <a:latin typeface="字魂36号-正文宋楷" panose="02000000000000000000" pitchFamily="2" charset="-122"/>
                <a:ea typeface="字魂36号-正文宋楷" panose="02000000000000000000" pitchFamily="2" charset="-122"/>
              </a:rPr>
              <a:t>我是一个爱学习，有计划，乐观向上的人。拥有较强的自制能力和适应能力，并且有较强的管理策划与组织管理协调能力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874713" y="273408"/>
            <a:ext cx="3719448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20000"/>
              </a:lnSpc>
            </a:pPr>
            <a:r>
              <a:rPr lang="zh-CN" altLang="en-US" sz="4000" dirty="0">
                <a:gradFill>
                  <a:gsLst>
                    <a:gs pos="0">
                      <a:srgbClr val="EE6835"/>
                    </a:gs>
                    <a:gs pos="100000">
                      <a:srgbClr val="C32952"/>
                    </a:gs>
                  </a:gsLst>
                  <a:lin ang="5400000" scaled="1"/>
                </a:gradFill>
                <a:latin typeface="字魂36号-正文宋楷" panose="02000000000000000000" pitchFamily="2" charset="-122"/>
                <a:ea typeface="字魂36号-正文宋楷" panose="02000000000000000000" pitchFamily="2" charset="-122"/>
              </a:rPr>
              <a:t>自我介绍</a:t>
            </a:r>
          </a:p>
        </p:txBody>
      </p:sp>
      <p:sp>
        <p:nvSpPr>
          <p:cNvPr id="13" name="椭圆 36"/>
          <p:cNvSpPr/>
          <p:nvPr/>
        </p:nvSpPr>
        <p:spPr>
          <a:xfrm rot="5400000">
            <a:off x="411710" y="492344"/>
            <a:ext cx="362857" cy="362345"/>
          </a:xfrm>
          <a:custGeom>
            <a:avLst/>
            <a:gdLst>
              <a:gd name="T0" fmla="*/ 0 w 1252"/>
              <a:gd name="T1" fmla="*/ 626 h 1252"/>
              <a:gd name="T2" fmla="*/ 626 w 1252"/>
              <a:gd name="T3" fmla="*/ 1252 h 1252"/>
              <a:gd name="T4" fmla="*/ 1252 w 1252"/>
              <a:gd name="T5" fmla="*/ 626 h 1252"/>
              <a:gd name="T6" fmla="*/ 626 w 1252"/>
              <a:gd name="T7" fmla="*/ 0 h 1252"/>
              <a:gd name="T8" fmla="*/ 0 w 1252"/>
              <a:gd name="T9" fmla="*/ 626 h 1252"/>
              <a:gd name="T10" fmla="*/ 1043 w 1252"/>
              <a:gd name="T11" fmla="*/ 899 h 1252"/>
              <a:gd name="T12" fmla="*/ 626 w 1252"/>
              <a:gd name="T13" fmla="*/ 675 h 1252"/>
              <a:gd name="T14" fmla="*/ 209 w 1252"/>
              <a:gd name="T15" fmla="*/ 899 h 1252"/>
              <a:gd name="T16" fmla="*/ 626 w 1252"/>
              <a:gd name="T17" fmla="*/ 211 h 1252"/>
              <a:gd name="T18" fmla="*/ 1043 w 1252"/>
              <a:gd name="T19" fmla="*/ 899 h 1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52" h="1252">
                <a:moveTo>
                  <a:pt x="0" y="626"/>
                </a:moveTo>
                <a:cubicBezTo>
                  <a:pt x="0" y="972"/>
                  <a:pt x="280" y="1252"/>
                  <a:pt x="626" y="1252"/>
                </a:cubicBezTo>
                <a:cubicBezTo>
                  <a:pt x="972" y="1252"/>
                  <a:pt x="1252" y="972"/>
                  <a:pt x="1252" y="626"/>
                </a:cubicBezTo>
                <a:cubicBezTo>
                  <a:pt x="1252" y="280"/>
                  <a:pt x="972" y="0"/>
                  <a:pt x="626" y="0"/>
                </a:cubicBezTo>
                <a:cubicBezTo>
                  <a:pt x="280" y="0"/>
                  <a:pt x="0" y="280"/>
                  <a:pt x="0" y="626"/>
                </a:cubicBezTo>
                <a:close/>
                <a:moveTo>
                  <a:pt x="1043" y="899"/>
                </a:moveTo>
                <a:lnTo>
                  <a:pt x="626" y="675"/>
                </a:lnTo>
                <a:lnTo>
                  <a:pt x="209" y="899"/>
                </a:lnTo>
                <a:lnTo>
                  <a:pt x="626" y="211"/>
                </a:lnTo>
                <a:lnTo>
                  <a:pt x="1043" y="899"/>
                </a:lnTo>
                <a:close/>
              </a:path>
            </a:pathLst>
          </a:custGeom>
          <a:gradFill>
            <a:gsLst>
              <a:gs pos="0">
                <a:srgbClr val="EE6835"/>
              </a:gs>
              <a:gs pos="100000">
                <a:srgbClr val="C3295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590922" y="2381776"/>
            <a:ext cx="1895071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dirty="0">
                <a:gradFill>
                  <a:gsLst>
                    <a:gs pos="0">
                      <a:srgbClr val="EE6835"/>
                    </a:gs>
                    <a:gs pos="100000">
                      <a:srgbClr val="C32952"/>
                    </a:gs>
                  </a:gsLst>
                  <a:lin ang="5400000" scaled="1"/>
                </a:gradFill>
                <a:latin typeface="字魂36号-正文宋楷" panose="02000000000000000000" pitchFamily="2" charset="-122"/>
                <a:ea typeface="字魂36号-正文宋楷" panose="02000000000000000000" pitchFamily="2" charset="-122"/>
              </a:rPr>
              <a:t>姓名</a:t>
            </a:r>
            <a:r>
              <a:rPr lang="zh-CN" altLang="en-US" dirty="0" smtClean="0">
                <a:gradFill>
                  <a:gsLst>
                    <a:gs pos="0">
                      <a:srgbClr val="EE6835"/>
                    </a:gs>
                    <a:gs pos="100000">
                      <a:srgbClr val="C32952"/>
                    </a:gs>
                  </a:gsLst>
                  <a:lin ang="5400000" scaled="1"/>
                </a:gradFill>
                <a:latin typeface="字魂36号-正文宋楷" panose="02000000000000000000" pitchFamily="2" charset="-122"/>
                <a:ea typeface="字魂36号-正文宋楷" panose="02000000000000000000" pitchFamily="2" charset="-122"/>
              </a:rPr>
              <a:t>：第一</a:t>
            </a:r>
            <a:r>
              <a:rPr lang="en-US" altLang="zh-CN" dirty="0" smtClean="0">
                <a:gradFill>
                  <a:gsLst>
                    <a:gs pos="0">
                      <a:srgbClr val="EE6835"/>
                    </a:gs>
                    <a:gs pos="100000">
                      <a:srgbClr val="C32952"/>
                    </a:gs>
                  </a:gsLst>
                  <a:lin ang="5400000" scaled="1"/>
                </a:gradFill>
                <a:latin typeface="字魂36号-正文宋楷" panose="02000000000000000000" pitchFamily="2" charset="-122"/>
                <a:ea typeface="字魂36号-正文宋楷" panose="02000000000000000000" pitchFamily="2" charset="-122"/>
              </a:rPr>
              <a:t>PPT</a:t>
            </a:r>
            <a:endParaRPr lang="zh-CN" altLang="en-US" dirty="0">
              <a:gradFill>
                <a:gsLst>
                  <a:gs pos="0">
                    <a:srgbClr val="EE6835"/>
                  </a:gs>
                  <a:gs pos="100000">
                    <a:srgbClr val="C32952"/>
                  </a:gs>
                </a:gsLst>
                <a:lin ang="5400000" scaled="1"/>
              </a:gradFill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8479300" y="2381776"/>
            <a:ext cx="1396536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dirty="0">
                <a:gradFill>
                  <a:gsLst>
                    <a:gs pos="0">
                      <a:srgbClr val="EE6835"/>
                    </a:gs>
                    <a:gs pos="100000">
                      <a:srgbClr val="C32952"/>
                    </a:gs>
                  </a:gsLst>
                  <a:lin ang="5400000" scaled="1"/>
                </a:gradFill>
                <a:latin typeface="字魂36号-正文宋楷" panose="02000000000000000000" pitchFamily="2" charset="-122"/>
                <a:ea typeface="字魂36号-正文宋楷" panose="02000000000000000000" pitchFamily="2" charset="-122"/>
              </a:rPr>
              <a:t>性别：男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5590919" y="3006624"/>
            <a:ext cx="1353256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dirty="0">
                <a:gradFill>
                  <a:gsLst>
                    <a:gs pos="0">
                      <a:srgbClr val="EE6835"/>
                    </a:gs>
                    <a:gs pos="100000">
                      <a:srgbClr val="C32952"/>
                    </a:gs>
                  </a:gsLst>
                  <a:lin ang="5400000" scaled="1"/>
                </a:gradFill>
                <a:latin typeface="字魂36号-正文宋楷" panose="02000000000000000000" pitchFamily="2" charset="-122"/>
                <a:ea typeface="字魂36号-正文宋楷" panose="02000000000000000000" pitchFamily="2" charset="-122"/>
              </a:rPr>
              <a:t>年龄：</a:t>
            </a:r>
            <a:r>
              <a:rPr lang="en-US" altLang="zh-CN" dirty="0">
                <a:gradFill>
                  <a:gsLst>
                    <a:gs pos="0">
                      <a:srgbClr val="EE6835"/>
                    </a:gs>
                    <a:gs pos="100000">
                      <a:srgbClr val="C32952"/>
                    </a:gs>
                  </a:gsLst>
                  <a:lin ang="5400000" scaled="1"/>
                </a:gradFill>
                <a:latin typeface="字魂36号-正文宋楷" panose="02000000000000000000" pitchFamily="2" charset="-122"/>
                <a:ea typeface="字魂36号-正文宋楷" panose="02000000000000000000" pitchFamily="2" charset="-122"/>
              </a:rPr>
              <a:t>26</a:t>
            </a:r>
            <a:endParaRPr lang="zh-CN" altLang="en-US" dirty="0">
              <a:gradFill>
                <a:gsLst>
                  <a:gs pos="0">
                    <a:srgbClr val="EE6835"/>
                  </a:gs>
                  <a:gs pos="100000">
                    <a:srgbClr val="C32952"/>
                  </a:gs>
                </a:gsLst>
                <a:lin ang="5400000" scaled="1"/>
              </a:gradFill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8479302" y="3006624"/>
            <a:ext cx="1627369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dirty="0">
                <a:gradFill>
                  <a:gsLst>
                    <a:gs pos="0">
                      <a:srgbClr val="EE6835"/>
                    </a:gs>
                    <a:gs pos="100000">
                      <a:srgbClr val="C32952"/>
                    </a:gs>
                  </a:gsLst>
                  <a:lin ang="5400000" scaled="1"/>
                </a:gradFill>
                <a:latin typeface="字魂36号-正文宋楷" panose="02000000000000000000" pitchFamily="2" charset="-122"/>
                <a:ea typeface="字魂36号-正文宋楷" panose="02000000000000000000" pitchFamily="2" charset="-122"/>
              </a:rPr>
              <a:t>籍贯：上海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5590919" y="3631472"/>
            <a:ext cx="2089033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dirty="0">
                <a:gradFill>
                  <a:gsLst>
                    <a:gs pos="0">
                      <a:srgbClr val="EE6835"/>
                    </a:gs>
                    <a:gs pos="100000">
                      <a:srgbClr val="C32952"/>
                    </a:gs>
                  </a:gsLst>
                  <a:lin ang="5400000" scaled="1"/>
                </a:gradFill>
                <a:latin typeface="字魂36号-正文宋楷" panose="02000000000000000000" pitchFamily="2" charset="-122"/>
                <a:ea typeface="字魂36号-正文宋楷" panose="02000000000000000000" pitchFamily="2" charset="-122"/>
              </a:rPr>
              <a:t>学校</a:t>
            </a:r>
            <a:r>
              <a:rPr lang="zh-CN" altLang="en-US" dirty="0" smtClean="0">
                <a:gradFill>
                  <a:gsLst>
                    <a:gs pos="0">
                      <a:srgbClr val="EE6835"/>
                    </a:gs>
                    <a:gs pos="100000">
                      <a:srgbClr val="C32952"/>
                    </a:gs>
                  </a:gsLst>
                  <a:lin ang="5400000" scaled="1"/>
                </a:gradFill>
                <a:latin typeface="字魂36号-正文宋楷" panose="02000000000000000000" pitchFamily="2" charset="-122"/>
                <a:ea typeface="字魂36号-正文宋楷" panose="02000000000000000000" pitchFamily="2" charset="-122"/>
              </a:rPr>
              <a:t>：北京大学</a:t>
            </a:r>
            <a:endParaRPr lang="zh-CN" altLang="en-US" dirty="0">
              <a:gradFill>
                <a:gsLst>
                  <a:gs pos="0">
                    <a:srgbClr val="EE6835"/>
                  </a:gs>
                  <a:gs pos="100000">
                    <a:srgbClr val="C32952"/>
                  </a:gs>
                </a:gsLst>
                <a:lin ang="5400000" scaled="1"/>
              </a:gradFill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8479302" y="3631472"/>
            <a:ext cx="2089033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dirty="0">
                <a:gradFill>
                  <a:gsLst>
                    <a:gs pos="0">
                      <a:srgbClr val="EE6835"/>
                    </a:gs>
                    <a:gs pos="100000">
                      <a:srgbClr val="C32952"/>
                    </a:gs>
                  </a:gsLst>
                  <a:lin ang="5400000" scaled="1"/>
                </a:gradFill>
                <a:latin typeface="字魂36号-正文宋楷" panose="02000000000000000000" pitchFamily="2" charset="-122"/>
                <a:ea typeface="字魂36号-正文宋楷" panose="02000000000000000000" pitchFamily="2" charset="-122"/>
              </a:rPr>
              <a:t>专业：平面设计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组合 31"/>
          <p:cNvGrpSpPr/>
          <p:nvPr/>
        </p:nvGrpSpPr>
        <p:grpSpPr>
          <a:xfrm>
            <a:off x="1970773" y="1819958"/>
            <a:ext cx="1969407" cy="1969404"/>
            <a:chOff x="2101400" y="2445208"/>
            <a:chExt cx="2688314" cy="2688311"/>
          </a:xfrm>
        </p:grpSpPr>
        <p:grpSp>
          <p:nvGrpSpPr>
            <p:cNvPr id="33" name="组合 32"/>
            <p:cNvGrpSpPr/>
            <p:nvPr/>
          </p:nvGrpSpPr>
          <p:grpSpPr>
            <a:xfrm>
              <a:off x="2101400" y="2445208"/>
              <a:ext cx="2688314" cy="2688311"/>
              <a:chOff x="2773680" y="-365760"/>
              <a:chExt cx="6644640" cy="6644640"/>
            </a:xfrm>
          </p:grpSpPr>
          <p:sp>
            <p:nvSpPr>
              <p:cNvPr id="35" name="椭圆 34"/>
              <p:cNvSpPr/>
              <p:nvPr/>
            </p:nvSpPr>
            <p:spPr>
              <a:xfrm>
                <a:off x="3337559" y="198120"/>
                <a:ext cx="5516879" cy="5516881"/>
              </a:xfrm>
              <a:prstGeom prst="ellipse">
                <a:avLst/>
              </a:prstGeom>
              <a:noFill/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36" name="椭圆 35"/>
              <p:cNvSpPr/>
              <p:nvPr/>
            </p:nvSpPr>
            <p:spPr>
              <a:xfrm>
                <a:off x="3169920" y="30480"/>
                <a:ext cx="5852160" cy="5852160"/>
              </a:xfrm>
              <a:prstGeom prst="ellipse">
                <a:avLst/>
              </a:prstGeom>
              <a:noFill/>
              <a:ln w="28575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37" name="椭圆 36"/>
              <p:cNvSpPr/>
              <p:nvPr/>
            </p:nvSpPr>
            <p:spPr>
              <a:xfrm>
                <a:off x="2956560" y="-182880"/>
                <a:ext cx="6278880" cy="6278880"/>
              </a:xfrm>
              <a:prstGeom prst="ellipse">
                <a:avLst/>
              </a:prstGeom>
              <a:noFill/>
              <a:ln w="28575"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38" name="椭圆 37"/>
              <p:cNvSpPr/>
              <p:nvPr/>
            </p:nvSpPr>
            <p:spPr>
              <a:xfrm>
                <a:off x="2773680" y="-365760"/>
                <a:ext cx="6644640" cy="6644640"/>
              </a:xfrm>
              <a:prstGeom prst="ellipse">
                <a:avLst/>
              </a:prstGeom>
              <a:noFill/>
              <a:ln w="28575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</p:grpSp>
        <p:sp>
          <p:nvSpPr>
            <p:cNvPr id="34" name="椭圆 6"/>
            <p:cNvSpPr/>
            <p:nvPr/>
          </p:nvSpPr>
          <p:spPr>
            <a:xfrm>
              <a:off x="2794276" y="3139143"/>
              <a:ext cx="1302562" cy="1300438"/>
            </a:xfrm>
            <a:custGeom>
              <a:avLst/>
              <a:gdLst>
                <a:gd name="connsiteX0" fmla="*/ 140017 w 606581"/>
                <a:gd name="connsiteY0" fmla="*/ 411043 h 605592"/>
                <a:gd name="connsiteX1" fmla="*/ 178821 w 606581"/>
                <a:gd name="connsiteY1" fmla="*/ 427078 h 605592"/>
                <a:gd name="connsiteX2" fmla="*/ 178821 w 606581"/>
                <a:gd name="connsiteY2" fmla="*/ 504564 h 605592"/>
                <a:gd name="connsiteX3" fmla="*/ 93692 w 606581"/>
                <a:gd name="connsiteY3" fmla="*/ 589557 h 605592"/>
                <a:gd name="connsiteX4" fmla="*/ 54887 w 606581"/>
                <a:gd name="connsiteY4" fmla="*/ 605592 h 605592"/>
                <a:gd name="connsiteX5" fmla="*/ 16083 w 606581"/>
                <a:gd name="connsiteY5" fmla="*/ 589557 h 605592"/>
                <a:gd name="connsiteX6" fmla="*/ 16083 w 606581"/>
                <a:gd name="connsiteY6" fmla="*/ 511979 h 605592"/>
                <a:gd name="connsiteX7" fmla="*/ 101212 w 606581"/>
                <a:gd name="connsiteY7" fmla="*/ 427078 h 605592"/>
                <a:gd name="connsiteX8" fmla="*/ 140017 w 606581"/>
                <a:gd name="connsiteY8" fmla="*/ 411043 h 605592"/>
                <a:gd name="connsiteX9" fmla="*/ 382501 w 606581"/>
                <a:gd name="connsiteY9" fmla="*/ 49537 h 605592"/>
                <a:gd name="connsiteX10" fmla="*/ 557044 w 606581"/>
                <a:gd name="connsiteY10" fmla="*/ 223798 h 605592"/>
                <a:gd name="connsiteX11" fmla="*/ 382501 w 606581"/>
                <a:gd name="connsiteY11" fmla="*/ 398059 h 605592"/>
                <a:gd name="connsiteX12" fmla="*/ 207957 w 606581"/>
                <a:gd name="connsiteY12" fmla="*/ 223798 h 605592"/>
                <a:gd name="connsiteX13" fmla="*/ 382501 w 606581"/>
                <a:gd name="connsiteY13" fmla="*/ 49537 h 605592"/>
                <a:gd name="connsiteX14" fmla="*/ 382536 w 606581"/>
                <a:gd name="connsiteY14" fmla="*/ 24750 h 605592"/>
                <a:gd name="connsiteX15" fmla="*/ 304914 w 606581"/>
                <a:gd name="connsiteY15" fmla="*/ 40417 h 605592"/>
                <a:gd name="connsiteX16" fmla="*/ 241591 w 606581"/>
                <a:gd name="connsiteY16" fmla="*/ 83058 h 605592"/>
                <a:gd name="connsiteX17" fmla="*/ 198880 w 606581"/>
                <a:gd name="connsiteY17" fmla="*/ 146278 h 605592"/>
                <a:gd name="connsiteX18" fmla="*/ 183189 w 606581"/>
                <a:gd name="connsiteY18" fmla="*/ 223774 h 605592"/>
                <a:gd name="connsiteX19" fmla="*/ 198880 w 606581"/>
                <a:gd name="connsiteY19" fmla="*/ 301177 h 605592"/>
                <a:gd name="connsiteX20" fmla="*/ 241591 w 606581"/>
                <a:gd name="connsiteY20" fmla="*/ 364490 h 605592"/>
                <a:gd name="connsiteX21" fmla="*/ 304914 w 606581"/>
                <a:gd name="connsiteY21" fmla="*/ 407131 h 605592"/>
                <a:gd name="connsiteX22" fmla="*/ 382536 w 606581"/>
                <a:gd name="connsiteY22" fmla="*/ 422705 h 605592"/>
                <a:gd name="connsiteX23" fmla="*/ 460158 w 606581"/>
                <a:gd name="connsiteY23" fmla="*/ 407131 h 605592"/>
                <a:gd name="connsiteX24" fmla="*/ 523481 w 606581"/>
                <a:gd name="connsiteY24" fmla="*/ 364490 h 605592"/>
                <a:gd name="connsiteX25" fmla="*/ 566192 w 606581"/>
                <a:gd name="connsiteY25" fmla="*/ 301177 h 605592"/>
                <a:gd name="connsiteX26" fmla="*/ 581883 w 606581"/>
                <a:gd name="connsiteY26" fmla="*/ 223774 h 605592"/>
                <a:gd name="connsiteX27" fmla="*/ 566192 w 606581"/>
                <a:gd name="connsiteY27" fmla="*/ 146278 h 605592"/>
                <a:gd name="connsiteX28" fmla="*/ 523481 w 606581"/>
                <a:gd name="connsiteY28" fmla="*/ 83058 h 605592"/>
                <a:gd name="connsiteX29" fmla="*/ 460158 w 606581"/>
                <a:gd name="connsiteY29" fmla="*/ 40417 h 605592"/>
                <a:gd name="connsiteX30" fmla="*/ 382536 w 606581"/>
                <a:gd name="connsiteY30" fmla="*/ 24750 h 605592"/>
                <a:gd name="connsiteX31" fmla="*/ 382536 w 606581"/>
                <a:gd name="connsiteY31" fmla="*/ 0 h 605592"/>
                <a:gd name="connsiteX32" fmla="*/ 469721 w 606581"/>
                <a:gd name="connsiteY32" fmla="*/ 17613 h 605592"/>
                <a:gd name="connsiteX33" fmla="*/ 540937 w 606581"/>
                <a:gd name="connsiteY33" fmla="*/ 65538 h 605592"/>
                <a:gd name="connsiteX34" fmla="*/ 588940 w 606581"/>
                <a:gd name="connsiteY34" fmla="*/ 136637 h 605592"/>
                <a:gd name="connsiteX35" fmla="*/ 606581 w 606581"/>
                <a:gd name="connsiteY35" fmla="*/ 223774 h 605592"/>
                <a:gd name="connsiteX36" fmla="*/ 588940 w 606581"/>
                <a:gd name="connsiteY36" fmla="*/ 310818 h 605592"/>
                <a:gd name="connsiteX37" fmla="*/ 540937 w 606581"/>
                <a:gd name="connsiteY37" fmla="*/ 381917 h 605592"/>
                <a:gd name="connsiteX38" fmla="*/ 469721 w 606581"/>
                <a:gd name="connsiteY38" fmla="*/ 429842 h 605592"/>
                <a:gd name="connsiteX39" fmla="*/ 382536 w 606581"/>
                <a:gd name="connsiteY39" fmla="*/ 447455 h 605592"/>
                <a:gd name="connsiteX40" fmla="*/ 295258 w 606581"/>
                <a:gd name="connsiteY40" fmla="*/ 429842 h 605592"/>
                <a:gd name="connsiteX41" fmla="*/ 240105 w 606581"/>
                <a:gd name="connsiteY41" fmla="*/ 396471 h 605592"/>
                <a:gd name="connsiteX42" fmla="*/ 209558 w 606581"/>
                <a:gd name="connsiteY42" fmla="*/ 427061 h 605592"/>
                <a:gd name="connsiteX43" fmla="*/ 196373 w 606581"/>
                <a:gd name="connsiteY43" fmla="*/ 409541 h 605592"/>
                <a:gd name="connsiteX44" fmla="*/ 178918 w 606581"/>
                <a:gd name="connsiteY44" fmla="*/ 396378 h 605592"/>
                <a:gd name="connsiteX45" fmla="*/ 209465 w 606581"/>
                <a:gd name="connsiteY45" fmla="*/ 365880 h 605592"/>
                <a:gd name="connsiteX46" fmla="*/ 176040 w 606581"/>
                <a:gd name="connsiteY46" fmla="*/ 310818 h 605592"/>
                <a:gd name="connsiteX47" fmla="*/ 158491 w 606581"/>
                <a:gd name="connsiteY47" fmla="*/ 223774 h 605592"/>
                <a:gd name="connsiteX48" fmla="*/ 176040 w 606581"/>
                <a:gd name="connsiteY48" fmla="*/ 136637 h 605592"/>
                <a:gd name="connsiteX49" fmla="*/ 224043 w 606581"/>
                <a:gd name="connsiteY49" fmla="*/ 65538 h 605592"/>
                <a:gd name="connsiteX50" fmla="*/ 295258 w 606581"/>
                <a:gd name="connsiteY50" fmla="*/ 17613 h 605592"/>
                <a:gd name="connsiteX51" fmla="*/ 382536 w 606581"/>
                <a:gd name="connsiteY51" fmla="*/ 0 h 605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606581" h="605592">
                  <a:moveTo>
                    <a:pt x="140017" y="411043"/>
                  </a:moveTo>
                  <a:cubicBezTo>
                    <a:pt x="154035" y="411043"/>
                    <a:pt x="168053" y="416326"/>
                    <a:pt x="178821" y="427078"/>
                  </a:cubicBezTo>
                  <a:cubicBezTo>
                    <a:pt x="200266" y="448488"/>
                    <a:pt x="200266" y="483153"/>
                    <a:pt x="178821" y="504564"/>
                  </a:cubicBezTo>
                  <a:lnTo>
                    <a:pt x="93692" y="589557"/>
                  </a:lnTo>
                  <a:cubicBezTo>
                    <a:pt x="83016" y="600216"/>
                    <a:pt x="68905" y="605592"/>
                    <a:pt x="54887" y="605592"/>
                  </a:cubicBezTo>
                  <a:cubicBezTo>
                    <a:pt x="40870" y="605592"/>
                    <a:pt x="26759" y="600216"/>
                    <a:pt x="16083" y="589557"/>
                  </a:cubicBezTo>
                  <a:cubicBezTo>
                    <a:pt x="-5362" y="568147"/>
                    <a:pt x="-5362" y="533389"/>
                    <a:pt x="16083" y="511979"/>
                  </a:cubicBezTo>
                  <a:lnTo>
                    <a:pt x="101212" y="427078"/>
                  </a:lnTo>
                  <a:cubicBezTo>
                    <a:pt x="111888" y="416326"/>
                    <a:pt x="125999" y="411043"/>
                    <a:pt x="140017" y="411043"/>
                  </a:cubicBezTo>
                  <a:close/>
                  <a:moveTo>
                    <a:pt x="382501" y="49537"/>
                  </a:moveTo>
                  <a:cubicBezTo>
                    <a:pt x="478871" y="49537"/>
                    <a:pt x="557044" y="127491"/>
                    <a:pt x="557044" y="223798"/>
                  </a:cubicBezTo>
                  <a:cubicBezTo>
                    <a:pt x="557044" y="320012"/>
                    <a:pt x="478871" y="398059"/>
                    <a:pt x="382501" y="398059"/>
                  </a:cubicBezTo>
                  <a:cubicBezTo>
                    <a:pt x="286130" y="398059"/>
                    <a:pt x="207957" y="320012"/>
                    <a:pt x="207957" y="223798"/>
                  </a:cubicBezTo>
                  <a:cubicBezTo>
                    <a:pt x="207957" y="127491"/>
                    <a:pt x="286130" y="49537"/>
                    <a:pt x="382501" y="49537"/>
                  </a:cubicBezTo>
                  <a:close/>
                  <a:moveTo>
                    <a:pt x="382536" y="24750"/>
                  </a:moveTo>
                  <a:cubicBezTo>
                    <a:pt x="355610" y="24750"/>
                    <a:pt x="329519" y="30034"/>
                    <a:pt x="304914" y="40417"/>
                  </a:cubicBezTo>
                  <a:cubicBezTo>
                    <a:pt x="281238" y="50428"/>
                    <a:pt x="259882" y="64796"/>
                    <a:pt x="241591" y="83058"/>
                  </a:cubicBezTo>
                  <a:cubicBezTo>
                    <a:pt x="223300" y="101319"/>
                    <a:pt x="208908" y="122547"/>
                    <a:pt x="198880" y="146278"/>
                  </a:cubicBezTo>
                  <a:cubicBezTo>
                    <a:pt x="188481" y="170843"/>
                    <a:pt x="183189" y="196891"/>
                    <a:pt x="183189" y="223774"/>
                  </a:cubicBezTo>
                  <a:cubicBezTo>
                    <a:pt x="183189" y="250564"/>
                    <a:pt x="188481" y="276705"/>
                    <a:pt x="198880" y="301177"/>
                  </a:cubicBezTo>
                  <a:cubicBezTo>
                    <a:pt x="208908" y="324908"/>
                    <a:pt x="223300" y="346228"/>
                    <a:pt x="241591" y="364490"/>
                  </a:cubicBezTo>
                  <a:cubicBezTo>
                    <a:pt x="259882" y="382752"/>
                    <a:pt x="281238" y="397027"/>
                    <a:pt x="304914" y="407131"/>
                  </a:cubicBezTo>
                  <a:cubicBezTo>
                    <a:pt x="329519" y="417513"/>
                    <a:pt x="355610" y="422705"/>
                    <a:pt x="382536" y="422705"/>
                  </a:cubicBezTo>
                  <a:cubicBezTo>
                    <a:pt x="409462" y="422705"/>
                    <a:pt x="435553" y="417513"/>
                    <a:pt x="460158" y="407131"/>
                  </a:cubicBezTo>
                  <a:cubicBezTo>
                    <a:pt x="483834" y="397027"/>
                    <a:pt x="505190" y="382752"/>
                    <a:pt x="523481" y="364490"/>
                  </a:cubicBezTo>
                  <a:cubicBezTo>
                    <a:pt x="541772" y="346228"/>
                    <a:pt x="556164" y="324908"/>
                    <a:pt x="566192" y="301177"/>
                  </a:cubicBezTo>
                  <a:cubicBezTo>
                    <a:pt x="576591" y="276705"/>
                    <a:pt x="581883" y="250564"/>
                    <a:pt x="581883" y="223774"/>
                  </a:cubicBezTo>
                  <a:cubicBezTo>
                    <a:pt x="581883" y="196891"/>
                    <a:pt x="576591" y="170843"/>
                    <a:pt x="566192" y="146278"/>
                  </a:cubicBezTo>
                  <a:cubicBezTo>
                    <a:pt x="556164" y="122547"/>
                    <a:pt x="541772" y="101319"/>
                    <a:pt x="523481" y="83058"/>
                  </a:cubicBezTo>
                  <a:cubicBezTo>
                    <a:pt x="505190" y="64796"/>
                    <a:pt x="483834" y="50428"/>
                    <a:pt x="460158" y="40417"/>
                  </a:cubicBezTo>
                  <a:cubicBezTo>
                    <a:pt x="435553" y="30034"/>
                    <a:pt x="409462" y="24750"/>
                    <a:pt x="382536" y="24750"/>
                  </a:cubicBezTo>
                  <a:close/>
                  <a:moveTo>
                    <a:pt x="382536" y="0"/>
                  </a:moveTo>
                  <a:cubicBezTo>
                    <a:pt x="412712" y="0"/>
                    <a:pt x="442145" y="5933"/>
                    <a:pt x="469721" y="17613"/>
                  </a:cubicBezTo>
                  <a:cubicBezTo>
                    <a:pt x="496462" y="28922"/>
                    <a:pt x="520417" y="45051"/>
                    <a:pt x="540937" y="65538"/>
                  </a:cubicBezTo>
                  <a:cubicBezTo>
                    <a:pt x="561549" y="86117"/>
                    <a:pt x="577705" y="110033"/>
                    <a:pt x="588940" y="136637"/>
                  </a:cubicBezTo>
                  <a:cubicBezTo>
                    <a:pt x="600639" y="164262"/>
                    <a:pt x="606581" y="193554"/>
                    <a:pt x="606581" y="223774"/>
                  </a:cubicBezTo>
                  <a:cubicBezTo>
                    <a:pt x="606581" y="253901"/>
                    <a:pt x="600639" y="283194"/>
                    <a:pt x="588940" y="310818"/>
                  </a:cubicBezTo>
                  <a:cubicBezTo>
                    <a:pt x="577705" y="337515"/>
                    <a:pt x="561549" y="361431"/>
                    <a:pt x="540937" y="381917"/>
                  </a:cubicBezTo>
                  <a:cubicBezTo>
                    <a:pt x="520417" y="402496"/>
                    <a:pt x="496462" y="418626"/>
                    <a:pt x="469721" y="429842"/>
                  </a:cubicBezTo>
                  <a:cubicBezTo>
                    <a:pt x="442145" y="441522"/>
                    <a:pt x="412805" y="447455"/>
                    <a:pt x="382536" y="447455"/>
                  </a:cubicBezTo>
                  <a:cubicBezTo>
                    <a:pt x="352267" y="447455"/>
                    <a:pt x="322927" y="441522"/>
                    <a:pt x="295258" y="429842"/>
                  </a:cubicBezTo>
                  <a:cubicBezTo>
                    <a:pt x="275295" y="421407"/>
                    <a:pt x="256818" y="410190"/>
                    <a:pt x="240105" y="396471"/>
                  </a:cubicBezTo>
                  <a:lnTo>
                    <a:pt x="209558" y="427061"/>
                  </a:lnTo>
                  <a:cubicBezTo>
                    <a:pt x="206030" y="420758"/>
                    <a:pt x="201666" y="414918"/>
                    <a:pt x="196373" y="409541"/>
                  </a:cubicBezTo>
                  <a:cubicBezTo>
                    <a:pt x="191081" y="404350"/>
                    <a:pt x="185232" y="399901"/>
                    <a:pt x="178918" y="396378"/>
                  </a:cubicBezTo>
                  <a:lnTo>
                    <a:pt x="209465" y="365880"/>
                  </a:lnTo>
                  <a:cubicBezTo>
                    <a:pt x="195724" y="349287"/>
                    <a:pt x="184582" y="330840"/>
                    <a:pt x="176040" y="310818"/>
                  </a:cubicBezTo>
                  <a:cubicBezTo>
                    <a:pt x="164341" y="283194"/>
                    <a:pt x="158491" y="253901"/>
                    <a:pt x="158491" y="223774"/>
                  </a:cubicBezTo>
                  <a:cubicBezTo>
                    <a:pt x="158491" y="193554"/>
                    <a:pt x="164341" y="164262"/>
                    <a:pt x="176040" y="136637"/>
                  </a:cubicBezTo>
                  <a:cubicBezTo>
                    <a:pt x="187367" y="110033"/>
                    <a:pt x="203523" y="86117"/>
                    <a:pt x="224043" y="65538"/>
                  </a:cubicBezTo>
                  <a:cubicBezTo>
                    <a:pt x="244655" y="45051"/>
                    <a:pt x="268610" y="28922"/>
                    <a:pt x="295258" y="17613"/>
                  </a:cubicBezTo>
                  <a:cubicBezTo>
                    <a:pt x="322927" y="5933"/>
                    <a:pt x="352267" y="0"/>
                    <a:pt x="382536" y="0"/>
                  </a:cubicBezTo>
                  <a:close/>
                </a:path>
              </a:pathLst>
            </a:custGeom>
            <a:gradFill flip="none" rotWithShape="0">
              <a:gsLst>
                <a:gs pos="0">
                  <a:srgbClr val="EE6835"/>
                </a:gs>
                <a:gs pos="100000">
                  <a:srgbClr val="C32952"/>
                </a:gs>
              </a:gsLst>
              <a:lin ang="5400000" scaled="1"/>
              <a:tileRect/>
            </a:gradFill>
            <a:ln w="254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5096786" y="1819958"/>
            <a:ext cx="1969407" cy="1969404"/>
            <a:chOff x="2101400" y="2445208"/>
            <a:chExt cx="2688314" cy="2688311"/>
          </a:xfrm>
        </p:grpSpPr>
        <p:grpSp>
          <p:nvGrpSpPr>
            <p:cNvPr id="40" name="组合 39"/>
            <p:cNvGrpSpPr/>
            <p:nvPr/>
          </p:nvGrpSpPr>
          <p:grpSpPr>
            <a:xfrm>
              <a:off x="2101400" y="2445208"/>
              <a:ext cx="2688314" cy="2688311"/>
              <a:chOff x="2773680" y="-365760"/>
              <a:chExt cx="6644640" cy="6644640"/>
            </a:xfrm>
          </p:grpSpPr>
          <p:sp>
            <p:nvSpPr>
              <p:cNvPr id="42" name="椭圆 41"/>
              <p:cNvSpPr/>
              <p:nvPr/>
            </p:nvSpPr>
            <p:spPr>
              <a:xfrm>
                <a:off x="3337559" y="198120"/>
                <a:ext cx="5516879" cy="5516881"/>
              </a:xfrm>
              <a:prstGeom prst="ellipse">
                <a:avLst/>
              </a:prstGeom>
              <a:noFill/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43" name="椭圆 42"/>
              <p:cNvSpPr/>
              <p:nvPr/>
            </p:nvSpPr>
            <p:spPr>
              <a:xfrm>
                <a:off x="3169920" y="30480"/>
                <a:ext cx="5852160" cy="5852160"/>
              </a:xfrm>
              <a:prstGeom prst="ellipse">
                <a:avLst/>
              </a:prstGeom>
              <a:noFill/>
              <a:ln w="28575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44" name="椭圆 43"/>
              <p:cNvSpPr/>
              <p:nvPr/>
            </p:nvSpPr>
            <p:spPr>
              <a:xfrm>
                <a:off x="2956560" y="-182880"/>
                <a:ext cx="6278880" cy="6278880"/>
              </a:xfrm>
              <a:prstGeom prst="ellipse">
                <a:avLst/>
              </a:prstGeom>
              <a:noFill/>
              <a:ln w="28575"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45" name="椭圆 44"/>
              <p:cNvSpPr/>
              <p:nvPr/>
            </p:nvSpPr>
            <p:spPr>
              <a:xfrm>
                <a:off x="2773680" y="-365760"/>
                <a:ext cx="6644640" cy="6644640"/>
              </a:xfrm>
              <a:prstGeom prst="ellipse">
                <a:avLst/>
              </a:prstGeom>
              <a:noFill/>
              <a:ln w="28575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</p:grpSp>
        <p:sp>
          <p:nvSpPr>
            <p:cNvPr id="41" name="椭圆 10"/>
            <p:cNvSpPr/>
            <p:nvPr/>
          </p:nvSpPr>
          <p:spPr>
            <a:xfrm>
              <a:off x="2794276" y="3262210"/>
              <a:ext cx="1302562" cy="1054305"/>
            </a:xfrm>
            <a:custGeom>
              <a:avLst/>
              <a:gdLst>
                <a:gd name="connsiteX0" fmla="*/ 355420 w 607568"/>
                <a:gd name="connsiteY0" fmla="*/ 250307 h 491771"/>
                <a:gd name="connsiteX1" fmla="*/ 352312 w 607568"/>
                <a:gd name="connsiteY1" fmla="*/ 251812 h 491771"/>
                <a:gd name="connsiteX2" fmla="*/ 321042 w 607568"/>
                <a:gd name="connsiteY2" fmla="*/ 289814 h 491771"/>
                <a:gd name="connsiteX3" fmla="*/ 321513 w 607568"/>
                <a:gd name="connsiteY3" fmla="*/ 295364 h 491771"/>
                <a:gd name="connsiteX4" fmla="*/ 369736 w 607568"/>
                <a:gd name="connsiteY4" fmla="*/ 338257 h 491771"/>
                <a:gd name="connsiteX5" fmla="*/ 371997 w 607568"/>
                <a:gd name="connsiteY5" fmla="*/ 339104 h 491771"/>
                <a:gd name="connsiteX6" fmla="*/ 373127 w 607568"/>
                <a:gd name="connsiteY6" fmla="*/ 338916 h 491771"/>
                <a:gd name="connsiteX7" fmla="*/ 375293 w 607568"/>
                <a:gd name="connsiteY7" fmla="*/ 336282 h 491771"/>
                <a:gd name="connsiteX8" fmla="*/ 383676 w 607568"/>
                <a:gd name="connsiteY8" fmla="*/ 279467 h 491771"/>
                <a:gd name="connsiteX9" fmla="*/ 376424 w 607568"/>
                <a:gd name="connsiteY9" fmla="*/ 263287 h 491771"/>
                <a:gd name="connsiteX10" fmla="*/ 357681 w 607568"/>
                <a:gd name="connsiteY10" fmla="*/ 250965 h 491771"/>
                <a:gd name="connsiteX11" fmla="*/ 355420 w 607568"/>
                <a:gd name="connsiteY11" fmla="*/ 250307 h 491771"/>
                <a:gd name="connsiteX12" fmla="*/ 258879 w 607568"/>
                <a:gd name="connsiteY12" fmla="*/ 250307 h 491771"/>
                <a:gd name="connsiteX13" fmla="*/ 256712 w 607568"/>
                <a:gd name="connsiteY13" fmla="*/ 250965 h 491771"/>
                <a:gd name="connsiteX14" fmla="*/ 237969 w 607568"/>
                <a:gd name="connsiteY14" fmla="*/ 263287 h 491771"/>
                <a:gd name="connsiteX15" fmla="*/ 230717 w 607568"/>
                <a:gd name="connsiteY15" fmla="*/ 279467 h 491771"/>
                <a:gd name="connsiteX16" fmla="*/ 239100 w 607568"/>
                <a:gd name="connsiteY16" fmla="*/ 336282 h 491771"/>
                <a:gd name="connsiteX17" fmla="*/ 241266 w 607568"/>
                <a:gd name="connsiteY17" fmla="*/ 338916 h 491771"/>
                <a:gd name="connsiteX18" fmla="*/ 242396 w 607568"/>
                <a:gd name="connsiteY18" fmla="*/ 339104 h 491771"/>
                <a:gd name="connsiteX19" fmla="*/ 244657 w 607568"/>
                <a:gd name="connsiteY19" fmla="*/ 338257 h 491771"/>
                <a:gd name="connsiteX20" fmla="*/ 292880 w 607568"/>
                <a:gd name="connsiteY20" fmla="*/ 295364 h 491771"/>
                <a:gd name="connsiteX21" fmla="*/ 293351 w 607568"/>
                <a:gd name="connsiteY21" fmla="*/ 289814 h 491771"/>
                <a:gd name="connsiteX22" fmla="*/ 261987 w 607568"/>
                <a:gd name="connsiteY22" fmla="*/ 251812 h 491771"/>
                <a:gd name="connsiteX23" fmla="*/ 258879 w 607568"/>
                <a:gd name="connsiteY23" fmla="*/ 250307 h 491771"/>
                <a:gd name="connsiteX24" fmla="*/ 500465 w 607568"/>
                <a:gd name="connsiteY24" fmla="*/ 66049 h 491771"/>
                <a:gd name="connsiteX25" fmla="*/ 565743 w 607568"/>
                <a:gd name="connsiteY25" fmla="*/ 130673 h 491771"/>
                <a:gd name="connsiteX26" fmla="*/ 566120 w 607568"/>
                <a:gd name="connsiteY26" fmla="*/ 130673 h 491771"/>
                <a:gd name="connsiteX27" fmla="*/ 580250 w 607568"/>
                <a:gd name="connsiteY27" fmla="*/ 160962 h 491771"/>
                <a:gd name="connsiteX28" fmla="*/ 560939 w 607568"/>
                <a:gd name="connsiteY28" fmla="*/ 182503 h 491771"/>
                <a:gd name="connsiteX29" fmla="*/ 531927 w 607568"/>
                <a:gd name="connsiteY29" fmla="*/ 223799 h 491771"/>
                <a:gd name="connsiteX30" fmla="*/ 528253 w 607568"/>
                <a:gd name="connsiteY30" fmla="*/ 234240 h 491771"/>
                <a:gd name="connsiteX31" fmla="*/ 530797 w 607568"/>
                <a:gd name="connsiteY31" fmla="*/ 246281 h 491771"/>
                <a:gd name="connsiteX32" fmla="*/ 545868 w 607568"/>
                <a:gd name="connsiteY32" fmla="*/ 261143 h 491771"/>
                <a:gd name="connsiteX33" fmla="*/ 558961 w 607568"/>
                <a:gd name="connsiteY33" fmla="*/ 263777 h 491771"/>
                <a:gd name="connsiteX34" fmla="*/ 597299 w 607568"/>
                <a:gd name="connsiteY34" fmla="*/ 301968 h 491771"/>
                <a:gd name="connsiteX35" fmla="*/ 607002 w 607568"/>
                <a:gd name="connsiteY35" fmla="*/ 350788 h 491771"/>
                <a:gd name="connsiteX36" fmla="*/ 601256 w 607568"/>
                <a:gd name="connsiteY36" fmla="*/ 373835 h 491771"/>
                <a:gd name="connsiteX37" fmla="*/ 579685 w 607568"/>
                <a:gd name="connsiteY37" fmla="*/ 384088 h 491771"/>
                <a:gd name="connsiteX38" fmla="*/ 490386 w 607568"/>
                <a:gd name="connsiteY38" fmla="*/ 384088 h 491771"/>
                <a:gd name="connsiteX39" fmla="*/ 467685 w 607568"/>
                <a:gd name="connsiteY39" fmla="*/ 310058 h 491771"/>
                <a:gd name="connsiteX40" fmla="*/ 431702 w 607568"/>
                <a:gd name="connsiteY40" fmla="*/ 267445 h 491771"/>
                <a:gd name="connsiteX41" fmla="*/ 441969 w 607568"/>
                <a:gd name="connsiteY41" fmla="*/ 263777 h 491771"/>
                <a:gd name="connsiteX42" fmla="*/ 455157 w 607568"/>
                <a:gd name="connsiteY42" fmla="*/ 261237 h 491771"/>
                <a:gd name="connsiteX43" fmla="*/ 470228 w 607568"/>
                <a:gd name="connsiteY43" fmla="*/ 246281 h 491771"/>
                <a:gd name="connsiteX44" fmla="*/ 472677 w 607568"/>
                <a:gd name="connsiteY44" fmla="*/ 234240 h 491771"/>
                <a:gd name="connsiteX45" fmla="*/ 469098 w 607568"/>
                <a:gd name="connsiteY45" fmla="*/ 223893 h 491771"/>
                <a:gd name="connsiteX46" fmla="*/ 439991 w 607568"/>
                <a:gd name="connsiteY46" fmla="*/ 182503 h 491771"/>
                <a:gd name="connsiteX47" fmla="*/ 426144 w 607568"/>
                <a:gd name="connsiteY47" fmla="*/ 172720 h 491771"/>
                <a:gd name="connsiteX48" fmla="*/ 441404 w 607568"/>
                <a:gd name="connsiteY48" fmla="*/ 143278 h 491771"/>
                <a:gd name="connsiteX49" fmla="*/ 439708 w 607568"/>
                <a:gd name="connsiteY49" fmla="*/ 107438 h 491771"/>
                <a:gd name="connsiteX50" fmla="*/ 500465 w 607568"/>
                <a:gd name="connsiteY50" fmla="*/ 66049 h 491771"/>
                <a:gd name="connsiteX51" fmla="*/ 107100 w 607568"/>
                <a:gd name="connsiteY51" fmla="*/ 66049 h 491771"/>
                <a:gd name="connsiteX52" fmla="*/ 171341 w 607568"/>
                <a:gd name="connsiteY52" fmla="*/ 123618 h 491771"/>
                <a:gd name="connsiteX53" fmla="*/ 172849 w 607568"/>
                <a:gd name="connsiteY53" fmla="*/ 143278 h 491771"/>
                <a:gd name="connsiteX54" fmla="*/ 184246 w 607568"/>
                <a:gd name="connsiteY54" fmla="*/ 168205 h 491771"/>
                <a:gd name="connsiteX55" fmla="*/ 167574 w 607568"/>
                <a:gd name="connsiteY55" fmla="*/ 182503 h 491771"/>
                <a:gd name="connsiteX56" fmla="*/ 138468 w 607568"/>
                <a:gd name="connsiteY56" fmla="*/ 223799 h 491771"/>
                <a:gd name="connsiteX57" fmla="*/ 134794 w 607568"/>
                <a:gd name="connsiteY57" fmla="*/ 234240 h 491771"/>
                <a:gd name="connsiteX58" fmla="*/ 137337 w 607568"/>
                <a:gd name="connsiteY58" fmla="*/ 246281 h 491771"/>
                <a:gd name="connsiteX59" fmla="*/ 152408 w 607568"/>
                <a:gd name="connsiteY59" fmla="*/ 261143 h 491771"/>
                <a:gd name="connsiteX60" fmla="*/ 165596 w 607568"/>
                <a:gd name="connsiteY60" fmla="*/ 263777 h 491771"/>
                <a:gd name="connsiteX61" fmla="*/ 179442 w 607568"/>
                <a:gd name="connsiteY61" fmla="*/ 268856 h 491771"/>
                <a:gd name="connsiteX62" fmla="*/ 146662 w 607568"/>
                <a:gd name="connsiteY62" fmla="*/ 310058 h 491771"/>
                <a:gd name="connsiteX63" fmla="*/ 123867 w 607568"/>
                <a:gd name="connsiteY63" fmla="*/ 384088 h 491771"/>
                <a:gd name="connsiteX64" fmla="*/ 27883 w 607568"/>
                <a:gd name="connsiteY64" fmla="*/ 384088 h 491771"/>
                <a:gd name="connsiteX65" fmla="*/ 6312 w 607568"/>
                <a:gd name="connsiteY65" fmla="*/ 373835 h 491771"/>
                <a:gd name="connsiteX66" fmla="*/ 566 w 607568"/>
                <a:gd name="connsiteY66" fmla="*/ 350788 h 491771"/>
                <a:gd name="connsiteX67" fmla="*/ 10268 w 607568"/>
                <a:gd name="connsiteY67" fmla="*/ 301968 h 491771"/>
                <a:gd name="connsiteX68" fmla="*/ 48606 w 607568"/>
                <a:gd name="connsiteY68" fmla="*/ 263777 h 491771"/>
                <a:gd name="connsiteX69" fmla="*/ 61699 w 607568"/>
                <a:gd name="connsiteY69" fmla="*/ 261237 h 491771"/>
                <a:gd name="connsiteX70" fmla="*/ 76770 w 607568"/>
                <a:gd name="connsiteY70" fmla="*/ 246281 h 491771"/>
                <a:gd name="connsiteX71" fmla="*/ 79313 w 607568"/>
                <a:gd name="connsiteY71" fmla="*/ 234240 h 491771"/>
                <a:gd name="connsiteX72" fmla="*/ 75639 w 607568"/>
                <a:gd name="connsiteY72" fmla="*/ 223893 h 491771"/>
                <a:gd name="connsiteX73" fmla="*/ 46628 w 607568"/>
                <a:gd name="connsiteY73" fmla="*/ 182503 h 491771"/>
                <a:gd name="connsiteX74" fmla="*/ 27318 w 607568"/>
                <a:gd name="connsiteY74" fmla="*/ 160962 h 491771"/>
                <a:gd name="connsiteX75" fmla="*/ 41447 w 607568"/>
                <a:gd name="connsiteY75" fmla="*/ 130673 h 491771"/>
                <a:gd name="connsiteX76" fmla="*/ 41824 w 607568"/>
                <a:gd name="connsiteY76" fmla="*/ 130673 h 491771"/>
                <a:gd name="connsiteX77" fmla="*/ 107100 w 607568"/>
                <a:gd name="connsiteY77" fmla="*/ 66049 h 491771"/>
                <a:gd name="connsiteX78" fmla="*/ 298626 w 607568"/>
                <a:gd name="connsiteY78" fmla="*/ 0 h 491771"/>
                <a:gd name="connsiteX79" fmla="*/ 315956 w 607568"/>
                <a:gd name="connsiteY79" fmla="*/ 0 h 491771"/>
                <a:gd name="connsiteX80" fmla="*/ 401854 w 607568"/>
                <a:gd name="connsiteY80" fmla="*/ 85787 h 491771"/>
                <a:gd name="connsiteX81" fmla="*/ 401854 w 607568"/>
                <a:gd name="connsiteY81" fmla="*/ 95476 h 491771"/>
                <a:gd name="connsiteX82" fmla="*/ 421633 w 607568"/>
                <a:gd name="connsiteY82" fmla="*/ 138840 h 491771"/>
                <a:gd name="connsiteX83" fmla="*/ 417960 w 607568"/>
                <a:gd name="connsiteY83" fmla="*/ 149281 h 491771"/>
                <a:gd name="connsiteX84" fmla="*/ 417112 w 607568"/>
                <a:gd name="connsiteY84" fmla="*/ 151068 h 491771"/>
                <a:gd name="connsiteX85" fmla="*/ 411273 w 607568"/>
                <a:gd name="connsiteY85" fmla="*/ 159534 h 491771"/>
                <a:gd name="connsiteX86" fmla="*/ 410896 w 607568"/>
                <a:gd name="connsiteY86" fmla="*/ 159910 h 491771"/>
                <a:gd name="connsiteX87" fmla="*/ 394037 w 607568"/>
                <a:gd name="connsiteY87" fmla="*/ 169787 h 491771"/>
                <a:gd name="connsiteX88" fmla="*/ 384900 w 607568"/>
                <a:gd name="connsiteY88" fmla="*/ 189541 h 491771"/>
                <a:gd name="connsiteX89" fmla="*/ 384712 w 607568"/>
                <a:gd name="connsiteY89" fmla="*/ 189823 h 491771"/>
                <a:gd name="connsiteX90" fmla="*/ 373316 w 607568"/>
                <a:gd name="connsiteY90" fmla="*/ 207131 h 491771"/>
                <a:gd name="connsiteX91" fmla="*/ 372750 w 607568"/>
                <a:gd name="connsiteY91" fmla="*/ 207789 h 491771"/>
                <a:gd name="connsiteX92" fmla="*/ 359847 w 607568"/>
                <a:gd name="connsiteY92" fmla="*/ 222275 h 491771"/>
                <a:gd name="connsiteX93" fmla="*/ 359188 w 607568"/>
                <a:gd name="connsiteY93" fmla="*/ 222934 h 491771"/>
                <a:gd name="connsiteX94" fmla="*/ 345154 w 607568"/>
                <a:gd name="connsiteY94" fmla="*/ 234598 h 491771"/>
                <a:gd name="connsiteX95" fmla="*/ 345625 w 607568"/>
                <a:gd name="connsiteY95" fmla="*/ 236855 h 491771"/>
                <a:gd name="connsiteX96" fmla="*/ 348639 w 607568"/>
                <a:gd name="connsiteY96" fmla="*/ 235538 h 491771"/>
                <a:gd name="connsiteX97" fmla="*/ 355514 w 607568"/>
                <a:gd name="connsiteY97" fmla="*/ 234033 h 491771"/>
                <a:gd name="connsiteX98" fmla="*/ 366628 w 607568"/>
                <a:gd name="connsiteY98" fmla="*/ 237326 h 491771"/>
                <a:gd name="connsiteX99" fmla="*/ 385371 w 607568"/>
                <a:gd name="connsiteY99" fmla="*/ 249648 h 491771"/>
                <a:gd name="connsiteX100" fmla="*/ 399876 w 607568"/>
                <a:gd name="connsiteY100" fmla="*/ 279373 h 491771"/>
                <a:gd name="connsiteX101" fmla="*/ 430016 w 607568"/>
                <a:gd name="connsiteY101" fmla="*/ 289814 h 491771"/>
                <a:gd name="connsiteX102" fmla="*/ 448382 w 607568"/>
                <a:gd name="connsiteY102" fmla="*/ 316058 h 491771"/>
                <a:gd name="connsiteX103" fmla="*/ 481630 w 607568"/>
                <a:gd name="connsiteY103" fmla="*/ 424515 h 491771"/>
                <a:gd name="connsiteX104" fmla="*/ 483891 w 607568"/>
                <a:gd name="connsiteY104" fmla="*/ 436461 h 491771"/>
                <a:gd name="connsiteX105" fmla="*/ 473718 w 607568"/>
                <a:gd name="connsiteY105" fmla="*/ 470700 h 491771"/>
                <a:gd name="connsiteX106" fmla="*/ 443956 w 607568"/>
                <a:gd name="connsiteY106" fmla="*/ 490360 h 491771"/>
                <a:gd name="connsiteX107" fmla="*/ 431805 w 607568"/>
                <a:gd name="connsiteY107" fmla="*/ 491771 h 491771"/>
                <a:gd name="connsiteX108" fmla="*/ 325375 w 607568"/>
                <a:gd name="connsiteY108" fmla="*/ 491771 h 491771"/>
                <a:gd name="connsiteX109" fmla="*/ 337430 w 607568"/>
                <a:gd name="connsiteY109" fmla="*/ 415296 h 491771"/>
                <a:gd name="connsiteX110" fmla="*/ 334605 w 607568"/>
                <a:gd name="connsiteY110" fmla="*/ 389052 h 491771"/>
                <a:gd name="connsiteX111" fmla="*/ 323962 w 607568"/>
                <a:gd name="connsiteY111" fmla="*/ 360927 h 491771"/>
                <a:gd name="connsiteX112" fmla="*/ 337430 w 607568"/>
                <a:gd name="connsiteY112" fmla="*/ 347476 h 491771"/>
                <a:gd name="connsiteX113" fmla="*/ 307196 w 607568"/>
                <a:gd name="connsiteY113" fmla="*/ 317281 h 491771"/>
                <a:gd name="connsiteX114" fmla="*/ 276868 w 607568"/>
                <a:gd name="connsiteY114" fmla="*/ 347476 h 491771"/>
                <a:gd name="connsiteX115" fmla="*/ 290337 w 607568"/>
                <a:gd name="connsiteY115" fmla="*/ 360927 h 491771"/>
                <a:gd name="connsiteX116" fmla="*/ 279694 w 607568"/>
                <a:gd name="connsiteY116" fmla="*/ 389052 h 491771"/>
                <a:gd name="connsiteX117" fmla="*/ 276963 w 607568"/>
                <a:gd name="connsiteY117" fmla="*/ 415296 h 491771"/>
                <a:gd name="connsiteX118" fmla="*/ 288736 w 607568"/>
                <a:gd name="connsiteY118" fmla="*/ 491771 h 491771"/>
                <a:gd name="connsiteX119" fmla="*/ 182493 w 607568"/>
                <a:gd name="connsiteY119" fmla="*/ 491771 h 491771"/>
                <a:gd name="connsiteX120" fmla="*/ 170437 w 607568"/>
                <a:gd name="connsiteY120" fmla="*/ 490360 h 491771"/>
                <a:gd name="connsiteX121" fmla="*/ 140675 w 607568"/>
                <a:gd name="connsiteY121" fmla="*/ 470700 h 491771"/>
                <a:gd name="connsiteX122" fmla="*/ 132669 w 607568"/>
                <a:gd name="connsiteY122" fmla="*/ 424515 h 491771"/>
                <a:gd name="connsiteX123" fmla="*/ 166011 w 607568"/>
                <a:gd name="connsiteY123" fmla="*/ 316058 h 491771"/>
                <a:gd name="connsiteX124" fmla="*/ 184377 w 607568"/>
                <a:gd name="connsiteY124" fmla="*/ 289814 h 491771"/>
                <a:gd name="connsiteX125" fmla="*/ 214517 w 607568"/>
                <a:gd name="connsiteY125" fmla="*/ 279373 h 491771"/>
                <a:gd name="connsiteX126" fmla="*/ 214517 w 607568"/>
                <a:gd name="connsiteY126" fmla="*/ 279279 h 491771"/>
                <a:gd name="connsiteX127" fmla="*/ 229022 w 607568"/>
                <a:gd name="connsiteY127" fmla="*/ 249648 h 491771"/>
                <a:gd name="connsiteX128" fmla="*/ 247765 w 607568"/>
                <a:gd name="connsiteY128" fmla="*/ 237326 h 491771"/>
                <a:gd name="connsiteX129" fmla="*/ 258879 w 607568"/>
                <a:gd name="connsiteY129" fmla="*/ 234033 h 491771"/>
                <a:gd name="connsiteX130" fmla="*/ 265754 w 607568"/>
                <a:gd name="connsiteY130" fmla="*/ 235538 h 491771"/>
                <a:gd name="connsiteX131" fmla="*/ 268768 w 607568"/>
                <a:gd name="connsiteY131" fmla="*/ 236855 h 491771"/>
                <a:gd name="connsiteX132" fmla="*/ 269239 w 607568"/>
                <a:gd name="connsiteY132" fmla="*/ 234598 h 491771"/>
                <a:gd name="connsiteX133" fmla="*/ 255205 w 607568"/>
                <a:gd name="connsiteY133" fmla="*/ 222934 h 491771"/>
                <a:gd name="connsiteX134" fmla="*/ 254546 w 607568"/>
                <a:gd name="connsiteY134" fmla="*/ 222275 h 491771"/>
                <a:gd name="connsiteX135" fmla="*/ 241548 w 607568"/>
                <a:gd name="connsiteY135" fmla="*/ 207789 h 491771"/>
                <a:gd name="connsiteX136" fmla="*/ 241077 w 607568"/>
                <a:gd name="connsiteY136" fmla="*/ 207225 h 491771"/>
                <a:gd name="connsiteX137" fmla="*/ 229681 w 607568"/>
                <a:gd name="connsiteY137" fmla="*/ 189823 h 491771"/>
                <a:gd name="connsiteX138" fmla="*/ 229493 w 607568"/>
                <a:gd name="connsiteY138" fmla="*/ 189635 h 491771"/>
                <a:gd name="connsiteX139" fmla="*/ 220356 w 607568"/>
                <a:gd name="connsiteY139" fmla="*/ 169787 h 491771"/>
                <a:gd name="connsiteX140" fmla="*/ 203497 w 607568"/>
                <a:gd name="connsiteY140" fmla="*/ 159910 h 491771"/>
                <a:gd name="connsiteX141" fmla="*/ 203120 w 607568"/>
                <a:gd name="connsiteY141" fmla="*/ 159534 h 491771"/>
                <a:gd name="connsiteX142" fmla="*/ 197281 w 607568"/>
                <a:gd name="connsiteY142" fmla="*/ 151068 h 491771"/>
                <a:gd name="connsiteX143" fmla="*/ 196433 w 607568"/>
                <a:gd name="connsiteY143" fmla="*/ 149281 h 491771"/>
                <a:gd name="connsiteX144" fmla="*/ 192666 w 607568"/>
                <a:gd name="connsiteY144" fmla="*/ 138840 h 491771"/>
                <a:gd name="connsiteX145" fmla="*/ 212727 w 607568"/>
                <a:gd name="connsiteY145" fmla="*/ 95476 h 491771"/>
                <a:gd name="connsiteX146" fmla="*/ 212727 w 607568"/>
                <a:gd name="connsiteY146" fmla="*/ 85787 h 491771"/>
                <a:gd name="connsiteX147" fmla="*/ 298626 w 607568"/>
                <a:gd name="connsiteY147" fmla="*/ 0 h 491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</a:cxnLst>
              <a:rect l="l" t="t" r="r" b="b"/>
              <a:pathLst>
                <a:path w="607568" h="491771">
                  <a:moveTo>
                    <a:pt x="355420" y="250307"/>
                  </a:moveTo>
                  <a:cubicBezTo>
                    <a:pt x="354290" y="250307"/>
                    <a:pt x="353160" y="250871"/>
                    <a:pt x="352312" y="251812"/>
                  </a:cubicBezTo>
                  <a:lnTo>
                    <a:pt x="321042" y="289814"/>
                  </a:lnTo>
                  <a:cubicBezTo>
                    <a:pt x="319723" y="291507"/>
                    <a:pt x="319912" y="293953"/>
                    <a:pt x="321513" y="295364"/>
                  </a:cubicBezTo>
                  <a:lnTo>
                    <a:pt x="369736" y="338257"/>
                  </a:lnTo>
                  <a:cubicBezTo>
                    <a:pt x="370396" y="338822"/>
                    <a:pt x="371149" y="339104"/>
                    <a:pt x="371997" y="339104"/>
                  </a:cubicBezTo>
                  <a:cubicBezTo>
                    <a:pt x="372374" y="339104"/>
                    <a:pt x="372750" y="339010"/>
                    <a:pt x="373127" y="338916"/>
                  </a:cubicBezTo>
                  <a:cubicBezTo>
                    <a:pt x="374257" y="338539"/>
                    <a:pt x="375105" y="337505"/>
                    <a:pt x="375293" y="336282"/>
                  </a:cubicBezTo>
                  <a:lnTo>
                    <a:pt x="383676" y="279467"/>
                  </a:lnTo>
                  <a:cubicBezTo>
                    <a:pt x="384618" y="273164"/>
                    <a:pt x="381792" y="266768"/>
                    <a:pt x="376424" y="263287"/>
                  </a:cubicBezTo>
                  <a:lnTo>
                    <a:pt x="357681" y="250965"/>
                  </a:lnTo>
                  <a:cubicBezTo>
                    <a:pt x="357021" y="250495"/>
                    <a:pt x="356174" y="250307"/>
                    <a:pt x="355420" y="250307"/>
                  </a:cubicBezTo>
                  <a:close/>
                  <a:moveTo>
                    <a:pt x="258879" y="250307"/>
                  </a:moveTo>
                  <a:cubicBezTo>
                    <a:pt x="258125" y="250307"/>
                    <a:pt x="257372" y="250495"/>
                    <a:pt x="256712" y="250965"/>
                  </a:cubicBezTo>
                  <a:lnTo>
                    <a:pt x="237969" y="263287"/>
                  </a:lnTo>
                  <a:cubicBezTo>
                    <a:pt x="232601" y="266768"/>
                    <a:pt x="229775" y="273164"/>
                    <a:pt x="230717" y="279467"/>
                  </a:cubicBezTo>
                  <a:lnTo>
                    <a:pt x="239100" y="336282"/>
                  </a:lnTo>
                  <a:cubicBezTo>
                    <a:pt x="239288" y="337505"/>
                    <a:pt x="240136" y="338539"/>
                    <a:pt x="241266" y="338916"/>
                  </a:cubicBezTo>
                  <a:cubicBezTo>
                    <a:pt x="241643" y="339010"/>
                    <a:pt x="242019" y="339104"/>
                    <a:pt x="242396" y="339104"/>
                  </a:cubicBezTo>
                  <a:cubicBezTo>
                    <a:pt x="243244" y="339104"/>
                    <a:pt x="243997" y="338822"/>
                    <a:pt x="244657" y="338257"/>
                  </a:cubicBezTo>
                  <a:lnTo>
                    <a:pt x="292880" y="295364"/>
                  </a:lnTo>
                  <a:cubicBezTo>
                    <a:pt x="294481" y="293953"/>
                    <a:pt x="294670" y="291507"/>
                    <a:pt x="293351" y="289814"/>
                  </a:cubicBezTo>
                  <a:lnTo>
                    <a:pt x="261987" y="251812"/>
                  </a:lnTo>
                  <a:cubicBezTo>
                    <a:pt x="261233" y="250871"/>
                    <a:pt x="260103" y="250307"/>
                    <a:pt x="258879" y="250307"/>
                  </a:cubicBezTo>
                  <a:close/>
                  <a:moveTo>
                    <a:pt x="500465" y="66049"/>
                  </a:moveTo>
                  <a:cubicBezTo>
                    <a:pt x="548129" y="66049"/>
                    <a:pt x="562447" y="93516"/>
                    <a:pt x="565743" y="130673"/>
                  </a:cubicBezTo>
                  <a:cubicBezTo>
                    <a:pt x="565932" y="130673"/>
                    <a:pt x="566026" y="130673"/>
                    <a:pt x="566120" y="130673"/>
                  </a:cubicBezTo>
                  <a:cubicBezTo>
                    <a:pt x="577141" y="133118"/>
                    <a:pt x="583358" y="146664"/>
                    <a:pt x="580250" y="160962"/>
                  </a:cubicBezTo>
                  <a:cubicBezTo>
                    <a:pt x="577706" y="172532"/>
                    <a:pt x="569700" y="180904"/>
                    <a:pt x="560939" y="182503"/>
                  </a:cubicBezTo>
                  <a:cubicBezTo>
                    <a:pt x="554628" y="199529"/>
                    <a:pt x="543796" y="214016"/>
                    <a:pt x="531927" y="223799"/>
                  </a:cubicBezTo>
                  <a:cubicBezTo>
                    <a:pt x="528913" y="226338"/>
                    <a:pt x="527500" y="230383"/>
                    <a:pt x="528253" y="234240"/>
                  </a:cubicBezTo>
                  <a:lnTo>
                    <a:pt x="530797" y="246281"/>
                  </a:lnTo>
                  <a:cubicBezTo>
                    <a:pt x="532304" y="253806"/>
                    <a:pt x="538238" y="259732"/>
                    <a:pt x="545868" y="261143"/>
                  </a:cubicBezTo>
                  <a:lnTo>
                    <a:pt x="558961" y="263777"/>
                  </a:lnTo>
                  <a:cubicBezTo>
                    <a:pt x="578366" y="267634"/>
                    <a:pt x="593437" y="282684"/>
                    <a:pt x="597299" y="301968"/>
                  </a:cubicBezTo>
                  <a:lnTo>
                    <a:pt x="607002" y="350788"/>
                  </a:lnTo>
                  <a:cubicBezTo>
                    <a:pt x="608697" y="358972"/>
                    <a:pt x="606531" y="367438"/>
                    <a:pt x="601256" y="373835"/>
                  </a:cubicBezTo>
                  <a:cubicBezTo>
                    <a:pt x="595981" y="380325"/>
                    <a:pt x="588068" y="384088"/>
                    <a:pt x="579685" y="384088"/>
                  </a:cubicBezTo>
                  <a:lnTo>
                    <a:pt x="490386" y="384088"/>
                  </a:lnTo>
                  <a:lnTo>
                    <a:pt x="467685" y="310058"/>
                  </a:lnTo>
                  <a:cubicBezTo>
                    <a:pt x="461845" y="291150"/>
                    <a:pt x="448563" y="276194"/>
                    <a:pt x="431702" y="267445"/>
                  </a:cubicBezTo>
                  <a:cubicBezTo>
                    <a:pt x="434999" y="265940"/>
                    <a:pt x="438295" y="264529"/>
                    <a:pt x="441969" y="263777"/>
                  </a:cubicBezTo>
                  <a:lnTo>
                    <a:pt x="455157" y="261237"/>
                  </a:lnTo>
                  <a:cubicBezTo>
                    <a:pt x="462692" y="259732"/>
                    <a:pt x="468627" y="253806"/>
                    <a:pt x="470228" y="246281"/>
                  </a:cubicBezTo>
                  <a:lnTo>
                    <a:pt x="472677" y="234240"/>
                  </a:lnTo>
                  <a:cubicBezTo>
                    <a:pt x="473525" y="230383"/>
                    <a:pt x="472112" y="226338"/>
                    <a:pt x="469098" y="223893"/>
                  </a:cubicBezTo>
                  <a:cubicBezTo>
                    <a:pt x="457229" y="214016"/>
                    <a:pt x="446302" y="199529"/>
                    <a:pt x="439991" y="182503"/>
                  </a:cubicBezTo>
                  <a:cubicBezTo>
                    <a:pt x="434716" y="181563"/>
                    <a:pt x="429818" y="177894"/>
                    <a:pt x="426144" y="172720"/>
                  </a:cubicBezTo>
                  <a:cubicBezTo>
                    <a:pt x="433303" y="164725"/>
                    <a:pt x="438861" y="154754"/>
                    <a:pt x="441404" y="143278"/>
                  </a:cubicBezTo>
                  <a:cubicBezTo>
                    <a:pt x="444324" y="130485"/>
                    <a:pt x="443476" y="118068"/>
                    <a:pt x="439708" y="107438"/>
                  </a:cubicBezTo>
                  <a:cubicBezTo>
                    <a:pt x="447244" y="82699"/>
                    <a:pt x="464200" y="66049"/>
                    <a:pt x="500465" y="66049"/>
                  </a:cubicBezTo>
                  <a:close/>
                  <a:moveTo>
                    <a:pt x="107100" y="66049"/>
                  </a:moveTo>
                  <a:cubicBezTo>
                    <a:pt x="151561" y="66049"/>
                    <a:pt x="166820" y="90130"/>
                    <a:pt x="171341" y="123618"/>
                  </a:cubicBezTo>
                  <a:cubicBezTo>
                    <a:pt x="170965" y="129920"/>
                    <a:pt x="171436" y="136505"/>
                    <a:pt x="172849" y="143278"/>
                  </a:cubicBezTo>
                  <a:cubicBezTo>
                    <a:pt x="174921" y="152590"/>
                    <a:pt x="178971" y="161056"/>
                    <a:pt x="184246" y="168205"/>
                  </a:cubicBezTo>
                  <a:cubicBezTo>
                    <a:pt x="180573" y="175919"/>
                    <a:pt x="174356" y="181281"/>
                    <a:pt x="167574" y="182503"/>
                  </a:cubicBezTo>
                  <a:cubicBezTo>
                    <a:pt x="161263" y="199529"/>
                    <a:pt x="150336" y="214016"/>
                    <a:pt x="138468" y="223799"/>
                  </a:cubicBezTo>
                  <a:cubicBezTo>
                    <a:pt x="135453" y="226338"/>
                    <a:pt x="134040" y="230383"/>
                    <a:pt x="134794" y="234240"/>
                  </a:cubicBezTo>
                  <a:lnTo>
                    <a:pt x="137337" y="246281"/>
                  </a:lnTo>
                  <a:cubicBezTo>
                    <a:pt x="138939" y="253806"/>
                    <a:pt x="144873" y="259732"/>
                    <a:pt x="152408" y="261143"/>
                  </a:cubicBezTo>
                  <a:lnTo>
                    <a:pt x="165596" y="263777"/>
                  </a:lnTo>
                  <a:cubicBezTo>
                    <a:pt x="170494" y="264812"/>
                    <a:pt x="175203" y="266505"/>
                    <a:pt x="179442" y="268856"/>
                  </a:cubicBezTo>
                  <a:cubicBezTo>
                    <a:pt x="164088" y="277793"/>
                    <a:pt x="152126" y="292279"/>
                    <a:pt x="146662" y="310058"/>
                  </a:cubicBezTo>
                  <a:lnTo>
                    <a:pt x="123867" y="384088"/>
                  </a:lnTo>
                  <a:lnTo>
                    <a:pt x="27883" y="384088"/>
                  </a:lnTo>
                  <a:cubicBezTo>
                    <a:pt x="19499" y="384088"/>
                    <a:pt x="11587" y="380325"/>
                    <a:pt x="6312" y="373835"/>
                  </a:cubicBezTo>
                  <a:cubicBezTo>
                    <a:pt x="1037" y="367438"/>
                    <a:pt x="-1129" y="358972"/>
                    <a:pt x="566" y="350788"/>
                  </a:cubicBezTo>
                  <a:lnTo>
                    <a:pt x="10268" y="301968"/>
                  </a:lnTo>
                  <a:cubicBezTo>
                    <a:pt x="14130" y="282684"/>
                    <a:pt x="29202" y="267634"/>
                    <a:pt x="48606" y="263777"/>
                  </a:cubicBezTo>
                  <a:lnTo>
                    <a:pt x="61699" y="261237"/>
                  </a:lnTo>
                  <a:cubicBezTo>
                    <a:pt x="69328" y="259732"/>
                    <a:pt x="75263" y="253806"/>
                    <a:pt x="76770" y="246281"/>
                  </a:cubicBezTo>
                  <a:lnTo>
                    <a:pt x="79313" y="234240"/>
                  </a:lnTo>
                  <a:cubicBezTo>
                    <a:pt x="80067" y="230383"/>
                    <a:pt x="78654" y="226338"/>
                    <a:pt x="75639" y="223893"/>
                  </a:cubicBezTo>
                  <a:cubicBezTo>
                    <a:pt x="63771" y="214016"/>
                    <a:pt x="52939" y="199623"/>
                    <a:pt x="46628" y="182503"/>
                  </a:cubicBezTo>
                  <a:cubicBezTo>
                    <a:pt x="37867" y="180904"/>
                    <a:pt x="29861" y="172532"/>
                    <a:pt x="27318" y="160962"/>
                  </a:cubicBezTo>
                  <a:cubicBezTo>
                    <a:pt x="24115" y="146664"/>
                    <a:pt x="30426" y="133118"/>
                    <a:pt x="41447" y="130673"/>
                  </a:cubicBezTo>
                  <a:cubicBezTo>
                    <a:pt x="41541" y="130673"/>
                    <a:pt x="41729" y="130673"/>
                    <a:pt x="41824" y="130673"/>
                  </a:cubicBezTo>
                  <a:cubicBezTo>
                    <a:pt x="45403" y="93516"/>
                    <a:pt x="60192" y="66049"/>
                    <a:pt x="107100" y="66049"/>
                  </a:cubicBezTo>
                  <a:close/>
                  <a:moveTo>
                    <a:pt x="298626" y="0"/>
                  </a:moveTo>
                  <a:lnTo>
                    <a:pt x="315956" y="0"/>
                  </a:lnTo>
                  <a:cubicBezTo>
                    <a:pt x="363426" y="0"/>
                    <a:pt x="401854" y="38378"/>
                    <a:pt x="401854" y="85787"/>
                  </a:cubicBezTo>
                  <a:lnTo>
                    <a:pt x="401854" y="95476"/>
                  </a:lnTo>
                  <a:cubicBezTo>
                    <a:pt x="417301" y="99238"/>
                    <a:pt x="426154" y="118522"/>
                    <a:pt x="421633" y="138840"/>
                  </a:cubicBezTo>
                  <a:cubicBezTo>
                    <a:pt x="420880" y="142602"/>
                    <a:pt x="419467" y="146083"/>
                    <a:pt x="417960" y="149281"/>
                  </a:cubicBezTo>
                  <a:cubicBezTo>
                    <a:pt x="417677" y="149939"/>
                    <a:pt x="417395" y="150504"/>
                    <a:pt x="417112" y="151068"/>
                  </a:cubicBezTo>
                  <a:cubicBezTo>
                    <a:pt x="415417" y="154172"/>
                    <a:pt x="413533" y="157088"/>
                    <a:pt x="411273" y="159534"/>
                  </a:cubicBezTo>
                  <a:cubicBezTo>
                    <a:pt x="411179" y="159628"/>
                    <a:pt x="410990" y="159816"/>
                    <a:pt x="410896" y="159910"/>
                  </a:cubicBezTo>
                  <a:cubicBezTo>
                    <a:pt x="406092" y="165084"/>
                    <a:pt x="400159" y="168658"/>
                    <a:pt x="394037" y="169787"/>
                  </a:cubicBezTo>
                  <a:cubicBezTo>
                    <a:pt x="391494" y="176654"/>
                    <a:pt x="388385" y="183332"/>
                    <a:pt x="384900" y="189541"/>
                  </a:cubicBezTo>
                  <a:cubicBezTo>
                    <a:pt x="384806" y="189635"/>
                    <a:pt x="384806" y="189729"/>
                    <a:pt x="384712" y="189823"/>
                  </a:cubicBezTo>
                  <a:cubicBezTo>
                    <a:pt x="381227" y="196031"/>
                    <a:pt x="377460" y="201769"/>
                    <a:pt x="373316" y="207131"/>
                  </a:cubicBezTo>
                  <a:cubicBezTo>
                    <a:pt x="373127" y="207413"/>
                    <a:pt x="372939" y="207601"/>
                    <a:pt x="372750" y="207789"/>
                  </a:cubicBezTo>
                  <a:cubicBezTo>
                    <a:pt x="368700" y="213057"/>
                    <a:pt x="364368" y="217948"/>
                    <a:pt x="359847" y="222275"/>
                  </a:cubicBezTo>
                  <a:cubicBezTo>
                    <a:pt x="359658" y="222463"/>
                    <a:pt x="359376" y="222651"/>
                    <a:pt x="359188" y="222934"/>
                  </a:cubicBezTo>
                  <a:cubicBezTo>
                    <a:pt x="354667" y="227261"/>
                    <a:pt x="349957" y="231211"/>
                    <a:pt x="345154" y="234598"/>
                  </a:cubicBezTo>
                  <a:lnTo>
                    <a:pt x="345625" y="236855"/>
                  </a:lnTo>
                  <a:cubicBezTo>
                    <a:pt x="346567" y="236385"/>
                    <a:pt x="347603" y="235915"/>
                    <a:pt x="348639" y="235538"/>
                  </a:cubicBezTo>
                  <a:cubicBezTo>
                    <a:pt x="350899" y="234786"/>
                    <a:pt x="353065" y="234033"/>
                    <a:pt x="355514" y="234033"/>
                  </a:cubicBezTo>
                  <a:cubicBezTo>
                    <a:pt x="359470" y="234033"/>
                    <a:pt x="363238" y="235162"/>
                    <a:pt x="366628" y="237326"/>
                  </a:cubicBezTo>
                  <a:cubicBezTo>
                    <a:pt x="366628" y="237326"/>
                    <a:pt x="380756" y="246450"/>
                    <a:pt x="385371" y="249648"/>
                  </a:cubicBezTo>
                  <a:cubicBezTo>
                    <a:pt x="401854" y="261030"/>
                    <a:pt x="399876" y="279373"/>
                    <a:pt x="399876" y="279373"/>
                  </a:cubicBezTo>
                  <a:cubicBezTo>
                    <a:pt x="410990" y="279655"/>
                    <a:pt x="421822" y="283041"/>
                    <a:pt x="430016" y="289814"/>
                  </a:cubicBezTo>
                  <a:cubicBezTo>
                    <a:pt x="445180" y="302324"/>
                    <a:pt x="447535" y="313330"/>
                    <a:pt x="448382" y="316058"/>
                  </a:cubicBezTo>
                  <a:lnTo>
                    <a:pt x="481630" y="424515"/>
                  </a:lnTo>
                  <a:cubicBezTo>
                    <a:pt x="482855" y="428371"/>
                    <a:pt x="483608" y="432416"/>
                    <a:pt x="483891" y="436461"/>
                  </a:cubicBezTo>
                  <a:cubicBezTo>
                    <a:pt x="484644" y="448595"/>
                    <a:pt x="481159" y="460730"/>
                    <a:pt x="473718" y="470700"/>
                  </a:cubicBezTo>
                  <a:cubicBezTo>
                    <a:pt x="466372" y="480671"/>
                    <a:pt x="455823" y="487538"/>
                    <a:pt x="443956" y="490360"/>
                  </a:cubicBezTo>
                  <a:cubicBezTo>
                    <a:pt x="440000" y="491301"/>
                    <a:pt x="435950" y="491771"/>
                    <a:pt x="431805" y="491771"/>
                  </a:cubicBezTo>
                  <a:lnTo>
                    <a:pt x="325375" y="491771"/>
                  </a:lnTo>
                  <a:lnTo>
                    <a:pt x="337430" y="415296"/>
                  </a:lnTo>
                  <a:cubicBezTo>
                    <a:pt x="338749" y="406454"/>
                    <a:pt x="337807" y="397424"/>
                    <a:pt x="334605" y="389052"/>
                  </a:cubicBezTo>
                  <a:lnTo>
                    <a:pt x="323962" y="360927"/>
                  </a:lnTo>
                  <a:lnTo>
                    <a:pt x="337430" y="347476"/>
                  </a:lnTo>
                  <a:lnTo>
                    <a:pt x="307196" y="317281"/>
                  </a:lnTo>
                  <a:lnTo>
                    <a:pt x="276868" y="347476"/>
                  </a:lnTo>
                  <a:lnTo>
                    <a:pt x="290337" y="360927"/>
                  </a:lnTo>
                  <a:lnTo>
                    <a:pt x="279694" y="389052"/>
                  </a:lnTo>
                  <a:cubicBezTo>
                    <a:pt x="276586" y="397424"/>
                    <a:pt x="275644" y="406454"/>
                    <a:pt x="276963" y="415296"/>
                  </a:cubicBezTo>
                  <a:lnTo>
                    <a:pt x="288736" y="491771"/>
                  </a:lnTo>
                  <a:lnTo>
                    <a:pt x="182493" y="491771"/>
                  </a:lnTo>
                  <a:cubicBezTo>
                    <a:pt x="178443" y="491771"/>
                    <a:pt x="174299" y="491301"/>
                    <a:pt x="170437" y="490360"/>
                  </a:cubicBezTo>
                  <a:cubicBezTo>
                    <a:pt x="158570" y="487538"/>
                    <a:pt x="148021" y="480671"/>
                    <a:pt x="140675" y="470700"/>
                  </a:cubicBezTo>
                  <a:cubicBezTo>
                    <a:pt x="130785" y="457343"/>
                    <a:pt x="127865" y="440223"/>
                    <a:pt x="132669" y="424515"/>
                  </a:cubicBezTo>
                  <a:lnTo>
                    <a:pt x="166011" y="316058"/>
                  </a:lnTo>
                  <a:cubicBezTo>
                    <a:pt x="166858" y="313330"/>
                    <a:pt x="170908" y="300631"/>
                    <a:pt x="184377" y="289814"/>
                  </a:cubicBezTo>
                  <a:cubicBezTo>
                    <a:pt x="192666" y="283229"/>
                    <a:pt x="203403" y="279655"/>
                    <a:pt x="214517" y="279373"/>
                  </a:cubicBezTo>
                  <a:lnTo>
                    <a:pt x="214517" y="279279"/>
                  </a:lnTo>
                  <a:cubicBezTo>
                    <a:pt x="214140" y="273447"/>
                    <a:pt x="211880" y="260654"/>
                    <a:pt x="229022" y="249648"/>
                  </a:cubicBezTo>
                  <a:cubicBezTo>
                    <a:pt x="233731" y="246638"/>
                    <a:pt x="247765" y="237326"/>
                    <a:pt x="247765" y="237326"/>
                  </a:cubicBezTo>
                  <a:cubicBezTo>
                    <a:pt x="251061" y="235162"/>
                    <a:pt x="254923" y="234033"/>
                    <a:pt x="258879" y="234033"/>
                  </a:cubicBezTo>
                  <a:cubicBezTo>
                    <a:pt x="261328" y="234033"/>
                    <a:pt x="263494" y="234786"/>
                    <a:pt x="265754" y="235538"/>
                  </a:cubicBezTo>
                  <a:cubicBezTo>
                    <a:pt x="266790" y="236009"/>
                    <a:pt x="267826" y="236385"/>
                    <a:pt x="268768" y="236855"/>
                  </a:cubicBezTo>
                  <a:lnTo>
                    <a:pt x="269239" y="234598"/>
                  </a:lnTo>
                  <a:cubicBezTo>
                    <a:pt x="264436" y="231211"/>
                    <a:pt x="259726" y="227261"/>
                    <a:pt x="255205" y="222934"/>
                  </a:cubicBezTo>
                  <a:cubicBezTo>
                    <a:pt x="254923" y="222651"/>
                    <a:pt x="254735" y="222463"/>
                    <a:pt x="254546" y="222275"/>
                  </a:cubicBezTo>
                  <a:cubicBezTo>
                    <a:pt x="250025" y="217948"/>
                    <a:pt x="245693" y="213057"/>
                    <a:pt x="241548" y="207789"/>
                  </a:cubicBezTo>
                  <a:cubicBezTo>
                    <a:pt x="241454" y="207601"/>
                    <a:pt x="241266" y="207413"/>
                    <a:pt x="241077" y="207225"/>
                  </a:cubicBezTo>
                  <a:cubicBezTo>
                    <a:pt x="236933" y="201769"/>
                    <a:pt x="233072" y="196031"/>
                    <a:pt x="229681" y="189823"/>
                  </a:cubicBezTo>
                  <a:cubicBezTo>
                    <a:pt x="229587" y="189729"/>
                    <a:pt x="229587" y="189635"/>
                    <a:pt x="229493" y="189635"/>
                  </a:cubicBezTo>
                  <a:cubicBezTo>
                    <a:pt x="226008" y="183332"/>
                    <a:pt x="222899" y="176654"/>
                    <a:pt x="220356" y="169787"/>
                  </a:cubicBezTo>
                  <a:cubicBezTo>
                    <a:pt x="214140" y="168658"/>
                    <a:pt x="208301" y="165084"/>
                    <a:pt x="203497" y="159910"/>
                  </a:cubicBezTo>
                  <a:cubicBezTo>
                    <a:pt x="203309" y="159722"/>
                    <a:pt x="203214" y="159628"/>
                    <a:pt x="203120" y="159534"/>
                  </a:cubicBezTo>
                  <a:cubicBezTo>
                    <a:pt x="200860" y="157088"/>
                    <a:pt x="198976" y="154172"/>
                    <a:pt x="197281" y="151068"/>
                  </a:cubicBezTo>
                  <a:cubicBezTo>
                    <a:pt x="196998" y="150504"/>
                    <a:pt x="196716" y="149939"/>
                    <a:pt x="196433" y="149281"/>
                  </a:cubicBezTo>
                  <a:cubicBezTo>
                    <a:pt x="194832" y="146083"/>
                    <a:pt x="193513" y="142602"/>
                    <a:pt x="192666" y="138840"/>
                  </a:cubicBezTo>
                  <a:cubicBezTo>
                    <a:pt x="188145" y="118428"/>
                    <a:pt x="197092" y="99050"/>
                    <a:pt x="212727" y="95476"/>
                  </a:cubicBezTo>
                  <a:lnTo>
                    <a:pt x="212727" y="85787"/>
                  </a:lnTo>
                  <a:cubicBezTo>
                    <a:pt x="212727" y="38378"/>
                    <a:pt x="251155" y="0"/>
                    <a:pt x="298626" y="0"/>
                  </a:cubicBezTo>
                  <a:close/>
                </a:path>
              </a:pathLst>
            </a:custGeom>
            <a:gradFill flip="none" rotWithShape="0">
              <a:gsLst>
                <a:gs pos="0">
                  <a:srgbClr val="EE6835"/>
                </a:gs>
                <a:gs pos="100000">
                  <a:srgbClr val="C32952"/>
                </a:gs>
              </a:gsLst>
              <a:lin ang="5400000" scaled="1"/>
              <a:tileRect/>
            </a:gradFill>
            <a:ln w="254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8222798" y="1819958"/>
            <a:ext cx="1969407" cy="1969404"/>
            <a:chOff x="2101400" y="2445208"/>
            <a:chExt cx="2688314" cy="2688311"/>
          </a:xfrm>
        </p:grpSpPr>
        <p:grpSp>
          <p:nvGrpSpPr>
            <p:cNvPr id="47" name="组合 46"/>
            <p:cNvGrpSpPr/>
            <p:nvPr/>
          </p:nvGrpSpPr>
          <p:grpSpPr>
            <a:xfrm>
              <a:off x="2101400" y="2445208"/>
              <a:ext cx="2688314" cy="2688311"/>
              <a:chOff x="2773680" y="-365760"/>
              <a:chExt cx="6644640" cy="6644640"/>
            </a:xfrm>
          </p:grpSpPr>
          <p:sp>
            <p:nvSpPr>
              <p:cNvPr id="49" name="椭圆 48"/>
              <p:cNvSpPr/>
              <p:nvPr/>
            </p:nvSpPr>
            <p:spPr>
              <a:xfrm>
                <a:off x="3337559" y="198120"/>
                <a:ext cx="5516879" cy="5516881"/>
              </a:xfrm>
              <a:prstGeom prst="ellipse">
                <a:avLst/>
              </a:prstGeom>
              <a:noFill/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50" name="椭圆 49"/>
              <p:cNvSpPr/>
              <p:nvPr/>
            </p:nvSpPr>
            <p:spPr>
              <a:xfrm>
                <a:off x="3169920" y="30480"/>
                <a:ext cx="5852160" cy="5852160"/>
              </a:xfrm>
              <a:prstGeom prst="ellipse">
                <a:avLst/>
              </a:prstGeom>
              <a:noFill/>
              <a:ln w="28575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51" name="椭圆 50"/>
              <p:cNvSpPr/>
              <p:nvPr/>
            </p:nvSpPr>
            <p:spPr>
              <a:xfrm>
                <a:off x="2956560" y="-182880"/>
                <a:ext cx="6278880" cy="6278880"/>
              </a:xfrm>
              <a:prstGeom prst="ellipse">
                <a:avLst/>
              </a:prstGeom>
              <a:noFill/>
              <a:ln w="28575"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52" name="椭圆 51"/>
              <p:cNvSpPr/>
              <p:nvPr/>
            </p:nvSpPr>
            <p:spPr>
              <a:xfrm>
                <a:off x="2773680" y="-365760"/>
                <a:ext cx="6644640" cy="6644640"/>
              </a:xfrm>
              <a:prstGeom prst="ellipse">
                <a:avLst/>
              </a:prstGeom>
              <a:noFill/>
              <a:ln w="28575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</p:grpSp>
        <p:sp>
          <p:nvSpPr>
            <p:cNvPr id="48" name="椭圆 17"/>
            <p:cNvSpPr/>
            <p:nvPr/>
          </p:nvSpPr>
          <p:spPr>
            <a:xfrm>
              <a:off x="2986167" y="3138082"/>
              <a:ext cx="918778" cy="1302562"/>
            </a:xfrm>
            <a:custGeom>
              <a:avLst/>
              <a:gdLst>
                <a:gd name="connsiteX0" fmla="*/ 213990 w 427909"/>
                <a:gd name="connsiteY0" fmla="*/ 183117 h 606651"/>
                <a:gd name="connsiteX1" fmla="*/ 262927 w 427909"/>
                <a:gd name="connsiteY1" fmla="*/ 231984 h 606651"/>
                <a:gd name="connsiteX2" fmla="*/ 213990 w 427909"/>
                <a:gd name="connsiteY2" fmla="*/ 280851 h 606651"/>
                <a:gd name="connsiteX3" fmla="*/ 165053 w 427909"/>
                <a:gd name="connsiteY3" fmla="*/ 231984 h 606651"/>
                <a:gd name="connsiteX4" fmla="*/ 213990 w 427909"/>
                <a:gd name="connsiteY4" fmla="*/ 183117 h 606651"/>
                <a:gd name="connsiteX5" fmla="*/ 214022 w 427909"/>
                <a:gd name="connsiteY5" fmla="*/ 144179 h 606651"/>
                <a:gd name="connsiteX6" fmla="*/ 126101 w 427909"/>
                <a:gd name="connsiteY6" fmla="*/ 231840 h 606651"/>
                <a:gd name="connsiteX7" fmla="*/ 214022 w 427909"/>
                <a:gd name="connsiteY7" fmla="*/ 319636 h 606651"/>
                <a:gd name="connsiteX8" fmla="*/ 301808 w 427909"/>
                <a:gd name="connsiteY8" fmla="*/ 231840 h 606651"/>
                <a:gd name="connsiteX9" fmla="*/ 214022 w 427909"/>
                <a:gd name="connsiteY9" fmla="*/ 144179 h 606651"/>
                <a:gd name="connsiteX10" fmla="*/ 214022 w 427909"/>
                <a:gd name="connsiteY10" fmla="*/ 0 h 606651"/>
                <a:gd name="connsiteX11" fmla="*/ 427909 w 427909"/>
                <a:gd name="connsiteY11" fmla="*/ 213717 h 606651"/>
                <a:gd name="connsiteX12" fmla="*/ 233380 w 427909"/>
                <a:gd name="connsiteY12" fmla="*/ 590676 h 606651"/>
                <a:gd name="connsiteX13" fmla="*/ 225986 w 427909"/>
                <a:gd name="connsiteY13" fmla="*/ 600610 h 606651"/>
                <a:gd name="connsiteX14" fmla="*/ 214022 w 427909"/>
                <a:gd name="connsiteY14" fmla="*/ 606651 h 606651"/>
                <a:gd name="connsiteX15" fmla="*/ 201922 w 427909"/>
                <a:gd name="connsiteY15" fmla="*/ 600610 h 606651"/>
                <a:gd name="connsiteX16" fmla="*/ 194663 w 427909"/>
                <a:gd name="connsiteY16" fmla="*/ 590676 h 606651"/>
                <a:gd name="connsiteX17" fmla="*/ 0 w 427909"/>
                <a:gd name="connsiteY17" fmla="*/ 213717 h 606651"/>
                <a:gd name="connsiteX18" fmla="*/ 214022 w 427909"/>
                <a:gd name="connsiteY18" fmla="*/ 0 h 606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27909" h="606651">
                  <a:moveTo>
                    <a:pt x="213990" y="183117"/>
                  </a:moveTo>
                  <a:cubicBezTo>
                    <a:pt x="241017" y="183117"/>
                    <a:pt x="262927" y="204996"/>
                    <a:pt x="262927" y="231984"/>
                  </a:cubicBezTo>
                  <a:cubicBezTo>
                    <a:pt x="262927" y="258972"/>
                    <a:pt x="241017" y="280851"/>
                    <a:pt x="213990" y="280851"/>
                  </a:cubicBezTo>
                  <a:cubicBezTo>
                    <a:pt x="186963" y="280851"/>
                    <a:pt x="165053" y="258972"/>
                    <a:pt x="165053" y="231984"/>
                  </a:cubicBezTo>
                  <a:cubicBezTo>
                    <a:pt x="165053" y="204996"/>
                    <a:pt x="186963" y="183117"/>
                    <a:pt x="213990" y="183117"/>
                  </a:cubicBezTo>
                  <a:close/>
                  <a:moveTo>
                    <a:pt x="214022" y="144179"/>
                  </a:moveTo>
                  <a:cubicBezTo>
                    <a:pt x="165490" y="144179"/>
                    <a:pt x="126101" y="183512"/>
                    <a:pt x="126101" y="231840"/>
                  </a:cubicBezTo>
                  <a:cubicBezTo>
                    <a:pt x="126101" y="280303"/>
                    <a:pt x="165490" y="319636"/>
                    <a:pt x="214022" y="319636"/>
                  </a:cubicBezTo>
                  <a:cubicBezTo>
                    <a:pt x="262419" y="319636"/>
                    <a:pt x="301808" y="280303"/>
                    <a:pt x="301808" y="231840"/>
                  </a:cubicBezTo>
                  <a:cubicBezTo>
                    <a:pt x="301808" y="183512"/>
                    <a:pt x="262419" y="144179"/>
                    <a:pt x="214022" y="144179"/>
                  </a:cubicBezTo>
                  <a:close/>
                  <a:moveTo>
                    <a:pt x="214022" y="0"/>
                  </a:moveTo>
                  <a:cubicBezTo>
                    <a:pt x="331922" y="0"/>
                    <a:pt x="427909" y="95851"/>
                    <a:pt x="427909" y="213717"/>
                  </a:cubicBezTo>
                  <a:cubicBezTo>
                    <a:pt x="427909" y="323127"/>
                    <a:pt x="253277" y="563558"/>
                    <a:pt x="233380" y="590676"/>
                  </a:cubicBezTo>
                  <a:lnTo>
                    <a:pt x="225986" y="600610"/>
                  </a:lnTo>
                  <a:cubicBezTo>
                    <a:pt x="223163" y="604369"/>
                    <a:pt x="218727" y="606651"/>
                    <a:pt x="214022" y="606651"/>
                  </a:cubicBezTo>
                  <a:cubicBezTo>
                    <a:pt x="209182" y="606651"/>
                    <a:pt x="204746" y="604369"/>
                    <a:pt x="201922" y="600610"/>
                  </a:cubicBezTo>
                  <a:lnTo>
                    <a:pt x="194663" y="590676"/>
                  </a:lnTo>
                  <a:cubicBezTo>
                    <a:pt x="174766" y="563558"/>
                    <a:pt x="0" y="323127"/>
                    <a:pt x="0" y="213717"/>
                  </a:cubicBezTo>
                  <a:cubicBezTo>
                    <a:pt x="0" y="95851"/>
                    <a:pt x="95987" y="0"/>
                    <a:pt x="214022" y="0"/>
                  </a:cubicBezTo>
                  <a:close/>
                </a:path>
              </a:pathLst>
            </a:custGeom>
            <a:gradFill flip="none" rotWithShape="0">
              <a:gsLst>
                <a:gs pos="0">
                  <a:srgbClr val="EE6835"/>
                </a:gs>
                <a:gs pos="100000">
                  <a:srgbClr val="C32952"/>
                </a:gs>
              </a:gsLst>
              <a:lin ang="5400000" scaled="1"/>
              <a:tileRect/>
            </a:gradFill>
            <a:ln w="254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1833271" y="3962695"/>
            <a:ext cx="2244407" cy="1003767"/>
            <a:chOff x="1809751" y="2496470"/>
            <a:chExt cx="2244406" cy="1003767"/>
          </a:xfrm>
        </p:grpSpPr>
        <p:sp>
          <p:nvSpPr>
            <p:cNvPr id="24" name="文本框 23"/>
            <p:cNvSpPr txBox="1"/>
            <p:nvPr/>
          </p:nvSpPr>
          <p:spPr>
            <a:xfrm>
              <a:off x="1809751" y="2934313"/>
              <a:ext cx="2244406" cy="56592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900" dirty="0">
                  <a:solidFill>
                    <a:schemeClr val="bg1">
                      <a:lumMod val="50000"/>
                    </a:schemeClr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The user can demonstrate on a projector or computer, or print the presentation and make it into a film to be used in a wider field</a:t>
              </a: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2174712" y="2496470"/>
              <a:ext cx="1514484" cy="51334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zh-CN" altLang="en-US" sz="2400" dirty="0"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标题添加</a:t>
              </a:r>
              <a:endParaRPr lang="en-US" altLang="zh-CN" sz="2400" dirty="0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4959283" y="3962695"/>
            <a:ext cx="2244407" cy="1003767"/>
            <a:chOff x="1809751" y="2496470"/>
            <a:chExt cx="2244406" cy="1003767"/>
          </a:xfrm>
        </p:grpSpPr>
        <p:sp>
          <p:nvSpPr>
            <p:cNvPr id="27" name="文本框 26"/>
            <p:cNvSpPr txBox="1"/>
            <p:nvPr/>
          </p:nvSpPr>
          <p:spPr>
            <a:xfrm>
              <a:off x="1809751" y="2934313"/>
              <a:ext cx="2244406" cy="56592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900" dirty="0">
                  <a:solidFill>
                    <a:schemeClr val="bg1">
                      <a:lumMod val="50000"/>
                    </a:schemeClr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The user can demonstrate on a projector or computer, or print the presentation and make it into a film to be used in a wider field</a:t>
              </a: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2174712" y="2496470"/>
              <a:ext cx="1514484" cy="51334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zh-CN" altLang="en-US" sz="2400" dirty="0"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标题添加</a:t>
              </a:r>
              <a:endParaRPr lang="en-US" altLang="zh-CN" sz="2400" dirty="0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8085297" y="3962695"/>
            <a:ext cx="2244407" cy="1003767"/>
            <a:chOff x="1809751" y="2496470"/>
            <a:chExt cx="2244406" cy="1003767"/>
          </a:xfrm>
        </p:grpSpPr>
        <p:sp>
          <p:nvSpPr>
            <p:cNvPr id="30" name="文本框 29"/>
            <p:cNvSpPr txBox="1"/>
            <p:nvPr/>
          </p:nvSpPr>
          <p:spPr>
            <a:xfrm>
              <a:off x="1809751" y="2934313"/>
              <a:ext cx="2244406" cy="56592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900" dirty="0">
                  <a:solidFill>
                    <a:schemeClr val="bg1">
                      <a:lumMod val="50000"/>
                    </a:schemeClr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The user can demonstrate on a projector or computer, or print the presentation and make it into a film to be used in a wider field</a:t>
              </a:r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2174712" y="2496470"/>
              <a:ext cx="1514484" cy="51334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zh-CN" altLang="en-US" sz="2400" dirty="0"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标题添加</a:t>
              </a:r>
              <a:endParaRPr lang="en-US" altLang="zh-CN" sz="2400" dirty="0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sp>
        <p:nvSpPr>
          <p:cNvPr id="53" name="文本框 52"/>
          <p:cNvSpPr txBox="1"/>
          <p:nvPr/>
        </p:nvSpPr>
        <p:spPr>
          <a:xfrm>
            <a:off x="874713" y="273408"/>
            <a:ext cx="3719448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20000"/>
              </a:lnSpc>
            </a:pPr>
            <a:r>
              <a:rPr lang="zh-CN" altLang="en-US" sz="4000" dirty="0">
                <a:gradFill>
                  <a:gsLst>
                    <a:gs pos="0">
                      <a:srgbClr val="EE6835"/>
                    </a:gs>
                    <a:gs pos="100000">
                      <a:srgbClr val="C32952"/>
                    </a:gs>
                  </a:gsLst>
                  <a:lin ang="5400000" scaled="1"/>
                </a:gradFill>
                <a:latin typeface="字魂36号-正文宋楷" panose="02000000000000000000" pitchFamily="2" charset="-122"/>
                <a:ea typeface="字魂36号-正文宋楷" panose="02000000000000000000" pitchFamily="2" charset="-122"/>
              </a:rPr>
              <a:t>自我介绍</a:t>
            </a:r>
          </a:p>
        </p:txBody>
      </p:sp>
      <p:sp>
        <p:nvSpPr>
          <p:cNvPr id="54" name="椭圆 36"/>
          <p:cNvSpPr/>
          <p:nvPr/>
        </p:nvSpPr>
        <p:spPr>
          <a:xfrm rot="5400000">
            <a:off x="411710" y="492344"/>
            <a:ext cx="362857" cy="362345"/>
          </a:xfrm>
          <a:custGeom>
            <a:avLst/>
            <a:gdLst>
              <a:gd name="T0" fmla="*/ 0 w 1252"/>
              <a:gd name="T1" fmla="*/ 626 h 1252"/>
              <a:gd name="T2" fmla="*/ 626 w 1252"/>
              <a:gd name="T3" fmla="*/ 1252 h 1252"/>
              <a:gd name="T4" fmla="*/ 1252 w 1252"/>
              <a:gd name="T5" fmla="*/ 626 h 1252"/>
              <a:gd name="T6" fmla="*/ 626 w 1252"/>
              <a:gd name="T7" fmla="*/ 0 h 1252"/>
              <a:gd name="T8" fmla="*/ 0 w 1252"/>
              <a:gd name="T9" fmla="*/ 626 h 1252"/>
              <a:gd name="T10" fmla="*/ 1043 w 1252"/>
              <a:gd name="T11" fmla="*/ 899 h 1252"/>
              <a:gd name="T12" fmla="*/ 626 w 1252"/>
              <a:gd name="T13" fmla="*/ 675 h 1252"/>
              <a:gd name="T14" fmla="*/ 209 w 1252"/>
              <a:gd name="T15" fmla="*/ 899 h 1252"/>
              <a:gd name="T16" fmla="*/ 626 w 1252"/>
              <a:gd name="T17" fmla="*/ 211 h 1252"/>
              <a:gd name="T18" fmla="*/ 1043 w 1252"/>
              <a:gd name="T19" fmla="*/ 899 h 1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52" h="1252">
                <a:moveTo>
                  <a:pt x="0" y="626"/>
                </a:moveTo>
                <a:cubicBezTo>
                  <a:pt x="0" y="972"/>
                  <a:pt x="280" y="1252"/>
                  <a:pt x="626" y="1252"/>
                </a:cubicBezTo>
                <a:cubicBezTo>
                  <a:pt x="972" y="1252"/>
                  <a:pt x="1252" y="972"/>
                  <a:pt x="1252" y="626"/>
                </a:cubicBezTo>
                <a:cubicBezTo>
                  <a:pt x="1252" y="280"/>
                  <a:pt x="972" y="0"/>
                  <a:pt x="626" y="0"/>
                </a:cubicBezTo>
                <a:cubicBezTo>
                  <a:pt x="280" y="0"/>
                  <a:pt x="0" y="280"/>
                  <a:pt x="0" y="626"/>
                </a:cubicBezTo>
                <a:close/>
                <a:moveTo>
                  <a:pt x="1043" y="899"/>
                </a:moveTo>
                <a:lnTo>
                  <a:pt x="626" y="675"/>
                </a:lnTo>
                <a:lnTo>
                  <a:pt x="209" y="899"/>
                </a:lnTo>
                <a:lnTo>
                  <a:pt x="626" y="211"/>
                </a:lnTo>
                <a:lnTo>
                  <a:pt x="1043" y="899"/>
                </a:lnTo>
                <a:close/>
              </a:path>
            </a:pathLst>
          </a:custGeom>
          <a:gradFill>
            <a:gsLst>
              <a:gs pos="0">
                <a:srgbClr val="EE6835"/>
              </a:gs>
              <a:gs pos="100000">
                <a:srgbClr val="C3295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组合 71"/>
          <p:cNvGrpSpPr/>
          <p:nvPr/>
        </p:nvGrpSpPr>
        <p:grpSpPr>
          <a:xfrm>
            <a:off x="1401085" y="2076002"/>
            <a:ext cx="4313915" cy="1149798"/>
            <a:chOff x="1401086" y="2076002"/>
            <a:chExt cx="4313914" cy="1149798"/>
          </a:xfrm>
        </p:grpSpPr>
        <p:grpSp>
          <p:nvGrpSpPr>
            <p:cNvPr id="42" name="组合 41"/>
            <p:cNvGrpSpPr/>
            <p:nvPr/>
          </p:nvGrpSpPr>
          <p:grpSpPr>
            <a:xfrm>
              <a:off x="1401086" y="2076002"/>
              <a:ext cx="1149799" cy="1149798"/>
              <a:chOff x="2101400" y="2445208"/>
              <a:chExt cx="2688314" cy="2688311"/>
            </a:xfrm>
          </p:grpSpPr>
          <p:grpSp>
            <p:nvGrpSpPr>
              <p:cNvPr id="43" name="组合 42"/>
              <p:cNvGrpSpPr/>
              <p:nvPr/>
            </p:nvGrpSpPr>
            <p:grpSpPr>
              <a:xfrm>
                <a:off x="2101400" y="2445208"/>
                <a:ext cx="2688314" cy="2688311"/>
                <a:chOff x="2773680" y="-365760"/>
                <a:chExt cx="6644640" cy="6644640"/>
              </a:xfrm>
            </p:grpSpPr>
            <p:sp>
              <p:nvSpPr>
                <p:cNvPr id="45" name="椭圆 4"/>
                <p:cNvSpPr/>
                <p:nvPr/>
              </p:nvSpPr>
              <p:spPr>
                <a:xfrm>
                  <a:off x="3337559" y="198120"/>
                  <a:ext cx="5516879" cy="5516881"/>
                </a:xfrm>
                <a:prstGeom prst="rect">
                  <a:avLst/>
                </a:prstGeom>
                <a:noFill/>
                <a:ln w="28575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>
                    <a:latin typeface="字魂36号-正文宋楷" panose="02000000000000000000" pitchFamily="2" charset="-122"/>
                    <a:ea typeface="字魂36号-正文宋楷" panose="02000000000000000000" pitchFamily="2" charset="-122"/>
                  </a:endParaRPr>
                </a:p>
              </p:txBody>
            </p:sp>
            <p:sp>
              <p:nvSpPr>
                <p:cNvPr id="46" name="椭圆 5"/>
                <p:cNvSpPr/>
                <p:nvPr/>
              </p:nvSpPr>
              <p:spPr>
                <a:xfrm>
                  <a:off x="3169920" y="30480"/>
                  <a:ext cx="5852160" cy="5852160"/>
                </a:xfrm>
                <a:prstGeom prst="rect">
                  <a:avLst/>
                </a:prstGeom>
                <a:noFill/>
                <a:ln w="2857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>
                    <a:latin typeface="字魂36号-正文宋楷" panose="02000000000000000000" pitchFamily="2" charset="-122"/>
                    <a:ea typeface="字魂36号-正文宋楷" panose="02000000000000000000" pitchFamily="2" charset="-122"/>
                  </a:endParaRPr>
                </a:p>
              </p:txBody>
            </p:sp>
            <p:sp>
              <p:nvSpPr>
                <p:cNvPr id="47" name="椭圆 6"/>
                <p:cNvSpPr/>
                <p:nvPr/>
              </p:nvSpPr>
              <p:spPr>
                <a:xfrm>
                  <a:off x="2956560" y="-182880"/>
                  <a:ext cx="6278880" cy="6278880"/>
                </a:xfrm>
                <a:prstGeom prst="rect">
                  <a:avLst/>
                </a:prstGeom>
                <a:noFill/>
                <a:ln w="28575">
                  <a:solidFill>
                    <a:schemeClr val="accent1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>
                    <a:latin typeface="字魂36号-正文宋楷" panose="02000000000000000000" pitchFamily="2" charset="-122"/>
                    <a:ea typeface="字魂36号-正文宋楷" panose="02000000000000000000" pitchFamily="2" charset="-122"/>
                  </a:endParaRPr>
                </a:p>
              </p:txBody>
            </p:sp>
            <p:sp>
              <p:nvSpPr>
                <p:cNvPr id="48" name="椭圆 7"/>
                <p:cNvSpPr/>
                <p:nvPr/>
              </p:nvSpPr>
              <p:spPr>
                <a:xfrm>
                  <a:off x="2773680" y="-365760"/>
                  <a:ext cx="6644640" cy="6644640"/>
                </a:xfrm>
                <a:prstGeom prst="rect">
                  <a:avLst/>
                </a:prstGeom>
                <a:noFill/>
                <a:ln w="28575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>
                    <a:latin typeface="字魂36号-正文宋楷" panose="02000000000000000000" pitchFamily="2" charset="-122"/>
                    <a:ea typeface="字魂36号-正文宋楷" panose="02000000000000000000" pitchFamily="2" charset="-122"/>
                  </a:endParaRPr>
                </a:p>
              </p:txBody>
            </p:sp>
          </p:grpSp>
          <p:sp>
            <p:nvSpPr>
              <p:cNvPr id="44" name="椭圆 3"/>
              <p:cNvSpPr/>
              <p:nvPr/>
            </p:nvSpPr>
            <p:spPr>
              <a:xfrm>
                <a:off x="2794276" y="3202062"/>
                <a:ext cx="1302562" cy="1174601"/>
              </a:xfrm>
              <a:custGeom>
                <a:avLst/>
                <a:gdLst>
                  <a:gd name="connsiteX0" fmla="*/ 521432 w 608344"/>
                  <a:gd name="connsiteY0" fmla="*/ 370453 h 548582"/>
                  <a:gd name="connsiteX1" fmla="*/ 465737 w 608344"/>
                  <a:gd name="connsiteY1" fmla="*/ 425787 h 548582"/>
                  <a:gd name="connsiteX2" fmla="*/ 442491 w 608344"/>
                  <a:gd name="connsiteY2" fmla="*/ 402479 h 548582"/>
                  <a:gd name="connsiteX3" fmla="*/ 418201 w 608344"/>
                  <a:gd name="connsiteY3" fmla="*/ 426545 h 548582"/>
                  <a:gd name="connsiteX4" fmla="*/ 441447 w 608344"/>
                  <a:gd name="connsiteY4" fmla="*/ 449948 h 548582"/>
                  <a:gd name="connsiteX5" fmla="*/ 465642 w 608344"/>
                  <a:gd name="connsiteY5" fmla="*/ 474204 h 548582"/>
                  <a:gd name="connsiteX6" fmla="*/ 489932 w 608344"/>
                  <a:gd name="connsiteY6" fmla="*/ 450043 h 548582"/>
                  <a:gd name="connsiteX7" fmla="*/ 545532 w 608344"/>
                  <a:gd name="connsiteY7" fmla="*/ 394709 h 548582"/>
                  <a:gd name="connsiteX8" fmla="*/ 481962 w 608344"/>
                  <a:gd name="connsiteY8" fmla="*/ 296170 h 548582"/>
                  <a:gd name="connsiteX9" fmla="*/ 608344 w 608344"/>
                  <a:gd name="connsiteY9" fmla="*/ 422376 h 548582"/>
                  <a:gd name="connsiteX10" fmla="*/ 481962 w 608344"/>
                  <a:gd name="connsiteY10" fmla="*/ 548582 h 548582"/>
                  <a:gd name="connsiteX11" fmla="*/ 355579 w 608344"/>
                  <a:gd name="connsiteY11" fmla="*/ 422376 h 548582"/>
                  <a:gd name="connsiteX12" fmla="*/ 481962 w 608344"/>
                  <a:gd name="connsiteY12" fmla="*/ 296170 h 548582"/>
                  <a:gd name="connsiteX13" fmla="*/ 255835 w 608344"/>
                  <a:gd name="connsiteY13" fmla="*/ 446 h 548582"/>
                  <a:gd name="connsiteX14" fmla="*/ 317801 w 608344"/>
                  <a:gd name="connsiteY14" fmla="*/ 13616 h 548582"/>
                  <a:gd name="connsiteX15" fmla="*/ 348072 w 608344"/>
                  <a:gd name="connsiteY15" fmla="*/ 41661 h 548582"/>
                  <a:gd name="connsiteX16" fmla="*/ 381190 w 608344"/>
                  <a:gd name="connsiteY16" fmla="*/ 146831 h 548582"/>
                  <a:gd name="connsiteX17" fmla="*/ 378913 w 608344"/>
                  <a:gd name="connsiteY17" fmla="*/ 156211 h 548582"/>
                  <a:gd name="connsiteX18" fmla="*/ 387833 w 608344"/>
                  <a:gd name="connsiteY18" fmla="*/ 200458 h 548582"/>
                  <a:gd name="connsiteX19" fmla="*/ 366387 w 608344"/>
                  <a:gd name="connsiteY19" fmla="*/ 237694 h 548582"/>
                  <a:gd name="connsiteX20" fmla="*/ 351393 w 608344"/>
                  <a:gd name="connsiteY20" fmla="*/ 278720 h 548582"/>
                  <a:gd name="connsiteX21" fmla="*/ 351393 w 608344"/>
                  <a:gd name="connsiteY21" fmla="*/ 322873 h 548582"/>
                  <a:gd name="connsiteX22" fmla="*/ 317611 w 608344"/>
                  <a:gd name="connsiteY22" fmla="*/ 422358 h 548582"/>
                  <a:gd name="connsiteX23" fmla="*/ 376635 w 608344"/>
                  <a:gd name="connsiteY23" fmla="*/ 548088 h 548582"/>
                  <a:gd name="connsiteX24" fmla="*/ 26855 w 608344"/>
                  <a:gd name="connsiteY24" fmla="*/ 548088 h 548582"/>
                  <a:gd name="connsiteX25" fmla="*/ 0 w 608344"/>
                  <a:gd name="connsiteY25" fmla="*/ 521274 h 548582"/>
                  <a:gd name="connsiteX26" fmla="*/ 0 w 608344"/>
                  <a:gd name="connsiteY26" fmla="*/ 473806 h 548582"/>
                  <a:gd name="connsiteX27" fmla="*/ 19453 w 608344"/>
                  <a:gd name="connsiteY27" fmla="*/ 432969 h 548582"/>
                  <a:gd name="connsiteX28" fmla="*/ 173751 w 608344"/>
                  <a:gd name="connsiteY28" fmla="*/ 334242 h 548582"/>
                  <a:gd name="connsiteX29" fmla="*/ 176408 w 608344"/>
                  <a:gd name="connsiteY29" fmla="*/ 329884 h 548582"/>
                  <a:gd name="connsiteX30" fmla="*/ 176408 w 608344"/>
                  <a:gd name="connsiteY30" fmla="*/ 278720 h 548582"/>
                  <a:gd name="connsiteX31" fmla="*/ 161320 w 608344"/>
                  <a:gd name="connsiteY31" fmla="*/ 237694 h 548582"/>
                  <a:gd name="connsiteX32" fmla="*/ 139969 w 608344"/>
                  <a:gd name="connsiteY32" fmla="*/ 200458 h 548582"/>
                  <a:gd name="connsiteX33" fmla="*/ 148320 w 608344"/>
                  <a:gd name="connsiteY33" fmla="*/ 156211 h 548582"/>
                  <a:gd name="connsiteX34" fmla="*/ 146042 w 608344"/>
                  <a:gd name="connsiteY34" fmla="*/ 146736 h 548582"/>
                  <a:gd name="connsiteX35" fmla="*/ 145758 w 608344"/>
                  <a:gd name="connsiteY35" fmla="*/ 95099 h 548582"/>
                  <a:gd name="connsiteX36" fmla="*/ 176029 w 608344"/>
                  <a:gd name="connsiteY36" fmla="*/ 42135 h 548582"/>
                  <a:gd name="connsiteX37" fmla="*/ 203928 w 608344"/>
                  <a:gd name="connsiteY37" fmla="*/ 19017 h 548582"/>
                  <a:gd name="connsiteX38" fmla="*/ 231162 w 608344"/>
                  <a:gd name="connsiteY38" fmla="*/ 5089 h 548582"/>
                  <a:gd name="connsiteX39" fmla="*/ 255835 w 608344"/>
                  <a:gd name="connsiteY39" fmla="*/ 446 h 5485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608344" h="548582">
                    <a:moveTo>
                      <a:pt x="521432" y="370453"/>
                    </a:moveTo>
                    <a:lnTo>
                      <a:pt x="465737" y="425787"/>
                    </a:lnTo>
                    <a:lnTo>
                      <a:pt x="442491" y="402479"/>
                    </a:lnTo>
                    <a:lnTo>
                      <a:pt x="418201" y="426545"/>
                    </a:lnTo>
                    <a:lnTo>
                      <a:pt x="441447" y="449948"/>
                    </a:lnTo>
                    <a:lnTo>
                      <a:pt x="465642" y="474204"/>
                    </a:lnTo>
                    <a:lnTo>
                      <a:pt x="489932" y="450043"/>
                    </a:lnTo>
                    <a:lnTo>
                      <a:pt x="545532" y="394709"/>
                    </a:lnTo>
                    <a:close/>
                    <a:moveTo>
                      <a:pt x="481962" y="296170"/>
                    </a:moveTo>
                    <a:cubicBezTo>
                      <a:pt x="551795" y="296170"/>
                      <a:pt x="608344" y="352641"/>
                      <a:pt x="608344" y="422376"/>
                    </a:cubicBezTo>
                    <a:cubicBezTo>
                      <a:pt x="608344" y="492111"/>
                      <a:pt x="551795" y="548582"/>
                      <a:pt x="481962" y="548582"/>
                    </a:cubicBezTo>
                    <a:cubicBezTo>
                      <a:pt x="412129" y="548582"/>
                      <a:pt x="355579" y="492111"/>
                      <a:pt x="355579" y="422376"/>
                    </a:cubicBezTo>
                    <a:cubicBezTo>
                      <a:pt x="355579" y="352641"/>
                      <a:pt x="412129" y="296170"/>
                      <a:pt x="481962" y="296170"/>
                    </a:cubicBezTo>
                    <a:close/>
                    <a:moveTo>
                      <a:pt x="255835" y="446"/>
                    </a:moveTo>
                    <a:cubicBezTo>
                      <a:pt x="282785" y="-1828"/>
                      <a:pt x="303187" y="4899"/>
                      <a:pt x="317801" y="13616"/>
                    </a:cubicBezTo>
                    <a:cubicBezTo>
                      <a:pt x="339721" y="25744"/>
                      <a:pt x="348072" y="41661"/>
                      <a:pt x="348072" y="41661"/>
                    </a:cubicBezTo>
                    <a:cubicBezTo>
                      <a:pt x="348072" y="41661"/>
                      <a:pt x="398176" y="45167"/>
                      <a:pt x="381190" y="146831"/>
                    </a:cubicBezTo>
                    <a:cubicBezTo>
                      <a:pt x="380621" y="149863"/>
                      <a:pt x="379862" y="153085"/>
                      <a:pt x="378913" y="156211"/>
                    </a:cubicBezTo>
                    <a:cubicBezTo>
                      <a:pt x="388592" y="156211"/>
                      <a:pt x="398271" y="163507"/>
                      <a:pt x="387833" y="200458"/>
                    </a:cubicBezTo>
                    <a:cubicBezTo>
                      <a:pt x="379672" y="229262"/>
                      <a:pt x="372080" y="237221"/>
                      <a:pt x="366387" y="237694"/>
                    </a:cubicBezTo>
                    <a:cubicBezTo>
                      <a:pt x="364394" y="250675"/>
                      <a:pt x="359175" y="265076"/>
                      <a:pt x="351393" y="278720"/>
                    </a:cubicBezTo>
                    <a:lnTo>
                      <a:pt x="351393" y="322873"/>
                    </a:lnTo>
                    <a:cubicBezTo>
                      <a:pt x="330232" y="350539"/>
                      <a:pt x="317611" y="385027"/>
                      <a:pt x="317611" y="422358"/>
                    </a:cubicBezTo>
                    <a:cubicBezTo>
                      <a:pt x="317611" y="472764"/>
                      <a:pt x="340480" y="518053"/>
                      <a:pt x="376635" y="548088"/>
                    </a:cubicBezTo>
                    <a:lnTo>
                      <a:pt x="26855" y="548088"/>
                    </a:lnTo>
                    <a:cubicBezTo>
                      <a:pt x="12052" y="548088"/>
                      <a:pt x="0" y="536055"/>
                      <a:pt x="0" y="521274"/>
                    </a:cubicBezTo>
                    <a:lnTo>
                      <a:pt x="0" y="473806"/>
                    </a:lnTo>
                    <a:cubicBezTo>
                      <a:pt x="0" y="457983"/>
                      <a:pt x="7212" y="443013"/>
                      <a:pt x="19453" y="432969"/>
                    </a:cubicBezTo>
                    <a:cubicBezTo>
                      <a:pt x="86638" y="377921"/>
                      <a:pt x="159043" y="341443"/>
                      <a:pt x="173751" y="334242"/>
                    </a:cubicBezTo>
                    <a:cubicBezTo>
                      <a:pt x="175365" y="333484"/>
                      <a:pt x="176408" y="331779"/>
                      <a:pt x="176408" y="329884"/>
                    </a:cubicBezTo>
                    <a:lnTo>
                      <a:pt x="176408" y="278720"/>
                    </a:lnTo>
                    <a:cubicBezTo>
                      <a:pt x="168437" y="265076"/>
                      <a:pt x="163313" y="250675"/>
                      <a:pt x="161320" y="237694"/>
                    </a:cubicBezTo>
                    <a:cubicBezTo>
                      <a:pt x="155627" y="237221"/>
                      <a:pt x="148035" y="229072"/>
                      <a:pt x="139969" y="200458"/>
                    </a:cubicBezTo>
                    <a:cubicBezTo>
                      <a:pt x="129531" y="164170"/>
                      <a:pt x="138925" y="156496"/>
                      <a:pt x="148320" y="156211"/>
                    </a:cubicBezTo>
                    <a:cubicBezTo>
                      <a:pt x="147371" y="153085"/>
                      <a:pt x="146612" y="149863"/>
                      <a:pt x="146042" y="146736"/>
                    </a:cubicBezTo>
                    <a:cubicBezTo>
                      <a:pt x="142436" y="128450"/>
                      <a:pt x="141487" y="111396"/>
                      <a:pt x="145758" y="95099"/>
                    </a:cubicBezTo>
                    <a:cubicBezTo>
                      <a:pt x="150787" y="73212"/>
                      <a:pt x="162744" y="55684"/>
                      <a:pt x="176029" y="42135"/>
                    </a:cubicBezTo>
                    <a:cubicBezTo>
                      <a:pt x="184379" y="33134"/>
                      <a:pt x="193869" y="25459"/>
                      <a:pt x="203928" y="19017"/>
                    </a:cubicBezTo>
                    <a:cubicBezTo>
                      <a:pt x="212183" y="13332"/>
                      <a:pt x="221293" y="8405"/>
                      <a:pt x="231162" y="5089"/>
                    </a:cubicBezTo>
                    <a:cubicBezTo>
                      <a:pt x="238849" y="2625"/>
                      <a:pt x="247105" y="825"/>
                      <a:pt x="255835" y="446"/>
                    </a:cubicBezTo>
                    <a:close/>
                  </a:path>
                </a:pathLst>
              </a:custGeom>
              <a:gradFill flip="none" rotWithShape="0">
                <a:gsLst>
                  <a:gs pos="0">
                    <a:srgbClr val="EE6835"/>
                  </a:gs>
                  <a:gs pos="100000">
                    <a:srgbClr val="C32952"/>
                  </a:gs>
                </a:gsLst>
                <a:lin ang="5400000" scaled="1"/>
                <a:tileRect/>
              </a:gradFill>
              <a:ln w="254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</p:grpSp>
        <p:grpSp>
          <p:nvGrpSpPr>
            <p:cNvPr id="30" name="组合 29"/>
            <p:cNvGrpSpPr/>
            <p:nvPr/>
          </p:nvGrpSpPr>
          <p:grpSpPr>
            <a:xfrm>
              <a:off x="2749656" y="2160328"/>
              <a:ext cx="2965344" cy="845903"/>
              <a:chOff x="1809751" y="2496470"/>
              <a:chExt cx="2965344" cy="845903"/>
            </a:xfrm>
          </p:grpSpPr>
          <p:sp>
            <p:nvSpPr>
              <p:cNvPr id="31" name="文本框 30"/>
              <p:cNvSpPr txBox="1"/>
              <p:nvPr/>
            </p:nvSpPr>
            <p:spPr>
              <a:xfrm>
                <a:off x="1809751" y="2934313"/>
                <a:ext cx="2965344" cy="4080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en-US" altLang="zh-CN" sz="900" dirty="0">
                    <a:solidFill>
                      <a:schemeClr val="bg1">
                        <a:lumMod val="50000"/>
                      </a:schemeClr>
                    </a:solidFill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The user can demonstrate on a projector or computer, or print the presentation and make it into a film to be used in a wider field</a:t>
                </a:r>
              </a:p>
            </p:txBody>
          </p:sp>
          <p:sp>
            <p:nvSpPr>
              <p:cNvPr id="32" name="文本框 31"/>
              <p:cNvSpPr txBox="1"/>
              <p:nvPr/>
            </p:nvSpPr>
            <p:spPr>
              <a:xfrm>
                <a:off x="1809751" y="2496470"/>
                <a:ext cx="1514484" cy="5133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zh-CN" altLang="en-US" sz="2400" dirty="0"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标题添加</a:t>
                </a:r>
                <a:endParaRPr lang="en-US" altLang="zh-CN" sz="2400" dirty="0"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</p:grpSp>
      </p:grpSp>
      <p:grpSp>
        <p:nvGrpSpPr>
          <p:cNvPr id="73" name="组合 72"/>
          <p:cNvGrpSpPr/>
          <p:nvPr/>
        </p:nvGrpSpPr>
        <p:grpSpPr>
          <a:xfrm>
            <a:off x="6539144" y="2076002"/>
            <a:ext cx="4313915" cy="1149798"/>
            <a:chOff x="6539143" y="2076002"/>
            <a:chExt cx="4313914" cy="1149798"/>
          </a:xfrm>
        </p:grpSpPr>
        <p:grpSp>
          <p:nvGrpSpPr>
            <p:cNvPr id="56" name="组合 55"/>
            <p:cNvGrpSpPr/>
            <p:nvPr/>
          </p:nvGrpSpPr>
          <p:grpSpPr>
            <a:xfrm>
              <a:off x="6539143" y="2076002"/>
              <a:ext cx="1149799" cy="1149798"/>
              <a:chOff x="2101400" y="2445208"/>
              <a:chExt cx="2688314" cy="2688311"/>
            </a:xfrm>
          </p:grpSpPr>
          <p:grpSp>
            <p:nvGrpSpPr>
              <p:cNvPr id="57" name="组合 56"/>
              <p:cNvGrpSpPr/>
              <p:nvPr/>
            </p:nvGrpSpPr>
            <p:grpSpPr>
              <a:xfrm>
                <a:off x="2101400" y="2445208"/>
                <a:ext cx="2688314" cy="2688311"/>
                <a:chOff x="2773680" y="-365760"/>
                <a:chExt cx="6644640" cy="6644640"/>
              </a:xfrm>
            </p:grpSpPr>
            <p:sp>
              <p:nvSpPr>
                <p:cNvPr id="59" name="椭圆 4"/>
                <p:cNvSpPr/>
                <p:nvPr/>
              </p:nvSpPr>
              <p:spPr>
                <a:xfrm>
                  <a:off x="3337559" y="198120"/>
                  <a:ext cx="5516879" cy="5516881"/>
                </a:xfrm>
                <a:prstGeom prst="rect">
                  <a:avLst/>
                </a:prstGeom>
                <a:noFill/>
                <a:ln w="28575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>
                    <a:latin typeface="字魂36号-正文宋楷" panose="02000000000000000000" pitchFamily="2" charset="-122"/>
                    <a:ea typeface="字魂36号-正文宋楷" panose="02000000000000000000" pitchFamily="2" charset="-122"/>
                  </a:endParaRPr>
                </a:p>
              </p:txBody>
            </p:sp>
            <p:sp>
              <p:nvSpPr>
                <p:cNvPr id="60" name="椭圆 5"/>
                <p:cNvSpPr/>
                <p:nvPr/>
              </p:nvSpPr>
              <p:spPr>
                <a:xfrm>
                  <a:off x="3169920" y="30480"/>
                  <a:ext cx="5852160" cy="5852160"/>
                </a:xfrm>
                <a:prstGeom prst="rect">
                  <a:avLst/>
                </a:prstGeom>
                <a:noFill/>
                <a:ln w="2857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>
                    <a:latin typeface="字魂36号-正文宋楷" panose="02000000000000000000" pitchFamily="2" charset="-122"/>
                    <a:ea typeface="字魂36号-正文宋楷" panose="02000000000000000000" pitchFamily="2" charset="-122"/>
                  </a:endParaRPr>
                </a:p>
              </p:txBody>
            </p:sp>
            <p:sp>
              <p:nvSpPr>
                <p:cNvPr id="61" name="椭圆 6"/>
                <p:cNvSpPr/>
                <p:nvPr/>
              </p:nvSpPr>
              <p:spPr>
                <a:xfrm>
                  <a:off x="2956560" y="-182880"/>
                  <a:ext cx="6278880" cy="6278880"/>
                </a:xfrm>
                <a:prstGeom prst="rect">
                  <a:avLst/>
                </a:prstGeom>
                <a:noFill/>
                <a:ln w="28575">
                  <a:solidFill>
                    <a:schemeClr val="accent1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>
                    <a:latin typeface="字魂36号-正文宋楷" panose="02000000000000000000" pitchFamily="2" charset="-122"/>
                    <a:ea typeface="字魂36号-正文宋楷" panose="02000000000000000000" pitchFamily="2" charset="-122"/>
                  </a:endParaRPr>
                </a:p>
              </p:txBody>
            </p:sp>
            <p:sp>
              <p:nvSpPr>
                <p:cNvPr id="62" name="椭圆 7"/>
                <p:cNvSpPr/>
                <p:nvPr/>
              </p:nvSpPr>
              <p:spPr>
                <a:xfrm>
                  <a:off x="2773680" y="-365760"/>
                  <a:ext cx="6644640" cy="6644640"/>
                </a:xfrm>
                <a:prstGeom prst="rect">
                  <a:avLst/>
                </a:prstGeom>
                <a:noFill/>
                <a:ln w="28575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>
                    <a:latin typeface="字魂36号-正文宋楷" panose="02000000000000000000" pitchFamily="2" charset="-122"/>
                    <a:ea typeface="字魂36号-正文宋楷" panose="02000000000000000000" pitchFamily="2" charset="-122"/>
                  </a:endParaRPr>
                </a:p>
              </p:txBody>
            </p:sp>
          </p:grpSp>
          <p:sp>
            <p:nvSpPr>
              <p:cNvPr id="58" name="椭圆 3"/>
              <p:cNvSpPr/>
              <p:nvPr/>
            </p:nvSpPr>
            <p:spPr>
              <a:xfrm>
                <a:off x="2986167" y="3138082"/>
                <a:ext cx="918778" cy="1302562"/>
              </a:xfrm>
              <a:custGeom>
                <a:avLst/>
                <a:gdLst>
                  <a:gd name="connsiteX0" fmla="*/ 213990 w 427909"/>
                  <a:gd name="connsiteY0" fmla="*/ 183117 h 606651"/>
                  <a:gd name="connsiteX1" fmla="*/ 262927 w 427909"/>
                  <a:gd name="connsiteY1" fmla="*/ 231984 h 606651"/>
                  <a:gd name="connsiteX2" fmla="*/ 213990 w 427909"/>
                  <a:gd name="connsiteY2" fmla="*/ 280851 h 606651"/>
                  <a:gd name="connsiteX3" fmla="*/ 165053 w 427909"/>
                  <a:gd name="connsiteY3" fmla="*/ 231984 h 606651"/>
                  <a:gd name="connsiteX4" fmla="*/ 213990 w 427909"/>
                  <a:gd name="connsiteY4" fmla="*/ 183117 h 606651"/>
                  <a:gd name="connsiteX5" fmla="*/ 214022 w 427909"/>
                  <a:gd name="connsiteY5" fmla="*/ 144179 h 606651"/>
                  <a:gd name="connsiteX6" fmla="*/ 126101 w 427909"/>
                  <a:gd name="connsiteY6" fmla="*/ 231840 h 606651"/>
                  <a:gd name="connsiteX7" fmla="*/ 214022 w 427909"/>
                  <a:gd name="connsiteY7" fmla="*/ 319636 h 606651"/>
                  <a:gd name="connsiteX8" fmla="*/ 301808 w 427909"/>
                  <a:gd name="connsiteY8" fmla="*/ 231840 h 606651"/>
                  <a:gd name="connsiteX9" fmla="*/ 214022 w 427909"/>
                  <a:gd name="connsiteY9" fmla="*/ 144179 h 606651"/>
                  <a:gd name="connsiteX10" fmla="*/ 214022 w 427909"/>
                  <a:gd name="connsiteY10" fmla="*/ 0 h 606651"/>
                  <a:gd name="connsiteX11" fmla="*/ 427909 w 427909"/>
                  <a:gd name="connsiteY11" fmla="*/ 213717 h 606651"/>
                  <a:gd name="connsiteX12" fmla="*/ 233380 w 427909"/>
                  <a:gd name="connsiteY12" fmla="*/ 590676 h 606651"/>
                  <a:gd name="connsiteX13" fmla="*/ 225986 w 427909"/>
                  <a:gd name="connsiteY13" fmla="*/ 600610 h 606651"/>
                  <a:gd name="connsiteX14" fmla="*/ 214022 w 427909"/>
                  <a:gd name="connsiteY14" fmla="*/ 606651 h 606651"/>
                  <a:gd name="connsiteX15" fmla="*/ 201922 w 427909"/>
                  <a:gd name="connsiteY15" fmla="*/ 600610 h 606651"/>
                  <a:gd name="connsiteX16" fmla="*/ 194663 w 427909"/>
                  <a:gd name="connsiteY16" fmla="*/ 590676 h 606651"/>
                  <a:gd name="connsiteX17" fmla="*/ 0 w 427909"/>
                  <a:gd name="connsiteY17" fmla="*/ 213717 h 606651"/>
                  <a:gd name="connsiteX18" fmla="*/ 214022 w 427909"/>
                  <a:gd name="connsiteY18" fmla="*/ 0 h 6066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427909" h="606651">
                    <a:moveTo>
                      <a:pt x="213990" y="183117"/>
                    </a:moveTo>
                    <a:cubicBezTo>
                      <a:pt x="241017" y="183117"/>
                      <a:pt x="262927" y="204996"/>
                      <a:pt x="262927" y="231984"/>
                    </a:cubicBezTo>
                    <a:cubicBezTo>
                      <a:pt x="262927" y="258972"/>
                      <a:pt x="241017" y="280851"/>
                      <a:pt x="213990" y="280851"/>
                    </a:cubicBezTo>
                    <a:cubicBezTo>
                      <a:pt x="186963" y="280851"/>
                      <a:pt x="165053" y="258972"/>
                      <a:pt x="165053" y="231984"/>
                    </a:cubicBezTo>
                    <a:cubicBezTo>
                      <a:pt x="165053" y="204996"/>
                      <a:pt x="186963" y="183117"/>
                      <a:pt x="213990" y="183117"/>
                    </a:cubicBezTo>
                    <a:close/>
                    <a:moveTo>
                      <a:pt x="214022" y="144179"/>
                    </a:moveTo>
                    <a:cubicBezTo>
                      <a:pt x="165490" y="144179"/>
                      <a:pt x="126101" y="183512"/>
                      <a:pt x="126101" y="231840"/>
                    </a:cubicBezTo>
                    <a:cubicBezTo>
                      <a:pt x="126101" y="280303"/>
                      <a:pt x="165490" y="319636"/>
                      <a:pt x="214022" y="319636"/>
                    </a:cubicBezTo>
                    <a:cubicBezTo>
                      <a:pt x="262419" y="319636"/>
                      <a:pt x="301808" y="280303"/>
                      <a:pt x="301808" y="231840"/>
                    </a:cubicBezTo>
                    <a:cubicBezTo>
                      <a:pt x="301808" y="183512"/>
                      <a:pt x="262419" y="144179"/>
                      <a:pt x="214022" y="144179"/>
                    </a:cubicBezTo>
                    <a:close/>
                    <a:moveTo>
                      <a:pt x="214022" y="0"/>
                    </a:moveTo>
                    <a:cubicBezTo>
                      <a:pt x="331922" y="0"/>
                      <a:pt x="427909" y="95851"/>
                      <a:pt x="427909" y="213717"/>
                    </a:cubicBezTo>
                    <a:cubicBezTo>
                      <a:pt x="427909" y="323127"/>
                      <a:pt x="253277" y="563558"/>
                      <a:pt x="233380" y="590676"/>
                    </a:cubicBezTo>
                    <a:lnTo>
                      <a:pt x="225986" y="600610"/>
                    </a:lnTo>
                    <a:cubicBezTo>
                      <a:pt x="223163" y="604369"/>
                      <a:pt x="218727" y="606651"/>
                      <a:pt x="214022" y="606651"/>
                    </a:cubicBezTo>
                    <a:cubicBezTo>
                      <a:pt x="209182" y="606651"/>
                      <a:pt x="204746" y="604369"/>
                      <a:pt x="201922" y="600610"/>
                    </a:cubicBezTo>
                    <a:lnTo>
                      <a:pt x="194663" y="590676"/>
                    </a:lnTo>
                    <a:cubicBezTo>
                      <a:pt x="174766" y="563558"/>
                      <a:pt x="0" y="323127"/>
                      <a:pt x="0" y="213717"/>
                    </a:cubicBezTo>
                    <a:cubicBezTo>
                      <a:pt x="0" y="95851"/>
                      <a:pt x="95987" y="0"/>
                      <a:pt x="214022" y="0"/>
                    </a:cubicBezTo>
                    <a:close/>
                  </a:path>
                </a:pathLst>
              </a:custGeom>
              <a:gradFill flip="none" rotWithShape="0">
                <a:gsLst>
                  <a:gs pos="0">
                    <a:srgbClr val="EE6835"/>
                  </a:gs>
                  <a:gs pos="100000">
                    <a:srgbClr val="C32952"/>
                  </a:gs>
                </a:gsLst>
                <a:lin ang="5400000" scaled="1"/>
                <a:tileRect/>
              </a:gradFill>
              <a:ln w="254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</p:grpSp>
        <p:grpSp>
          <p:nvGrpSpPr>
            <p:cNvPr id="33" name="组合 32"/>
            <p:cNvGrpSpPr/>
            <p:nvPr/>
          </p:nvGrpSpPr>
          <p:grpSpPr>
            <a:xfrm>
              <a:off x="7887713" y="2160328"/>
              <a:ext cx="2965344" cy="845903"/>
              <a:chOff x="1809751" y="2496470"/>
              <a:chExt cx="2965344" cy="845903"/>
            </a:xfrm>
          </p:grpSpPr>
          <p:sp>
            <p:nvSpPr>
              <p:cNvPr id="34" name="文本框 33"/>
              <p:cNvSpPr txBox="1"/>
              <p:nvPr/>
            </p:nvSpPr>
            <p:spPr>
              <a:xfrm>
                <a:off x="1809751" y="2934313"/>
                <a:ext cx="2965344" cy="4080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en-US" altLang="zh-CN" sz="900" dirty="0">
                    <a:solidFill>
                      <a:schemeClr val="bg1">
                        <a:lumMod val="50000"/>
                      </a:schemeClr>
                    </a:solidFill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The user can demonstrate on a projector or computer, or print the presentation and make it into a film to be used in a wider field</a:t>
                </a:r>
              </a:p>
            </p:txBody>
          </p:sp>
          <p:sp>
            <p:nvSpPr>
              <p:cNvPr id="35" name="文本框 34"/>
              <p:cNvSpPr txBox="1"/>
              <p:nvPr/>
            </p:nvSpPr>
            <p:spPr>
              <a:xfrm>
                <a:off x="1809751" y="2496470"/>
                <a:ext cx="1514484" cy="5133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zh-CN" altLang="en-US" sz="2400" dirty="0"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标题添加</a:t>
                </a:r>
                <a:endParaRPr lang="en-US" altLang="zh-CN" sz="2400" dirty="0"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</p:grpSp>
      </p:grpSp>
      <p:grpSp>
        <p:nvGrpSpPr>
          <p:cNvPr id="74" name="组合 73"/>
          <p:cNvGrpSpPr/>
          <p:nvPr/>
        </p:nvGrpSpPr>
        <p:grpSpPr>
          <a:xfrm>
            <a:off x="1401085" y="3789363"/>
            <a:ext cx="4313915" cy="1149798"/>
            <a:chOff x="1401086" y="3789363"/>
            <a:chExt cx="4313914" cy="1149798"/>
          </a:xfrm>
        </p:grpSpPr>
        <p:grpSp>
          <p:nvGrpSpPr>
            <p:cNvPr id="49" name="组合 48"/>
            <p:cNvGrpSpPr/>
            <p:nvPr/>
          </p:nvGrpSpPr>
          <p:grpSpPr>
            <a:xfrm>
              <a:off x="1401086" y="3789363"/>
              <a:ext cx="1149799" cy="1149798"/>
              <a:chOff x="2101400" y="2445208"/>
              <a:chExt cx="2688314" cy="2688311"/>
            </a:xfrm>
          </p:grpSpPr>
          <p:grpSp>
            <p:nvGrpSpPr>
              <p:cNvPr id="50" name="组合 49"/>
              <p:cNvGrpSpPr/>
              <p:nvPr/>
            </p:nvGrpSpPr>
            <p:grpSpPr>
              <a:xfrm>
                <a:off x="2101400" y="2445208"/>
                <a:ext cx="2688314" cy="2688311"/>
                <a:chOff x="2773680" y="-365760"/>
                <a:chExt cx="6644640" cy="6644640"/>
              </a:xfrm>
            </p:grpSpPr>
            <p:sp>
              <p:nvSpPr>
                <p:cNvPr id="52" name="椭圆 4"/>
                <p:cNvSpPr/>
                <p:nvPr/>
              </p:nvSpPr>
              <p:spPr>
                <a:xfrm>
                  <a:off x="3337559" y="198120"/>
                  <a:ext cx="5516879" cy="5516881"/>
                </a:xfrm>
                <a:prstGeom prst="rect">
                  <a:avLst/>
                </a:prstGeom>
                <a:noFill/>
                <a:ln w="28575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>
                    <a:latin typeface="字魂36号-正文宋楷" panose="02000000000000000000" pitchFamily="2" charset="-122"/>
                    <a:ea typeface="字魂36号-正文宋楷" panose="02000000000000000000" pitchFamily="2" charset="-122"/>
                  </a:endParaRPr>
                </a:p>
              </p:txBody>
            </p:sp>
            <p:sp>
              <p:nvSpPr>
                <p:cNvPr id="53" name="椭圆 5"/>
                <p:cNvSpPr/>
                <p:nvPr/>
              </p:nvSpPr>
              <p:spPr>
                <a:xfrm>
                  <a:off x="3169920" y="30480"/>
                  <a:ext cx="5852160" cy="5852160"/>
                </a:xfrm>
                <a:prstGeom prst="rect">
                  <a:avLst/>
                </a:prstGeom>
                <a:noFill/>
                <a:ln w="2857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>
                    <a:latin typeface="字魂36号-正文宋楷" panose="02000000000000000000" pitchFamily="2" charset="-122"/>
                    <a:ea typeface="字魂36号-正文宋楷" panose="02000000000000000000" pitchFamily="2" charset="-122"/>
                  </a:endParaRPr>
                </a:p>
              </p:txBody>
            </p:sp>
            <p:sp>
              <p:nvSpPr>
                <p:cNvPr id="54" name="椭圆 6"/>
                <p:cNvSpPr/>
                <p:nvPr/>
              </p:nvSpPr>
              <p:spPr>
                <a:xfrm>
                  <a:off x="2956560" y="-182880"/>
                  <a:ext cx="6278880" cy="6278880"/>
                </a:xfrm>
                <a:prstGeom prst="rect">
                  <a:avLst/>
                </a:prstGeom>
                <a:noFill/>
                <a:ln w="28575">
                  <a:solidFill>
                    <a:schemeClr val="accent1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>
                    <a:latin typeface="字魂36号-正文宋楷" panose="02000000000000000000" pitchFamily="2" charset="-122"/>
                    <a:ea typeface="字魂36号-正文宋楷" panose="02000000000000000000" pitchFamily="2" charset="-122"/>
                  </a:endParaRPr>
                </a:p>
              </p:txBody>
            </p:sp>
            <p:sp>
              <p:nvSpPr>
                <p:cNvPr id="55" name="椭圆 7"/>
                <p:cNvSpPr/>
                <p:nvPr/>
              </p:nvSpPr>
              <p:spPr>
                <a:xfrm>
                  <a:off x="2773680" y="-365760"/>
                  <a:ext cx="6644640" cy="6644640"/>
                </a:xfrm>
                <a:prstGeom prst="rect">
                  <a:avLst/>
                </a:prstGeom>
                <a:noFill/>
                <a:ln w="28575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>
                    <a:latin typeface="字魂36号-正文宋楷" panose="02000000000000000000" pitchFamily="2" charset="-122"/>
                    <a:ea typeface="字魂36号-正文宋楷" panose="02000000000000000000" pitchFamily="2" charset="-122"/>
                  </a:endParaRPr>
                </a:p>
              </p:txBody>
            </p:sp>
          </p:grpSp>
          <p:sp>
            <p:nvSpPr>
              <p:cNvPr id="51" name="椭圆 3"/>
              <p:cNvSpPr/>
              <p:nvPr/>
            </p:nvSpPr>
            <p:spPr>
              <a:xfrm>
                <a:off x="2794276" y="3139079"/>
                <a:ext cx="1302562" cy="1300566"/>
              </a:xfrm>
              <a:custGeom>
                <a:avLst/>
                <a:gdLst>
                  <a:gd name="connsiteX0" fmla="*/ 519000 w 607639"/>
                  <a:gd name="connsiteY0" fmla="*/ 379197 h 606708"/>
                  <a:gd name="connsiteX1" fmla="*/ 455724 w 607639"/>
                  <a:gd name="connsiteY1" fmla="*/ 442384 h 606708"/>
                  <a:gd name="connsiteX2" fmla="*/ 455724 w 607639"/>
                  <a:gd name="connsiteY2" fmla="*/ 518192 h 606708"/>
                  <a:gd name="connsiteX3" fmla="*/ 468361 w 607639"/>
                  <a:gd name="connsiteY3" fmla="*/ 530812 h 606708"/>
                  <a:gd name="connsiteX4" fmla="*/ 569638 w 607639"/>
                  <a:gd name="connsiteY4" fmla="*/ 530812 h 606708"/>
                  <a:gd name="connsiteX5" fmla="*/ 582275 w 607639"/>
                  <a:gd name="connsiteY5" fmla="*/ 518192 h 606708"/>
                  <a:gd name="connsiteX6" fmla="*/ 582275 w 607639"/>
                  <a:gd name="connsiteY6" fmla="*/ 442384 h 606708"/>
                  <a:gd name="connsiteX7" fmla="*/ 519000 w 607639"/>
                  <a:gd name="connsiteY7" fmla="*/ 379197 h 606708"/>
                  <a:gd name="connsiteX8" fmla="*/ 88639 w 607639"/>
                  <a:gd name="connsiteY8" fmla="*/ 379185 h 606708"/>
                  <a:gd name="connsiteX9" fmla="*/ 25275 w 607639"/>
                  <a:gd name="connsiteY9" fmla="*/ 442376 h 606708"/>
                  <a:gd name="connsiteX10" fmla="*/ 25275 w 607639"/>
                  <a:gd name="connsiteY10" fmla="*/ 518187 h 606708"/>
                  <a:gd name="connsiteX11" fmla="*/ 38001 w 607639"/>
                  <a:gd name="connsiteY11" fmla="*/ 530808 h 606708"/>
                  <a:gd name="connsiteX12" fmla="*/ 139189 w 607639"/>
                  <a:gd name="connsiteY12" fmla="*/ 530808 h 606708"/>
                  <a:gd name="connsiteX13" fmla="*/ 151915 w 607639"/>
                  <a:gd name="connsiteY13" fmla="*/ 518187 h 606708"/>
                  <a:gd name="connsiteX14" fmla="*/ 151915 w 607639"/>
                  <a:gd name="connsiteY14" fmla="*/ 442376 h 606708"/>
                  <a:gd name="connsiteX15" fmla="*/ 88639 w 607639"/>
                  <a:gd name="connsiteY15" fmla="*/ 379185 h 606708"/>
                  <a:gd name="connsiteX16" fmla="*/ 303775 w 607639"/>
                  <a:gd name="connsiteY16" fmla="*/ 328648 h 606708"/>
                  <a:gd name="connsiteX17" fmla="*/ 253139 w 607639"/>
                  <a:gd name="connsiteY17" fmla="*/ 379212 h 606708"/>
                  <a:gd name="connsiteX18" fmla="*/ 253139 w 607639"/>
                  <a:gd name="connsiteY18" fmla="*/ 467633 h 606708"/>
                  <a:gd name="connsiteX19" fmla="*/ 265865 w 607639"/>
                  <a:gd name="connsiteY19" fmla="*/ 480252 h 606708"/>
                  <a:gd name="connsiteX20" fmla="*/ 341773 w 607639"/>
                  <a:gd name="connsiteY20" fmla="*/ 480252 h 606708"/>
                  <a:gd name="connsiteX21" fmla="*/ 354410 w 607639"/>
                  <a:gd name="connsiteY21" fmla="*/ 467633 h 606708"/>
                  <a:gd name="connsiteX22" fmla="*/ 354410 w 607639"/>
                  <a:gd name="connsiteY22" fmla="*/ 379212 h 606708"/>
                  <a:gd name="connsiteX23" fmla="*/ 303775 w 607639"/>
                  <a:gd name="connsiteY23" fmla="*/ 328648 h 606708"/>
                  <a:gd name="connsiteX24" fmla="*/ 170426 w 607639"/>
                  <a:gd name="connsiteY24" fmla="*/ 224541 h 606708"/>
                  <a:gd name="connsiteX25" fmla="*/ 177190 w 607639"/>
                  <a:gd name="connsiteY25" fmla="*/ 235739 h 606708"/>
                  <a:gd name="connsiteX26" fmla="*/ 177190 w 607639"/>
                  <a:gd name="connsiteY26" fmla="*/ 593999 h 606708"/>
                  <a:gd name="connsiteX27" fmla="*/ 164553 w 607639"/>
                  <a:gd name="connsiteY27" fmla="*/ 606708 h 606708"/>
                  <a:gd name="connsiteX28" fmla="*/ 12637 w 607639"/>
                  <a:gd name="connsiteY28" fmla="*/ 606708 h 606708"/>
                  <a:gd name="connsiteX29" fmla="*/ 0 w 607639"/>
                  <a:gd name="connsiteY29" fmla="*/ 593999 h 606708"/>
                  <a:gd name="connsiteX30" fmla="*/ 0 w 607639"/>
                  <a:gd name="connsiteY30" fmla="*/ 341235 h 606708"/>
                  <a:gd name="connsiteX31" fmla="*/ 712 w 607639"/>
                  <a:gd name="connsiteY31" fmla="*/ 337947 h 606708"/>
                  <a:gd name="connsiteX32" fmla="*/ 890 w 607639"/>
                  <a:gd name="connsiteY32" fmla="*/ 336880 h 606708"/>
                  <a:gd name="connsiteX33" fmla="*/ 4984 w 607639"/>
                  <a:gd name="connsiteY33" fmla="*/ 331459 h 606708"/>
                  <a:gd name="connsiteX34" fmla="*/ 5429 w 607639"/>
                  <a:gd name="connsiteY34" fmla="*/ 330837 h 606708"/>
                  <a:gd name="connsiteX35" fmla="*/ 157344 w 607639"/>
                  <a:gd name="connsiteY35" fmla="*/ 225341 h 606708"/>
                  <a:gd name="connsiteX36" fmla="*/ 170426 w 607639"/>
                  <a:gd name="connsiteY36" fmla="*/ 224541 h 606708"/>
                  <a:gd name="connsiteX37" fmla="*/ 437213 w 607639"/>
                  <a:gd name="connsiteY37" fmla="*/ 224471 h 606708"/>
                  <a:gd name="connsiteX38" fmla="*/ 450295 w 607639"/>
                  <a:gd name="connsiteY38" fmla="*/ 225271 h 606708"/>
                  <a:gd name="connsiteX39" fmla="*/ 602210 w 607639"/>
                  <a:gd name="connsiteY39" fmla="*/ 330850 h 606708"/>
                  <a:gd name="connsiteX40" fmla="*/ 602655 w 607639"/>
                  <a:gd name="connsiteY40" fmla="*/ 331384 h 606708"/>
                  <a:gd name="connsiteX41" fmla="*/ 606749 w 607639"/>
                  <a:gd name="connsiteY41" fmla="*/ 336894 h 606708"/>
                  <a:gd name="connsiteX42" fmla="*/ 606927 w 607639"/>
                  <a:gd name="connsiteY42" fmla="*/ 337871 h 606708"/>
                  <a:gd name="connsiteX43" fmla="*/ 607639 w 607639"/>
                  <a:gd name="connsiteY43" fmla="*/ 341248 h 606708"/>
                  <a:gd name="connsiteX44" fmla="*/ 607639 w 607639"/>
                  <a:gd name="connsiteY44" fmla="*/ 593999 h 606708"/>
                  <a:gd name="connsiteX45" fmla="*/ 594913 w 607639"/>
                  <a:gd name="connsiteY45" fmla="*/ 606708 h 606708"/>
                  <a:gd name="connsiteX46" fmla="*/ 443086 w 607639"/>
                  <a:gd name="connsiteY46" fmla="*/ 606708 h 606708"/>
                  <a:gd name="connsiteX47" fmla="*/ 430449 w 607639"/>
                  <a:gd name="connsiteY47" fmla="*/ 593999 h 606708"/>
                  <a:gd name="connsiteX48" fmla="*/ 430449 w 607639"/>
                  <a:gd name="connsiteY48" fmla="*/ 235758 h 606708"/>
                  <a:gd name="connsiteX49" fmla="*/ 437213 w 607639"/>
                  <a:gd name="connsiteY49" fmla="*/ 224471 h 606708"/>
                  <a:gd name="connsiteX50" fmla="*/ 303775 w 607639"/>
                  <a:gd name="connsiteY50" fmla="*/ 126390 h 606708"/>
                  <a:gd name="connsiteX51" fmla="*/ 253139 w 607639"/>
                  <a:gd name="connsiteY51" fmla="*/ 176954 h 606708"/>
                  <a:gd name="connsiteX52" fmla="*/ 253139 w 607639"/>
                  <a:gd name="connsiteY52" fmla="*/ 265464 h 606708"/>
                  <a:gd name="connsiteX53" fmla="*/ 265865 w 607639"/>
                  <a:gd name="connsiteY53" fmla="*/ 278083 h 606708"/>
                  <a:gd name="connsiteX54" fmla="*/ 341773 w 607639"/>
                  <a:gd name="connsiteY54" fmla="*/ 278083 h 606708"/>
                  <a:gd name="connsiteX55" fmla="*/ 354410 w 607639"/>
                  <a:gd name="connsiteY55" fmla="*/ 265464 h 606708"/>
                  <a:gd name="connsiteX56" fmla="*/ 354410 w 607639"/>
                  <a:gd name="connsiteY56" fmla="*/ 176954 h 606708"/>
                  <a:gd name="connsiteX57" fmla="*/ 303775 w 607639"/>
                  <a:gd name="connsiteY57" fmla="*/ 126390 h 606708"/>
                  <a:gd name="connsiteX58" fmla="*/ 300304 w 607639"/>
                  <a:gd name="connsiteY58" fmla="*/ 467 h 606708"/>
                  <a:gd name="connsiteX59" fmla="*/ 307245 w 607639"/>
                  <a:gd name="connsiteY59" fmla="*/ 467 h 606708"/>
                  <a:gd name="connsiteX60" fmla="*/ 395879 w 607639"/>
                  <a:gd name="connsiteY60" fmla="*/ 25794 h 606708"/>
                  <a:gd name="connsiteX61" fmla="*/ 405045 w 607639"/>
                  <a:gd name="connsiteY61" fmla="*/ 37968 h 606708"/>
                  <a:gd name="connsiteX62" fmla="*/ 405045 w 607639"/>
                  <a:gd name="connsiteY62" fmla="*/ 594000 h 606708"/>
                  <a:gd name="connsiteX63" fmla="*/ 392409 w 607639"/>
                  <a:gd name="connsiteY63" fmla="*/ 606708 h 606708"/>
                  <a:gd name="connsiteX64" fmla="*/ 215230 w 607639"/>
                  <a:gd name="connsiteY64" fmla="*/ 606708 h 606708"/>
                  <a:gd name="connsiteX65" fmla="*/ 202593 w 607639"/>
                  <a:gd name="connsiteY65" fmla="*/ 594000 h 606708"/>
                  <a:gd name="connsiteX66" fmla="*/ 202593 w 607639"/>
                  <a:gd name="connsiteY66" fmla="*/ 37968 h 606708"/>
                  <a:gd name="connsiteX67" fmla="*/ 211759 w 607639"/>
                  <a:gd name="connsiteY67" fmla="*/ 25794 h 6067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</a:cxnLst>
                <a:rect l="l" t="t" r="r" b="b"/>
                <a:pathLst>
                  <a:path w="607639" h="606708">
                    <a:moveTo>
                      <a:pt x="519000" y="379197"/>
                    </a:moveTo>
                    <a:cubicBezTo>
                      <a:pt x="484113" y="379197"/>
                      <a:pt x="455724" y="407547"/>
                      <a:pt x="455724" y="442384"/>
                    </a:cubicBezTo>
                    <a:lnTo>
                      <a:pt x="455724" y="518192"/>
                    </a:lnTo>
                    <a:cubicBezTo>
                      <a:pt x="455724" y="525213"/>
                      <a:pt x="461420" y="530812"/>
                      <a:pt x="468361" y="530812"/>
                    </a:cubicBezTo>
                    <a:lnTo>
                      <a:pt x="569638" y="530812"/>
                    </a:lnTo>
                    <a:cubicBezTo>
                      <a:pt x="576669" y="530812"/>
                      <a:pt x="582275" y="525213"/>
                      <a:pt x="582275" y="518192"/>
                    </a:cubicBezTo>
                    <a:lnTo>
                      <a:pt x="582275" y="442384"/>
                    </a:lnTo>
                    <a:cubicBezTo>
                      <a:pt x="582275" y="407547"/>
                      <a:pt x="553886" y="379197"/>
                      <a:pt x="519000" y="379197"/>
                    </a:cubicBezTo>
                    <a:close/>
                    <a:moveTo>
                      <a:pt x="88639" y="379185"/>
                    </a:moveTo>
                    <a:cubicBezTo>
                      <a:pt x="53753" y="379185"/>
                      <a:pt x="25275" y="407537"/>
                      <a:pt x="25275" y="442376"/>
                    </a:cubicBezTo>
                    <a:lnTo>
                      <a:pt x="25275" y="518187"/>
                    </a:lnTo>
                    <a:cubicBezTo>
                      <a:pt x="25275" y="525209"/>
                      <a:pt x="30970" y="530808"/>
                      <a:pt x="38001" y="530808"/>
                    </a:cubicBezTo>
                    <a:lnTo>
                      <a:pt x="139189" y="530808"/>
                    </a:lnTo>
                    <a:cubicBezTo>
                      <a:pt x="146219" y="530808"/>
                      <a:pt x="151915" y="525209"/>
                      <a:pt x="151915" y="518187"/>
                    </a:cubicBezTo>
                    <a:lnTo>
                      <a:pt x="151915" y="442376"/>
                    </a:lnTo>
                    <a:cubicBezTo>
                      <a:pt x="151915" y="407537"/>
                      <a:pt x="123526" y="379185"/>
                      <a:pt x="88639" y="379185"/>
                    </a:cubicBezTo>
                    <a:close/>
                    <a:moveTo>
                      <a:pt x="303775" y="328648"/>
                    </a:moveTo>
                    <a:cubicBezTo>
                      <a:pt x="275921" y="328648"/>
                      <a:pt x="253139" y="351308"/>
                      <a:pt x="253139" y="379212"/>
                    </a:cubicBezTo>
                    <a:lnTo>
                      <a:pt x="253139" y="467633"/>
                    </a:lnTo>
                    <a:cubicBezTo>
                      <a:pt x="253139" y="474654"/>
                      <a:pt x="258835" y="480252"/>
                      <a:pt x="265865" y="480252"/>
                    </a:cubicBezTo>
                    <a:lnTo>
                      <a:pt x="341773" y="480252"/>
                    </a:lnTo>
                    <a:cubicBezTo>
                      <a:pt x="348804" y="480252"/>
                      <a:pt x="354410" y="474654"/>
                      <a:pt x="354410" y="467633"/>
                    </a:cubicBezTo>
                    <a:lnTo>
                      <a:pt x="354410" y="379212"/>
                    </a:lnTo>
                    <a:cubicBezTo>
                      <a:pt x="354410" y="351308"/>
                      <a:pt x="331717" y="328648"/>
                      <a:pt x="303775" y="328648"/>
                    </a:cubicBezTo>
                    <a:close/>
                    <a:moveTo>
                      <a:pt x="170426" y="224541"/>
                    </a:moveTo>
                    <a:cubicBezTo>
                      <a:pt x="174609" y="226674"/>
                      <a:pt x="177190" y="231029"/>
                      <a:pt x="177190" y="235739"/>
                    </a:cubicBezTo>
                    <a:lnTo>
                      <a:pt x="177190" y="593999"/>
                    </a:lnTo>
                    <a:cubicBezTo>
                      <a:pt x="177190" y="601020"/>
                      <a:pt x="171494" y="606708"/>
                      <a:pt x="164553" y="606708"/>
                    </a:cubicBezTo>
                    <a:lnTo>
                      <a:pt x="12637" y="606708"/>
                    </a:lnTo>
                    <a:cubicBezTo>
                      <a:pt x="5696" y="606708"/>
                      <a:pt x="0" y="601020"/>
                      <a:pt x="0" y="593999"/>
                    </a:cubicBezTo>
                    <a:lnTo>
                      <a:pt x="0" y="341235"/>
                    </a:lnTo>
                    <a:cubicBezTo>
                      <a:pt x="0" y="340080"/>
                      <a:pt x="356" y="339013"/>
                      <a:pt x="712" y="337947"/>
                    </a:cubicBezTo>
                    <a:cubicBezTo>
                      <a:pt x="801" y="337591"/>
                      <a:pt x="801" y="337236"/>
                      <a:pt x="890" y="336880"/>
                    </a:cubicBezTo>
                    <a:cubicBezTo>
                      <a:pt x="1691" y="334658"/>
                      <a:pt x="3204" y="332881"/>
                      <a:pt x="4984" y="331459"/>
                    </a:cubicBezTo>
                    <a:cubicBezTo>
                      <a:pt x="5162" y="331281"/>
                      <a:pt x="5251" y="331015"/>
                      <a:pt x="5429" y="330837"/>
                    </a:cubicBezTo>
                    <a:lnTo>
                      <a:pt x="157344" y="225341"/>
                    </a:lnTo>
                    <a:cubicBezTo>
                      <a:pt x="161171" y="222675"/>
                      <a:pt x="166243" y="222408"/>
                      <a:pt x="170426" y="224541"/>
                    </a:cubicBezTo>
                    <a:close/>
                    <a:moveTo>
                      <a:pt x="437213" y="224471"/>
                    </a:moveTo>
                    <a:cubicBezTo>
                      <a:pt x="441396" y="222338"/>
                      <a:pt x="446468" y="222605"/>
                      <a:pt x="450295" y="225271"/>
                    </a:cubicBezTo>
                    <a:lnTo>
                      <a:pt x="602210" y="330850"/>
                    </a:lnTo>
                    <a:cubicBezTo>
                      <a:pt x="602388" y="330939"/>
                      <a:pt x="602388" y="331295"/>
                      <a:pt x="602655" y="331384"/>
                    </a:cubicBezTo>
                    <a:cubicBezTo>
                      <a:pt x="604435" y="332894"/>
                      <a:pt x="605948" y="334672"/>
                      <a:pt x="606749" y="336894"/>
                    </a:cubicBezTo>
                    <a:cubicBezTo>
                      <a:pt x="606838" y="337249"/>
                      <a:pt x="606838" y="337516"/>
                      <a:pt x="606927" y="337871"/>
                    </a:cubicBezTo>
                    <a:cubicBezTo>
                      <a:pt x="607194" y="339027"/>
                      <a:pt x="607639" y="340093"/>
                      <a:pt x="607639" y="341248"/>
                    </a:cubicBezTo>
                    <a:lnTo>
                      <a:pt x="607639" y="593999"/>
                    </a:lnTo>
                    <a:cubicBezTo>
                      <a:pt x="607639" y="601020"/>
                      <a:pt x="601943" y="606708"/>
                      <a:pt x="594913" y="606708"/>
                    </a:cubicBezTo>
                    <a:lnTo>
                      <a:pt x="443086" y="606708"/>
                    </a:lnTo>
                    <a:cubicBezTo>
                      <a:pt x="436056" y="606708"/>
                      <a:pt x="430449" y="601020"/>
                      <a:pt x="430449" y="593999"/>
                    </a:cubicBezTo>
                    <a:lnTo>
                      <a:pt x="430449" y="235758"/>
                    </a:lnTo>
                    <a:cubicBezTo>
                      <a:pt x="430449" y="231047"/>
                      <a:pt x="433030" y="226693"/>
                      <a:pt x="437213" y="224471"/>
                    </a:cubicBezTo>
                    <a:close/>
                    <a:moveTo>
                      <a:pt x="303775" y="126390"/>
                    </a:moveTo>
                    <a:cubicBezTo>
                      <a:pt x="275921" y="126390"/>
                      <a:pt x="253139" y="149050"/>
                      <a:pt x="253139" y="176954"/>
                    </a:cubicBezTo>
                    <a:lnTo>
                      <a:pt x="253139" y="265464"/>
                    </a:lnTo>
                    <a:cubicBezTo>
                      <a:pt x="253139" y="272396"/>
                      <a:pt x="258835" y="278083"/>
                      <a:pt x="265865" y="278083"/>
                    </a:cubicBezTo>
                    <a:lnTo>
                      <a:pt x="341773" y="278083"/>
                    </a:lnTo>
                    <a:cubicBezTo>
                      <a:pt x="348804" y="278083"/>
                      <a:pt x="354410" y="272396"/>
                      <a:pt x="354410" y="265464"/>
                    </a:cubicBezTo>
                    <a:lnTo>
                      <a:pt x="354410" y="176954"/>
                    </a:lnTo>
                    <a:cubicBezTo>
                      <a:pt x="354410" y="149050"/>
                      <a:pt x="331717" y="126390"/>
                      <a:pt x="303775" y="126390"/>
                    </a:cubicBezTo>
                    <a:close/>
                    <a:moveTo>
                      <a:pt x="300304" y="467"/>
                    </a:moveTo>
                    <a:cubicBezTo>
                      <a:pt x="302618" y="-155"/>
                      <a:pt x="305020" y="-155"/>
                      <a:pt x="307245" y="467"/>
                    </a:cubicBezTo>
                    <a:lnTo>
                      <a:pt x="395879" y="25794"/>
                    </a:lnTo>
                    <a:cubicBezTo>
                      <a:pt x="401308" y="27304"/>
                      <a:pt x="405045" y="32281"/>
                      <a:pt x="405045" y="37968"/>
                    </a:cubicBezTo>
                    <a:lnTo>
                      <a:pt x="405045" y="594000"/>
                    </a:lnTo>
                    <a:cubicBezTo>
                      <a:pt x="405045" y="601021"/>
                      <a:pt x="399350" y="606708"/>
                      <a:pt x="392409" y="606708"/>
                    </a:cubicBezTo>
                    <a:lnTo>
                      <a:pt x="215230" y="606708"/>
                    </a:lnTo>
                    <a:cubicBezTo>
                      <a:pt x="208199" y="606708"/>
                      <a:pt x="202593" y="601021"/>
                      <a:pt x="202593" y="594000"/>
                    </a:cubicBezTo>
                    <a:lnTo>
                      <a:pt x="202593" y="37968"/>
                    </a:lnTo>
                    <a:cubicBezTo>
                      <a:pt x="202593" y="32281"/>
                      <a:pt x="206331" y="27304"/>
                      <a:pt x="211759" y="25794"/>
                    </a:cubicBezTo>
                    <a:close/>
                  </a:path>
                </a:pathLst>
              </a:custGeom>
              <a:gradFill flip="none" rotWithShape="0">
                <a:gsLst>
                  <a:gs pos="0">
                    <a:srgbClr val="EE6835"/>
                  </a:gs>
                  <a:gs pos="100000">
                    <a:srgbClr val="C32952"/>
                  </a:gs>
                </a:gsLst>
                <a:lin ang="5400000" scaled="1"/>
                <a:tileRect/>
              </a:gradFill>
              <a:ln w="254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</p:grpSp>
        <p:grpSp>
          <p:nvGrpSpPr>
            <p:cNvPr id="36" name="组合 35"/>
            <p:cNvGrpSpPr/>
            <p:nvPr/>
          </p:nvGrpSpPr>
          <p:grpSpPr>
            <a:xfrm>
              <a:off x="2749656" y="3857929"/>
              <a:ext cx="2965344" cy="845903"/>
              <a:chOff x="1809751" y="2496470"/>
              <a:chExt cx="2965344" cy="845903"/>
            </a:xfrm>
          </p:grpSpPr>
          <p:sp>
            <p:nvSpPr>
              <p:cNvPr id="37" name="文本框 36"/>
              <p:cNvSpPr txBox="1"/>
              <p:nvPr/>
            </p:nvSpPr>
            <p:spPr>
              <a:xfrm>
                <a:off x="1809751" y="2934313"/>
                <a:ext cx="2965344" cy="4080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en-US" altLang="zh-CN" sz="900" dirty="0">
                    <a:solidFill>
                      <a:schemeClr val="bg1">
                        <a:lumMod val="50000"/>
                      </a:schemeClr>
                    </a:solidFill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The user can demonstrate on a projector or computer, or print the presentation and make it into a film to be used in a wider field</a:t>
                </a:r>
              </a:p>
            </p:txBody>
          </p:sp>
          <p:sp>
            <p:nvSpPr>
              <p:cNvPr id="38" name="文本框 37"/>
              <p:cNvSpPr txBox="1"/>
              <p:nvPr/>
            </p:nvSpPr>
            <p:spPr>
              <a:xfrm>
                <a:off x="1809751" y="2496470"/>
                <a:ext cx="1514484" cy="5133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zh-CN" altLang="en-US" sz="2400" dirty="0"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标题添加</a:t>
                </a:r>
                <a:endParaRPr lang="en-US" altLang="zh-CN" sz="2400" dirty="0"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</p:grpSp>
      </p:grpSp>
      <p:grpSp>
        <p:nvGrpSpPr>
          <p:cNvPr id="75" name="组合 74"/>
          <p:cNvGrpSpPr/>
          <p:nvPr/>
        </p:nvGrpSpPr>
        <p:grpSpPr>
          <a:xfrm>
            <a:off x="6539144" y="3789363"/>
            <a:ext cx="4313915" cy="1149798"/>
            <a:chOff x="6539143" y="3789363"/>
            <a:chExt cx="4313914" cy="1149798"/>
          </a:xfrm>
        </p:grpSpPr>
        <p:grpSp>
          <p:nvGrpSpPr>
            <p:cNvPr id="63" name="组合 62"/>
            <p:cNvGrpSpPr/>
            <p:nvPr/>
          </p:nvGrpSpPr>
          <p:grpSpPr>
            <a:xfrm>
              <a:off x="6539143" y="3789363"/>
              <a:ext cx="1149799" cy="1149798"/>
              <a:chOff x="2101400" y="2445208"/>
              <a:chExt cx="2688314" cy="2688311"/>
            </a:xfrm>
          </p:grpSpPr>
          <p:grpSp>
            <p:nvGrpSpPr>
              <p:cNvPr id="64" name="组合 63"/>
              <p:cNvGrpSpPr/>
              <p:nvPr/>
            </p:nvGrpSpPr>
            <p:grpSpPr>
              <a:xfrm>
                <a:off x="2101400" y="2445208"/>
                <a:ext cx="2688314" cy="2688311"/>
                <a:chOff x="2773680" y="-365760"/>
                <a:chExt cx="6644640" cy="6644640"/>
              </a:xfrm>
            </p:grpSpPr>
            <p:sp>
              <p:nvSpPr>
                <p:cNvPr id="66" name="椭圆 4"/>
                <p:cNvSpPr/>
                <p:nvPr/>
              </p:nvSpPr>
              <p:spPr>
                <a:xfrm>
                  <a:off x="3337559" y="198120"/>
                  <a:ext cx="5516879" cy="5516881"/>
                </a:xfrm>
                <a:prstGeom prst="rect">
                  <a:avLst/>
                </a:prstGeom>
                <a:noFill/>
                <a:ln w="28575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>
                    <a:latin typeface="字魂36号-正文宋楷" panose="02000000000000000000" pitchFamily="2" charset="-122"/>
                    <a:ea typeface="字魂36号-正文宋楷" panose="02000000000000000000" pitchFamily="2" charset="-122"/>
                  </a:endParaRPr>
                </a:p>
              </p:txBody>
            </p:sp>
            <p:sp>
              <p:nvSpPr>
                <p:cNvPr id="67" name="椭圆 5"/>
                <p:cNvSpPr/>
                <p:nvPr/>
              </p:nvSpPr>
              <p:spPr>
                <a:xfrm>
                  <a:off x="3169920" y="30480"/>
                  <a:ext cx="5852160" cy="5852160"/>
                </a:xfrm>
                <a:prstGeom prst="rect">
                  <a:avLst/>
                </a:prstGeom>
                <a:noFill/>
                <a:ln w="2857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>
                    <a:latin typeface="字魂36号-正文宋楷" panose="02000000000000000000" pitchFamily="2" charset="-122"/>
                    <a:ea typeface="字魂36号-正文宋楷" panose="02000000000000000000" pitchFamily="2" charset="-122"/>
                  </a:endParaRPr>
                </a:p>
              </p:txBody>
            </p:sp>
            <p:sp>
              <p:nvSpPr>
                <p:cNvPr id="68" name="椭圆 6"/>
                <p:cNvSpPr/>
                <p:nvPr/>
              </p:nvSpPr>
              <p:spPr>
                <a:xfrm>
                  <a:off x="2956560" y="-182880"/>
                  <a:ext cx="6278880" cy="6278880"/>
                </a:xfrm>
                <a:prstGeom prst="rect">
                  <a:avLst/>
                </a:prstGeom>
                <a:noFill/>
                <a:ln w="28575">
                  <a:solidFill>
                    <a:schemeClr val="accent1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>
                    <a:latin typeface="字魂36号-正文宋楷" panose="02000000000000000000" pitchFamily="2" charset="-122"/>
                    <a:ea typeface="字魂36号-正文宋楷" panose="02000000000000000000" pitchFamily="2" charset="-122"/>
                  </a:endParaRPr>
                </a:p>
              </p:txBody>
            </p:sp>
            <p:sp>
              <p:nvSpPr>
                <p:cNvPr id="69" name="椭圆 7"/>
                <p:cNvSpPr/>
                <p:nvPr/>
              </p:nvSpPr>
              <p:spPr>
                <a:xfrm>
                  <a:off x="2773680" y="-365760"/>
                  <a:ext cx="6644640" cy="6644640"/>
                </a:xfrm>
                <a:prstGeom prst="rect">
                  <a:avLst/>
                </a:prstGeom>
                <a:noFill/>
                <a:ln w="28575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>
                    <a:latin typeface="字魂36号-正文宋楷" panose="02000000000000000000" pitchFamily="2" charset="-122"/>
                    <a:ea typeface="字魂36号-正文宋楷" panose="02000000000000000000" pitchFamily="2" charset="-122"/>
                  </a:endParaRPr>
                </a:p>
              </p:txBody>
            </p:sp>
          </p:grpSp>
          <p:sp>
            <p:nvSpPr>
              <p:cNvPr id="65" name="椭圆 3"/>
              <p:cNvSpPr/>
              <p:nvPr/>
            </p:nvSpPr>
            <p:spPr>
              <a:xfrm>
                <a:off x="2794276" y="3139087"/>
                <a:ext cx="1302562" cy="1300551"/>
              </a:xfrm>
              <a:custGeom>
                <a:avLst/>
                <a:gdLst>
                  <a:gd name="connsiteX0" fmla="*/ 444103 w 607089"/>
                  <a:gd name="connsiteY0" fmla="*/ 163584 h 606152"/>
                  <a:gd name="connsiteX1" fmla="*/ 469914 w 607089"/>
                  <a:gd name="connsiteY1" fmla="*/ 176766 h 606152"/>
                  <a:gd name="connsiteX2" fmla="*/ 475193 w 607089"/>
                  <a:gd name="connsiteY2" fmla="*/ 220412 h 606152"/>
                  <a:gd name="connsiteX3" fmla="*/ 378258 w 607089"/>
                  <a:gd name="connsiteY3" fmla="*/ 317225 h 606152"/>
                  <a:gd name="connsiteX4" fmla="*/ 346435 w 607089"/>
                  <a:gd name="connsiteY4" fmla="*/ 330260 h 606152"/>
                  <a:gd name="connsiteX5" fmla="*/ 313879 w 607089"/>
                  <a:gd name="connsiteY5" fmla="*/ 316492 h 606152"/>
                  <a:gd name="connsiteX6" fmla="*/ 248913 w 607089"/>
                  <a:gd name="connsiteY6" fmla="*/ 251755 h 606152"/>
                  <a:gd name="connsiteX7" fmla="*/ 242021 w 607089"/>
                  <a:gd name="connsiteY7" fmla="*/ 228760 h 606152"/>
                  <a:gd name="connsiteX8" fmla="*/ 254926 w 607089"/>
                  <a:gd name="connsiteY8" fmla="*/ 208695 h 606152"/>
                  <a:gd name="connsiteX9" fmla="*/ 280883 w 607089"/>
                  <a:gd name="connsiteY9" fmla="*/ 195074 h 606152"/>
                  <a:gd name="connsiteX10" fmla="*/ 297894 w 607089"/>
                  <a:gd name="connsiteY10" fmla="*/ 202836 h 606152"/>
                  <a:gd name="connsiteX11" fmla="*/ 342036 w 607089"/>
                  <a:gd name="connsiteY11" fmla="*/ 246922 h 606152"/>
                  <a:gd name="connsiteX12" fmla="*/ 346435 w 607089"/>
                  <a:gd name="connsiteY12" fmla="*/ 249705 h 606152"/>
                  <a:gd name="connsiteX13" fmla="*/ 350541 w 607089"/>
                  <a:gd name="connsiteY13" fmla="*/ 247068 h 606152"/>
                  <a:gd name="connsiteX14" fmla="*/ 426212 w 607089"/>
                  <a:gd name="connsiteY14" fmla="*/ 171493 h 606152"/>
                  <a:gd name="connsiteX15" fmla="*/ 444103 w 607089"/>
                  <a:gd name="connsiteY15" fmla="*/ 163584 h 606152"/>
                  <a:gd name="connsiteX16" fmla="*/ 360877 w 607089"/>
                  <a:gd name="connsiteY16" fmla="*/ 64177 h 606152"/>
                  <a:gd name="connsiteX17" fmla="*/ 232178 w 607089"/>
                  <a:gd name="connsiteY17" fmla="*/ 117334 h 606152"/>
                  <a:gd name="connsiteX18" fmla="*/ 232178 w 607089"/>
                  <a:gd name="connsiteY18" fmla="*/ 374333 h 606152"/>
                  <a:gd name="connsiteX19" fmla="*/ 489575 w 607089"/>
                  <a:gd name="connsiteY19" fmla="*/ 374333 h 606152"/>
                  <a:gd name="connsiteX20" fmla="*/ 489575 w 607089"/>
                  <a:gd name="connsiteY20" fmla="*/ 117334 h 606152"/>
                  <a:gd name="connsiteX21" fmla="*/ 360877 w 607089"/>
                  <a:gd name="connsiteY21" fmla="*/ 64177 h 606152"/>
                  <a:gd name="connsiteX22" fmla="*/ 360876 w 607089"/>
                  <a:gd name="connsiteY22" fmla="*/ 0 h 606152"/>
                  <a:gd name="connsiteX23" fmla="*/ 535041 w 607089"/>
                  <a:gd name="connsiteY23" fmla="*/ 71938 h 606152"/>
                  <a:gd name="connsiteX24" fmla="*/ 535041 w 607089"/>
                  <a:gd name="connsiteY24" fmla="*/ 419729 h 606152"/>
                  <a:gd name="connsiteX25" fmla="*/ 237751 w 607089"/>
                  <a:gd name="connsiteY25" fmla="*/ 456778 h 606152"/>
                  <a:gd name="connsiteX26" fmla="*/ 225138 w 607089"/>
                  <a:gd name="connsiteY26" fmla="*/ 458388 h 606152"/>
                  <a:gd name="connsiteX27" fmla="*/ 99740 w 607089"/>
                  <a:gd name="connsiteY27" fmla="*/ 583593 h 606152"/>
                  <a:gd name="connsiteX28" fmla="*/ 17607 w 607089"/>
                  <a:gd name="connsiteY28" fmla="*/ 592379 h 606152"/>
                  <a:gd name="connsiteX29" fmla="*/ 13794 w 607089"/>
                  <a:gd name="connsiteY29" fmla="*/ 588572 h 606152"/>
                  <a:gd name="connsiteX30" fmla="*/ 22594 w 607089"/>
                  <a:gd name="connsiteY30" fmla="*/ 506567 h 606152"/>
                  <a:gd name="connsiteX31" fmla="*/ 148139 w 607089"/>
                  <a:gd name="connsiteY31" fmla="*/ 381069 h 606152"/>
                  <a:gd name="connsiteX32" fmla="*/ 149606 w 607089"/>
                  <a:gd name="connsiteY32" fmla="*/ 368768 h 606152"/>
                  <a:gd name="connsiteX33" fmla="*/ 186712 w 607089"/>
                  <a:gd name="connsiteY33" fmla="*/ 71938 h 606152"/>
                  <a:gd name="connsiteX34" fmla="*/ 360876 w 607089"/>
                  <a:gd name="connsiteY34" fmla="*/ 0 h 6061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607089" h="606152">
                    <a:moveTo>
                      <a:pt x="444103" y="163584"/>
                    </a:moveTo>
                    <a:cubicBezTo>
                      <a:pt x="452462" y="163584"/>
                      <a:pt x="461261" y="167978"/>
                      <a:pt x="469914" y="176766"/>
                    </a:cubicBezTo>
                    <a:cubicBezTo>
                      <a:pt x="485459" y="192291"/>
                      <a:pt x="487365" y="208256"/>
                      <a:pt x="475193" y="220412"/>
                    </a:cubicBezTo>
                    <a:lnTo>
                      <a:pt x="378258" y="317225"/>
                    </a:lnTo>
                    <a:cubicBezTo>
                      <a:pt x="369459" y="326013"/>
                      <a:pt x="359047" y="330260"/>
                      <a:pt x="346435" y="330260"/>
                    </a:cubicBezTo>
                    <a:cubicBezTo>
                      <a:pt x="337783" y="330260"/>
                      <a:pt x="325171" y="327917"/>
                      <a:pt x="313879" y="316492"/>
                    </a:cubicBezTo>
                    <a:lnTo>
                      <a:pt x="248913" y="251755"/>
                    </a:lnTo>
                    <a:cubicBezTo>
                      <a:pt x="242314" y="245018"/>
                      <a:pt x="239821" y="237109"/>
                      <a:pt x="242021" y="228760"/>
                    </a:cubicBezTo>
                    <a:cubicBezTo>
                      <a:pt x="243634" y="222463"/>
                      <a:pt x="247887" y="215872"/>
                      <a:pt x="254926" y="208695"/>
                    </a:cubicBezTo>
                    <a:cubicBezTo>
                      <a:pt x="264165" y="199614"/>
                      <a:pt x="272670" y="195074"/>
                      <a:pt x="280883" y="195074"/>
                    </a:cubicBezTo>
                    <a:cubicBezTo>
                      <a:pt x="287042" y="195074"/>
                      <a:pt x="292761" y="197710"/>
                      <a:pt x="297894" y="202836"/>
                    </a:cubicBezTo>
                    <a:cubicBezTo>
                      <a:pt x="298187" y="203129"/>
                      <a:pt x="326491" y="231397"/>
                      <a:pt x="342036" y="246922"/>
                    </a:cubicBezTo>
                    <a:cubicBezTo>
                      <a:pt x="343649" y="248533"/>
                      <a:pt x="344529" y="249705"/>
                      <a:pt x="346435" y="249705"/>
                    </a:cubicBezTo>
                    <a:cubicBezTo>
                      <a:pt x="348195" y="249705"/>
                      <a:pt x="349075" y="248533"/>
                      <a:pt x="350541" y="247068"/>
                    </a:cubicBezTo>
                    <a:cubicBezTo>
                      <a:pt x="376058" y="221584"/>
                      <a:pt x="425626" y="172079"/>
                      <a:pt x="426212" y="171493"/>
                    </a:cubicBezTo>
                    <a:cubicBezTo>
                      <a:pt x="431492" y="166220"/>
                      <a:pt x="437504" y="163584"/>
                      <a:pt x="444103" y="163584"/>
                    </a:cubicBezTo>
                    <a:close/>
                    <a:moveTo>
                      <a:pt x="360877" y="64177"/>
                    </a:moveTo>
                    <a:cubicBezTo>
                      <a:pt x="314274" y="64177"/>
                      <a:pt x="267671" y="81896"/>
                      <a:pt x="232178" y="117334"/>
                    </a:cubicBezTo>
                    <a:cubicBezTo>
                      <a:pt x="161192" y="188210"/>
                      <a:pt x="161192" y="303457"/>
                      <a:pt x="232178" y="374333"/>
                    </a:cubicBezTo>
                    <a:cubicBezTo>
                      <a:pt x="303164" y="445209"/>
                      <a:pt x="418589" y="445209"/>
                      <a:pt x="489575" y="374333"/>
                    </a:cubicBezTo>
                    <a:cubicBezTo>
                      <a:pt x="560560" y="303457"/>
                      <a:pt x="560560" y="188210"/>
                      <a:pt x="489575" y="117334"/>
                    </a:cubicBezTo>
                    <a:cubicBezTo>
                      <a:pt x="454082" y="81896"/>
                      <a:pt x="407479" y="64177"/>
                      <a:pt x="360877" y="64177"/>
                    </a:cubicBezTo>
                    <a:close/>
                    <a:moveTo>
                      <a:pt x="360876" y="0"/>
                    </a:moveTo>
                    <a:cubicBezTo>
                      <a:pt x="423942" y="0"/>
                      <a:pt x="487008" y="23980"/>
                      <a:pt x="535041" y="71938"/>
                    </a:cubicBezTo>
                    <a:cubicBezTo>
                      <a:pt x="631106" y="167855"/>
                      <a:pt x="631106" y="323812"/>
                      <a:pt x="535041" y="419729"/>
                    </a:cubicBezTo>
                    <a:cubicBezTo>
                      <a:pt x="453495" y="501148"/>
                      <a:pt x="332350" y="513449"/>
                      <a:pt x="237751" y="456778"/>
                    </a:cubicBezTo>
                    <a:cubicBezTo>
                      <a:pt x="237751" y="456778"/>
                      <a:pt x="230858" y="452677"/>
                      <a:pt x="225138" y="458388"/>
                    </a:cubicBezTo>
                    <a:cubicBezTo>
                      <a:pt x="193752" y="489726"/>
                      <a:pt x="99740" y="583593"/>
                      <a:pt x="99740" y="583593"/>
                    </a:cubicBezTo>
                    <a:cubicBezTo>
                      <a:pt x="74660" y="608634"/>
                      <a:pt x="39754" y="614638"/>
                      <a:pt x="17607" y="592379"/>
                    </a:cubicBezTo>
                    <a:lnTo>
                      <a:pt x="13794" y="588572"/>
                    </a:lnTo>
                    <a:cubicBezTo>
                      <a:pt x="-8499" y="566460"/>
                      <a:pt x="-2486" y="531608"/>
                      <a:pt x="22594" y="506567"/>
                    </a:cubicBezTo>
                    <a:cubicBezTo>
                      <a:pt x="22594" y="506567"/>
                      <a:pt x="116753" y="412407"/>
                      <a:pt x="148139" y="381069"/>
                    </a:cubicBezTo>
                    <a:cubicBezTo>
                      <a:pt x="153712" y="375651"/>
                      <a:pt x="149606" y="368768"/>
                      <a:pt x="149606" y="368768"/>
                    </a:cubicBezTo>
                    <a:cubicBezTo>
                      <a:pt x="92846" y="274316"/>
                      <a:pt x="105166" y="153358"/>
                      <a:pt x="186712" y="71938"/>
                    </a:cubicBezTo>
                    <a:cubicBezTo>
                      <a:pt x="234745" y="23980"/>
                      <a:pt x="297810" y="0"/>
                      <a:pt x="360876" y="0"/>
                    </a:cubicBezTo>
                    <a:close/>
                  </a:path>
                </a:pathLst>
              </a:custGeom>
              <a:gradFill flip="none" rotWithShape="0">
                <a:gsLst>
                  <a:gs pos="0">
                    <a:srgbClr val="EE6835"/>
                  </a:gs>
                  <a:gs pos="100000">
                    <a:srgbClr val="C32952"/>
                  </a:gs>
                </a:gsLst>
                <a:lin ang="5400000" scaled="1"/>
                <a:tileRect/>
              </a:gradFill>
              <a:ln w="254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</p:grpSp>
        <p:grpSp>
          <p:nvGrpSpPr>
            <p:cNvPr id="39" name="组合 38"/>
            <p:cNvGrpSpPr/>
            <p:nvPr/>
          </p:nvGrpSpPr>
          <p:grpSpPr>
            <a:xfrm>
              <a:off x="7887713" y="3857929"/>
              <a:ext cx="2965344" cy="845903"/>
              <a:chOff x="1809751" y="2496470"/>
              <a:chExt cx="2965344" cy="845903"/>
            </a:xfrm>
          </p:grpSpPr>
          <p:sp>
            <p:nvSpPr>
              <p:cNvPr id="40" name="文本框 39"/>
              <p:cNvSpPr txBox="1"/>
              <p:nvPr/>
            </p:nvSpPr>
            <p:spPr>
              <a:xfrm>
                <a:off x="1809751" y="2934313"/>
                <a:ext cx="2965344" cy="4080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en-US" altLang="zh-CN" sz="900" dirty="0">
                    <a:solidFill>
                      <a:schemeClr val="bg1">
                        <a:lumMod val="50000"/>
                      </a:schemeClr>
                    </a:solidFill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The user can demonstrate on a projector or computer, or print the presentation and make it into a film to be used in a wider field</a:t>
                </a:r>
              </a:p>
            </p:txBody>
          </p:sp>
          <p:sp>
            <p:nvSpPr>
              <p:cNvPr id="41" name="文本框 40"/>
              <p:cNvSpPr txBox="1"/>
              <p:nvPr/>
            </p:nvSpPr>
            <p:spPr>
              <a:xfrm>
                <a:off x="1809751" y="2496470"/>
                <a:ext cx="1514484" cy="5133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zh-CN" altLang="en-US" sz="2400" dirty="0"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标题添加</a:t>
                </a:r>
                <a:endParaRPr lang="en-US" altLang="zh-CN" sz="2400" dirty="0"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</p:grpSp>
      </p:grpSp>
      <p:sp>
        <p:nvSpPr>
          <p:cNvPr id="70" name="文本框 69"/>
          <p:cNvSpPr txBox="1"/>
          <p:nvPr/>
        </p:nvSpPr>
        <p:spPr>
          <a:xfrm>
            <a:off x="874713" y="273408"/>
            <a:ext cx="3719448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20000"/>
              </a:lnSpc>
            </a:pPr>
            <a:r>
              <a:rPr lang="zh-CN" altLang="en-US" sz="4000" dirty="0">
                <a:gradFill>
                  <a:gsLst>
                    <a:gs pos="0">
                      <a:srgbClr val="EE6835"/>
                    </a:gs>
                    <a:gs pos="100000">
                      <a:srgbClr val="C32952"/>
                    </a:gs>
                  </a:gsLst>
                  <a:lin ang="5400000" scaled="1"/>
                </a:gradFill>
                <a:latin typeface="字魂36号-正文宋楷" panose="02000000000000000000" pitchFamily="2" charset="-122"/>
                <a:ea typeface="字魂36号-正文宋楷" panose="02000000000000000000" pitchFamily="2" charset="-122"/>
              </a:rPr>
              <a:t>自我介绍</a:t>
            </a:r>
          </a:p>
        </p:txBody>
      </p:sp>
      <p:sp>
        <p:nvSpPr>
          <p:cNvPr id="71" name="椭圆 36"/>
          <p:cNvSpPr/>
          <p:nvPr/>
        </p:nvSpPr>
        <p:spPr>
          <a:xfrm rot="5400000">
            <a:off x="411710" y="492344"/>
            <a:ext cx="362857" cy="362345"/>
          </a:xfrm>
          <a:custGeom>
            <a:avLst/>
            <a:gdLst>
              <a:gd name="T0" fmla="*/ 0 w 1252"/>
              <a:gd name="T1" fmla="*/ 626 h 1252"/>
              <a:gd name="T2" fmla="*/ 626 w 1252"/>
              <a:gd name="T3" fmla="*/ 1252 h 1252"/>
              <a:gd name="T4" fmla="*/ 1252 w 1252"/>
              <a:gd name="T5" fmla="*/ 626 h 1252"/>
              <a:gd name="T6" fmla="*/ 626 w 1252"/>
              <a:gd name="T7" fmla="*/ 0 h 1252"/>
              <a:gd name="T8" fmla="*/ 0 w 1252"/>
              <a:gd name="T9" fmla="*/ 626 h 1252"/>
              <a:gd name="T10" fmla="*/ 1043 w 1252"/>
              <a:gd name="T11" fmla="*/ 899 h 1252"/>
              <a:gd name="T12" fmla="*/ 626 w 1252"/>
              <a:gd name="T13" fmla="*/ 675 h 1252"/>
              <a:gd name="T14" fmla="*/ 209 w 1252"/>
              <a:gd name="T15" fmla="*/ 899 h 1252"/>
              <a:gd name="T16" fmla="*/ 626 w 1252"/>
              <a:gd name="T17" fmla="*/ 211 h 1252"/>
              <a:gd name="T18" fmla="*/ 1043 w 1252"/>
              <a:gd name="T19" fmla="*/ 899 h 1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52" h="1252">
                <a:moveTo>
                  <a:pt x="0" y="626"/>
                </a:moveTo>
                <a:cubicBezTo>
                  <a:pt x="0" y="972"/>
                  <a:pt x="280" y="1252"/>
                  <a:pt x="626" y="1252"/>
                </a:cubicBezTo>
                <a:cubicBezTo>
                  <a:pt x="972" y="1252"/>
                  <a:pt x="1252" y="972"/>
                  <a:pt x="1252" y="626"/>
                </a:cubicBezTo>
                <a:cubicBezTo>
                  <a:pt x="1252" y="280"/>
                  <a:pt x="972" y="0"/>
                  <a:pt x="626" y="0"/>
                </a:cubicBezTo>
                <a:cubicBezTo>
                  <a:pt x="280" y="0"/>
                  <a:pt x="0" y="280"/>
                  <a:pt x="0" y="626"/>
                </a:cubicBezTo>
                <a:close/>
                <a:moveTo>
                  <a:pt x="1043" y="899"/>
                </a:moveTo>
                <a:lnTo>
                  <a:pt x="626" y="675"/>
                </a:lnTo>
                <a:lnTo>
                  <a:pt x="209" y="899"/>
                </a:lnTo>
                <a:lnTo>
                  <a:pt x="626" y="211"/>
                </a:lnTo>
                <a:lnTo>
                  <a:pt x="1043" y="899"/>
                </a:lnTo>
                <a:close/>
              </a:path>
            </a:pathLst>
          </a:custGeom>
          <a:gradFill>
            <a:gsLst>
              <a:gs pos="0">
                <a:srgbClr val="EE6835"/>
              </a:gs>
              <a:gs pos="100000">
                <a:srgbClr val="C3295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组合 47"/>
          <p:cNvGrpSpPr/>
          <p:nvPr/>
        </p:nvGrpSpPr>
        <p:grpSpPr>
          <a:xfrm>
            <a:off x="1373591" y="2260604"/>
            <a:ext cx="2918836" cy="2747963"/>
            <a:chOff x="1373590" y="2260600"/>
            <a:chExt cx="2918836" cy="2747963"/>
          </a:xfrm>
        </p:grpSpPr>
        <p:grpSp>
          <p:nvGrpSpPr>
            <p:cNvPr id="26" name="组合 25"/>
            <p:cNvGrpSpPr/>
            <p:nvPr/>
          </p:nvGrpSpPr>
          <p:grpSpPr>
            <a:xfrm>
              <a:off x="1373590" y="2260600"/>
              <a:ext cx="2918836" cy="2747963"/>
              <a:chOff x="4227866" y="1998940"/>
              <a:chExt cx="3731296" cy="3512860"/>
            </a:xfrm>
          </p:grpSpPr>
          <p:sp>
            <p:nvSpPr>
              <p:cNvPr id="23" name="iṡľîdê"/>
              <p:cNvSpPr/>
              <p:nvPr/>
            </p:nvSpPr>
            <p:spPr>
              <a:xfrm>
                <a:off x="4512823" y="1998940"/>
                <a:ext cx="3146388" cy="1741718"/>
              </a:xfrm>
              <a:prstGeom prst="rect">
                <a:avLst/>
              </a:prstGeom>
              <a:blipFill>
                <a:blip r:embed="rId3" cstate="screen"/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>
                <a:normAutofit/>
              </a:bodyPr>
              <a:lstStyle/>
              <a:p>
                <a:pPr algn="ctr"/>
                <a:endParaRPr lang="zh-CN" altLang="en-US" sz="1400" b="1" dirty="0">
                  <a:solidFill>
                    <a:schemeClr val="bg1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20" name="iṡľîdê"/>
              <p:cNvSpPr/>
              <p:nvPr/>
            </p:nvSpPr>
            <p:spPr>
              <a:xfrm>
                <a:off x="4227866" y="3717656"/>
                <a:ext cx="3731296" cy="63197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>
                <a:normAutofit/>
              </a:bodyPr>
              <a:lstStyle/>
              <a:p>
                <a:pPr algn="ctr"/>
                <a:endParaRPr lang="zh-CN" altLang="en-US" sz="1400" b="1" dirty="0">
                  <a:solidFill>
                    <a:schemeClr val="bg1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21" name="is1ïdè"/>
              <p:cNvSpPr/>
              <p:nvPr/>
            </p:nvSpPr>
            <p:spPr>
              <a:xfrm rot="10800000" flipV="1">
                <a:off x="4512826" y="4349630"/>
                <a:ext cx="3154026" cy="1162170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rgbClr val="E532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anchor="ctr">
                <a:normAutofit/>
              </a:bodyPr>
              <a:lstStyle/>
              <a:p>
                <a:pPr algn="ctr">
                  <a:lnSpc>
                    <a:spcPct val="170000"/>
                  </a:lnSpc>
                  <a:spcBef>
                    <a:spcPct val="0"/>
                  </a:spcBef>
                </a:pPr>
                <a:endParaRPr lang="zh-CN" altLang="en-US" sz="1100" dirty="0">
                  <a:solidFill>
                    <a:schemeClr val="tx1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24" name="íṧḷïḑe"/>
              <p:cNvSpPr/>
              <p:nvPr/>
            </p:nvSpPr>
            <p:spPr>
              <a:xfrm flipH="1" flipV="1">
                <a:off x="4227866" y="4349629"/>
                <a:ext cx="299951" cy="447883"/>
              </a:xfrm>
              <a:prstGeom prst="rtTriangle">
                <a:avLst/>
              </a:prstGeom>
              <a:solidFill>
                <a:srgbClr val="C218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25" name="íṡliḋê"/>
              <p:cNvSpPr/>
              <p:nvPr/>
            </p:nvSpPr>
            <p:spPr>
              <a:xfrm flipV="1">
                <a:off x="7659211" y="4349629"/>
                <a:ext cx="299951" cy="447883"/>
              </a:xfrm>
              <a:prstGeom prst="rtTriangle">
                <a:avLst/>
              </a:prstGeom>
              <a:solidFill>
                <a:srgbClr val="C218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</p:grpSp>
        <p:sp>
          <p:nvSpPr>
            <p:cNvPr id="40" name="文本框 39"/>
            <p:cNvSpPr txBox="1"/>
            <p:nvPr/>
          </p:nvSpPr>
          <p:spPr>
            <a:xfrm>
              <a:off x="1661973" y="4228874"/>
              <a:ext cx="2345015" cy="56592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900" dirty="0">
                  <a:solidFill>
                    <a:schemeClr val="bg1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The user can demonstrate on a projector or computer, or print the presentation and make it into a film to be used in a wider field</a:t>
              </a:r>
            </a:p>
          </p:txBody>
        </p:sp>
        <p:sp>
          <p:nvSpPr>
            <p:cNvPr id="41" name="文本框 40"/>
            <p:cNvSpPr txBox="1"/>
            <p:nvPr/>
          </p:nvSpPr>
          <p:spPr>
            <a:xfrm>
              <a:off x="2075766" y="3605753"/>
              <a:ext cx="1514484" cy="51334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zh-CN" altLang="en-US" sz="2400" dirty="0"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标题添加</a:t>
              </a:r>
              <a:endParaRPr lang="en-US" altLang="zh-CN" sz="2400" dirty="0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4617987" y="2260604"/>
            <a:ext cx="2918836" cy="2747963"/>
            <a:chOff x="4617986" y="2260600"/>
            <a:chExt cx="2918836" cy="2747963"/>
          </a:xfrm>
        </p:grpSpPr>
        <p:grpSp>
          <p:nvGrpSpPr>
            <p:cNvPr id="27" name="组合 26"/>
            <p:cNvGrpSpPr/>
            <p:nvPr/>
          </p:nvGrpSpPr>
          <p:grpSpPr>
            <a:xfrm>
              <a:off x="4617986" y="2260600"/>
              <a:ext cx="2918836" cy="2747963"/>
              <a:chOff x="4227866" y="1998940"/>
              <a:chExt cx="3731296" cy="3512860"/>
            </a:xfrm>
          </p:grpSpPr>
          <p:sp>
            <p:nvSpPr>
              <p:cNvPr id="28" name="iṡľîdê"/>
              <p:cNvSpPr/>
              <p:nvPr/>
            </p:nvSpPr>
            <p:spPr>
              <a:xfrm>
                <a:off x="4512823" y="1998940"/>
                <a:ext cx="3146388" cy="1741718"/>
              </a:xfrm>
              <a:prstGeom prst="rect">
                <a:avLst/>
              </a:prstGeom>
              <a:blipFill>
                <a:blip r:embed="rId4" cstate="screen"/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>
                <a:normAutofit/>
              </a:bodyPr>
              <a:lstStyle/>
              <a:p>
                <a:pPr algn="ctr"/>
                <a:endParaRPr lang="zh-CN" altLang="en-US" sz="1400" b="1" dirty="0">
                  <a:solidFill>
                    <a:schemeClr val="bg1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29" name="iṡľîdê"/>
              <p:cNvSpPr/>
              <p:nvPr/>
            </p:nvSpPr>
            <p:spPr>
              <a:xfrm>
                <a:off x="4227866" y="3717656"/>
                <a:ext cx="3731296" cy="63197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>
                <a:normAutofit/>
              </a:bodyPr>
              <a:lstStyle/>
              <a:p>
                <a:pPr algn="ctr"/>
                <a:endParaRPr lang="zh-CN" altLang="en-US" sz="1400" b="1" dirty="0">
                  <a:solidFill>
                    <a:schemeClr val="bg1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30" name="is1ïdè"/>
              <p:cNvSpPr/>
              <p:nvPr/>
            </p:nvSpPr>
            <p:spPr>
              <a:xfrm rot="10800000" flipV="1">
                <a:off x="4512826" y="4349630"/>
                <a:ext cx="3154026" cy="1162170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rgbClr val="E532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anchor="ctr">
                <a:normAutofit/>
              </a:bodyPr>
              <a:lstStyle/>
              <a:p>
                <a:pPr algn="ctr">
                  <a:lnSpc>
                    <a:spcPct val="170000"/>
                  </a:lnSpc>
                  <a:spcBef>
                    <a:spcPct val="0"/>
                  </a:spcBef>
                </a:pPr>
                <a:endParaRPr lang="zh-CN" altLang="en-US" sz="1100" dirty="0">
                  <a:solidFill>
                    <a:schemeClr val="tx1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31" name="íṧḷïḑe"/>
              <p:cNvSpPr/>
              <p:nvPr/>
            </p:nvSpPr>
            <p:spPr>
              <a:xfrm flipH="1" flipV="1">
                <a:off x="4227866" y="4349629"/>
                <a:ext cx="299951" cy="447883"/>
              </a:xfrm>
              <a:prstGeom prst="rtTriangle">
                <a:avLst/>
              </a:prstGeom>
              <a:solidFill>
                <a:srgbClr val="C218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32" name="íṡliḋê"/>
              <p:cNvSpPr/>
              <p:nvPr/>
            </p:nvSpPr>
            <p:spPr>
              <a:xfrm flipV="1">
                <a:off x="7659211" y="4349629"/>
                <a:ext cx="299951" cy="447883"/>
              </a:xfrm>
              <a:prstGeom prst="rtTriangle">
                <a:avLst/>
              </a:prstGeom>
              <a:solidFill>
                <a:srgbClr val="C218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</p:grpSp>
        <p:sp>
          <p:nvSpPr>
            <p:cNvPr id="42" name="文本框 41"/>
            <p:cNvSpPr txBox="1"/>
            <p:nvPr/>
          </p:nvSpPr>
          <p:spPr>
            <a:xfrm>
              <a:off x="4923493" y="4228874"/>
              <a:ext cx="2345015" cy="56592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900" dirty="0">
                  <a:solidFill>
                    <a:schemeClr val="bg1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The user can demonstrate on a projector or computer, or print the presentation and make it into a film to be used in a wider field</a:t>
              </a:r>
            </a:p>
          </p:txBody>
        </p:sp>
        <p:sp>
          <p:nvSpPr>
            <p:cNvPr id="44" name="文本框 43"/>
            <p:cNvSpPr txBox="1"/>
            <p:nvPr/>
          </p:nvSpPr>
          <p:spPr>
            <a:xfrm>
              <a:off x="5351330" y="3605753"/>
              <a:ext cx="1514484" cy="51334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zh-CN" altLang="en-US" sz="2400" dirty="0"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标题添加</a:t>
              </a:r>
              <a:endParaRPr lang="en-US" altLang="zh-CN" sz="2400" dirty="0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7862382" y="2260604"/>
            <a:ext cx="2918836" cy="2747963"/>
            <a:chOff x="7862382" y="2260600"/>
            <a:chExt cx="2918836" cy="2747963"/>
          </a:xfrm>
        </p:grpSpPr>
        <p:grpSp>
          <p:nvGrpSpPr>
            <p:cNvPr id="33" name="组合 32"/>
            <p:cNvGrpSpPr/>
            <p:nvPr/>
          </p:nvGrpSpPr>
          <p:grpSpPr>
            <a:xfrm>
              <a:off x="7862382" y="2260600"/>
              <a:ext cx="2918836" cy="2747963"/>
              <a:chOff x="4227866" y="1998940"/>
              <a:chExt cx="3731296" cy="3512860"/>
            </a:xfrm>
          </p:grpSpPr>
          <p:sp>
            <p:nvSpPr>
              <p:cNvPr id="34" name="iṡľîdê"/>
              <p:cNvSpPr/>
              <p:nvPr/>
            </p:nvSpPr>
            <p:spPr>
              <a:xfrm>
                <a:off x="4512823" y="1998940"/>
                <a:ext cx="3146388" cy="1741718"/>
              </a:xfrm>
              <a:prstGeom prst="rect">
                <a:avLst/>
              </a:prstGeom>
              <a:blipFill>
                <a:blip r:embed="rId5" cstate="screen"/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>
                <a:normAutofit/>
              </a:bodyPr>
              <a:lstStyle/>
              <a:p>
                <a:pPr algn="ctr"/>
                <a:endParaRPr lang="zh-CN" altLang="en-US" sz="1400" b="1" dirty="0">
                  <a:solidFill>
                    <a:schemeClr val="bg1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35" name="iṡľîdê"/>
              <p:cNvSpPr/>
              <p:nvPr/>
            </p:nvSpPr>
            <p:spPr>
              <a:xfrm>
                <a:off x="4227866" y="3717656"/>
                <a:ext cx="3731296" cy="63197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>
                <a:normAutofit/>
              </a:bodyPr>
              <a:lstStyle/>
              <a:p>
                <a:pPr algn="ctr"/>
                <a:endParaRPr lang="zh-CN" altLang="en-US" sz="1400" b="1" dirty="0">
                  <a:solidFill>
                    <a:schemeClr val="bg1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36" name="is1ïdè"/>
              <p:cNvSpPr/>
              <p:nvPr/>
            </p:nvSpPr>
            <p:spPr>
              <a:xfrm rot="10800000" flipV="1">
                <a:off x="4512826" y="4349630"/>
                <a:ext cx="3154026" cy="1162170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rgbClr val="E532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anchor="ctr">
                <a:normAutofit/>
              </a:bodyPr>
              <a:lstStyle/>
              <a:p>
                <a:pPr algn="ctr">
                  <a:lnSpc>
                    <a:spcPct val="170000"/>
                  </a:lnSpc>
                  <a:spcBef>
                    <a:spcPct val="0"/>
                  </a:spcBef>
                </a:pPr>
                <a:endParaRPr lang="zh-CN" altLang="en-US" sz="1100" dirty="0">
                  <a:solidFill>
                    <a:schemeClr val="tx1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37" name="íṧḷïḑe"/>
              <p:cNvSpPr/>
              <p:nvPr/>
            </p:nvSpPr>
            <p:spPr>
              <a:xfrm flipH="1" flipV="1">
                <a:off x="4227866" y="4349629"/>
                <a:ext cx="299951" cy="447883"/>
              </a:xfrm>
              <a:prstGeom prst="rtTriangle">
                <a:avLst/>
              </a:prstGeom>
              <a:solidFill>
                <a:srgbClr val="C218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38" name="íṡliḋê"/>
              <p:cNvSpPr/>
              <p:nvPr/>
            </p:nvSpPr>
            <p:spPr>
              <a:xfrm flipV="1">
                <a:off x="7659211" y="4349629"/>
                <a:ext cx="299951" cy="447883"/>
              </a:xfrm>
              <a:prstGeom prst="rtTriangle">
                <a:avLst/>
              </a:prstGeom>
              <a:solidFill>
                <a:srgbClr val="C218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</p:grpSp>
        <p:sp>
          <p:nvSpPr>
            <p:cNvPr id="43" name="文本框 42"/>
            <p:cNvSpPr txBox="1"/>
            <p:nvPr/>
          </p:nvSpPr>
          <p:spPr>
            <a:xfrm>
              <a:off x="8150877" y="4228874"/>
              <a:ext cx="2345015" cy="56592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900" dirty="0">
                  <a:solidFill>
                    <a:schemeClr val="bg1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The user can demonstrate on a projector or computer, or print the presentation and make it into a film to be used in a wider field</a:t>
              </a:r>
            </a:p>
          </p:txBody>
        </p:sp>
        <p:sp>
          <p:nvSpPr>
            <p:cNvPr id="45" name="文本框 44"/>
            <p:cNvSpPr txBox="1"/>
            <p:nvPr/>
          </p:nvSpPr>
          <p:spPr>
            <a:xfrm>
              <a:off x="8564558" y="3605753"/>
              <a:ext cx="1514484" cy="51334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zh-CN" altLang="en-US" sz="2400" dirty="0"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标题添加</a:t>
              </a:r>
              <a:endParaRPr lang="en-US" altLang="zh-CN" sz="2400" dirty="0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sp>
        <p:nvSpPr>
          <p:cNvPr id="46" name="文本框 45"/>
          <p:cNvSpPr txBox="1"/>
          <p:nvPr/>
        </p:nvSpPr>
        <p:spPr>
          <a:xfrm>
            <a:off x="874713" y="273408"/>
            <a:ext cx="3719448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20000"/>
              </a:lnSpc>
            </a:pPr>
            <a:r>
              <a:rPr lang="zh-CN" altLang="en-US" sz="4000" dirty="0">
                <a:gradFill>
                  <a:gsLst>
                    <a:gs pos="0">
                      <a:srgbClr val="EE6835"/>
                    </a:gs>
                    <a:gs pos="100000">
                      <a:srgbClr val="C32952"/>
                    </a:gs>
                  </a:gsLst>
                  <a:lin ang="5400000" scaled="1"/>
                </a:gradFill>
                <a:latin typeface="字魂36号-正文宋楷" panose="02000000000000000000" pitchFamily="2" charset="-122"/>
                <a:ea typeface="字魂36号-正文宋楷" panose="02000000000000000000" pitchFamily="2" charset="-122"/>
              </a:rPr>
              <a:t>自我介绍</a:t>
            </a:r>
          </a:p>
        </p:txBody>
      </p:sp>
      <p:sp>
        <p:nvSpPr>
          <p:cNvPr id="47" name="椭圆 36"/>
          <p:cNvSpPr/>
          <p:nvPr/>
        </p:nvSpPr>
        <p:spPr>
          <a:xfrm rot="5400000">
            <a:off x="411710" y="492344"/>
            <a:ext cx="362857" cy="362345"/>
          </a:xfrm>
          <a:custGeom>
            <a:avLst/>
            <a:gdLst>
              <a:gd name="T0" fmla="*/ 0 w 1252"/>
              <a:gd name="T1" fmla="*/ 626 h 1252"/>
              <a:gd name="T2" fmla="*/ 626 w 1252"/>
              <a:gd name="T3" fmla="*/ 1252 h 1252"/>
              <a:gd name="T4" fmla="*/ 1252 w 1252"/>
              <a:gd name="T5" fmla="*/ 626 h 1252"/>
              <a:gd name="T6" fmla="*/ 626 w 1252"/>
              <a:gd name="T7" fmla="*/ 0 h 1252"/>
              <a:gd name="T8" fmla="*/ 0 w 1252"/>
              <a:gd name="T9" fmla="*/ 626 h 1252"/>
              <a:gd name="T10" fmla="*/ 1043 w 1252"/>
              <a:gd name="T11" fmla="*/ 899 h 1252"/>
              <a:gd name="T12" fmla="*/ 626 w 1252"/>
              <a:gd name="T13" fmla="*/ 675 h 1252"/>
              <a:gd name="T14" fmla="*/ 209 w 1252"/>
              <a:gd name="T15" fmla="*/ 899 h 1252"/>
              <a:gd name="T16" fmla="*/ 626 w 1252"/>
              <a:gd name="T17" fmla="*/ 211 h 1252"/>
              <a:gd name="T18" fmla="*/ 1043 w 1252"/>
              <a:gd name="T19" fmla="*/ 899 h 1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52" h="1252">
                <a:moveTo>
                  <a:pt x="0" y="626"/>
                </a:moveTo>
                <a:cubicBezTo>
                  <a:pt x="0" y="972"/>
                  <a:pt x="280" y="1252"/>
                  <a:pt x="626" y="1252"/>
                </a:cubicBezTo>
                <a:cubicBezTo>
                  <a:pt x="972" y="1252"/>
                  <a:pt x="1252" y="972"/>
                  <a:pt x="1252" y="626"/>
                </a:cubicBezTo>
                <a:cubicBezTo>
                  <a:pt x="1252" y="280"/>
                  <a:pt x="972" y="0"/>
                  <a:pt x="626" y="0"/>
                </a:cubicBezTo>
                <a:cubicBezTo>
                  <a:pt x="280" y="0"/>
                  <a:pt x="0" y="280"/>
                  <a:pt x="0" y="626"/>
                </a:cubicBezTo>
                <a:close/>
                <a:moveTo>
                  <a:pt x="1043" y="899"/>
                </a:moveTo>
                <a:lnTo>
                  <a:pt x="626" y="675"/>
                </a:lnTo>
                <a:lnTo>
                  <a:pt x="209" y="899"/>
                </a:lnTo>
                <a:lnTo>
                  <a:pt x="626" y="211"/>
                </a:lnTo>
                <a:lnTo>
                  <a:pt x="1043" y="899"/>
                </a:lnTo>
                <a:close/>
              </a:path>
            </a:pathLst>
          </a:custGeom>
          <a:gradFill>
            <a:gsLst>
              <a:gs pos="0">
                <a:srgbClr val="EE6835"/>
              </a:gs>
              <a:gs pos="100000">
                <a:srgbClr val="C3295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161259" y="2021564"/>
            <a:ext cx="3145903" cy="1844003"/>
          </a:xfrm>
          <a:prstGeom prst="rect">
            <a:avLst/>
          </a:prstGeom>
          <a:blipFill>
            <a:blip r:embed="rId3" cstate="screen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884843" y="2021564"/>
            <a:ext cx="3145903" cy="1844003"/>
          </a:xfrm>
          <a:prstGeom prst="rect">
            <a:avLst/>
          </a:prstGeom>
          <a:blipFill>
            <a:blip r:embed="rId4" cstate="screen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523051" y="4078964"/>
            <a:ext cx="3145903" cy="1844003"/>
          </a:xfrm>
          <a:prstGeom prst="rect">
            <a:avLst/>
          </a:prstGeom>
          <a:blipFill>
            <a:blip r:embed="rId5" cstate="screen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4523051" y="2021564"/>
            <a:ext cx="3145903" cy="1844003"/>
            <a:chOff x="4523048" y="2021560"/>
            <a:chExt cx="3145903" cy="1844003"/>
          </a:xfrm>
        </p:grpSpPr>
        <p:sp>
          <p:nvSpPr>
            <p:cNvPr id="3" name="矩形 2"/>
            <p:cNvSpPr/>
            <p:nvPr/>
          </p:nvSpPr>
          <p:spPr>
            <a:xfrm>
              <a:off x="4523048" y="2021560"/>
              <a:ext cx="3145903" cy="1844003"/>
            </a:xfrm>
            <a:prstGeom prst="rect">
              <a:avLst/>
            </a:prstGeom>
            <a:gradFill flip="none" rotWithShape="0">
              <a:gsLst>
                <a:gs pos="0">
                  <a:srgbClr val="EE6835"/>
                </a:gs>
                <a:gs pos="100000">
                  <a:srgbClr val="C32952"/>
                </a:gs>
              </a:gsLst>
              <a:lin ang="5400000" scaled="1"/>
              <a:tileRect/>
            </a:gradFill>
            <a:ln w="25400">
              <a:solidFill>
                <a:schemeClr val="bg1"/>
              </a:solidFill>
            </a:ln>
            <a:effectLst>
              <a:outerShdw blurRad="228600" dist="38100" dir="5400000" algn="t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grpSp>
          <p:nvGrpSpPr>
            <p:cNvPr id="10" name="组合 9"/>
            <p:cNvGrpSpPr/>
            <p:nvPr/>
          </p:nvGrpSpPr>
          <p:grpSpPr>
            <a:xfrm>
              <a:off x="4973795" y="2369670"/>
              <a:ext cx="2244407" cy="1003767"/>
              <a:chOff x="1809751" y="2496470"/>
              <a:chExt cx="2244407" cy="1003767"/>
            </a:xfrm>
          </p:grpSpPr>
          <p:sp>
            <p:nvSpPr>
              <p:cNvPr id="11" name="文本框 10"/>
              <p:cNvSpPr txBox="1"/>
              <p:nvPr/>
            </p:nvSpPr>
            <p:spPr>
              <a:xfrm>
                <a:off x="1809752" y="2934313"/>
                <a:ext cx="2244406" cy="5659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en-US" altLang="zh-CN" sz="900" dirty="0">
                    <a:solidFill>
                      <a:schemeClr val="bg1"/>
                    </a:solidFill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The user can demonstrate on a projector or computer, or print the presentation and make it into a film to be used in a wider field</a:t>
                </a:r>
              </a:p>
            </p:txBody>
          </p:sp>
          <p:sp>
            <p:nvSpPr>
              <p:cNvPr id="12" name="文本框 11"/>
              <p:cNvSpPr txBox="1"/>
              <p:nvPr/>
            </p:nvSpPr>
            <p:spPr>
              <a:xfrm>
                <a:off x="1809751" y="2496470"/>
                <a:ext cx="1514484" cy="5133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zh-CN" altLang="en-US" sz="2400" dirty="0">
                    <a:solidFill>
                      <a:schemeClr val="bg1"/>
                    </a:solidFill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标题添加</a:t>
                </a:r>
              </a:p>
            </p:txBody>
          </p:sp>
        </p:grpSp>
      </p:grpSp>
      <p:grpSp>
        <p:nvGrpSpPr>
          <p:cNvPr id="13" name="组合 12"/>
          <p:cNvGrpSpPr/>
          <p:nvPr/>
        </p:nvGrpSpPr>
        <p:grpSpPr>
          <a:xfrm>
            <a:off x="1161259" y="4078964"/>
            <a:ext cx="3145903" cy="1844003"/>
            <a:chOff x="1161256" y="4078960"/>
            <a:chExt cx="3145903" cy="1844003"/>
          </a:xfrm>
        </p:grpSpPr>
        <p:sp>
          <p:nvSpPr>
            <p:cNvPr id="7" name="矩形 6"/>
            <p:cNvSpPr/>
            <p:nvPr/>
          </p:nvSpPr>
          <p:spPr>
            <a:xfrm>
              <a:off x="1161256" y="4078960"/>
              <a:ext cx="3145903" cy="1844003"/>
            </a:xfrm>
            <a:prstGeom prst="rect">
              <a:avLst/>
            </a:prstGeom>
            <a:gradFill flip="none" rotWithShape="0">
              <a:gsLst>
                <a:gs pos="0">
                  <a:srgbClr val="EE6835"/>
                </a:gs>
                <a:gs pos="100000">
                  <a:srgbClr val="C32952"/>
                </a:gs>
              </a:gsLst>
              <a:lin ang="5400000" scaled="1"/>
              <a:tileRect/>
            </a:gradFill>
            <a:ln w="25400">
              <a:solidFill>
                <a:schemeClr val="bg1"/>
              </a:solidFill>
            </a:ln>
            <a:effectLst>
              <a:outerShdw blurRad="228600" dist="38100" dir="5400000" algn="t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grpSp>
          <p:nvGrpSpPr>
            <p:cNvPr id="16" name="组合 15"/>
            <p:cNvGrpSpPr/>
            <p:nvPr/>
          </p:nvGrpSpPr>
          <p:grpSpPr>
            <a:xfrm>
              <a:off x="1612003" y="4427070"/>
              <a:ext cx="2244407" cy="1003767"/>
              <a:chOff x="1809751" y="2496470"/>
              <a:chExt cx="2244407" cy="1003767"/>
            </a:xfrm>
          </p:grpSpPr>
          <p:sp>
            <p:nvSpPr>
              <p:cNvPr id="17" name="文本框 16"/>
              <p:cNvSpPr txBox="1"/>
              <p:nvPr/>
            </p:nvSpPr>
            <p:spPr>
              <a:xfrm>
                <a:off x="1809752" y="2934313"/>
                <a:ext cx="2244406" cy="5659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en-US" altLang="zh-CN" sz="900" dirty="0">
                    <a:solidFill>
                      <a:schemeClr val="bg1"/>
                    </a:solidFill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The user can demonstrate on a projector or computer, or print the presentation and make it into a film to be used in a wider field</a:t>
                </a:r>
              </a:p>
            </p:txBody>
          </p:sp>
          <p:sp>
            <p:nvSpPr>
              <p:cNvPr id="18" name="文本框 17"/>
              <p:cNvSpPr txBox="1"/>
              <p:nvPr/>
            </p:nvSpPr>
            <p:spPr>
              <a:xfrm>
                <a:off x="1809751" y="2496470"/>
                <a:ext cx="1514484" cy="5133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zh-CN" altLang="en-US" sz="2400" dirty="0">
                    <a:solidFill>
                      <a:schemeClr val="bg1"/>
                    </a:solidFill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标题添加</a:t>
                </a:r>
              </a:p>
            </p:txBody>
          </p:sp>
        </p:grpSp>
      </p:grpSp>
      <p:grpSp>
        <p:nvGrpSpPr>
          <p:cNvPr id="6" name="组合 5"/>
          <p:cNvGrpSpPr/>
          <p:nvPr/>
        </p:nvGrpSpPr>
        <p:grpSpPr>
          <a:xfrm>
            <a:off x="7884843" y="4078964"/>
            <a:ext cx="3145903" cy="1844003"/>
            <a:chOff x="7884840" y="4078960"/>
            <a:chExt cx="3145903" cy="1844003"/>
          </a:xfrm>
        </p:grpSpPr>
        <p:sp>
          <p:nvSpPr>
            <p:cNvPr id="9" name="矩形 8"/>
            <p:cNvSpPr/>
            <p:nvPr/>
          </p:nvSpPr>
          <p:spPr>
            <a:xfrm>
              <a:off x="7884840" y="4078960"/>
              <a:ext cx="3145903" cy="1844003"/>
            </a:xfrm>
            <a:prstGeom prst="rect">
              <a:avLst/>
            </a:prstGeom>
            <a:gradFill flip="none" rotWithShape="0">
              <a:gsLst>
                <a:gs pos="0">
                  <a:srgbClr val="EE6835"/>
                </a:gs>
                <a:gs pos="100000">
                  <a:srgbClr val="C32952"/>
                </a:gs>
              </a:gsLst>
              <a:lin ang="5400000" scaled="1"/>
              <a:tileRect/>
            </a:gradFill>
            <a:ln w="25400">
              <a:solidFill>
                <a:schemeClr val="bg1"/>
              </a:solidFill>
            </a:ln>
            <a:effectLst>
              <a:outerShdw blurRad="228600" dist="38100" dir="5400000" algn="t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grpSp>
          <p:nvGrpSpPr>
            <p:cNvPr id="20" name="组合 19"/>
            <p:cNvGrpSpPr/>
            <p:nvPr/>
          </p:nvGrpSpPr>
          <p:grpSpPr>
            <a:xfrm>
              <a:off x="8335587" y="4427070"/>
              <a:ext cx="2244407" cy="1003767"/>
              <a:chOff x="1809751" y="2496470"/>
              <a:chExt cx="2244407" cy="1003767"/>
            </a:xfrm>
          </p:grpSpPr>
          <p:sp>
            <p:nvSpPr>
              <p:cNvPr id="21" name="文本框 20"/>
              <p:cNvSpPr txBox="1"/>
              <p:nvPr/>
            </p:nvSpPr>
            <p:spPr>
              <a:xfrm>
                <a:off x="1809752" y="2934313"/>
                <a:ext cx="2244406" cy="5659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en-US" altLang="zh-CN" sz="900" dirty="0">
                    <a:solidFill>
                      <a:schemeClr val="bg1"/>
                    </a:solidFill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The user can demonstrate on a projector or computer, or print the presentation and make it into a film to be used in a wider field</a:t>
                </a:r>
              </a:p>
            </p:txBody>
          </p:sp>
          <p:sp>
            <p:nvSpPr>
              <p:cNvPr id="22" name="文本框 21"/>
              <p:cNvSpPr txBox="1"/>
              <p:nvPr/>
            </p:nvSpPr>
            <p:spPr>
              <a:xfrm>
                <a:off x="1809751" y="2496470"/>
                <a:ext cx="1514484" cy="5133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zh-CN" altLang="en-US" sz="2400" dirty="0">
                    <a:solidFill>
                      <a:schemeClr val="bg1"/>
                    </a:solidFill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标题添加</a:t>
                </a:r>
              </a:p>
            </p:txBody>
          </p:sp>
        </p:grpSp>
      </p:grpSp>
      <p:sp>
        <p:nvSpPr>
          <p:cNvPr id="19" name="文本框 18"/>
          <p:cNvSpPr txBox="1"/>
          <p:nvPr/>
        </p:nvSpPr>
        <p:spPr>
          <a:xfrm>
            <a:off x="874713" y="273408"/>
            <a:ext cx="3719448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20000"/>
              </a:lnSpc>
            </a:pPr>
            <a:r>
              <a:rPr lang="zh-CN" altLang="en-US" sz="4000" dirty="0">
                <a:gradFill>
                  <a:gsLst>
                    <a:gs pos="0">
                      <a:srgbClr val="EE6835"/>
                    </a:gs>
                    <a:gs pos="100000">
                      <a:srgbClr val="C32952"/>
                    </a:gs>
                  </a:gsLst>
                  <a:lin ang="5400000" scaled="1"/>
                </a:gradFill>
                <a:latin typeface="字魂36号-正文宋楷" panose="02000000000000000000" pitchFamily="2" charset="-122"/>
                <a:ea typeface="字魂36号-正文宋楷" panose="02000000000000000000" pitchFamily="2" charset="-122"/>
              </a:rPr>
              <a:t>自我介绍</a:t>
            </a:r>
          </a:p>
        </p:txBody>
      </p:sp>
      <p:sp>
        <p:nvSpPr>
          <p:cNvPr id="23" name="椭圆 36"/>
          <p:cNvSpPr/>
          <p:nvPr/>
        </p:nvSpPr>
        <p:spPr>
          <a:xfrm rot="5400000">
            <a:off x="411710" y="492344"/>
            <a:ext cx="362857" cy="362345"/>
          </a:xfrm>
          <a:custGeom>
            <a:avLst/>
            <a:gdLst>
              <a:gd name="T0" fmla="*/ 0 w 1252"/>
              <a:gd name="T1" fmla="*/ 626 h 1252"/>
              <a:gd name="T2" fmla="*/ 626 w 1252"/>
              <a:gd name="T3" fmla="*/ 1252 h 1252"/>
              <a:gd name="T4" fmla="*/ 1252 w 1252"/>
              <a:gd name="T5" fmla="*/ 626 h 1252"/>
              <a:gd name="T6" fmla="*/ 626 w 1252"/>
              <a:gd name="T7" fmla="*/ 0 h 1252"/>
              <a:gd name="T8" fmla="*/ 0 w 1252"/>
              <a:gd name="T9" fmla="*/ 626 h 1252"/>
              <a:gd name="T10" fmla="*/ 1043 w 1252"/>
              <a:gd name="T11" fmla="*/ 899 h 1252"/>
              <a:gd name="T12" fmla="*/ 626 w 1252"/>
              <a:gd name="T13" fmla="*/ 675 h 1252"/>
              <a:gd name="T14" fmla="*/ 209 w 1252"/>
              <a:gd name="T15" fmla="*/ 899 h 1252"/>
              <a:gd name="T16" fmla="*/ 626 w 1252"/>
              <a:gd name="T17" fmla="*/ 211 h 1252"/>
              <a:gd name="T18" fmla="*/ 1043 w 1252"/>
              <a:gd name="T19" fmla="*/ 899 h 1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52" h="1252">
                <a:moveTo>
                  <a:pt x="0" y="626"/>
                </a:moveTo>
                <a:cubicBezTo>
                  <a:pt x="0" y="972"/>
                  <a:pt x="280" y="1252"/>
                  <a:pt x="626" y="1252"/>
                </a:cubicBezTo>
                <a:cubicBezTo>
                  <a:pt x="972" y="1252"/>
                  <a:pt x="1252" y="972"/>
                  <a:pt x="1252" y="626"/>
                </a:cubicBezTo>
                <a:cubicBezTo>
                  <a:pt x="1252" y="280"/>
                  <a:pt x="972" y="0"/>
                  <a:pt x="626" y="0"/>
                </a:cubicBezTo>
                <a:cubicBezTo>
                  <a:pt x="280" y="0"/>
                  <a:pt x="0" y="280"/>
                  <a:pt x="0" y="626"/>
                </a:cubicBezTo>
                <a:close/>
                <a:moveTo>
                  <a:pt x="1043" y="899"/>
                </a:moveTo>
                <a:lnTo>
                  <a:pt x="626" y="675"/>
                </a:lnTo>
                <a:lnTo>
                  <a:pt x="209" y="899"/>
                </a:lnTo>
                <a:lnTo>
                  <a:pt x="626" y="211"/>
                </a:lnTo>
                <a:lnTo>
                  <a:pt x="1043" y="899"/>
                </a:lnTo>
                <a:close/>
              </a:path>
            </a:pathLst>
          </a:custGeom>
          <a:gradFill>
            <a:gsLst>
              <a:gs pos="0">
                <a:srgbClr val="EE6835"/>
              </a:gs>
              <a:gs pos="100000">
                <a:srgbClr val="C3295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图文框 7"/>
          <p:cNvSpPr/>
          <p:nvPr/>
        </p:nvSpPr>
        <p:spPr>
          <a:xfrm>
            <a:off x="2881087" y="2249034"/>
            <a:ext cx="6429828" cy="2598058"/>
          </a:xfrm>
          <a:prstGeom prst="frame">
            <a:avLst>
              <a:gd name="adj1" fmla="val 5254"/>
            </a:avLst>
          </a:prstGeom>
          <a:gradFill flip="none" rotWithShape="0">
            <a:gsLst>
              <a:gs pos="0">
                <a:srgbClr val="EE6835"/>
              </a:gs>
              <a:gs pos="100000">
                <a:srgbClr val="C32952"/>
              </a:gs>
            </a:gsLst>
            <a:lin ang="5400000" scaled="1"/>
            <a:tileRect/>
          </a:gradFill>
          <a:ln w="254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5300892" y="2642596"/>
            <a:ext cx="3502025" cy="1211900"/>
            <a:chOff x="5300889" y="2642596"/>
            <a:chExt cx="3502025" cy="1211900"/>
          </a:xfrm>
        </p:grpSpPr>
        <p:sp>
          <p:nvSpPr>
            <p:cNvPr id="7" name="矩形: 圆角 6"/>
            <p:cNvSpPr/>
            <p:nvPr/>
          </p:nvSpPr>
          <p:spPr>
            <a:xfrm>
              <a:off x="5453322" y="3808777"/>
              <a:ext cx="796396" cy="45719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EE6835"/>
                </a:gs>
                <a:gs pos="100000">
                  <a:srgbClr val="C32952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5300889" y="2642596"/>
              <a:ext cx="350202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6000" dirty="0"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岗位认知</a:t>
              </a: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3188400" y="2032482"/>
            <a:ext cx="2384425" cy="264072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20000"/>
              </a:lnSpc>
            </a:pPr>
            <a:r>
              <a:rPr lang="en-US" altLang="zh-CN" sz="13800" dirty="0">
                <a:gradFill>
                  <a:gsLst>
                    <a:gs pos="0">
                      <a:srgbClr val="EE6835"/>
                    </a:gs>
                    <a:gs pos="100000">
                      <a:srgbClr val="C32952"/>
                    </a:gs>
                  </a:gsLst>
                  <a:lin ang="5400000" scaled="1"/>
                </a:gradFill>
                <a:latin typeface="字魂36号-正文宋楷" panose="02000000000000000000" pitchFamily="2" charset="-122"/>
                <a:ea typeface="字魂36号-正文宋楷" panose="02000000000000000000" pitchFamily="2" charset="-122"/>
              </a:rPr>
              <a:t>02</a:t>
            </a:r>
            <a:endParaRPr lang="zh-CN" altLang="en-US" sz="13800" dirty="0">
              <a:gradFill>
                <a:gsLst>
                  <a:gs pos="0">
                    <a:srgbClr val="EE6835"/>
                  </a:gs>
                  <a:gs pos="100000">
                    <a:srgbClr val="C32952"/>
                  </a:gs>
                </a:gsLst>
                <a:lin ang="5400000" scaled="1"/>
              </a:gradFill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188399" y="4127196"/>
            <a:ext cx="5815207" cy="47833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14000"/>
              </a:lnSpc>
            </a:pP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36号-正文宋楷" panose="02000000000000000000" pitchFamily="2" charset="-122"/>
                <a:ea typeface="字魂36号-正文宋楷" panose="02000000000000000000" pitchFamily="2" charset="-122"/>
              </a:rPr>
              <a:t>The user can demonstrate on a projector or computer, or print the presentation and make it into a film to be used in a wider field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1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</p:tagLst>
</file>

<file path=ppt/theme/theme1.xml><?xml version="1.0" encoding="utf-8"?>
<a:theme xmlns:a="http://schemas.openxmlformats.org/drawingml/2006/main" name="www.2ppt.com">
  <a:themeElements>
    <a:clrScheme name="自定义 277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E53238"/>
      </a:accent1>
      <a:accent2>
        <a:srgbClr val="0064D2"/>
      </a:accent2>
      <a:accent3>
        <a:srgbClr val="E53238"/>
      </a:accent3>
      <a:accent4>
        <a:srgbClr val="0064D2"/>
      </a:accent4>
      <a:accent5>
        <a:srgbClr val="E53238"/>
      </a:accent5>
      <a:accent6>
        <a:srgbClr val="0064D2"/>
      </a:accent6>
      <a:hlink>
        <a:srgbClr val="E53238"/>
      </a:hlink>
      <a:folHlink>
        <a:srgbClr val="BFBFBF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包图主题2</Template>
  <TotalTime>0</TotalTime>
  <Words>1967</Words>
  <Application>Microsoft Office PowerPoint</Application>
  <PresentationFormat>宽屏</PresentationFormat>
  <Paragraphs>218</Paragraphs>
  <Slides>25</Slides>
  <Notes>25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3" baseType="lpstr">
      <vt:lpstr>等线</vt:lpstr>
      <vt:lpstr>宋体</vt:lpstr>
      <vt:lpstr>微软雅黑</vt:lpstr>
      <vt:lpstr>字魂36号-正文宋楷</vt:lpstr>
      <vt:lpstr>Arial</vt:lpstr>
      <vt:lpstr>Calibri</vt:lpstr>
      <vt:lpstr>Wingdings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1</cp:revision>
  <dcterms:created xsi:type="dcterms:W3CDTF">2017-08-18T03:02:00Z</dcterms:created>
  <dcterms:modified xsi:type="dcterms:W3CDTF">2023-01-10T07:08:38Z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2052-11.1.0.11365</vt:lpwstr>
  </property>
  <property fmtid="{D5CDD505-2E9C-101B-9397-08002B2CF9AE}" pid="3" name="ICV">
    <vt:lpwstr>DB8A7451102E4F5780C7B39CDA54A995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