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4" Type="http://schemas.openxmlformats.org/officeDocument/2006/relationships/image" Target="../media/image3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image" Target="../media/image4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image" Target="../media/image4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C44CE-AA48-4D17-B97D-49D1AFE359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F042D-BBCC-409C-99F6-2D815CDF8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F042D-BBCC-409C-99F6-2D815CDF823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B23BD-A21C-4B97-A55C-016CA45A531F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AC326-7835-4E75-94AC-A030F5F27D4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F4D2DD-2CB6-4F9D-8916-6A1F468A5CF7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9127F-B367-4CD6-A243-BECE7344720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E3AC-CB0E-4D3D-B492-CC2F1DEF17BA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0738C-23CD-40BA-8CC3-F048D28DEB2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051F6C-AD7D-41A5-8444-7957BF1D4839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1EC402-7839-4952-9823-0DFA639A087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5E8A7-5ED7-4B2F-A2B8-5C19F5F4F42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3AC5-9CE8-44E3-8852-167E409B062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F78F1-38A2-4797-BAA2-AA62968E84B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E7B9E-9591-4DBA-A949-6DC8B49209F9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1760D-3CBF-4405-81C5-26906EC4E73D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3B741-51AC-4148-A9FF-4D2FE35732F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7A3C-770B-4406-B517-5DAD51B89330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1EF49-8D0E-4395-9538-2BFA216BDE2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81014-76F6-49AB-8292-2E239CDBCCA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8E72-27B8-4CBA-9037-AC15BD22A8A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09150-2174-4B92-B93F-A96BC79CACFB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83147-CE41-40AA-BC99-598E39B852B3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AD2E48-AEED-426D-BA14-5A3C93931FF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A613C-ADF2-4E54-A1B4-44A710E88CD3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30954DF1-586F-4241-843D-17D94297C1A6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169A133-17C0-4E81-A501-BD80840D2BAC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NULL" TargetMode="External"/><Relationship Id="rId5" Type="http://schemas.openxmlformats.org/officeDocument/2006/relationships/image" Target="../media/image33.png"/><Relationship Id="rId4" Type="http://schemas.openxmlformats.org/officeDocument/2006/relationships/image" Target="../media/image3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image" Target="../media/image37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NULL" TargetMode="External"/><Relationship Id="rId11" Type="http://schemas.openxmlformats.org/officeDocument/2006/relationships/image" Target="../media/image36.emf"/><Relationship Id="rId5" Type="http://schemas.openxmlformats.org/officeDocument/2006/relationships/image" Target="../media/image38.png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34.emf"/><Relationship Id="rId9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NULL" TargetMode="External"/><Relationship Id="rId5" Type="http://schemas.openxmlformats.org/officeDocument/2006/relationships/image" Target="../media/image42.png"/><Relationship Id="rId4" Type="http://schemas.openxmlformats.org/officeDocument/2006/relationships/image" Target="../media/image4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NULL" TargetMode="External"/><Relationship Id="rId5" Type="http://schemas.openxmlformats.org/officeDocument/2006/relationships/image" Target="../media/image45.png"/><Relationship Id="rId4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NULL" TargetMode="External"/><Relationship Id="rId5" Type="http://schemas.openxmlformats.org/officeDocument/2006/relationships/image" Target="../media/image48.png"/><Relationship Id="rId4" Type="http://schemas.openxmlformats.org/officeDocument/2006/relationships/image" Target="../media/image4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5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7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e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3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NULL" TargetMode="External"/><Relationship Id="rId4" Type="http://schemas.openxmlformats.org/officeDocument/2006/relationships/image" Target="../media/image21.png"/><Relationship Id="rId9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NULL" TargetMode="External"/><Relationship Id="rId5" Type="http://schemas.openxmlformats.org/officeDocument/2006/relationships/image" Target="../media/image27.png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4800" y="1812998"/>
            <a:ext cx="8534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5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26.1 锐角三角函数</a:t>
            </a:r>
            <a:r>
              <a:rPr lang="en-US" altLang="en-US" sz="5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(一)</a:t>
            </a:r>
            <a:endParaRPr lang="en-US" altLang="zh-CN" sz="5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29370" y="5207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609600" y="1066800"/>
          <a:ext cx="8035925" cy="659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文档" r:id="rId3" imgW="8195945" imgH="6713855" progId="Word.Document.8">
                  <p:embed/>
                </p:oleObj>
              </mc:Choice>
              <mc:Fallback>
                <p:oleObj name="文档" r:id="rId3" imgW="8195945" imgH="67138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8035925" cy="659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277" descr="C:/Users/Administrator/Desktop/九数冀教版/S15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7010400" y="1676400"/>
            <a:ext cx="17462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278" descr="C:/Users/Administrator/Desktop/九数冀教版/S156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4267200" y="4800600"/>
            <a:ext cx="25908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715000" y="160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715000" y="4114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57200" y="1066800"/>
          <a:ext cx="8239125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文档" r:id="rId3" imgW="8399780" imgH="4537075" progId="Word.Document.8">
                  <p:embed/>
                </p:oleObj>
              </mc:Choice>
              <mc:Fallback>
                <p:oleObj name="文档" r:id="rId3" imgW="8399780" imgH="45370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239125" cy="446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279" descr="C:/Users/Administrator/Desktop/九数冀教版/S157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486400" y="1981200"/>
            <a:ext cx="18288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696200" y="1371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315200" y="3733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5763" y="1066800"/>
          <a:ext cx="8372475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文档" r:id="rId3" imgW="8535035" imgH="6121400" progId="Word.Document.8">
                  <p:embed/>
                </p:oleObj>
              </mc:Choice>
              <mc:Fallback>
                <p:oleObj name="文档" r:id="rId3" imgW="8535035" imgH="6121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066800"/>
                        <a:ext cx="8372475" cy="601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281" descr="C:/Users/Administrator/Desktop/九数冀教版/S16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257800" y="4322763"/>
            <a:ext cx="1143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895600" y="1752600"/>
          <a:ext cx="11287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文档" r:id="rId7" imgW="1150620" imgH="394970" progId="Word.Document.8">
                  <p:embed/>
                </p:oleObj>
              </mc:Choice>
              <mc:Fallback>
                <p:oleObj name="文档" r:id="rId7" imgW="1150620" imgH="3949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112871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5" name="Picture 280" descr="C:/Users/Administrator/Desktop/九数冀教版/S158.TIF"/>
          <p:cNvPicPr>
            <a:picLocks noChangeAspect="1" noChangeArrowheads="1"/>
          </p:cNvPicPr>
          <p:nvPr/>
        </p:nvPicPr>
        <p:blipFill>
          <a:blip r:embed="rId9" r:link="rId6" cstate="email"/>
          <a:srcRect/>
          <a:stretch>
            <a:fillRect/>
          </a:stretch>
        </p:blipFill>
        <p:spPr bwMode="auto">
          <a:xfrm>
            <a:off x="5029200" y="1828800"/>
            <a:ext cx="1600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667000" y="4495800"/>
          <a:ext cx="63023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文档" r:id="rId10" imgW="647700" imgH="394970" progId="Word.Document.8">
                  <p:embed/>
                </p:oleObj>
              </mc:Choice>
              <mc:Fallback>
                <p:oleObj name="文档" r:id="rId10" imgW="647700" imgH="3949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63023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819400" y="5715000"/>
          <a:ext cx="4064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文档" r:id="rId12" imgW="421005" imgH="788670" progId="Word.Document.8">
                  <p:embed/>
                </p:oleObj>
              </mc:Choice>
              <mc:Fallback>
                <p:oleObj name="文档" r:id="rId12" imgW="421005" imgH="78867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15000"/>
                        <a:ext cx="4064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33400" y="990600"/>
          <a:ext cx="8047038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文档" r:id="rId3" imgW="8144510" imgH="2371090" progId="Word.Document.8">
                  <p:embed/>
                </p:oleObj>
              </mc:Choice>
              <mc:Fallback>
                <p:oleObj name="文档" r:id="rId3" imgW="8144510" imgH="23710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8047038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7" name="Picture 282" descr="C:/Users/Administrator/Desktop/九数冀教版/S16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048000" y="2057400"/>
            <a:ext cx="2286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124200" y="4114800"/>
          <a:ext cx="5492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文档" r:id="rId7" imgW="564515" imgH="394970" progId="Word.Document.8">
                  <p:embed/>
                </p:oleObj>
              </mc:Choice>
              <mc:Fallback>
                <p:oleObj name="文档" r:id="rId7" imgW="564515" imgH="3949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5492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0" y="914400"/>
          <a:ext cx="82804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Document" r:id="rId3" imgW="8411210" imgH="2973070" progId="Word.Document.8">
                  <p:embed/>
                </p:oleObj>
              </mc:Choice>
              <mc:Fallback>
                <p:oleObj name="Document" r:id="rId3" imgW="8411210" imgH="29730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8280400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1" name="Picture 283" descr="C:/Users/Administrator/Desktop/九数冀教版/S162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324600" y="160020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5925" y="3657600"/>
          <a:ext cx="7631113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Document" r:id="rId7" imgW="7699375" imgH="2380615" progId="Word.Document.8">
                  <p:embed/>
                </p:oleObj>
              </mc:Choice>
              <mc:Fallback>
                <p:oleObj name="Document" r:id="rId7" imgW="7699375" imgH="238061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3657600"/>
                        <a:ext cx="7631113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57200" y="914400"/>
          <a:ext cx="8026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Document" r:id="rId3" imgW="8127365" imgH="2769235" progId="Word.Document.8">
                  <p:embed/>
                </p:oleObj>
              </mc:Choice>
              <mc:Fallback>
                <p:oleObj name="Document" r:id="rId3" imgW="8127365" imgH="27692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8026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5" name="Picture 284" descr="C:/Users/Administrator/Desktop/九数冀教版/S159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124200" y="2362200"/>
            <a:ext cx="22098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28600" y="4114800"/>
          <a:ext cx="7732713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文档" r:id="rId7" imgW="7827010" imgH="3157855" progId="Word.Document.8">
                  <p:embed/>
                </p:oleObj>
              </mc:Choice>
              <mc:Fallback>
                <p:oleObj name="文档" r:id="rId7" imgW="7827010" imgH="315785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7732713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28600" y="1219200"/>
          <a:ext cx="8494713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Document" r:id="rId3" imgW="8598535" imgH="3570605" progId="Word.Document.8">
                  <p:embed/>
                </p:oleObj>
              </mc:Choice>
              <mc:Fallback>
                <p:oleObj name="Document" r:id="rId3" imgW="8598535" imgH="35706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494713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3" name="Picture 269" descr="C:/Users/Administrator/Desktop/九数冀教版/S15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562600" y="2819400"/>
            <a:ext cx="24384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20000" y="11430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邻边</a:t>
            </a:r>
            <a:r>
              <a:rPr lang="zh-CN" altLang="en-US" sz="2400"/>
              <a:t> 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590800" y="2438400"/>
          <a:ext cx="5492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文档" r:id="rId7" imgW="564515" imgH="788670" progId="Word.Document.8">
                  <p:embed/>
                </p:oleObj>
              </mc:Choice>
              <mc:Fallback>
                <p:oleObj name="文档" r:id="rId7" imgW="564515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438400"/>
                        <a:ext cx="5492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133600" y="34290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133600" y="4267200"/>
          <a:ext cx="6508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文档" r:id="rId9" imgW="667385" imgH="394970" progId="Word.Document.8">
                  <p:embed/>
                </p:oleObj>
              </mc:Choice>
              <mc:Fallback>
                <p:oleObj name="文档" r:id="rId9" imgW="667385" imgH="39497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6508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81000" y="1524000"/>
          <a:ext cx="84328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Document" r:id="rId3" imgW="8624570" imgH="3851275" progId="Word.Document.8">
                  <p:embed/>
                </p:oleObj>
              </mc:Choice>
              <mc:Fallback>
                <p:oleObj name="Document" r:id="rId3" imgW="8624570" imgH="38512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432800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438400" y="18288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181600" y="3505200"/>
          <a:ext cx="3460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文档" r:id="rId5" imgW="360045" imgH="788670" progId="Word.Document.8">
                  <p:embed/>
                </p:oleObj>
              </mc:Choice>
              <mc:Fallback>
                <p:oleObj name="文档" r:id="rId5" imgW="360045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05200"/>
                        <a:ext cx="3460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81000" y="990600"/>
          <a:ext cx="7834313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ocument" r:id="rId3" imgW="8020685" imgH="5554980" progId="Word.Document.8">
                  <p:embed/>
                </p:oleObj>
              </mc:Choice>
              <mc:Fallback>
                <p:oleObj name="Document" r:id="rId3" imgW="8020685" imgH="55549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7834313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1" name="Picture 272" descr="C:/Users/Administrator/Desktop/九数冀教版/S15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562600" y="4648200"/>
            <a:ext cx="20574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676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9600" y="4419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85763" y="1066800"/>
          <a:ext cx="8393112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文档" r:id="rId3" imgW="8645525" imgH="4746625" progId="Word.Document.8">
                  <p:embed/>
                </p:oleObj>
              </mc:Choice>
              <mc:Fallback>
                <p:oleObj name="文档" r:id="rId3" imgW="8645525" imgH="474662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066800"/>
                        <a:ext cx="8393112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Picture 273" descr="C:/Users/Administrator/Desktop/九数冀教版/S152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334000" y="5410200"/>
            <a:ext cx="22098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676400" y="1371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438400" y="3810000"/>
          <a:ext cx="7016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文档" r:id="rId7" imgW="718820" imgH="788670" progId="Word.Document.8">
                  <p:embed/>
                </p:oleObj>
              </mc:Choice>
              <mc:Fallback>
                <p:oleObj name="文档" r:id="rId7" imgW="718820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10000"/>
                        <a:ext cx="7016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733800" y="3810000"/>
          <a:ext cx="6715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文档" r:id="rId9" imgW="688975" imgH="788670" progId="Word.Document.8">
                  <p:embed/>
                </p:oleObj>
              </mc:Choice>
              <mc:Fallback>
                <p:oleObj name="文档" r:id="rId9" imgW="688975" imgH="7886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0"/>
                        <a:ext cx="6715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867400" y="3733800"/>
          <a:ext cx="5492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文档" r:id="rId11" imgW="564515" imgH="788670" progId="Word.Document.8">
                  <p:embed/>
                </p:oleObj>
              </mc:Choice>
              <mc:Fallback>
                <p:oleObj name="文档" r:id="rId11" imgW="564515" imgH="78867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5492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7391400" y="3733800"/>
          <a:ext cx="4984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文档" r:id="rId13" imgW="513080" imgH="788670" progId="Word.Document.8">
                  <p:embed/>
                </p:oleObj>
              </mc:Choice>
              <mc:Fallback>
                <p:oleObj name="文档" r:id="rId13" imgW="513080" imgH="78867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733800"/>
                        <a:ext cx="4984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362200" y="4572000"/>
          <a:ext cx="7318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文档" r:id="rId15" imgW="749300" imgH="788670" progId="Word.Document.8">
                  <p:embed/>
                </p:oleObj>
              </mc:Choice>
              <mc:Fallback>
                <p:oleObj name="文档" r:id="rId15" imgW="749300" imgH="78867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2000"/>
                        <a:ext cx="7318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5181600" y="4572000"/>
          <a:ext cx="6508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文档" r:id="rId17" imgW="667385" imgH="788670" progId="Word.Document.8">
                  <p:embed/>
                </p:oleObj>
              </mc:Choice>
              <mc:Fallback>
                <p:oleObj name="文档" r:id="rId17" imgW="667385" imgH="78867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572000"/>
                        <a:ext cx="6508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如图，将以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为直角顶点的等腰直角三角形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沿直线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平移得到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，使点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B′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重合，连接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A′B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A′BC′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如果方程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4x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的两个根分别是直角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的两条边，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最小的角为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34819" name="Picture 274" descr="C:/Users/Administrator/Desktop/九数冀教版/S153.TIF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1905000" y="2667000"/>
            <a:ext cx="29718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962400" y="1752600"/>
          <a:ext cx="3762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文档" r:id="rId6" imgW="390525" imgH="788670" progId="Word.Document.8">
                  <p:embed/>
                </p:oleObj>
              </mc:Choice>
              <mc:Fallback>
                <p:oleObj name="文档" r:id="rId6" imgW="390525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3762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7162800" y="4572000"/>
          <a:ext cx="10366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文档" r:id="rId8" imgW="1057910" imgH="788670" progId="Word.Document.8">
                  <p:embed/>
                </p:oleObj>
              </mc:Choice>
              <mc:Fallback>
                <p:oleObj name="文档" r:id="rId8" imgW="1057910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572000"/>
                        <a:ext cx="10366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09600" y="1219200"/>
          <a:ext cx="7305675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文档" r:id="rId3" imgW="7395845" imgH="3559175" progId="Word.Document.8">
                  <p:embed/>
                </p:oleObj>
              </mc:Choice>
              <mc:Fallback>
                <p:oleObj name="文档" r:id="rId3" imgW="7395845" imgH="35591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7305675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057400" y="2438400"/>
          <a:ext cx="5588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文档" r:id="rId5" imgW="575310" imgH="394970" progId="Word.Document.8">
                  <p:embed/>
                </p:oleObj>
              </mc:Choice>
              <mc:Fallback>
                <p:oleObj name="文档" r:id="rId5" imgW="575310" imgH="3949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5588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828800" y="4724400"/>
          <a:ext cx="3349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文档" r:id="rId7" imgW="349885" imgH="788670" progId="Word.Document.8">
                  <p:embed/>
                </p:oleObj>
              </mc:Choice>
              <mc:Fallback>
                <p:oleObj name="文档" r:id="rId7" imgW="349885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24400"/>
                        <a:ext cx="3349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33363" y="995363"/>
          <a:ext cx="78136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文档" r:id="rId3" imgW="8145780" imgH="3812540" progId="Word.Document.8">
                  <p:embed/>
                </p:oleObj>
              </mc:Choice>
              <mc:Fallback>
                <p:oleObj name="文档" r:id="rId3" imgW="8145780" imgH="38125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995363"/>
                        <a:ext cx="781367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7" name="Picture 275" descr="C:/Users/Administrator/Desktop/九数冀教版/S15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600200" y="1371600"/>
            <a:ext cx="289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371600" y="3886200"/>
          <a:ext cx="2925763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文档" r:id="rId7" imgW="2959735" imgH="1812290" progId="Word.Document.8">
                  <p:embed/>
                </p:oleObj>
              </mc:Choice>
              <mc:Fallback>
                <p:oleObj name="文档" r:id="rId7" imgW="2959735" imgH="181229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2925763" cy="180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28600" y="990600"/>
          <a:ext cx="8301038" cy="647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文档" r:id="rId3" imgW="8373745" imgH="6519545" progId="Word.Document.8">
                  <p:embed/>
                </p:oleObj>
              </mc:Choice>
              <mc:Fallback>
                <p:oleObj name="文档" r:id="rId3" imgW="8373745" imgH="6519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301038" cy="647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全屏显示(4:3)</PresentationFormat>
  <Paragraphs>18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2022-01-10T02:03:49Z</dcterms:created>
  <dcterms:modified xsi:type="dcterms:W3CDTF">2023-01-17T01:30:19Z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86B5F6F6080549A08B5025BF0ECDF645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