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1" r:id="rId2"/>
    <p:sldId id="290" r:id="rId3"/>
    <p:sldId id="270" r:id="rId4"/>
    <p:sldId id="307" r:id="rId5"/>
    <p:sldId id="354" r:id="rId6"/>
    <p:sldId id="349" r:id="rId7"/>
    <p:sldId id="364" r:id="rId8"/>
    <p:sldId id="362" r:id="rId9"/>
    <p:sldId id="365" r:id="rId10"/>
    <p:sldId id="345" r:id="rId11"/>
    <p:sldId id="347" r:id="rId12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006600"/>
    <a:srgbClr val="6600CC"/>
    <a:srgbClr val="3333FF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659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B08140-1B02-4346-8BAC-50CC486D95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9DAE115B-A2AB-4C92-99C5-E8489E38F61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115B-A2AB-4C92-99C5-E8489E38F61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0D8C-73FB-49D9-A33A-6BD32E64CF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1986A-1145-415C-A9A7-6927C0E7FA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3A0D-763B-4A16-84EA-3E48CA4D07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831A9-B616-4C29-AB80-2CF5DABF20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79DB1-4C14-4415-BF36-AD1A2CE072D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2BB69-C7C4-4C11-AD9A-77065C284E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25845-8B87-460F-AFA4-5154D6088A3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1FB53-B2EB-442C-80B9-3BDB8AAFDA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2ECD6-0D30-49EF-9563-732CE0B2D3F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52117-8FE7-433C-B8E2-F8DA4FF696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5244-54BE-4742-BFF0-93774B75D5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F97D7-1AA3-4B52-AE0C-B5B8022778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A4B2-9DF2-4589-911C-62D668FBC7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B34DF-4C35-4A7C-91E7-C735903D20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A101-1ED6-49B7-B528-6ECFFC29EAF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798CD-C093-4BBE-B922-F3B3C0AA3F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C465F-CD45-4E1B-A667-977E8E639F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5E56F-EEC4-422D-8E2B-3539DC2220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3A01-8450-4643-A4D7-6719C101F8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BAD14-7742-4290-97F3-ACC9838D08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8A222-EDEE-4BAA-8AA2-C8C7A92BB2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5E382-6057-4874-B2EE-FFD13B7190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E27C50-AF08-4736-93F2-64515A90BE5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97259BA-52A5-490D-B586-97461A44A74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1.Listen%20and%20tick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2.Listen%20and%20match.mp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7.Read.Tick%20or%20cross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1111111111111111111111111111111111111111111111111111111111111111</a:t>
            </a: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305" y="4846638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671181" y="5398820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4"/>
          <p:cNvSpPr txBox="1">
            <a:spLocks noChangeArrowheads="1"/>
          </p:cNvSpPr>
          <p:nvPr/>
        </p:nvSpPr>
        <p:spPr bwMode="auto">
          <a:xfrm>
            <a:off x="3243770" y="2682340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5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6598444" y="3561556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89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63264" y="3860993"/>
            <a:ext cx="7883577" cy="8059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Again, Please!</a:t>
            </a:r>
            <a:endParaRPr lang="zh-CN" altLang="en-US" sz="48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3109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3  Writing Home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17060" y="565819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25"/>
          <p:cNvSpPr txBox="1"/>
          <p:nvPr/>
        </p:nvSpPr>
        <p:spPr>
          <a:xfrm>
            <a:off x="2750225" y="255403"/>
            <a:ext cx="407650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8. Look and say.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712788" y="1185863"/>
            <a:ext cx="823277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 and Jenny’s Trip</a:t>
            </a:r>
          </a:p>
          <a:p>
            <a:pPr algn="ctr"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go on a trip ...      They want to buy ...                   It has ... 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Jenny wants to ...</a:t>
            </a:r>
          </a:p>
          <a:p>
            <a:pPr eaLnBrk="1" hangingPunct="1"/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It has ...                  Danny sends an email to ...   They have fun in Beijing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 wants to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263" y="1803400"/>
            <a:ext cx="7456487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1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8" y="3749675"/>
            <a:ext cx="76835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25"/>
          <p:cNvSpPr txBox="1"/>
          <p:nvPr/>
        </p:nvSpPr>
        <p:spPr>
          <a:xfrm>
            <a:off x="2583975" y="267278"/>
            <a:ext cx="4305666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9. How am I doing?</a:t>
            </a:r>
          </a:p>
        </p:txBody>
      </p:sp>
      <p:pic>
        <p:nvPicPr>
          <p:cNvPr id="13315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275" y="1309688"/>
            <a:ext cx="6980238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7938" y="5265738"/>
            <a:ext cx="3619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4375" y="5235575"/>
            <a:ext cx="5238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4838" y="5459413"/>
            <a:ext cx="18923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sp>
        <p:nvSpPr>
          <p:cNvPr id="12" name="文本框 25"/>
          <p:cNvSpPr txBox="1"/>
          <p:nvPr/>
        </p:nvSpPr>
        <p:spPr>
          <a:xfrm>
            <a:off x="2560225" y="207903"/>
            <a:ext cx="4486356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Listen and tick.</a:t>
            </a:r>
          </a:p>
        </p:txBody>
      </p:sp>
      <p:pic>
        <p:nvPicPr>
          <p:cNvPr id="410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75025" y="5354638"/>
            <a:ext cx="21209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19175" y="1446213"/>
            <a:ext cx="6832600" cy="343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矩形 1"/>
          <p:cNvSpPr>
            <a:spLocks noChangeArrowheads="1"/>
          </p:cNvSpPr>
          <p:nvPr/>
        </p:nvSpPr>
        <p:spPr bwMode="auto">
          <a:xfrm>
            <a:off x="1133475" y="1417638"/>
            <a:ext cx="659765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1                                                        2</a:t>
            </a: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3                                                         4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59438" y="2574925"/>
            <a:ext cx="57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71925" y="2570163"/>
            <a:ext cx="576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25688" y="4343400"/>
            <a:ext cx="57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2025" y="4348163"/>
            <a:ext cx="576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25"/>
          <p:cNvSpPr txBox="1"/>
          <p:nvPr/>
        </p:nvSpPr>
        <p:spPr>
          <a:xfrm>
            <a:off x="2192100" y="219778"/>
            <a:ext cx="512198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Listen and match.</a:t>
            </a:r>
          </a:p>
        </p:txBody>
      </p:sp>
      <p:pic>
        <p:nvPicPr>
          <p:cNvPr id="5123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92525" y="5648325"/>
            <a:ext cx="21209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5413" y="1143000"/>
            <a:ext cx="105727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2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438" y="1392238"/>
            <a:ext cx="1582737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6742113" y="1392238"/>
            <a:ext cx="1141412" cy="461962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</a:p>
        </p:txBody>
      </p:sp>
      <p:sp>
        <p:nvSpPr>
          <p:cNvPr id="6" name="矩形 5"/>
          <p:cNvSpPr/>
          <p:nvPr/>
        </p:nvSpPr>
        <p:spPr>
          <a:xfrm>
            <a:off x="6742113" y="2603500"/>
            <a:ext cx="1055687" cy="461963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Emma</a:t>
            </a:r>
          </a:p>
        </p:txBody>
      </p:sp>
      <p:sp>
        <p:nvSpPr>
          <p:cNvPr id="7" name="矩形 6"/>
          <p:cNvSpPr/>
          <p:nvPr/>
        </p:nvSpPr>
        <p:spPr>
          <a:xfrm>
            <a:off x="6742113" y="3814763"/>
            <a:ext cx="1171575" cy="461962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</p:txBody>
      </p:sp>
      <p:sp>
        <p:nvSpPr>
          <p:cNvPr id="8" name="矩形 7"/>
          <p:cNvSpPr/>
          <p:nvPr/>
        </p:nvSpPr>
        <p:spPr>
          <a:xfrm>
            <a:off x="6742113" y="5056188"/>
            <a:ext cx="1157287" cy="461962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</a:p>
        </p:txBody>
      </p:sp>
      <p:cxnSp>
        <p:nvCxnSpPr>
          <p:cNvPr id="27" name="直接连接符 26"/>
          <p:cNvCxnSpPr>
            <a:endCxn id="5125" idx="1"/>
          </p:cNvCxnSpPr>
          <p:nvPr/>
        </p:nvCxnSpPr>
        <p:spPr>
          <a:xfrm>
            <a:off x="2408238" y="1644650"/>
            <a:ext cx="1346200" cy="16779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2452688" y="1854200"/>
            <a:ext cx="1466850" cy="9794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2452688" y="3941763"/>
            <a:ext cx="1301750" cy="6572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2408238" y="4838700"/>
            <a:ext cx="1511300" cy="3540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5205413" y="1644650"/>
            <a:ext cx="1536700" cy="1952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5321300" y="3216275"/>
            <a:ext cx="1420813" cy="8286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5278438" y="2833688"/>
            <a:ext cx="1463675" cy="18669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5299075" y="4838700"/>
            <a:ext cx="1463675" cy="5524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25"/>
          <p:cNvSpPr txBox="1"/>
          <p:nvPr/>
        </p:nvSpPr>
        <p:spPr>
          <a:xfrm>
            <a:off x="2560225" y="267278"/>
            <a:ext cx="407169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Read and write</a:t>
            </a:r>
          </a:p>
        </p:txBody>
      </p:sp>
      <p:sp>
        <p:nvSpPr>
          <p:cNvPr id="21" name="矩形 20"/>
          <p:cNvSpPr/>
          <p:nvPr/>
        </p:nvSpPr>
        <p:spPr>
          <a:xfrm>
            <a:off x="1200150" y="1154113"/>
            <a:ext cx="7219950" cy="4619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picture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   send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</a:p>
        </p:txBody>
      </p:sp>
      <p:sp>
        <p:nvSpPr>
          <p:cNvPr id="2" name="矩形 1"/>
          <p:cNvSpPr/>
          <p:nvPr/>
        </p:nvSpPr>
        <p:spPr>
          <a:xfrm>
            <a:off x="603250" y="1662113"/>
            <a:ext cx="8123238" cy="2687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8355" indent="-808355"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Mum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postcard has a ________of a panda on it. I want to ______this postcard to Mike. It’s two yuan.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Mum: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Okay. Let’s take it.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I ______a postcard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Mum: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write on the______. Put the address on the ______.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Okay.</a:t>
            </a:r>
          </a:p>
        </p:txBody>
      </p:sp>
      <p:sp>
        <p:nvSpPr>
          <p:cNvPr id="3" name="矩形 2"/>
          <p:cNvSpPr/>
          <p:nvPr/>
        </p:nvSpPr>
        <p:spPr>
          <a:xfrm>
            <a:off x="1235075" y="4341813"/>
            <a:ext cx="7219950" cy="202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Mike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are you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______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China is great. I am having fun here.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478463" y="1704975"/>
            <a:ext cx="1198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400300" y="2152650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82850" y="3035300"/>
            <a:ext cx="1012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448050" y="3457575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854825" y="3452813"/>
            <a:ext cx="852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09700" y="4706938"/>
            <a:ext cx="852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029075" y="4711700"/>
            <a:ext cx="85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25"/>
          <p:cNvSpPr txBox="1"/>
          <p:nvPr/>
        </p:nvSpPr>
        <p:spPr>
          <a:xfrm>
            <a:off x="2287100" y="207903"/>
            <a:ext cx="489108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4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4. Look and write</a:t>
            </a:r>
          </a:p>
        </p:txBody>
      </p:sp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460375" y="1427163"/>
            <a:ext cx="64627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You write an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marL="355600" indent="-355600"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Twenty three and forty four is seventy six. That’s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355600" indent="-355600"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Go straight and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right. Then you can see the cinema.</a:t>
            </a:r>
          </a:p>
          <a:p>
            <a:pPr marL="355600" indent="-355600"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 like my English teacher. She is very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pic>
        <p:nvPicPr>
          <p:cNvPr id="7172" name="图片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46938" y="1309688"/>
            <a:ext cx="1423987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19375" y="1676400"/>
            <a:ext cx="85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298950" y="1679575"/>
            <a:ext cx="2030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omputer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22463" y="3133725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998788" y="3871913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urn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815013" y="5340350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25"/>
          <p:cNvSpPr txBox="1"/>
          <p:nvPr/>
        </p:nvSpPr>
        <p:spPr>
          <a:xfrm>
            <a:off x="2429600" y="243528"/>
            <a:ext cx="5006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5. Read and match .</a:t>
            </a:r>
          </a:p>
        </p:txBody>
      </p:sp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603250" y="957263"/>
            <a:ext cx="8101013" cy="409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 eaLnBrk="1" hangingPunct="1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You don’t use your pen. You write and send it on your computer. What is it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marL="273050" indent="-273050" eaLnBrk="1" hangingPunct="1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You buy it in a shop when you travel. You send it to your friend or your family. It has a beautiful picture on it. What is it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marL="273050" indent="-273050" eaLnBrk="1" hangingPunct="1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You write it on paper. You use a stamp. You send it at the post office. What is it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marL="273050" indent="-273050" eaLnBrk="1" hangingPunct="1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You write “Happy Birthday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it. Then you send it to your friend on his or her birthday. What is it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pic>
        <p:nvPicPr>
          <p:cNvPr id="8196" name="Picture 1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9825" y="5048250"/>
            <a:ext cx="7196138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70600" y="5761038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921625" y="5765800"/>
            <a:ext cx="427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32275" y="5773738"/>
            <a:ext cx="427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376488" y="5761038"/>
            <a:ext cx="425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25"/>
          <p:cNvSpPr txBox="1"/>
          <p:nvPr/>
        </p:nvSpPr>
        <p:spPr>
          <a:xfrm>
            <a:off x="2144600" y="255403"/>
            <a:ext cx="5414816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6. Read, draw and order.</a:t>
            </a:r>
          </a:p>
        </p:txBody>
      </p:sp>
      <p:sp>
        <p:nvSpPr>
          <p:cNvPr id="2" name="矩形 1"/>
          <p:cNvSpPr/>
          <p:nvPr/>
        </p:nvSpPr>
        <p:spPr>
          <a:xfrm>
            <a:off x="465138" y="982663"/>
            <a:ext cx="6611937" cy="53736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A: Excuse me, how much _____the toy panda 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 _____ _____ 30 yuan.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A: Hi. How much _____ the postcards 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 _____ _____ 10 yuan.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A: Look! How much _____ the skirt 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 _____ _____ 85 yuan.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A: How much _____ the apples 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 _____ _____ 8 yuan.</a:t>
            </a:r>
          </a:p>
          <a:p>
            <a:pPr marL="713105" indent="-713105"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A: I also like those bananas. How much _____        _____?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 _____ _____ 6 yuan.</a:t>
            </a:r>
          </a:p>
        </p:txBody>
      </p:sp>
      <p:pic>
        <p:nvPicPr>
          <p:cNvPr id="9220" name="图片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1950" y="1436688"/>
            <a:ext cx="2014538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95788" y="1081088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84313" y="1543050"/>
            <a:ext cx="1401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      is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86125" y="2028825"/>
            <a:ext cx="85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19200" y="2490788"/>
            <a:ext cx="1725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  are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76663" y="2973388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04938" y="3454400"/>
            <a:ext cx="1403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      is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00350" y="3935413"/>
            <a:ext cx="858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244600" y="4397375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  are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262063" y="4764088"/>
            <a:ext cx="55133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4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274763" y="5834063"/>
            <a:ext cx="1725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  are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2" grpId="0"/>
      <p:bldP spid="33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5"/>
          <p:cNvSpPr txBox="1"/>
          <p:nvPr/>
        </p:nvSpPr>
        <p:spPr>
          <a:xfrm>
            <a:off x="2037725" y="243528"/>
            <a:ext cx="558152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7. Read. Tick or cross.</a:t>
            </a:r>
          </a:p>
        </p:txBody>
      </p:sp>
      <p:pic>
        <p:nvPicPr>
          <p:cNvPr id="10243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46500" y="5684838"/>
            <a:ext cx="21209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图片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0638" y="1209675"/>
            <a:ext cx="66865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5"/>
          <p:cNvSpPr txBox="1"/>
          <p:nvPr/>
        </p:nvSpPr>
        <p:spPr>
          <a:xfrm>
            <a:off x="2037725" y="243528"/>
            <a:ext cx="558152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7. Read. Tick or cross.</a:t>
            </a:r>
          </a:p>
        </p:txBody>
      </p:sp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1555750" y="1281113"/>
            <a:ext cx="54800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Anna is a student.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She has short brown hair.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Her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blue.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She likes reading.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She likes math.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This is a letter from Mike to Anna.</a:t>
            </a:r>
          </a:p>
        </p:txBody>
      </p:sp>
      <p:sp>
        <p:nvSpPr>
          <p:cNvPr id="4" name="矩形 3"/>
          <p:cNvSpPr/>
          <p:nvPr/>
        </p:nvSpPr>
        <p:spPr>
          <a:xfrm>
            <a:off x="1138238" y="4500563"/>
            <a:ext cx="417512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39825" y="5172075"/>
            <a:ext cx="415925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47763" y="3751263"/>
            <a:ext cx="417512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36650" y="3038475"/>
            <a:ext cx="415925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36650" y="2301875"/>
            <a:ext cx="415925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47763" y="1612900"/>
            <a:ext cx="417512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68388" y="1504950"/>
            <a:ext cx="57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74738" y="2206625"/>
            <a:ext cx="576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63625" y="2947988"/>
            <a:ext cx="576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68388" y="3673475"/>
            <a:ext cx="576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63625" y="4411663"/>
            <a:ext cx="576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74738" y="5097463"/>
            <a:ext cx="57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全屏显示(4:3)</PresentationFormat>
  <Paragraphs>113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2023-01-17T01:31:05Z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EBD439B0B4FC41E6AA9818D7386DAA80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