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4" r:id="rId5"/>
    <p:sldId id="314" r:id="rId6"/>
    <p:sldId id="259" r:id="rId7"/>
    <p:sldId id="338" r:id="rId8"/>
    <p:sldId id="323" r:id="rId9"/>
    <p:sldId id="324" r:id="rId10"/>
    <p:sldId id="340" r:id="rId11"/>
    <p:sldId id="325" r:id="rId12"/>
    <p:sldId id="341" r:id="rId13"/>
    <p:sldId id="342" r:id="rId14"/>
    <p:sldId id="343" r:id="rId15"/>
    <p:sldId id="260" r:id="rId16"/>
    <p:sldId id="276" r:id="rId17"/>
    <p:sldId id="349" r:id="rId18"/>
    <p:sldId id="328" r:id="rId19"/>
    <p:sldId id="326" r:id="rId20"/>
    <p:sldId id="344" r:id="rId21"/>
    <p:sldId id="261" r:id="rId22"/>
    <p:sldId id="351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EF2"/>
    <a:srgbClr val="EFEFED"/>
    <a:srgbClr val="E4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C8B7864-796C-4018-B2A9-C55C0AB6994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2602971-B592-4B87-B51E-946132B8BF2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115FF-CE2F-4130-B5F3-8C26D58A94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140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noFill/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4A8EF2"/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11" name="矩形: 圆角 10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17320" y="43046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1056593" y="2933888"/>
            <a:ext cx="497500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6.2 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解决问题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365" y="2033270"/>
            <a:ext cx="5187950" cy="2286000"/>
          </a:xfrm>
          <a:prstGeom prst="rect">
            <a:avLst/>
          </a:prstGeom>
        </p:spPr>
      </p:pic>
      <p:sp>
        <p:nvSpPr>
          <p:cNvPr id="4" name="圆角矩形标注 11297"/>
          <p:cNvSpPr>
            <a:spLocks noChangeArrowheads="1"/>
          </p:cNvSpPr>
          <p:nvPr/>
        </p:nvSpPr>
        <p:spPr bwMode="auto">
          <a:xfrm>
            <a:off x="7312025" y="1619250"/>
            <a:ext cx="2955290" cy="572770"/>
          </a:xfrm>
          <a:prstGeom prst="wedgeRoundRectCallout">
            <a:avLst>
              <a:gd name="adj1" fmla="val -33283"/>
              <a:gd name="adj2" fmla="val 84257"/>
              <a:gd name="adj3" fmla="val 16667"/>
            </a:avLst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我才写了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个字。</a:t>
            </a:r>
          </a:p>
        </p:txBody>
      </p:sp>
      <p:sp>
        <p:nvSpPr>
          <p:cNvPr id="20" name="圆角矩形标注 9471"/>
          <p:cNvSpPr>
            <a:spLocks noChangeArrowheads="1"/>
          </p:cNvSpPr>
          <p:nvPr/>
        </p:nvSpPr>
        <p:spPr bwMode="auto">
          <a:xfrm>
            <a:off x="1900557" y="1619250"/>
            <a:ext cx="2601595" cy="1209040"/>
          </a:xfrm>
          <a:prstGeom prst="wedgeRoundRectCallout">
            <a:avLst>
              <a:gd name="adj1" fmla="val 72968"/>
              <a:gd name="adj2" fmla="val -768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我已经写了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个字，还要写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个字。</a:t>
            </a:r>
          </a:p>
        </p:txBody>
      </p:sp>
      <p:sp>
        <p:nvSpPr>
          <p:cNvPr id="9" name="任意多边形: 形状 8"/>
          <p:cNvSpPr/>
          <p:nvPr/>
        </p:nvSpPr>
        <p:spPr>
          <a:xfrm>
            <a:off x="3637280" y="4398480"/>
            <a:ext cx="5024120" cy="490855"/>
          </a:xfrm>
          <a:custGeom>
            <a:avLst/>
            <a:gdLst>
              <a:gd name="connsiteX0" fmla="*/ 81811 w 5024120"/>
              <a:gd name="connsiteY0" fmla="*/ 0 h 490855"/>
              <a:gd name="connsiteX1" fmla="*/ 837353 w 5024120"/>
              <a:gd name="connsiteY1" fmla="*/ 0 h 490855"/>
              <a:gd name="connsiteX2" fmla="*/ 2093383 w 5024120"/>
              <a:gd name="connsiteY2" fmla="*/ 0 h 490855"/>
              <a:gd name="connsiteX3" fmla="*/ 4942309 w 5024120"/>
              <a:gd name="connsiteY3" fmla="*/ 0 h 490855"/>
              <a:gd name="connsiteX4" fmla="*/ 5024120 w 5024120"/>
              <a:gd name="connsiteY4" fmla="*/ 81811 h 490855"/>
              <a:gd name="connsiteX5" fmla="*/ 5024120 w 5024120"/>
              <a:gd name="connsiteY5" fmla="*/ 286332 h 490855"/>
              <a:gd name="connsiteX6" fmla="*/ 5024120 w 5024120"/>
              <a:gd name="connsiteY6" fmla="*/ 409044 h 490855"/>
              <a:gd name="connsiteX7" fmla="*/ 4942309 w 5024120"/>
              <a:gd name="connsiteY7" fmla="*/ 490855 h 490855"/>
              <a:gd name="connsiteX8" fmla="*/ 2093383 w 5024120"/>
              <a:gd name="connsiteY8" fmla="*/ 490855 h 490855"/>
              <a:gd name="connsiteX9" fmla="*/ 837353 w 5024120"/>
              <a:gd name="connsiteY9" fmla="*/ 490855 h 490855"/>
              <a:gd name="connsiteX10" fmla="*/ 81811 w 5024120"/>
              <a:gd name="connsiteY10" fmla="*/ 490855 h 490855"/>
              <a:gd name="connsiteX11" fmla="*/ 0 w 5024120"/>
              <a:gd name="connsiteY11" fmla="*/ 409044 h 490855"/>
              <a:gd name="connsiteX12" fmla="*/ 0 w 5024120"/>
              <a:gd name="connsiteY12" fmla="*/ 346077 h 490855"/>
              <a:gd name="connsiteX13" fmla="*/ 0 w 5024120"/>
              <a:gd name="connsiteY13" fmla="*/ 286332 h 490855"/>
              <a:gd name="connsiteX14" fmla="*/ 0 w 5024120"/>
              <a:gd name="connsiteY14" fmla="*/ 81811 h 490855"/>
              <a:gd name="connsiteX15" fmla="*/ 81811 w 5024120"/>
              <a:gd name="connsiteY15" fmla="*/ 0 h 49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24120" h="490855">
                <a:moveTo>
                  <a:pt x="81811" y="0"/>
                </a:moveTo>
                <a:lnTo>
                  <a:pt x="837353" y="0"/>
                </a:lnTo>
                <a:lnTo>
                  <a:pt x="2093383" y="0"/>
                </a:lnTo>
                <a:lnTo>
                  <a:pt x="4942309" y="0"/>
                </a:lnTo>
                <a:cubicBezTo>
                  <a:pt x="4987492" y="0"/>
                  <a:pt x="5024120" y="36628"/>
                  <a:pt x="5024120" y="81811"/>
                </a:cubicBezTo>
                <a:lnTo>
                  <a:pt x="5024120" y="286332"/>
                </a:lnTo>
                <a:lnTo>
                  <a:pt x="5024120" y="409044"/>
                </a:lnTo>
                <a:cubicBezTo>
                  <a:pt x="5024120" y="454227"/>
                  <a:pt x="4987492" y="490855"/>
                  <a:pt x="4942309" y="490855"/>
                </a:cubicBezTo>
                <a:lnTo>
                  <a:pt x="2093383" y="490855"/>
                </a:lnTo>
                <a:lnTo>
                  <a:pt x="837353" y="490855"/>
                </a:lnTo>
                <a:lnTo>
                  <a:pt x="81811" y="490855"/>
                </a:lnTo>
                <a:cubicBezTo>
                  <a:pt x="36628" y="490855"/>
                  <a:pt x="0" y="454227"/>
                  <a:pt x="0" y="409044"/>
                </a:cubicBezTo>
                <a:lnTo>
                  <a:pt x="0" y="346077"/>
                </a:lnTo>
                <a:lnTo>
                  <a:pt x="0" y="286332"/>
                </a:lnTo>
                <a:lnTo>
                  <a:pt x="0" y="81811"/>
                </a:lnTo>
                <a:cubicBezTo>
                  <a:pt x="0" y="36628"/>
                  <a:pt x="36628" y="0"/>
                  <a:pt x="81811" y="0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小林和小红已经写了多少个字？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2641601" y="5022428"/>
            <a:ext cx="6547486" cy="490855"/>
          </a:xfrm>
          <a:prstGeom prst="wedgeRoundRectCallout">
            <a:avLst>
              <a:gd name="adj1" fmla="val 52309"/>
              <a:gd name="adj2" fmla="val -38443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求两人一共写了多少，又该怎样列式呢？</a:t>
            </a:r>
          </a:p>
        </p:txBody>
      </p:sp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376314" y="2566881"/>
            <a:ext cx="2899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  +  20 =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69046" y="2566881"/>
            <a:ext cx="568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？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3186256" y="3931812"/>
            <a:ext cx="4180205" cy="913341"/>
          </a:xfrm>
          <a:prstGeom prst="wedgeRoundRectCallout">
            <a:avLst>
              <a:gd name="adj1" fmla="val 56136"/>
              <a:gd name="adj2" fmla="val 21009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这该如何计算呢？你有什么好的办法吗？</a:t>
            </a:r>
          </a:p>
        </p:txBody>
      </p:sp>
      <p:sp>
        <p:nvSpPr>
          <p:cNvPr id="8" name="矩形 7"/>
          <p:cNvSpPr/>
          <p:nvPr/>
        </p:nvSpPr>
        <p:spPr>
          <a:xfrm>
            <a:off x="2240880" y="1602088"/>
            <a:ext cx="534633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小组合作：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借助小棒算一算吧！</a:t>
            </a:r>
          </a:p>
        </p:txBody>
      </p:sp>
      <p:sp>
        <p:nvSpPr>
          <p:cNvPr id="11" name="矩形 10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bldLvl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14215" y="2278390"/>
            <a:ext cx="3351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 + 20 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等号 10"/>
          <p:cNvSpPr/>
          <p:nvPr/>
        </p:nvSpPr>
        <p:spPr>
          <a:xfrm>
            <a:off x="6368551" y="3426586"/>
            <a:ext cx="579120" cy="365760"/>
          </a:xfrm>
          <a:prstGeom prst="mathEqual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6362" y="2255471"/>
            <a:ext cx="650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81627" y="2278390"/>
            <a:ext cx="932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（个）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45060" y="4829170"/>
            <a:ext cx="5129118" cy="319384"/>
          </a:xfrm>
          <a:custGeom>
            <a:avLst/>
            <a:gdLst/>
            <a:ahLst/>
            <a:cxnLst/>
            <a:rect l="l" t="t" r="r" b="b"/>
            <a:pathLst>
              <a:path w="5129118" h="319384">
                <a:moveTo>
                  <a:pt x="436036" y="230931"/>
                </a:moveTo>
                <a:cubicBezTo>
                  <a:pt x="440768" y="230936"/>
                  <a:pt x="445508" y="232188"/>
                  <a:pt x="450254" y="234687"/>
                </a:cubicBezTo>
                <a:cubicBezTo>
                  <a:pt x="459748" y="239684"/>
                  <a:pt x="464494" y="247575"/>
                  <a:pt x="464494" y="258359"/>
                </a:cubicBezTo>
                <a:cubicBezTo>
                  <a:pt x="464494" y="269143"/>
                  <a:pt x="458998" y="276793"/>
                  <a:pt x="448006" y="281310"/>
                </a:cubicBezTo>
                <a:cubicBezTo>
                  <a:pt x="437015" y="285828"/>
                  <a:pt x="427314" y="285279"/>
                  <a:pt x="418903" y="279665"/>
                </a:cubicBezTo>
                <a:cubicBezTo>
                  <a:pt x="410492" y="274051"/>
                  <a:pt x="406524" y="266389"/>
                  <a:pt x="406997" y="256681"/>
                </a:cubicBezTo>
                <a:cubicBezTo>
                  <a:pt x="407470" y="246973"/>
                  <a:pt x="412425" y="239631"/>
                  <a:pt x="421861" y="234655"/>
                </a:cubicBezTo>
                <a:cubicBezTo>
                  <a:pt x="426579" y="232167"/>
                  <a:pt x="431304" y="230925"/>
                  <a:pt x="436036" y="230931"/>
                </a:cubicBezTo>
                <a:close/>
                <a:moveTo>
                  <a:pt x="178734" y="225212"/>
                </a:moveTo>
                <a:cubicBezTo>
                  <a:pt x="172051" y="224839"/>
                  <a:pt x="148002" y="226767"/>
                  <a:pt x="106588" y="230998"/>
                </a:cubicBezTo>
                <a:cubicBezTo>
                  <a:pt x="108352" y="247288"/>
                  <a:pt x="109614" y="260417"/>
                  <a:pt x="110374" y="270383"/>
                </a:cubicBezTo>
                <a:cubicBezTo>
                  <a:pt x="152462" y="266827"/>
                  <a:pt x="176489" y="264712"/>
                  <a:pt x="182455" y="264038"/>
                </a:cubicBezTo>
                <a:cubicBezTo>
                  <a:pt x="185767" y="247503"/>
                  <a:pt x="187646" y="236992"/>
                  <a:pt x="188091" y="232504"/>
                </a:cubicBezTo>
                <a:cubicBezTo>
                  <a:pt x="188535" y="228015"/>
                  <a:pt x="185416" y="225584"/>
                  <a:pt x="178734" y="225212"/>
                </a:cubicBezTo>
                <a:close/>
                <a:moveTo>
                  <a:pt x="5083502" y="222523"/>
                </a:moveTo>
                <a:cubicBezTo>
                  <a:pt x="5080130" y="222713"/>
                  <a:pt x="5076851" y="223993"/>
                  <a:pt x="5073663" y="226362"/>
                </a:cubicBezTo>
                <a:cubicBezTo>
                  <a:pt x="5067289" y="231102"/>
                  <a:pt x="5064102" y="237419"/>
                  <a:pt x="5064102" y="245313"/>
                </a:cubicBezTo>
                <a:cubicBezTo>
                  <a:pt x="5064102" y="253207"/>
                  <a:pt x="5067651" y="259133"/>
                  <a:pt x="5074749" y="263091"/>
                </a:cubicBezTo>
                <a:cubicBezTo>
                  <a:pt x="5081848" y="267049"/>
                  <a:pt x="5088795" y="266848"/>
                  <a:pt x="5095593" y="262489"/>
                </a:cubicBezTo>
                <a:cubicBezTo>
                  <a:pt x="5102390" y="258115"/>
                  <a:pt x="5105585" y="251805"/>
                  <a:pt x="5105176" y="243560"/>
                </a:cubicBezTo>
                <a:cubicBezTo>
                  <a:pt x="5104767" y="235314"/>
                  <a:pt x="5101007" y="229202"/>
                  <a:pt x="5093893" y="225222"/>
                </a:cubicBezTo>
                <a:cubicBezTo>
                  <a:pt x="5090337" y="223233"/>
                  <a:pt x="5086873" y="222333"/>
                  <a:pt x="5083502" y="222523"/>
                </a:cubicBezTo>
                <a:close/>
                <a:moveTo>
                  <a:pt x="2980535" y="207272"/>
                </a:moveTo>
                <a:cubicBezTo>
                  <a:pt x="2984330" y="208326"/>
                  <a:pt x="2979210" y="213539"/>
                  <a:pt x="2965174" y="222910"/>
                </a:cubicBezTo>
                <a:cubicBezTo>
                  <a:pt x="2937103" y="241653"/>
                  <a:pt x="2919536" y="254053"/>
                  <a:pt x="2912474" y="260112"/>
                </a:cubicBezTo>
                <a:cubicBezTo>
                  <a:pt x="2905411" y="266171"/>
                  <a:pt x="2895800" y="263102"/>
                  <a:pt x="2883639" y="250906"/>
                </a:cubicBezTo>
                <a:cubicBezTo>
                  <a:pt x="2871479" y="238709"/>
                  <a:pt x="2871723" y="232611"/>
                  <a:pt x="2884371" y="232611"/>
                </a:cubicBezTo>
                <a:cubicBezTo>
                  <a:pt x="2894567" y="232611"/>
                  <a:pt x="2913911" y="227269"/>
                  <a:pt x="2942406" y="216586"/>
                </a:cubicBezTo>
                <a:cubicBezTo>
                  <a:pt x="2964031" y="209323"/>
                  <a:pt x="2976740" y="206218"/>
                  <a:pt x="2980535" y="207272"/>
                </a:cubicBezTo>
                <a:close/>
                <a:moveTo>
                  <a:pt x="3401956" y="200943"/>
                </a:moveTo>
                <a:cubicBezTo>
                  <a:pt x="3408866" y="201434"/>
                  <a:pt x="3414732" y="203077"/>
                  <a:pt x="3419554" y="205874"/>
                </a:cubicBezTo>
                <a:cubicBezTo>
                  <a:pt x="3429198" y="211466"/>
                  <a:pt x="3433106" y="216668"/>
                  <a:pt x="3431277" y="221479"/>
                </a:cubicBezTo>
                <a:cubicBezTo>
                  <a:pt x="3429449" y="226291"/>
                  <a:pt x="3422985" y="228696"/>
                  <a:pt x="3411886" y="228696"/>
                </a:cubicBezTo>
                <a:cubicBezTo>
                  <a:pt x="3402909" y="227793"/>
                  <a:pt x="3394513" y="227341"/>
                  <a:pt x="3386697" y="227341"/>
                </a:cubicBezTo>
                <a:cubicBezTo>
                  <a:pt x="3378724" y="227341"/>
                  <a:pt x="3367162" y="227786"/>
                  <a:pt x="3352012" y="228675"/>
                </a:cubicBezTo>
                <a:cubicBezTo>
                  <a:pt x="3336861" y="229564"/>
                  <a:pt x="3321169" y="231586"/>
                  <a:pt x="3304936" y="234741"/>
                </a:cubicBezTo>
                <a:cubicBezTo>
                  <a:pt x="3288703" y="237895"/>
                  <a:pt x="3277593" y="239702"/>
                  <a:pt x="3271606" y="240161"/>
                </a:cubicBezTo>
                <a:cubicBezTo>
                  <a:pt x="3265619" y="240620"/>
                  <a:pt x="3258320" y="236777"/>
                  <a:pt x="3249709" y="228632"/>
                </a:cubicBezTo>
                <a:cubicBezTo>
                  <a:pt x="3241097" y="220486"/>
                  <a:pt x="3243116" y="216414"/>
                  <a:pt x="3255764" y="216414"/>
                </a:cubicBezTo>
                <a:cubicBezTo>
                  <a:pt x="3265659" y="216414"/>
                  <a:pt x="3284021" y="215073"/>
                  <a:pt x="3310852" y="212391"/>
                </a:cubicBezTo>
                <a:cubicBezTo>
                  <a:pt x="3337682" y="209710"/>
                  <a:pt x="3360096" y="206555"/>
                  <a:pt x="3378093" y="202927"/>
                </a:cubicBezTo>
                <a:cubicBezTo>
                  <a:pt x="3387092" y="201113"/>
                  <a:pt x="3395046" y="200451"/>
                  <a:pt x="3401956" y="200943"/>
                </a:cubicBezTo>
                <a:close/>
                <a:moveTo>
                  <a:pt x="2297328" y="199614"/>
                </a:moveTo>
                <a:cubicBezTo>
                  <a:pt x="2297719" y="200568"/>
                  <a:pt x="2296371" y="202489"/>
                  <a:pt x="2293282" y="205379"/>
                </a:cubicBezTo>
                <a:cubicBezTo>
                  <a:pt x="2280928" y="216937"/>
                  <a:pt x="2266265" y="227631"/>
                  <a:pt x="2249294" y="237462"/>
                </a:cubicBezTo>
                <a:cubicBezTo>
                  <a:pt x="2232322" y="247292"/>
                  <a:pt x="2219882" y="255939"/>
                  <a:pt x="2211973" y="263403"/>
                </a:cubicBezTo>
                <a:cubicBezTo>
                  <a:pt x="2204064" y="270867"/>
                  <a:pt x="2196446" y="272204"/>
                  <a:pt x="2189118" y="267415"/>
                </a:cubicBezTo>
                <a:cubicBezTo>
                  <a:pt x="2181791" y="262625"/>
                  <a:pt x="2175635" y="257090"/>
                  <a:pt x="2170652" y="250809"/>
                </a:cubicBezTo>
                <a:cubicBezTo>
                  <a:pt x="2165669" y="244528"/>
                  <a:pt x="2169257" y="240846"/>
                  <a:pt x="2181418" y="239763"/>
                </a:cubicBezTo>
                <a:cubicBezTo>
                  <a:pt x="2193578" y="238681"/>
                  <a:pt x="2215383" y="231148"/>
                  <a:pt x="2246831" y="217167"/>
                </a:cubicBezTo>
                <a:cubicBezTo>
                  <a:pt x="2279322" y="202604"/>
                  <a:pt x="2296154" y="196753"/>
                  <a:pt x="2297328" y="199614"/>
                </a:cubicBezTo>
                <a:close/>
                <a:moveTo>
                  <a:pt x="5085983" y="199603"/>
                </a:moveTo>
                <a:cubicBezTo>
                  <a:pt x="5091505" y="199725"/>
                  <a:pt x="5097149" y="200998"/>
                  <a:pt x="5102917" y="203422"/>
                </a:cubicBezTo>
                <a:cubicBezTo>
                  <a:pt x="5114454" y="208269"/>
                  <a:pt x="5122115" y="215948"/>
                  <a:pt x="5125901" y="226459"/>
                </a:cubicBezTo>
                <a:cubicBezTo>
                  <a:pt x="5129687" y="236971"/>
                  <a:pt x="5130131" y="247367"/>
                  <a:pt x="5127235" y="257649"/>
                </a:cubicBezTo>
                <a:cubicBezTo>
                  <a:pt x="5124339" y="267931"/>
                  <a:pt x="5118917" y="275800"/>
                  <a:pt x="5110973" y="281257"/>
                </a:cubicBezTo>
                <a:cubicBezTo>
                  <a:pt x="5103029" y="286713"/>
                  <a:pt x="5093589" y="289441"/>
                  <a:pt x="5082655" y="289441"/>
                </a:cubicBezTo>
                <a:cubicBezTo>
                  <a:pt x="5071721" y="289441"/>
                  <a:pt x="5061819" y="285003"/>
                  <a:pt x="5052949" y="276126"/>
                </a:cubicBezTo>
                <a:cubicBezTo>
                  <a:pt x="5044080" y="267250"/>
                  <a:pt x="5039645" y="257706"/>
                  <a:pt x="5039645" y="247496"/>
                </a:cubicBezTo>
                <a:cubicBezTo>
                  <a:pt x="5039645" y="237286"/>
                  <a:pt x="5042033" y="228356"/>
                  <a:pt x="5046807" y="220705"/>
                </a:cubicBezTo>
                <a:cubicBezTo>
                  <a:pt x="5051583" y="213055"/>
                  <a:pt x="5059245" y="207050"/>
                  <a:pt x="5069791" y="202690"/>
                </a:cubicBezTo>
                <a:cubicBezTo>
                  <a:pt x="5075065" y="200511"/>
                  <a:pt x="5080463" y="199482"/>
                  <a:pt x="5085983" y="199603"/>
                </a:cubicBezTo>
                <a:close/>
                <a:moveTo>
                  <a:pt x="192264" y="198778"/>
                </a:moveTo>
                <a:cubicBezTo>
                  <a:pt x="195418" y="198920"/>
                  <a:pt x="198903" y="199937"/>
                  <a:pt x="202718" y="201830"/>
                </a:cubicBezTo>
                <a:cubicBezTo>
                  <a:pt x="210347" y="205616"/>
                  <a:pt x="217829" y="210212"/>
                  <a:pt x="225164" y="215618"/>
                </a:cubicBezTo>
                <a:cubicBezTo>
                  <a:pt x="232499" y="221024"/>
                  <a:pt x="232875" y="226359"/>
                  <a:pt x="226293" y="231622"/>
                </a:cubicBezTo>
                <a:cubicBezTo>
                  <a:pt x="219711" y="236884"/>
                  <a:pt x="212655" y="247604"/>
                  <a:pt x="205127" y="263780"/>
                </a:cubicBezTo>
                <a:cubicBezTo>
                  <a:pt x="212326" y="275180"/>
                  <a:pt x="214014" y="281629"/>
                  <a:pt x="210192" y="283128"/>
                </a:cubicBezTo>
                <a:cubicBezTo>
                  <a:pt x="206371" y="284627"/>
                  <a:pt x="196716" y="285602"/>
                  <a:pt x="181229" y="286053"/>
                </a:cubicBezTo>
                <a:cubicBezTo>
                  <a:pt x="165741" y="286505"/>
                  <a:pt x="141865" y="287584"/>
                  <a:pt x="109599" y="289291"/>
                </a:cubicBezTo>
                <a:cubicBezTo>
                  <a:pt x="102515" y="303789"/>
                  <a:pt x="96435" y="300974"/>
                  <a:pt x="91359" y="280848"/>
                </a:cubicBezTo>
                <a:cubicBezTo>
                  <a:pt x="86282" y="260721"/>
                  <a:pt x="82844" y="246826"/>
                  <a:pt x="81044" y="239161"/>
                </a:cubicBezTo>
                <a:cubicBezTo>
                  <a:pt x="79245" y="231496"/>
                  <a:pt x="76728" y="224434"/>
                  <a:pt x="73494" y="217973"/>
                </a:cubicBezTo>
                <a:cubicBezTo>
                  <a:pt x="70261" y="211513"/>
                  <a:pt x="73150" y="209222"/>
                  <a:pt x="82163" y="211101"/>
                </a:cubicBezTo>
                <a:cubicBezTo>
                  <a:pt x="91176" y="212979"/>
                  <a:pt x="97088" y="214105"/>
                  <a:pt x="99898" y="214478"/>
                </a:cubicBezTo>
                <a:cubicBezTo>
                  <a:pt x="102709" y="214851"/>
                  <a:pt x="116146" y="213499"/>
                  <a:pt x="140209" y="210423"/>
                </a:cubicBezTo>
                <a:cubicBezTo>
                  <a:pt x="164271" y="207347"/>
                  <a:pt x="178798" y="204200"/>
                  <a:pt x="183788" y="200980"/>
                </a:cubicBezTo>
                <a:cubicBezTo>
                  <a:pt x="186284" y="199370"/>
                  <a:pt x="189109" y="198636"/>
                  <a:pt x="192264" y="198778"/>
                </a:cubicBezTo>
                <a:close/>
                <a:moveTo>
                  <a:pt x="3102208" y="164741"/>
                </a:moveTo>
                <a:cubicBezTo>
                  <a:pt x="3108043" y="164927"/>
                  <a:pt x="3112939" y="166345"/>
                  <a:pt x="3116897" y="168994"/>
                </a:cubicBezTo>
                <a:cubicBezTo>
                  <a:pt x="3124813" y="174293"/>
                  <a:pt x="3123956" y="179262"/>
                  <a:pt x="3114327" y="183901"/>
                </a:cubicBezTo>
                <a:cubicBezTo>
                  <a:pt x="3104697" y="188540"/>
                  <a:pt x="3089715" y="192050"/>
                  <a:pt x="3069381" y="194430"/>
                </a:cubicBezTo>
                <a:cubicBezTo>
                  <a:pt x="3077469" y="195821"/>
                  <a:pt x="3080165" y="199969"/>
                  <a:pt x="3077469" y="206874"/>
                </a:cubicBezTo>
                <a:cubicBezTo>
                  <a:pt x="3074773" y="213779"/>
                  <a:pt x="3073425" y="226846"/>
                  <a:pt x="3073425" y="246077"/>
                </a:cubicBezTo>
                <a:cubicBezTo>
                  <a:pt x="3099711" y="244356"/>
                  <a:pt x="3118654" y="242352"/>
                  <a:pt x="3130255" y="240064"/>
                </a:cubicBezTo>
                <a:cubicBezTo>
                  <a:pt x="3141857" y="237777"/>
                  <a:pt x="3152156" y="241330"/>
                  <a:pt x="3161155" y="250723"/>
                </a:cubicBezTo>
                <a:cubicBezTo>
                  <a:pt x="3170153" y="260116"/>
                  <a:pt x="3167461" y="265092"/>
                  <a:pt x="3153078" y="265651"/>
                </a:cubicBezTo>
                <a:cubicBezTo>
                  <a:pt x="3138695" y="266210"/>
                  <a:pt x="3124562" y="266264"/>
                  <a:pt x="3110681" y="265812"/>
                </a:cubicBezTo>
                <a:cubicBezTo>
                  <a:pt x="3096799" y="265361"/>
                  <a:pt x="3077361" y="266701"/>
                  <a:pt x="3052366" y="269835"/>
                </a:cubicBezTo>
                <a:cubicBezTo>
                  <a:pt x="3027371" y="272968"/>
                  <a:pt x="3010127" y="275893"/>
                  <a:pt x="3000634" y="278611"/>
                </a:cubicBezTo>
                <a:cubicBezTo>
                  <a:pt x="2991141" y="281328"/>
                  <a:pt x="2980400" y="278392"/>
                  <a:pt x="2968412" y="269802"/>
                </a:cubicBezTo>
                <a:cubicBezTo>
                  <a:pt x="2956423" y="261213"/>
                  <a:pt x="2957205" y="256918"/>
                  <a:pt x="2970756" y="256918"/>
                </a:cubicBezTo>
                <a:cubicBezTo>
                  <a:pt x="2982343" y="256918"/>
                  <a:pt x="3008414" y="254380"/>
                  <a:pt x="3048968" y="249303"/>
                </a:cubicBezTo>
                <a:cubicBezTo>
                  <a:pt x="3048079" y="218156"/>
                  <a:pt x="3047419" y="201988"/>
                  <a:pt x="3046989" y="200797"/>
                </a:cubicBezTo>
                <a:cubicBezTo>
                  <a:pt x="3046559" y="199607"/>
                  <a:pt x="3042152" y="199460"/>
                  <a:pt x="3033771" y="200356"/>
                </a:cubicBezTo>
                <a:cubicBezTo>
                  <a:pt x="3025389" y="201253"/>
                  <a:pt x="3017053" y="198969"/>
                  <a:pt x="3008765" y="193505"/>
                </a:cubicBezTo>
                <a:cubicBezTo>
                  <a:pt x="3000476" y="188042"/>
                  <a:pt x="3001154" y="184661"/>
                  <a:pt x="3010798" y="183363"/>
                </a:cubicBezTo>
                <a:cubicBezTo>
                  <a:pt x="3020441" y="182065"/>
                  <a:pt x="3030845" y="180298"/>
                  <a:pt x="3042009" y="178061"/>
                </a:cubicBezTo>
                <a:cubicBezTo>
                  <a:pt x="3053173" y="175824"/>
                  <a:pt x="3066466" y="172429"/>
                  <a:pt x="3081889" y="167876"/>
                </a:cubicBezTo>
                <a:cubicBezTo>
                  <a:pt x="3089601" y="165599"/>
                  <a:pt x="3096374" y="164554"/>
                  <a:pt x="3102208" y="164741"/>
                </a:cubicBezTo>
                <a:close/>
                <a:moveTo>
                  <a:pt x="161730" y="160455"/>
                </a:moveTo>
                <a:cubicBezTo>
                  <a:pt x="168706" y="158153"/>
                  <a:pt x="176332" y="160566"/>
                  <a:pt x="184606" y="167693"/>
                </a:cubicBezTo>
                <a:cubicBezTo>
                  <a:pt x="192880" y="174820"/>
                  <a:pt x="190736" y="179796"/>
                  <a:pt x="178174" y="182621"/>
                </a:cubicBezTo>
                <a:cubicBezTo>
                  <a:pt x="165612" y="185446"/>
                  <a:pt x="153143" y="187758"/>
                  <a:pt x="140768" y="189558"/>
                </a:cubicBezTo>
                <a:cubicBezTo>
                  <a:pt x="128392" y="191358"/>
                  <a:pt x="119620" y="191250"/>
                  <a:pt x="114450" y="189236"/>
                </a:cubicBezTo>
                <a:cubicBezTo>
                  <a:pt x="109280" y="187221"/>
                  <a:pt x="105301" y="183901"/>
                  <a:pt x="102512" y="179276"/>
                </a:cubicBezTo>
                <a:cubicBezTo>
                  <a:pt x="99723" y="174652"/>
                  <a:pt x="102476" y="172052"/>
                  <a:pt x="110772" y="171479"/>
                </a:cubicBezTo>
                <a:cubicBezTo>
                  <a:pt x="119068" y="170905"/>
                  <a:pt x="127632" y="169729"/>
                  <a:pt x="136466" y="167951"/>
                </a:cubicBezTo>
                <a:cubicBezTo>
                  <a:pt x="146332" y="165255"/>
                  <a:pt x="154753" y="162756"/>
                  <a:pt x="161730" y="160455"/>
                </a:cubicBezTo>
                <a:close/>
                <a:moveTo>
                  <a:pt x="1690164" y="139404"/>
                </a:moveTo>
                <a:cubicBezTo>
                  <a:pt x="1686504" y="139546"/>
                  <a:pt x="1681630" y="140067"/>
                  <a:pt x="1675542" y="140966"/>
                </a:cubicBezTo>
                <a:cubicBezTo>
                  <a:pt x="1663367" y="142766"/>
                  <a:pt x="1648576" y="144849"/>
                  <a:pt x="1631167" y="147215"/>
                </a:cubicBezTo>
                <a:cubicBezTo>
                  <a:pt x="1632930" y="173472"/>
                  <a:pt x="1634199" y="191584"/>
                  <a:pt x="1634974" y="201550"/>
                </a:cubicBezTo>
                <a:cubicBezTo>
                  <a:pt x="1651494" y="200733"/>
                  <a:pt x="1670968" y="198661"/>
                  <a:pt x="1693396" y="195334"/>
                </a:cubicBezTo>
                <a:cubicBezTo>
                  <a:pt x="1695045" y="185425"/>
                  <a:pt x="1696759" y="174053"/>
                  <a:pt x="1698537" y="161218"/>
                </a:cubicBezTo>
                <a:cubicBezTo>
                  <a:pt x="1700315" y="148384"/>
                  <a:pt x="1699971" y="141350"/>
                  <a:pt x="1697504" y="140117"/>
                </a:cubicBezTo>
                <a:cubicBezTo>
                  <a:pt x="1696271" y="139500"/>
                  <a:pt x="1693824" y="139263"/>
                  <a:pt x="1690164" y="139404"/>
                </a:cubicBezTo>
                <a:close/>
                <a:moveTo>
                  <a:pt x="436052" y="129698"/>
                </a:moveTo>
                <a:cubicBezTo>
                  <a:pt x="440784" y="129703"/>
                  <a:pt x="445522" y="130953"/>
                  <a:pt x="450265" y="133449"/>
                </a:cubicBezTo>
                <a:cubicBezTo>
                  <a:pt x="459751" y="138439"/>
                  <a:pt x="464494" y="146333"/>
                  <a:pt x="464494" y="157131"/>
                </a:cubicBezTo>
                <a:cubicBezTo>
                  <a:pt x="464494" y="167915"/>
                  <a:pt x="458998" y="175566"/>
                  <a:pt x="448006" y="180083"/>
                </a:cubicBezTo>
                <a:cubicBezTo>
                  <a:pt x="437015" y="184600"/>
                  <a:pt x="427314" y="184052"/>
                  <a:pt x="418903" y="178437"/>
                </a:cubicBezTo>
                <a:cubicBezTo>
                  <a:pt x="410492" y="172823"/>
                  <a:pt x="406524" y="165158"/>
                  <a:pt x="406997" y="155443"/>
                </a:cubicBezTo>
                <a:cubicBezTo>
                  <a:pt x="407470" y="145727"/>
                  <a:pt x="412428" y="138385"/>
                  <a:pt x="421871" y="133416"/>
                </a:cubicBezTo>
                <a:cubicBezTo>
                  <a:pt x="426593" y="130932"/>
                  <a:pt x="431320" y="129692"/>
                  <a:pt x="436052" y="129698"/>
                </a:cubicBezTo>
                <a:close/>
                <a:moveTo>
                  <a:pt x="1864074" y="122381"/>
                </a:moveTo>
                <a:cubicBezTo>
                  <a:pt x="1867716" y="119906"/>
                  <a:pt x="1870223" y="126237"/>
                  <a:pt x="1871594" y="141375"/>
                </a:cubicBezTo>
                <a:cubicBezTo>
                  <a:pt x="1873422" y="161559"/>
                  <a:pt x="1867966" y="181832"/>
                  <a:pt x="1855225" y="202195"/>
                </a:cubicBezTo>
                <a:cubicBezTo>
                  <a:pt x="1842483" y="222559"/>
                  <a:pt x="1833008" y="226889"/>
                  <a:pt x="1826799" y="215188"/>
                </a:cubicBezTo>
                <a:cubicBezTo>
                  <a:pt x="1820589" y="203486"/>
                  <a:pt x="1820661" y="193226"/>
                  <a:pt x="1827014" y="184406"/>
                </a:cubicBezTo>
                <a:cubicBezTo>
                  <a:pt x="1833367" y="175587"/>
                  <a:pt x="1838744" y="166833"/>
                  <a:pt x="1843147" y="158142"/>
                </a:cubicBezTo>
                <a:cubicBezTo>
                  <a:pt x="1848553" y="149036"/>
                  <a:pt x="1854189" y="138919"/>
                  <a:pt x="1860054" y="127791"/>
                </a:cubicBezTo>
                <a:cubicBezTo>
                  <a:pt x="1861520" y="125009"/>
                  <a:pt x="1862860" y="123206"/>
                  <a:pt x="1864074" y="122381"/>
                </a:cubicBezTo>
                <a:close/>
                <a:moveTo>
                  <a:pt x="787749" y="122381"/>
                </a:moveTo>
                <a:cubicBezTo>
                  <a:pt x="791391" y="119906"/>
                  <a:pt x="793898" y="126237"/>
                  <a:pt x="795269" y="141375"/>
                </a:cubicBezTo>
                <a:cubicBezTo>
                  <a:pt x="797097" y="161559"/>
                  <a:pt x="791641" y="181832"/>
                  <a:pt x="778900" y="202195"/>
                </a:cubicBezTo>
                <a:cubicBezTo>
                  <a:pt x="766158" y="222559"/>
                  <a:pt x="756683" y="226889"/>
                  <a:pt x="750474" y="215188"/>
                </a:cubicBezTo>
                <a:cubicBezTo>
                  <a:pt x="744264" y="203486"/>
                  <a:pt x="744336" y="193226"/>
                  <a:pt x="750689" y="184406"/>
                </a:cubicBezTo>
                <a:cubicBezTo>
                  <a:pt x="757042" y="175587"/>
                  <a:pt x="762419" y="166833"/>
                  <a:pt x="766822" y="158142"/>
                </a:cubicBezTo>
                <a:cubicBezTo>
                  <a:pt x="772228" y="149036"/>
                  <a:pt x="777864" y="138919"/>
                  <a:pt x="783729" y="127791"/>
                </a:cubicBezTo>
                <a:cubicBezTo>
                  <a:pt x="785195" y="125009"/>
                  <a:pt x="786535" y="123206"/>
                  <a:pt x="787749" y="122381"/>
                </a:cubicBezTo>
                <a:close/>
                <a:moveTo>
                  <a:pt x="2020133" y="114595"/>
                </a:moveTo>
                <a:cubicBezTo>
                  <a:pt x="2027447" y="116022"/>
                  <a:pt x="2037593" y="119990"/>
                  <a:pt x="2050571" y="126501"/>
                </a:cubicBezTo>
                <a:cubicBezTo>
                  <a:pt x="2063878" y="132179"/>
                  <a:pt x="2074504" y="141633"/>
                  <a:pt x="2082449" y="154862"/>
                </a:cubicBezTo>
                <a:cubicBezTo>
                  <a:pt x="2090393" y="168091"/>
                  <a:pt x="2091566" y="181456"/>
                  <a:pt x="2085966" y="194957"/>
                </a:cubicBezTo>
                <a:cubicBezTo>
                  <a:pt x="2080366" y="208459"/>
                  <a:pt x="2071658" y="206118"/>
                  <a:pt x="2059841" y="187934"/>
                </a:cubicBezTo>
                <a:cubicBezTo>
                  <a:pt x="2048025" y="169751"/>
                  <a:pt x="2036625" y="152625"/>
                  <a:pt x="2025640" y="136557"/>
                </a:cubicBezTo>
                <a:cubicBezTo>
                  <a:pt x="2014655" y="120489"/>
                  <a:pt x="2012820" y="113168"/>
                  <a:pt x="2020133" y="114595"/>
                </a:cubicBezTo>
                <a:close/>
                <a:moveTo>
                  <a:pt x="943808" y="114595"/>
                </a:moveTo>
                <a:cubicBezTo>
                  <a:pt x="951122" y="116022"/>
                  <a:pt x="961268" y="119990"/>
                  <a:pt x="974246" y="126501"/>
                </a:cubicBezTo>
                <a:cubicBezTo>
                  <a:pt x="987553" y="132179"/>
                  <a:pt x="998179" y="141633"/>
                  <a:pt x="1006124" y="154862"/>
                </a:cubicBezTo>
                <a:cubicBezTo>
                  <a:pt x="1014068" y="168091"/>
                  <a:pt x="1015241" y="181456"/>
                  <a:pt x="1009641" y="194957"/>
                </a:cubicBezTo>
                <a:cubicBezTo>
                  <a:pt x="1004041" y="208459"/>
                  <a:pt x="995333" y="206118"/>
                  <a:pt x="983516" y="187934"/>
                </a:cubicBezTo>
                <a:cubicBezTo>
                  <a:pt x="971700" y="169751"/>
                  <a:pt x="960300" y="152625"/>
                  <a:pt x="949315" y="136557"/>
                </a:cubicBezTo>
                <a:cubicBezTo>
                  <a:pt x="938331" y="120489"/>
                  <a:pt x="936495" y="113168"/>
                  <a:pt x="943808" y="114595"/>
                </a:cubicBezTo>
                <a:close/>
                <a:moveTo>
                  <a:pt x="4435457" y="114584"/>
                </a:moveTo>
                <a:cubicBezTo>
                  <a:pt x="4445932" y="116004"/>
                  <a:pt x="4454497" y="118621"/>
                  <a:pt x="4461151" y="122435"/>
                </a:cubicBezTo>
                <a:cubicBezTo>
                  <a:pt x="4469654" y="125934"/>
                  <a:pt x="4472325" y="130760"/>
                  <a:pt x="4469163" y="136912"/>
                </a:cubicBezTo>
                <a:cubicBezTo>
                  <a:pt x="4466001" y="143064"/>
                  <a:pt x="4464868" y="168073"/>
                  <a:pt x="4465765" y="211940"/>
                </a:cubicBezTo>
                <a:cubicBezTo>
                  <a:pt x="4466661" y="255806"/>
                  <a:pt x="4465116" y="285537"/>
                  <a:pt x="4461129" y="301132"/>
                </a:cubicBezTo>
                <a:cubicBezTo>
                  <a:pt x="4457143" y="316727"/>
                  <a:pt x="4451274" y="318333"/>
                  <a:pt x="4443523" y="305950"/>
                </a:cubicBezTo>
                <a:cubicBezTo>
                  <a:pt x="4435772" y="293568"/>
                  <a:pt x="4432571" y="283845"/>
                  <a:pt x="4433919" y="276782"/>
                </a:cubicBezTo>
                <a:cubicBezTo>
                  <a:pt x="4435267" y="269720"/>
                  <a:pt x="4436841" y="255444"/>
                  <a:pt x="4438640" y="233955"/>
                </a:cubicBezTo>
                <a:cubicBezTo>
                  <a:pt x="4440440" y="212467"/>
                  <a:pt x="4440236" y="190741"/>
                  <a:pt x="4438027" y="168779"/>
                </a:cubicBezTo>
                <a:cubicBezTo>
                  <a:pt x="4435819" y="146817"/>
                  <a:pt x="4432219" y="131939"/>
                  <a:pt x="4427229" y="124145"/>
                </a:cubicBezTo>
                <a:cubicBezTo>
                  <a:pt x="4422239" y="116351"/>
                  <a:pt x="4424981" y="113164"/>
                  <a:pt x="4435457" y="114584"/>
                </a:cubicBezTo>
                <a:close/>
                <a:moveTo>
                  <a:pt x="1705044" y="110392"/>
                </a:moveTo>
                <a:cubicBezTo>
                  <a:pt x="1709256" y="110534"/>
                  <a:pt x="1713981" y="111788"/>
                  <a:pt x="1719219" y="114154"/>
                </a:cubicBezTo>
                <a:cubicBezTo>
                  <a:pt x="1729695" y="118886"/>
                  <a:pt x="1738335" y="123923"/>
                  <a:pt x="1745139" y="129265"/>
                </a:cubicBezTo>
                <a:cubicBezTo>
                  <a:pt x="1751943" y="134607"/>
                  <a:pt x="1751406" y="140554"/>
                  <a:pt x="1743526" y="147108"/>
                </a:cubicBezTo>
                <a:cubicBezTo>
                  <a:pt x="1735646" y="153661"/>
                  <a:pt x="1726543" y="169880"/>
                  <a:pt x="1716218" y="195764"/>
                </a:cubicBezTo>
                <a:cubicBezTo>
                  <a:pt x="1729713" y="209272"/>
                  <a:pt x="1731741" y="216339"/>
                  <a:pt x="1722306" y="216962"/>
                </a:cubicBezTo>
                <a:cubicBezTo>
                  <a:pt x="1712870" y="217586"/>
                  <a:pt x="1701674" y="218124"/>
                  <a:pt x="1688717" y="218576"/>
                </a:cubicBezTo>
                <a:cubicBezTo>
                  <a:pt x="1675761" y="219027"/>
                  <a:pt x="1657832" y="220479"/>
                  <a:pt x="1634931" y="222931"/>
                </a:cubicBezTo>
                <a:cubicBezTo>
                  <a:pt x="1634070" y="235795"/>
                  <a:pt x="1630844" y="243122"/>
                  <a:pt x="1625251" y="244915"/>
                </a:cubicBezTo>
                <a:cubicBezTo>
                  <a:pt x="1619659" y="246708"/>
                  <a:pt x="1615636" y="238344"/>
                  <a:pt x="1613184" y="219823"/>
                </a:cubicBezTo>
                <a:cubicBezTo>
                  <a:pt x="1610732" y="201303"/>
                  <a:pt x="1608158" y="184414"/>
                  <a:pt x="1605462" y="169156"/>
                </a:cubicBezTo>
                <a:cubicBezTo>
                  <a:pt x="1602766" y="153898"/>
                  <a:pt x="1599600" y="141985"/>
                  <a:pt x="1595965" y="133416"/>
                </a:cubicBezTo>
                <a:cubicBezTo>
                  <a:pt x="1592330" y="124848"/>
                  <a:pt x="1594839" y="121274"/>
                  <a:pt x="1603494" y="122693"/>
                </a:cubicBezTo>
                <a:cubicBezTo>
                  <a:pt x="1612148" y="124113"/>
                  <a:pt x="1618156" y="125461"/>
                  <a:pt x="1621519" y="126737"/>
                </a:cubicBezTo>
                <a:cubicBezTo>
                  <a:pt x="1624882" y="128014"/>
                  <a:pt x="1635418" y="127791"/>
                  <a:pt x="1653129" y="126070"/>
                </a:cubicBezTo>
                <a:cubicBezTo>
                  <a:pt x="1673965" y="121725"/>
                  <a:pt x="1687570" y="117470"/>
                  <a:pt x="1693944" y="113304"/>
                </a:cubicBezTo>
                <a:cubicBezTo>
                  <a:pt x="1697132" y="111221"/>
                  <a:pt x="1700831" y="110251"/>
                  <a:pt x="1705044" y="110392"/>
                </a:cubicBezTo>
                <a:close/>
                <a:moveTo>
                  <a:pt x="4026754" y="95074"/>
                </a:moveTo>
                <a:lnTo>
                  <a:pt x="3959427" y="194817"/>
                </a:lnTo>
                <a:lnTo>
                  <a:pt x="4026754" y="194817"/>
                </a:lnTo>
                <a:close/>
                <a:moveTo>
                  <a:pt x="4833179" y="86962"/>
                </a:moveTo>
                <a:cubicBezTo>
                  <a:pt x="4836845" y="87000"/>
                  <a:pt x="4840614" y="87990"/>
                  <a:pt x="4844485" y="89933"/>
                </a:cubicBezTo>
                <a:cubicBezTo>
                  <a:pt x="4852229" y="93819"/>
                  <a:pt x="4859013" y="98813"/>
                  <a:pt x="4864835" y="104915"/>
                </a:cubicBezTo>
                <a:cubicBezTo>
                  <a:pt x="4870657" y="111017"/>
                  <a:pt x="4870337" y="115749"/>
                  <a:pt x="4863877" y="119112"/>
                </a:cubicBezTo>
                <a:cubicBezTo>
                  <a:pt x="4857417" y="122475"/>
                  <a:pt x="4851588" y="126540"/>
                  <a:pt x="4846389" y="131308"/>
                </a:cubicBezTo>
                <a:cubicBezTo>
                  <a:pt x="4841191" y="136076"/>
                  <a:pt x="4834053" y="142676"/>
                  <a:pt x="4824976" y="151108"/>
                </a:cubicBezTo>
                <a:cubicBezTo>
                  <a:pt x="4827127" y="153116"/>
                  <a:pt x="4830131" y="156429"/>
                  <a:pt x="4833989" y="161046"/>
                </a:cubicBezTo>
                <a:cubicBezTo>
                  <a:pt x="4847871" y="160243"/>
                  <a:pt x="4861855" y="158705"/>
                  <a:pt x="4875945" y="156432"/>
                </a:cubicBezTo>
                <a:cubicBezTo>
                  <a:pt x="4890034" y="154159"/>
                  <a:pt x="4901277" y="152112"/>
                  <a:pt x="4909673" y="150291"/>
                </a:cubicBezTo>
                <a:cubicBezTo>
                  <a:pt x="4918069" y="148470"/>
                  <a:pt x="4927251" y="149015"/>
                  <a:pt x="4937217" y="151926"/>
                </a:cubicBezTo>
                <a:cubicBezTo>
                  <a:pt x="4947183" y="154837"/>
                  <a:pt x="4953916" y="160035"/>
                  <a:pt x="4957415" y="167521"/>
                </a:cubicBezTo>
                <a:cubicBezTo>
                  <a:pt x="4960914" y="175006"/>
                  <a:pt x="4956777" y="178527"/>
                  <a:pt x="4945003" y="178082"/>
                </a:cubicBezTo>
                <a:cubicBezTo>
                  <a:pt x="4933230" y="177638"/>
                  <a:pt x="4922020" y="177638"/>
                  <a:pt x="4911372" y="178082"/>
                </a:cubicBezTo>
                <a:cubicBezTo>
                  <a:pt x="4900725" y="178527"/>
                  <a:pt x="4876429" y="180420"/>
                  <a:pt x="4838484" y="183761"/>
                </a:cubicBezTo>
                <a:cubicBezTo>
                  <a:pt x="4840219" y="191720"/>
                  <a:pt x="4841547" y="204407"/>
                  <a:pt x="4842463" y="221824"/>
                </a:cubicBezTo>
                <a:cubicBezTo>
                  <a:pt x="4843381" y="239240"/>
                  <a:pt x="4842679" y="255857"/>
                  <a:pt x="4840355" y="271674"/>
                </a:cubicBezTo>
                <a:cubicBezTo>
                  <a:pt x="4838033" y="287491"/>
                  <a:pt x="4831024" y="300706"/>
                  <a:pt x="4819329" y="311317"/>
                </a:cubicBezTo>
                <a:cubicBezTo>
                  <a:pt x="4807635" y="321929"/>
                  <a:pt x="4799457" y="322072"/>
                  <a:pt x="4794797" y="311748"/>
                </a:cubicBezTo>
                <a:cubicBezTo>
                  <a:pt x="4790137" y="301423"/>
                  <a:pt x="4780253" y="290822"/>
                  <a:pt x="4765145" y="279945"/>
                </a:cubicBezTo>
                <a:cubicBezTo>
                  <a:pt x="4750037" y="269067"/>
                  <a:pt x="4751783" y="265655"/>
                  <a:pt x="4770383" y="269706"/>
                </a:cubicBezTo>
                <a:cubicBezTo>
                  <a:pt x="4788982" y="273757"/>
                  <a:pt x="4800247" y="274703"/>
                  <a:pt x="4804175" y="272545"/>
                </a:cubicBezTo>
                <a:cubicBezTo>
                  <a:pt x="4808105" y="270387"/>
                  <a:pt x="4810729" y="263815"/>
                  <a:pt x="4812048" y="252831"/>
                </a:cubicBezTo>
                <a:cubicBezTo>
                  <a:pt x="4813367" y="241846"/>
                  <a:pt x="4814027" y="230625"/>
                  <a:pt x="4814027" y="219167"/>
                </a:cubicBezTo>
                <a:cubicBezTo>
                  <a:pt x="4814027" y="207035"/>
                  <a:pt x="4812966" y="196266"/>
                  <a:pt x="4810843" y="186859"/>
                </a:cubicBezTo>
                <a:cubicBezTo>
                  <a:pt x="4784845" y="189512"/>
                  <a:pt x="4762890" y="192200"/>
                  <a:pt x="4744979" y="194925"/>
                </a:cubicBezTo>
                <a:cubicBezTo>
                  <a:pt x="4727069" y="197650"/>
                  <a:pt x="4713642" y="199912"/>
                  <a:pt x="4704701" y="201711"/>
                </a:cubicBezTo>
                <a:cubicBezTo>
                  <a:pt x="4695760" y="203511"/>
                  <a:pt x="4688443" y="203902"/>
                  <a:pt x="4682750" y="202884"/>
                </a:cubicBezTo>
                <a:cubicBezTo>
                  <a:pt x="4677057" y="201866"/>
                  <a:pt x="4671417" y="197338"/>
                  <a:pt x="4665832" y="189300"/>
                </a:cubicBezTo>
                <a:cubicBezTo>
                  <a:pt x="4660247" y="181262"/>
                  <a:pt x="4661064" y="177695"/>
                  <a:pt x="4668284" y="178599"/>
                </a:cubicBezTo>
                <a:cubicBezTo>
                  <a:pt x="4675505" y="179502"/>
                  <a:pt x="4682087" y="179749"/>
                  <a:pt x="4688031" y="179341"/>
                </a:cubicBezTo>
                <a:cubicBezTo>
                  <a:pt x="4693975" y="178932"/>
                  <a:pt x="4707236" y="177609"/>
                  <a:pt x="4727814" y="175372"/>
                </a:cubicBezTo>
                <a:cubicBezTo>
                  <a:pt x="4748392" y="173135"/>
                  <a:pt x="4774427" y="169959"/>
                  <a:pt x="4805917" y="165843"/>
                </a:cubicBezTo>
                <a:cubicBezTo>
                  <a:pt x="4801859" y="158974"/>
                  <a:pt x="4796345" y="151510"/>
                  <a:pt x="4789376" y="143451"/>
                </a:cubicBezTo>
                <a:cubicBezTo>
                  <a:pt x="4782407" y="135392"/>
                  <a:pt x="4790359" y="134510"/>
                  <a:pt x="4813231" y="140805"/>
                </a:cubicBezTo>
                <a:cubicBezTo>
                  <a:pt x="4814709" y="138683"/>
                  <a:pt x="4816333" y="135413"/>
                  <a:pt x="4818103" y="130996"/>
                </a:cubicBezTo>
                <a:cubicBezTo>
                  <a:pt x="4819875" y="126580"/>
                  <a:pt x="4821659" y="121869"/>
                  <a:pt x="4823459" y="116864"/>
                </a:cubicBezTo>
                <a:cubicBezTo>
                  <a:pt x="4825259" y="111859"/>
                  <a:pt x="4825893" y="109224"/>
                  <a:pt x="4825363" y="108959"/>
                </a:cubicBezTo>
                <a:cubicBezTo>
                  <a:pt x="4824833" y="108694"/>
                  <a:pt x="4817071" y="111411"/>
                  <a:pt x="4802079" y="117111"/>
                </a:cubicBezTo>
                <a:cubicBezTo>
                  <a:pt x="4787085" y="122812"/>
                  <a:pt x="4776707" y="127089"/>
                  <a:pt x="4770942" y="129942"/>
                </a:cubicBezTo>
                <a:cubicBezTo>
                  <a:pt x="4765177" y="132796"/>
                  <a:pt x="4757641" y="129469"/>
                  <a:pt x="4748335" y="119962"/>
                </a:cubicBezTo>
                <a:cubicBezTo>
                  <a:pt x="4739028" y="110454"/>
                  <a:pt x="4740107" y="106156"/>
                  <a:pt x="4751572" y="107066"/>
                </a:cubicBezTo>
                <a:cubicBezTo>
                  <a:pt x="4763037" y="107977"/>
                  <a:pt x="4775993" y="106245"/>
                  <a:pt x="4790441" y="101871"/>
                </a:cubicBezTo>
                <a:cubicBezTo>
                  <a:pt x="4804889" y="97498"/>
                  <a:pt x="4815573" y="93443"/>
                  <a:pt x="4822491" y="89707"/>
                </a:cubicBezTo>
                <a:cubicBezTo>
                  <a:pt x="4825951" y="87839"/>
                  <a:pt x="4829514" y="86924"/>
                  <a:pt x="4833179" y="86962"/>
                </a:cubicBezTo>
                <a:close/>
                <a:moveTo>
                  <a:pt x="130907" y="86485"/>
                </a:moveTo>
                <a:cubicBezTo>
                  <a:pt x="132073" y="86350"/>
                  <a:pt x="133470" y="86524"/>
                  <a:pt x="135100" y="87008"/>
                </a:cubicBezTo>
                <a:cubicBezTo>
                  <a:pt x="141618" y="88944"/>
                  <a:pt x="147945" y="91607"/>
                  <a:pt x="154083" y="94999"/>
                </a:cubicBezTo>
                <a:cubicBezTo>
                  <a:pt x="160220" y="98390"/>
                  <a:pt x="162260" y="101456"/>
                  <a:pt x="160202" y="104194"/>
                </a:cubicBezTo>
                <a:cubicBezTo>
                  <a:pt x="158145" y="106933"/>
                  <a:pt x="156019" y="110009"/>
                  <a:pt x="153825" y="113422"/>
                </a:cubicBezTo>
                <a:cubicBezTo>
                  <a:pt x="191525" y="139378"/>
                  <a:pt x="218198" y="156601"/>
                  <a:pt x="233843" y="165090"/>
                </a:cubicBezTo>
                <a:cubicBezTo>
                  <a:pt x="249488" y="173580"/>
                  <a:pt x="264316" y="180452"/>
                  <a:pt x="278326" y="185708"/>
                </a:cubicBezTo>
                <a:cubicBezTo>
                  <a:pt x="292337" y="190964"/>
                  <a:pt x="305910" y="196269"/>
                  <a:pt x="319045" y="201625"/>
                </a:cubicBezTo>
                <a:cubicBezTo>
                  <a:pt x="332181" y="206982"/>
                  <a:pt x="329560" y="210585"/>
                  <a:pt x="311183" y="212434"/>
                </a:cubicBezTo>
                <a:cubicBezTo>
                  <a:pt x="292806" y="214284"/>
                  <a:pt x="278126" y="215209"/>
                  <a:pt x="267141" y="215209"/>
                </a:cubicBezTo>
                <a:cubicBezTo>
                  <a:pt x="256185" y="215209"/>
                  <a:pt x="246513" y="211710"/>
                  <a:pt x="238124" y="204712"/>
                </a:cubicBezTo>
                <a:cubicBezTo>
                  <a:pt x="229735" y="197714"/>
                  <a:pt x="218922" y="188260"/>
                  <a:pt x="205686" y="176351"/>
                </a:cubicBezTo>
                <a:cubicBezTo>
                  <a:pt x="192450" y="164441"/>
                  <a:pt x="172596" y="146799"/>
                  <a:pt x="146124" y="123425"/>
                </a:cubicBezTo>
                <a:cubicBezTo>
                  <a:pt x="139069" y="133061"/>
                  <a:pt x="130034" y="144071"/>
                  <a:pt x="119021" y="156454"/>
                </a:cubicBezTo>
                <a:cubicBezTo>
                  <a:pt x="108008" y="168837"/>
                  <a:pt x="96345" y="180043"/>
                  <a:pt x="84034" y="190074"/>
                </a:cubicBezTo>
                <a:cubicBezTo>
                  <a:pt x="71723" y="200105"/>
                  <a:pt x="59409" y="208770"/>
                  <a:pt x="47090" y="216070"/>
                </a:cubicBezTo>
                <a:cubicBezTo>
                  <a:pt x="34772" y="223369"/>
                  <a:pt x="22235" y="228650"/>
                  <a:pt x="9480" y="231912"/>
                </a:cubicBezTo>
                <a:cubicBezTo>
                  <a:pt x="-3276" y="235174"/>
                  <a:pt x="-3158" y="231980"/>
                  <a:pt x="9835" y="222329"/>
                </a:cubicBezTo>
                <a:cubicBezTo>
                  <a:pt x="22827" y="212678"/>
                  <a:pt x="38239" y="200496"/>
                  <a:pt x="56071" y="185783"/>
                </a:cubicBezTo>
                <a:cubicBezTo>
                  <a:pt x="73903" y="171070"/>
                  <a:pt x="90355" y="154435"/>
                  <a:pt x="105426" y="135879"/>
                </a:cubicBezTo>
                <a:cubicBezTo>
                  <a:pt x="120498" y="117323"/>
                  <a:pt x="127582" y="104055"/>
                  <a:pt x="126679" y="96074"/>
                </a:cubicBezTo>
                <a:cubicBezTo>
                  <a:pt x="126001" y="90089"/>
                  <a:pt x="127411" y="86893"/>
                  <a:pt x="130907" y="86485"/>
                </a:cubicBezTo>
                <a:close/>
                <a:moveTo>
                  <a:pt x="2401566" y="86166"/>
                </a:moveTo>
                <a:cubicBezTo>
                  <a:pt x="2408155" y="85634"/>
                  <a:pt x="2414568" y="87965"/>
                  <a:pt x="2420806" y="93160"/>
                </a:cubicBezTo>
                <a:cubicBezTo>
                  <a:pt x="2429123" y="100086"/>
                  <a:pt x="2425538" y="106181"/>
                  <a:pt x="2410051" y="111443"/>
                </a:cubicBezTo>
                <a:cubicBezTo>
                  <a:pt x="2394563" y="116706"/>
                  <a:pt x="2380259" y="120076"/>
                  <a:pt x="2367138" y="121553"/>
                </a:cubicBezTo>
                <a:cubicBezTo>
                  <a:pt x="2374337" y="122858"/>
                  <a:pt x="2376574" y="131215"/>
                  <a:pt x="2373849" y="146624"/>
                </a:cubicBezTo>
                <a:cubicBezTo>
                  <a:pt x="2371124" y="162032"/>
                  <a:pt x="2368887" y="187540"/>
                  <a:pt x="2367138" y="223147"/>
                </a:cubicBezTo>
                <a:lnTo>
                  <a:pt x="2420483" y="216457"/>
                </a:lnTo>
                <a:cubicBezTo>
                  <a:pt x="2435569" y="213718"/>
                  <a:pt x="2446647" y="216066"/>
                  <a:pt x="2453717" y="223501"/>
                </a:cubicBezTo>
                <a:cubicBezTo>
                  <a:pt x="2460786" y="230937"/>
                  <a:pt x="2464321" y="236239"/>
                  <a:pt x="2464321" y="239408"/>
                </a:cubicBezTo>
                <a:cubicBezTo>
                  <a:pt x="2464321" y="243969"/>
                  <a:pt x="2459008" y="245793"/>
                  <a:pt x="2448382" y="244883"/>
                </a:cubicBezTo>
                <a:cubicBezTo>
                  <a:pt x="2437756" y="243972"/>
                  <a:pt x="2424757" y="243072"/>
                  <a:pt x="2409384" y="242183"/>
                </a:cubicBezTo>
                <a:cubicBezTo>
                  <a:pt x="2394011" y="241294"/>
                  <a:pt x="2374032" y="242642"/>
                  <a:pt x="2349446" y="246227"/>
                </a:cubicBezTo>
                <a:cubicBezTo>
                  <a:pt x="2324859" y="249812"/>
                  <a:pt x="2308963" y="252738"/>
                  <a:pt x="2301757" y="255003"/>
                </a:cubicBezTo>
                <a:cubicBezTo>
                  <a:pt x="2294551" y="257269"/>
                  <a:pt x="2285399" y="254412"/>
                  <a:pt x="2274299" y="246431"/>
                </a:cubicBezTo>
                <a:cubicBezTo>
                  <a:pt x="2263200" y="238451"/>
                  <a:pt x="2264053" y="234167"/>
                  <a:pt x="2276859" y="233579"/>
                </a:cubicBezTo>
                <a:cubicBezTo>
                  <a:pt x="2289665" y="232991"/>
                  <a:pt x="2311182" y="231019"/>
                  <a:pt x="2341411" y="227664"/>
                </a:cubicBezTo>
                <a:cubicBezTo>
                  <a:pt x="2342257" y="195011"/>
                  <a:pt x="2342681" y="173730"/>
                  <a:pt x="2342681" y="163821"/>
                </a:cubicBezTo>
                <a:cubicBezTo>
                  <a:pt x="2342681" y="154141"/>
                  <a:pt x="2342469" y="146495"/>
                  <a:pt x="2342046" y="140880"/>
                </a:cubicBezTo>
                <a:cubicBezTo>
                  <a:pt x="2341623" y="135266"/>
                  <a:pt x="2340845" y="129892"/>
                  <a:pt x="2339712" y="124758"/>
                </a:cubicBezTo>
                <a:cubicBezTo>
                  <a:pt x="2335137" y="126537"/>
                  <a:pt x="2329541" y="127659"/>
                  <a:pt x="2322923" y="128125"/>
                </a:cubicBezTo>
                <a:cubicBezTo>
                  <a:pt x="2316305" y="128591"/>
                  <a:pt x="2309845" y="125518"/>
                  <a:pt x="2303543" y="118908"/>
                </a:cubicBezTo>
                <a:cubicBezTo>
                  <a:pt x="2297240" y="112297"/>
                  <a:pt x="2298502" y="108683"/>
                  <a:pt x="2307328" y="108066"/>
                </a:cubicBezTo>
                <a:cubicBezTo>
                  <a:pt x="2316155" y="107450"/>
                  <a:pt x="2325160" y="106263"/>
                  <a:pt x="2334345" y="104506"/>
                </a:cubicBezTo>
                <a:cubicBezTo>
                  <a:pt x="2343530" y="102750"/>
                  <a:pt x="2353687" y="100315"/>
                  <a:pt x="2364815" y="97204"/>
                </a:cubicBezTo>
                <a:cubicBezTo>
                  <a:pt x="2375943" y="94092"/>
                  <a:pt x="2385977" y="90908"/>
                  <a:pt x="2394918" y="87653"/>
                </a:cubicBezTo>
                <a:cubicBezTo>
                  <a:pt x="2397154" y="86839"/>
                  <a:pt x="2399369" y="86344"/>
                  <a:pt x="2401566" y="86166"/>
                </a:cubicBezTo>
                <a:close/>
                <a:moveTo>
                  <a:pt x="87282" y="73063"/>
                </a:moveTo>
                <a:cubicBezTo>
                  <a:pt x="88783" y="72900"/>
                  <a:pt x="90654" y="73064"/>
                  <a:pt x="92897" y="73553"/>
                </a:cubicBezTo>
                <a:cubicBezTo>
                  <a:pt x="101866" y="75510"/>
                  <a:pt x="108864" y="79045"/>
                  <a:pt x="113891" y="84158"/>
                </a:cubicBezTo>
                <a:cubicBezTo>
                  <a:pt x="118917" y="89270"/>
                  <a:pt x="120233" y="96193"/>
                  <a:pt x="117838" y="104926"/>
                </a:cubicBezTo>
                <a:cubicBezTo>
                  <a:pt x="115443" y="113659"/>
                  <a:pt x="108868" y="114484"/>
                  <a:pt x="98113" y="107400"/>
                </a:cubicBezTo>
                <a:cubicBezTo>
                  <a:pt x="91473" y="99828"/>
                  <a:pt x="86702" y="91805"/>
                  <a:pt x="83798" y="83329"/>
                </a:cubicBezTo>
                <a:cubicBezTo>
                  <a:pt x="81620" y="76973"/>
                  <a:pt x="82781" y="73551"/>
                  <a:pt x="87282" y="73063"/>
                </a:cubicBezTo>
                <a:close/>
                <a:moveTo>
                  <a:pt x="189758" y="62728"/>
                </a:moveTo>
                <a:cubicBezTo>
                  <a:pt x="191378" y="62585"/>
                  <a:pt x="193468" y="62812"/>
                  <a:pt x="196028" y="63411"/>
                </a:cubicBezTo>
                <a:cubicBezTo>
                  <a:pt x="206267" y="65806"/>
                  <a:pt x="214390" y="69538"/>
                  <a:pt x="220399" y="74607"/>
                </a:cubicBezTo>
                <a:cubicBezTo>
                  <a:pt x="226408" y="79676"/>
                  <a:pt x="228225" y="86829"/>
                  <a:pt x="225852" y="96064"/>
                </a:cubicBezTo>
                <a:cubicBezTo>
                  <a:pt x="223479" y="105299"/>
                  <a:pt x="216957" y="106439"/>
                  <a:pt x="206288" y="99484"/>
                </a:cubicBezTo>
                <a:cubicBezTo>
                  <a:pt x="198803" y="91998"/>
                  <a:pt x="192662" y="83516"/>
                  <a:pt x="187865" y="74037"/>
                </a:cubicBezTo>
                <a:cubicBezTo>
                  <a:pt x="184267" y="66928"/>
                  <a:pt x="184898" y="63158"/>
                  <a:pt x="189758" y="62728"/>
                </a:cubicBezTo>
                <a:close/>
                <a:moveTo>
                  <a:pt x="3341803" y="61549"/>
                </a:moveTo>
                <a:cubicBezTo>
                  <a:pt x="3343129" y="61648"/>
                  <a:pt x="3344732" y="62058"/>
                  <a:pt x="3346613" y="62776"/>
                </a:cubicBezTo>
                <a:cubicBezTo>
                  <a:pt x="3354134" y="65652"/>
                  <a:pt x="3361136" y="69179"/>
                  <a:pt x="3367617" y="73359"/>
                </a:cubicBezTo>
                <a:cubicBezTo>
                  <a:pt x="3374099" y="77540"/>
                  <a:pt x="3375935" y="82229"/>
                  <a:pt x="3373124" y="87427"/>
                </a:cubicBezTo>
                <a:cubicBezTo>
                  <a:pt x="3370314" y="92626"/>
                  <a:pt x="3366320" y="100968"/>
                  <a:pt x="3361143" y="112454"/>
                </a:cubicBezTo>
                <a:cubicBezTo>
                  <a:pt x="3381061" y="110748"/>
                  <a:pt x="3398944" y="107174"/>
                  <a:pt x="3414790" y="101732"/>
                </a:cubicBezTo>
                <a:cubicBezTo>
                  <a:pt x="3430636" y="96289"/>
                  <a:pt x="3443201" y="96730"/>
                  <a:pt x="3452486" y="103054"/>
                </a:cubicBezTo>
                <a:cubicBezTo>
                  <a:pt x="3461772" y="109378"/>
                  <a:pt x="3461395" y="114566"/>
                  <a:pt x="3451357" y="118617"/>
                </a:cubicBezTo>
                <a:cubicBezTo>
                  <a:pt x="3441319" y="122668"/>
                  <a:pt x="3430467" y="125590"/>
                  <a:pt x="3418801" y="127383"/>
                </a:cubicBezTo>
                <a:cubicBezTo>
                  <a:pt x="3407136" y="129175"/>
                  <a:pt x="3395413" y="130763"/>
                  <a:pt x="3383632" y="132147"/>
                </a:cubicBezTo>
                <a:cubicBezTo>
                  <a:pt x="3371851" y="133531"/>
                  <a:pt x="3363373" y="132868"/>
                  <a:pt x="3358196" y="130157"/>
                </a:cubicBezTo>
                <a:cubicBezTo>
                  <a:pt x="3356561" y="135807"/>
                  <a:pt x="3352589" y="147452"/>
                  <a:pt x="3346279" y="165090"/>
                </a:cubicBezTo>
                <a:cubicBezTo>
                  <a:pt x="3402765" y="159827"/>
                  <a:pt x="3434375" y="155364"/>
                  <a:pt x="3441107" y="151700"/>
                </a:cubicBezTo>
                <a:cubicBezTo>
                  <a:pt x="3447840" y="148036"/>
                  <a:pt x="3456029" y="148377"/>
                  <a:pt x="3465672" y="152722"/>
                </a:cubicBezTo>
                <a:cubicBezTo>
                  <a:pt x="3475316" y="157067"/>
                  <a:pt x="3482576" y="162111"/>
                  <a:pt x="3487451" y="167854"/>
                </a:cubicBezTo>
                <a:cubicBezTo>
                  <a:pt x="3492327" y="173598"/>
                  <a:pt x="3492485" y="179165"/>
                  <a:pt x="3487925" y="184557"/>
                </a:cubicBezTo>
                <a:cubicBezTo>
                  <a:pt x="3483364" y="189949"/>
                  <a:pt x="3479959" y="207060"/>
                  <a:pt x="3477707" y="235891"/>
                </a:cubicBezTo>
                <a:cubicBezTo>
                  <a:pt x="3475456" y="264722"/>
                  <a:pt x="3466590" y="286254"/>
                  <a:pt x="3451110" y="300487"/>
                </a:cubicBezTo>
                <a:cubicBezTo>
                  <a:pt x="3435630" y="314720"/>
                  <a:pt x="3426265" y="317039"/>
                  <a:pt x="3423017" y="307445"/>
                </a:cubicBezTo>
                <a:cubicBezTo>
                  <a:pt x="3419769" y="297852"/>
                  <a:pt x="3413567" y="288151"/>
                  <a:pt x="3404411" y="278342"/>
                </a:cubicBezTo>
                <a:cubicBezTo>
                  <a:pt x="3395255" y="268533"/>
                  <a:pt x="3395423" y="264794"/>
                  <a:pt x="3404916" y="267124"/>
                </a:cubicBezTo>
                <a:cubicBezTo>
                  <a:pt x="3414410" y="269455"/>
                  <a:pt x="3421487" y="271480"/>
                  <a:pt x="3426147" y="273201"/>
                </a:cubicBezTo>
                <a:cubicBezTo>
                  <a:pt x="3430808" y="274922"/>
                  <a:pt x="3435511" y="271663"/>
                  <a:pt x="3440258" y="263425"/>
                </a:cubicBezTo>
                <a:cubicBezTo>
                  <a:pt x="3445005" y="255186"/>
                  <a:pt x="3448726" y="239025"/>
                  <a:pt x="3451422" y="214940"/>
                </a:cubicBezTo>
                <a:cubicBezTo>
                  <a:pt x="3454118" y="190856"/>
                  <a:pt x="3452913" y="177903"/>
                  <a:pt x="3447808" y="176082"/>
                </a:cubicBezTo>
                <a:cubicBezTo>
                  <a:pt x="3442703" y="174261"/>
                  <a:pt x="3433023" y="174232"/>
                  <a:pt x="3418769" y="175996"/>
                </a:cubicBezTo>
                <a:cubicBezTo>
                  <a:pt x="3404515" y="177760"/>
                  <a:pt x="3388615" y="179993"/>
                  <a:pt x="3371070" y="182696"/>
                </a:cubicBezTo>
                <a:cubicBezTo>
                  <a:pt x="3353525" y="185400"/>
                  <a:pt x="3340518" y="188569"/>
                  <a:pt x="3332050" y="192204"/>
                </a:cubicBezTo>
                <a:cubicBezTo>
                  <a:pt x="3323582" y="195839"/>
                  <a:pt x="3317961" y="193290"/>
                  <a:pt x="3315186" y="184557"/>
                </a:cubicBezTo>
                <a:cubicBezTo>
                  <a:pt x="3312411" y="175824"/>
                  <a:pt x="3313526" y="169120"/>
                  <a:pt x="3318531" y="164445"/>
                </a:cubicBezTo>
                <a:cubicBezTo>
                  <a:pt x="3323536" y="159770"/>
                  <a:pt x="3328261" y="148090"/>
                  <a:pt x="3332706" y="129405"/>
                </a:cubicBezTo>
                <a:cubicBezTo>
                  <a:pt x="3337152" y="110719"/>
                  <a:pt x="3339374" y="97899"/>
                  <a:pt x="3339374" y="90944"/>
                </a:cubicBezTo>
                <a:cubicBezTo>
                  <a:pt x="3339374" y="83358"/>
                  <a:pt x="3338700" y="76048"/>
                  <a:pt x="3337352" y="69014"/>
                </a:cubicBezTo>
                <a:cubicBezTo>
                  <a:pt x="3336341" y="63739"/>
                  <a:pt x="3337825" y="61250"/>
                  <a:pt x="3341803" y="61549"/>
                </a:cubicBezTo>
                <a:close/>
                <a:moveTo>
                  <a:pt x="4138079" y="40954"/>
                </a:moveTo>
                <a:lnTo>
                  <a:pt x="4252428" y="40954"/>
                </a:lnTo>
                <a:lnTo>
                  <a:pt x="4252428" y="72123"/>
                </a:lnTo>
                <a:lnTo>
                  <a:pt x="4165289" y="72123"/>
                </a:lnTo>
                <a:cubicBezTo>
                  <a:pt x="4161145" y="94637"/>
                  <a:pt x="4156900" y="111228"/>
                  <a:pt x="4152555" y="121897"/>
                </a:cubicBezTo>
                <a:cubicBezTo>
                  <a:pt x="4162478" y="116520"/>
                  <a:pt x="4173714" y="114071"/>
                  <a:pt x="4186262" y="114552"/>
                </a:cubicBezTo>
                <a:cubicBezTo>
                  <a:pt x="4198809" y="115032"/>
                  <a:pt x="4210823" y="117904"/>
                  <a:pt x="4222302" y="123167"/>
                </a:cubicBezTo>
                <a:cubicBezTo>
                  <a:pt x="4233782" y="128429"/>
                  <a:pt x="4242088" y="135496"/>
                  <a:pt x="4247222" y="144365"/>
                </a:cubicBezTo>
                <a:cubicBezTo>
                  <a:pt x="4252356" y="153234"/>
                  <a:pt x="4256077" y="162046"/>
                  <a:pt x="4258386" y="170801"/>
                </a:cubicBezTo>
                <a:cubicBezTo>
                  <a:pt x="4260695" y="179556"/>
                  <a:pt x="4261612" y="189071"/>
                  <a:pt x="4261139" y="199345"/>
                </a:cubicBezTo>
                <a:cubicBezTo>
                  <a:pt x="4260666" y="209620"/>
                  <a:pt x="4258554" y="220146"/>
                  <a:pt x="4254804" y="230923"/>
                </a:cubicBezTo>
                <a:cubicBezTo>
                  <a:pt x="4251054" y="241699"/>
                  <a:pt x="4245343" y="250687"/>
                  <a:pt x="4237671" y="257886"/>
                </a:cubicBezTo>
                <a:cubicBezTo>
                  <a:pt x="4230000" y="265084"/>
                  <a:pt x="4220743" y="270792"/>
                  <a:pt x="4209902" y="275008"/>
                </a:cubicBezTo>
                <a:cubicBezTo>
                  <a:pt x="4199060" y="279224"/>
                  <a:pt x="4186513" y="280869"/>
                  <a:pt x="4172259" y="279945"/>
                </a:cubicBezTo>
                <a:cubicBezTo>
                  <a:pt x="4158004" y="279020"/>
                  <a:pt x="4144446" y="273793"/>
                  <a:pt x="4131583" y="264263"/>
                </a:cubicBezTo>
                <a:cubicBezTo>
                  <a:pt x="4118719" y="254734"/>
                  <a:pt x="4109907" y="237795"/>
                  <a:pt x="4105146" y="213445"/>
                </a:cubicBezTo>
                <a:lnTo>
                  <a:pt x="4136702" y="204239"/>
                </a:lnTo>
                <a:cubicBezTo>
                  <a:pt x="4143284" y="229808"/>
                  <a:pt x="4153455" y="243624"/>
                  <a:pt x="4167214" y="245689"/>
                </a:cubicBezTo>
                <a:cubicBezTo>
                  <a:pt x="4180974" y="247754"/>
                  <a:pt x="4192145" y="246313"/>
                  <a:pt x="4200727" y="241366"/>
                </a:cubicBezTo>
                <a:cubicBezTo>
                  <a:pt x="4209310" y="236418"/>
                  <a:pt x="4215548" y="229413"/>
                  <a:pt x="4219441" y="220350"/>
                </a:cubicBezTo>
                <a:cubicBezTo>
                  <a:pt x="4223335" y="211287"/>
                  <a:pt x="4225063" y="201192"/>
                  <a:pt x="4224625" y="190064"/>
                </a:cubicBezTo>
                <a:cubicBezTo>
                  <a:pt x="4224188" y="178936"/>
                  <a:pt x="4221306" y="169683"/>
                  <a:pt x="4215978" y="162305"/>
                </a:cubicBezTo>
                <a:cubicBezTo>
                  <a:pt x="4210651" y="154927"/>
                  <a:pt x="4203879" y="149976"/>
                  <a:pt x="4195662" y="147452"/>
                </a:cubicBezTo>
                <a:cubicBezTo>
                  <a:pt x="4187445" y="144928"/>
                  <a:pt x="4178142" y="144942"/>
                  <a:pt x="4167752" y="147495"/>
                </a:cubicBezTo>
                <a:cubicBezTo>
                  <a:pt x="4157363" y="150047"/>
                  <a:pt x="4148389" y="156422"/>
                  <a:pt x="4140832" y="166617"/>
                </a:cubicBezTo>
                <a:lnTo>
                  <a:pt x="4111901" y="163326"/>
                </a:lnTo>
                <a:cubicBezTo>
                  <a:pt x="4113708" y="155310"/>
                  <a:pt x="4122433" y="114519"/>
                  <a:pt x="4138079" y="40954"/>
                </a:cubicBezTo>
                <a:close/>
                <a:moveTo>
                  <a:pt x="4033702" y="36889"/>
                </a:moveTo>
                <a:lnTo>
                  <a:pt x="4060654" y="36889"/>
                </a:lnTo>
                <a:lnTo>
                  <a:pt x="4060654" y="194817"/>
                </a:lnTo>
                <a:lnTo>
                  <a:pt x="4093049" y="194817"/>
                </a:lnTo>
                <a:lnTo>
                  <a:pt x="4093049" y="224652"/>
                </a:lnTo>
                <a:lnTo>
                  <a:pt x="4060654" y="224652"/>
                </a:lnTo>
                <a:lnTo>
                  <a:pt x="4060654" y="275933"/>
                </a:lnTo>
                <a:lnTo>
                  <a:pt x="4026754" y="275933"/>
                </a:lnTo>
                <a:lnTo>
                  <a:pt x="4026754" y="224652"/>
                </a:lnTo>
                <a:lnTo>
                  <a:pt x="3922816" y="224652"/>
                </a:lnTo>
                <a:lnTo>
                  <a:pt x="3922816" y="197055"/>
                </a:lnTo>
                <a:close/>
                <a:moveTo>
                  <a:pt x="4889883" y="35324"/>
                </a:moveTo>
                <a:cubicBezTo>
                  <a:pt x="4893486" y="36070"/>
                  <a:pt x="4897401" y="37649"/>
                  <a:pt x="4901628" y="40061"/>
                </a:cubicBezTo>
                <a:cubicBezTo>
                  <a:pt x="4910081" y="44887"/>
                  <a:pt x="4919217" y="52928"/>
                  <a:pt x="4929032" y="64185"/>
                </a:cubicBezTo>
                <a:cubicBezTo>
                  <a:pt x="4938848" y="75442"/>
                  <a:pt x="4939393" y="81372"/>
                  <a:pt x="4930667" y="81974"/>
                </a:cubicBezTo>
                <a:cubicBezTo>
                  <a:pt x="4921941" y="82577"/>
                  <a:pt x="4913225" y="84398"/>
                  <a:pt x="4904521" y="87438"/>
                </a:cubicBezTo>
                <a:cubicBezTo>
                  <a:pt x="4895817" y="90478"/>
                  <a:pt x="4886657" y="94311"/>
                  <a:pt x="4877042" y="98935"/>
                </a:cubicBezTo>
                <a:cubicBezTo>
                  <a:pt x="4867427" y="103560"/>
                  <a:pt x="4864659" y="101929"/>
                  <a:pt x="4868739" y="94042"/>
                </a:cubicBezTo>
                <a:cubicBezTo>
                  <a:pt x="4872819" y="86154"/>
                  <a:pt x="4876640" y="78282"/>
                  <a:pt x="4880204" y="70423"/>
                </a:cubicBezTo>
                <a:cubicBezTo>
                  <a:pt x="4883767" y="62565"/>
                  <a:pt x="4883707" y="58184"/>
                  <a:pt x="4880021" y="57280"/>
                </a:cubicBezTo>
                <a:lnTo>
                  <a:pt x="4824201" y="66724"/>
                </a:lnTo>
                <a:cubicBezTo>
                  <a:pt x="4796568" y="71226"/>
                  <a:pt x="4776345" y="74826"/>
                  <a:pt x="4763532" y="77522"/>
                </a:cubicBezTo>
                <a:cubicBezTo>
                  <a:pt x="4750719" y="80218"/>
                  <a:pt x="4741703" y="81566"/>
                  <a:pt x="4736483" y="81566"/>
                </a:cubicBezTo>
                <a:cubicBezTo>
                  <a:pt x="4732209" y="103822"/>
                  <a:pt x="4725387" y="117936"/>
                  <a:pt x="4716015" y="123909"/>
                </a:cubicBezTo>
                <a:cubicBezTo>
                  <a:pt x="4706645" y="129881"/>
                  <a:pt x="4700840" y="127383"/>
                  <a:pt x="4698603" y="116412"/>
                </a:cubicBezTo>
                <a:cubicBezTo>
                  <a:pt x="4696366" y="105442"/>
                  <a:pt x="4697520" y="97193"/>
                  <a:pt x="4702066" y="91665"/>
                </a:cubicBezTo>
                <a:cubicBezTo>
                  <a:pt x="4706612" y="86137"/>
                  <a:pt x="4710183" y="79286"/>
                  <a:pt x="4712778" y="71112"/>
                </a:cubicBezTo>
                <a:lnTo>
                  <a:pt x="4719661" y="49752"/>
                </a:lnTo>
                <a:cubicBezTo>
                  <a:pt x="4724093" y="42969"/>
                  <a:pt x="4730510" y="47680"/>
                  <a:pt x="4738913" y="63884"/>
                </a:cubicBezTo>
                <a:cubicBezTo>
                  <a:pt x="4737579" y="63884"/>
                  <a:pt x="4742061" y="63214"/>
                  <a:pt x="4752357" y="61873"/>
                </a:cubicBezTo>
                <a:cubicBezTo>
                  <a:pt x="4762653" y="60532"/>
                  <a:pt x="4780683" y="57420"/>
                  <a:pt x="4806445" y="52537"/>
                </a:cubicBezTo>
                <a:cubicBezTo>
                  <a:pt x="4832207" y="47655"/>
                  <a:pt x="4849419" y="44070"/>
                  <a:pt x="4858080" y="41782"/>
                </a:cubicBezTo>
                <a:cubicBezTo>
                  <a:pt x="4866742" y="39495"/>
                  <a:pt x="4874052" y="37430"/>
                  <a:pt x="4880010" y="35587"/>
                </a:cubicBezTo>
                <a:cubicBezTo>
                  <a:pt x="4882989" y="34666"/>
                  <a:pt x="4886280" y="34578"/>
                  <a:pt x="4889883" y="35324"/>
                </a:cubicBezTo>
                <a:close/>
                <a:moveTo>
                  <a:pt x="3089515" y="32474"/>
                </a:moveTo>
                <a:cubicBezTo>
                  <a:pt x="3091874" y="32370"/>
                  <a:pt x="3094605" y="33053"/>
                  <a:pt x="3097710" y="34523"/>
                </a:cubicBezTo>
                <a:cubicBezTo>
                  <a:pt x="3103919" y="37462"/>
                  <a:pt x="3109971" y="41729"/>
                  <a:pt x="3115865" y="47321"/>
                </a:cubicBezTo>
                <a:cubicBezTo>
                  <a:pt x="3121759" y="52914"/>
                  <a:pt x="3121569" y="57614"/>
                  <a:pt x="3115295" y="61421"/>
                </a:cubicBezTo>
                <a:cubicBezTo>
                  <a:pt x="3109021" y="65229"/>
                  <a:pt x="3102672" y="71628"/>
                  <a:pt x="3096247" y="80619"/>
                </a:cubicBezTo>
                <a:cubicBezTo>
                  <a:pt x="3089823" y="89610"/>
                  <a:pt x="3082215" y="98824"/>
                  <a:pt x="3073425" y="108260"/>
                </a:cubicBezTo>
                <a:cubicBezTo>
                  <a:pt x="3110064" y="114942"/>
                  <a:pt x="3134069" y="123518"/>
                  <a:pt x="3145441" y="133986"/>
                </a:cubicBezTo>
                <a:cubicBezTo>
                  <a:pt x="3156813" y="144455"/>
                  <a:pt x="3161639" y="154758"/>
                  <a:pt x="3159918" y="164897"/>
                </a:cubicBezTo>
                <a:cubicBezTo>
                  <a:pt x="3158197" y="175035"/>
                  <a:pt x="3149887" y="175239"/>
                  <a:pt x="3134987" y="165510"/>
                </a:cubicBezTo>
                <a:cubicBezTo>
                  <a:pt x="3120088" y="155780"/>
                  <a:pt x="3097072" y="140396"/>
                  <a:pt x="3065939" y="119359"/>
                </a:cubicBezTo>
                <a:cubicBezTo>
                  <a:pt x="3060175" y="126701"/>
                  <a:pt x="3051997" y="134976"/>
                  <a:pt x="3041407" y="144182"/>
                </a:cubicBezTo>
                <a:cubicBezTo>
                  <a:pt x="3030816" y="153389"/>
                  <a:pt x="3015931" y="161451"/>
                  <a:pt x="2996751" y="168371"/>
                </a:cubicBezTo>
                <a:cubicBezTo>
                  <a:pt x="2977571" y="175290"/>
                  <a:pt x="2978217" y="170396"/>
                  <a:pt x="2998687" y="153690"/>
                </a:cubicBezTo>
                <a:cubicBezTo>
                  <a:pt x="3019158" y="136983"/>
                  <a:pt x="3036495" y="118868"/>
                  <a:pt x="3050699" y="99344"/>
                </a:cubicBezTo>
                <a:cubicBezTo>
                  <a:pt x="3064903" y="79820"/>
                  <a:pt x="3072873" y="67147"/>
                  <a:pt x="3074608" y="61324"/>
                </a:cubicBezTo>
                <a:cubicBezTo>
                  <a:pt x="3066290" y="63103"/>
                  <a:pt x="3055607" y="66473"/>
                  <a:pt x="3042558" y="71434"/>
                </a:cubicBezTo>
                <a:cubicBezTo>
                  <a:pt x="3029508" y="76396"/>
                  <a:pt x="3018090" y="75414"/>
                  <a:pt x="3008302" y="68487"/>
                </a:cubicBezTo>
                <a:cubicBezTo>
                  <a:pt x="2998515" y="61561"/>
                  <a:pt x="2999748" y="57506"/>
                  <a:pt x="3012002" y="56323"/>
                </a:cubicBezTo>
                <a:cubicBezTo>
                  <a:pt x="3024256" y="55140"/>
                  <a:pt x="3038438" y="52154"/>
                  <a:pt x="3054550" y="47364"/>
                </a:cubicBezTo>
                <a:cubicBezTo>
                  <a:pt x="3070661" y="42575"/>
                  <a:pt x="3080330" y="38502"/>
                  <a:pt x="3083556" y="35146"/>
                </a:cubicBezTo>
                <a:cubicBezTo>
                  <a:pt x="3085170" y="33469"/>
                  <a:pt x="3087156" y="32578"/>
                  <a:pt x="3089515" y="32474"/>
                </a:cubicBezTo>
                <a:close/>
                <a:moveTo>
                  <a:pt x="2672494" y="25335"/>
                </a:moveTo>
                <a:cubicBezTo>
                  <a:pt x="2675904" y="24989"/>
                  <a:pt x="2679779" y="25746"/>
                  <a:pt x="2684121" y="27607"/>
                </a:cubicBezTo>
                <a:cubicBezTo>
                  <a:pt x="2692803" y="31328"/>
                  <a:pt x="2701346" y="35623"/>
                  <a:pt x="2709750" y="40492"/>
                </a:cubicBezTo>
                <a:cubicBezTo>
                  <a:pt x="2718153" y="45360"/>
                  <a:pt x="2717727" y="51810"/>
                  <a:pt x="2708470" y="59840"/>
                </a:cubicBezTo>
                <a:cubicBezTo>
                  <a:pt x="2699213" y="67871"/>
                  <a:pt x="2688089" y="86348"/>
                  <a:pt x="2675097" y="115272"/>
                </a:cubicBezTo>
                <a:cubicBezTo>
                  <a:pt x="2678639" y="120277"/>
                  <a:pt x="2680650" y="124773"/>
                  <a:pt x="2681131" y="128759"/>
                </a:cubicBezTo>
                <a:cubicBezTo>
                  <a:pt x="2681611" y="132746"/>
                  <a:pt x="2673458" y="136392"/>
                  <a:pt x="2656673" y="139697"/>
                </a:cubicBezTo>
                <a:cubicBezTo>
                  <a:pt x="2639888" y="143003"/>
                  <a:pt x="2612186" y="148169"/>
                  <a:pt x="2573568" y="155195"/>
                </a:cubicBezTo>
                <a:cubicBezTo>
                  <a:pt x="2571948" y="177021"/>
                  <a:pt x="2572242" y="195448"/>
                  <a:pt x="2574450" y="210477"/>
                </a:cubicBezTo>
                <a:cubicBezTo>
                  <a:pt x="2576658" y="225506"/>
                  <a:pt x="2582136" y="236350"/>
                  <a:pt x="2590884" y="243011"/>
                </a:cubicBezTo>
                <a:cubicBezTo>
                  <a:pt x="2599631" y="249672"/>
                  <a:pt x="2613997" y="253659"/>
                  <a:pt x="2633980" y="254971"/>
                </a:cubicBezTo>
                <a:cubicBezTo>
                  <a:pt x="2653963" y="256283"/>
                  <a:pt x="2671702" y="256050"/>
                  <a:pt x="2687196" y="254272"/>
                </a:cubicBezTo>
                <a:cubicBezTo>
                  <a:pt x="2702691" y="252494"/>
                  <a:pt x="2717429" y="249640"/>
                  <a:pt x="2731411" y="245711"/>
                </a:cubicBezTo>
                <a:cubicBezTo>
                  <a:pt x="2745393" y="241782"/>
                  <a:pt x="2756384" y="237078"/>
                  <a:pt x="2764386" y="231600"/>
                </a:cubicBezTo>
                <a:cubicBezTo>
                  <a:pt x="2772388" y="226122"/>
                  <a:pt x="2779619" y="213445"/>
                  <a:pt x="2786079" y="193570"/>
                </a:cubicBezTo>
                <a:cubicBezTo>
                  <a:pt x="2792539" y="173694"/>
                  <a:pt x="2796354" y="167230"/>
                  <a:pt x="2797523" y="174178"/>
                </a:cubicBezTo>
                <a:cubicBezTo>
                  <a:pt x="2798691" y="181126"/>
                  <a:pt x="2799276" y="191627"/>
                  <a:pt x="2799276" y="205680"/>
                </a:cubicBezTo>
                <a:cubicBezTo>
                  <a:pt x="2799276" y="219103"/>
                  <a:pt x="2801076" y="230560"/>
                  <a:pt x="2804675" y="240054"/>
                </a:cubicBezTo>
                <a:cubicBezTo>
                  <a:pt x="2808274" y="249547"/>
                  <a:pt x="2799190" y="257667"/>
                  <a:pt x="2777422" y="264414"/>
                </a:cubicBezTo>
                <a:cubicBezTo>
                  <a:pt x="2755653" y="271161"/>
                  <a:pt x="2733436" y="276119"/>
                  <a:pt x="2710772" y="279288"/>
                </a:cubicBezTo>
                <a:cubicBezTo>
                  <a:pt x="2688107" y="282458"/>
                  <a:pt x="2665284" y="283583"/>
                  <a:pt x="2642304" y="282666"/>
                </a:cubicBezTo>
                <a:cubicBezTo>
                  <a:pt x="2619324" y="281748"/>
                  <a:pt x="2599753" y="277489"/>
                  <a:pt x="2583592" y="269888"/>
                </a:cubicBezTo>
                <a:cubicBezTo>
                  <a:pt x="2567431" y="262288"/>
                  <a:pt x="2557468" y="249296"/>
                  <a:pt x="2553703" y="230912"/>
                </a:cubicBezTo>
                <a:cubicBezTo>
                  <a:pt x="2549939" y="212528"/>
                  <a:pt x="2548735" y="192229"/>
                  <a:pt x="2550090" y="170016"/>
                </a:cubicBezTo>
                <a:cubicBezTo>
                  <a:pt x="2551445" y="147803"/>
                  <a:pt x="2552345" y="132305"/>
                  <a:pt x="2552789" y="123522"/>
                </a:cubicBezTo>
                <a:cubicBezTo>
                  <a:pt x="2553234" y="114738"/>
                  <a:pt x="2552782" y="105525"/>
                  <a:pt x="2551434" y="95881"/>
                </a:cubicBezTo>
                <a:cubicBezTo>
                  <a:pt x="2550086" y="86237"/>
                  <a:pt x="2555962" y="85936"/>
                  <a:pt x="2569062" y="94977"/>
                </a:cubicBezTo>
                <a:cubicBezTo>
                  <a:pt x="2582162" y="104019"/>
                  <a:pt x="2587077" y="110669"/>
                  <a:pt x="2583807" y="114928"/>
                </a:cubicBezTo>
                <a:cubicBezTo>
                  <a:pt x="2580538" y="119187"/>
                  <a:pt x="2577677" y="126013"/>
                  <a:pt x="2575225" y="135406"/>
                </a:cubicBezTo>
                <a:cubicBezTo>
                  <a:pt x="2611950" y="127461"/>
                  <a:pt x="2637210" y="121467"/>
                  <a:pt x="2651005" y="117423"/>
                </a:cubicBezTo>
                <a:cubicBezTo>
                  <a:pt x="2656182" y="96759"/>
                  <a:pt x="2659441" y="81569"/>
                  <a:pt x="2660782" y="71854"/>
                </a:cubicBezTo>
                <a:cubicBezTo>
                  <a:pt x="2662122" y="62138"/>
                  <a:pt x="2660818" y="57729"/>
                  <a:pt x="2656867" y="58625"/>
                </a:cubicBezTo>
                <a:cubicBezTo>
                  <a:pt x="2652916" y="59521"/>
                  <a:pt x="2644075" y="61088"/>
                  <a:pt x="2630345" y="63325"/>
                </a:cubicBezTo>
                <a:cubicBezTo>
                  <a:pt x="2616614" y="65562"/>
                  <a:pt x="2606572" y="67813"/>
                  <a:pt x="2600220" y="70079"/>
                </a:cubicBezTo>
                <a:cubicBezTo>
                  <a:pt x="2593867" y="72345"/>
                  <a:pt x="2586062" y="69466"/>
                  <a:pt x="2576806" y="61443"/>
                </a:cubicBezTo>
                <a:cubicBezTo>
                  <a:pt x="2567549" y="53419"/>
                  <a:pt x="2570886" y="49132"/>
                  <a:pt x="2586819" y="48580"/>
                </a:cubicBezTo>
                <a:cubicBezTo>
                  <a:pt x="2602750" y="48027"/>
                  <a:pt x="2618302" y="46016"/>
                  <a:pt x="2633474" y="42546"/>
                </a:cubicBezTo>
                <a:cubicBezTo>
                  <a:pt x="2648646" y="39076"/>
                  <a:pt x="2658710" y="34788"/>
                  <a:pt x="2663664" y="29683"/>
                </a:cubicBezTo>
                <a:cubicBezTo>
                  <a:pt x="2666141" y="27130"/>
                  <a:pt x="2669085" y="25681"/>
                  <a:pt x="2672494" y="25335"/>
                </a:cubicBezTo>
                <a:close/>
                <a:moveTo>
                  <a:pt x="3803675" y="24760"/>
                </a:moveTo>
                <a:cubicBezTo>
                  <a:pt x="3807715" y="25417"/>
                  <a:pt x="3812028" y="27439"/>
                  <a:pt x="3816613" y="30823"/>
                </a:cubicBezTo>
                <a:cubicBezTo>
                  <a:pt x="3825784" y="37591"/>
                  <a:pt x="3832273" y="44371"/>
                  <a:pt x="3836080" y="51161"/>
                </a:cubicBezTo>
                <a:cubicBezTo>
                  <a:pt x="3839887" y="57951"/>
                  <a:pt x="3837553" y="62429"/>
                  <a:pt x="3829078" y="64594"/>
                </a:cubicBezTo>
                <a:cubicBezTo>
                  <a:pt x="3820603" y="66759"/>
                  <a:pt x="3808579" y="72736"/>
                  <a:pt x="3793005" y="82523"/>
                </a:cubicBezTo>
                <a:cubicBezTo>
                  <a:pt x="3777432" y="92310"/>
                  <a:pt x="3762195" y="102703"/>
                  <a:pt x="3747296" y="113702"/>
                </a:cubicBezTo>
                <a:cubicBezTo>
                  <a:pt x="3758998" y="118721"/>
                  <a:pt x="3763475" y="123629"/>
                  <a:pt x="3760730" y="128426"/>
                </a:cubicBezTo>
                <a:cubicBezTo>
                  <a:pt x="3757983" y="133223"/>
                  <a:pt x="3756176" y="141705"/>
                  <a:pt x="3755309" y="153873"/>
                </a:cubicBezTo>
                <a:cubicBezTo>
                  <a:pt x="3754441" y="166040"/>
                  <a:pt x="3754678" y="183786"/>
                  <a:pt x="3756019" y="207111"/>
                </a:cubicBezTo>
                <a:cubicBezTo>
                  <a:pt x="3757359" y="230435"/>
                  <a:pt x="3757800" y="247980"/>
                  <a:pt x="3757341" y="259746"/>
                </a:cubicBezTo>
                <a:cubicBezTo>
                  <a:pt x="3756882" y="271512"/>
                  <a:pt x="3751394" y="284128"/>
                  <a:pt x="3740875" y="297594"/>
                </a:cubicBezTo>
                <a:cubicBezTo>
                  <a:pt x="3730357" y="311059"/>
                  <a:pt x="3722162" y="312827"/>
                  <a:pt x="3716289" y="302896"/>
                </a:cubicBezTo>
                <a:cubicBezTo>
                  <a:pt x="3710417" y="292965"/>
                  <a:pt x="3701942" y="282364"/>
                  <a:pt x="3690864" y="271093"/>
                </a:cubicBezTo>
                <a:cubicBezTo>
                  <a:pt x="3679786" y="259822"/>
                  <a:pt x="3680177" y="255760"/>
                  <a:pt x="3692036" y="258907"/>
                </a:cubicBezTo>
                <a:cubicBezTo>
                  <a:pt x="3703895" y="262055"/>
                  <a:pt x="3712062" y="263496"/>
                  <a:pt x="3716536" y="263231"/>
                </a:cubicBezTo>
                <a:cubicBezTo>
                  <a:pt x="3721010" y="262966"/>
                  <a:pt x="3723857" y="259578"/>
                  <a:pt x="3725076" y="253067"/>
                </a:cubicBezTo>
                <a:cubicBezTo>
                  <a:pt x="3726295" y="246557"/>
                  <a:pt x="3727127" y="230593"/>
                  <a:pt x="3727571" y="205175"/>
                </a:cubicBezTo>
                <a:cubicBezTo>
                  <a:pt x="3728016" y="179757"/>
                  <a:pt x="3727363" y="160057"/>
                  <a:pt x="3725614" y="146075"/>
                </a:cubicBezTo>
                <a:cubicBezTo>
                  <a:pt x="3723864" y="132093"/>
                  <a:pt x="3720491" y="121195"/>
                  <a:pt x="3715493" y="113379"/>
                </a:cubicBezTo>
                <a:cubicBezTo>
                  <a:pt x="3710495" y="105564"/>
                  <a:pt x="3711123" y="102133"/>
                  <a:pt x="3717375" y="103087"/>
                </a:cubicBezTo>
                <a:cubicBezTo>
                  <a:pt x="3723627" y="104040"/>
                  <a:pt x="3729471" y="104911"/>
                  <a:pt x="3734906" y="105700"/>
                </a:cubicBezTo>
                <a:cubicBezTo>
                  <a:pt x="3756976" y="85036"/>
                  <a:pt x="3772180" y="70226"/>
                  <a:pt x="3780519" y="61271"/>
                </a:cubicBezTo>
                <a:cubicBezTo>
                  <a:pt x="3788857" y="52315"/>
                  <a:pt x="3784376" y="49411"/>
                  <a:pt x="3767075" y="52559"/>
                </a:cubicBezTo>
                <a:cubicBezTo>
                  <a:pt x="3749773" y="55707"/>
                  <a:pt x="3730199" y="59500"/>
                  <a:pt x="3708352" y="63938"/>
                </a:cubicBezTo>
                <a:cubicBezTo>
                  <a:pt x="3686504" y="68376"/>
                  <a:pt x="3672225" y="71976"/>
                  <a:pt x="3665514" y="74736"/>
                </a:cubicBezTo>
                <a:cubicBezTo>
                  <a:pt x="3658803" y="77497"/>
                  <a:pt x="3651672" y="77429"/>
                  <a:pt x="3644122" y="74532"/>
                </a:cubicBezTo>
                <a:cubicBezTo>
                  <a:pt x="3636572" y="71635"/>
                  <a:pt x="3630033" y="66433"/>
                  <a:pt x="3624505" y="58926"/>
                </a:cubicBezTo>
                <a:cubicBezTo>
                  <a:pt x="3618977" y="51419"/>
                  <a:pt x="3622023" y="48124"/>
                  <a:pt x="3633647" y="49042"/>
                </a:cubicBezTo>
                <a:cubicBezTo>
                  <a:pt x="3645269" y="49960"/>
                  <a:pt x="3662664" y="49304"/>
                  <a:pt x="3685831" y="47074"/>
                </a:cubicBezTo>
                <a:cubicBezTo>
                  <a:pt x="3708997" y="44844"/>
                  <a:pt x="3730798" y="41954"/>
                  <a:pt x="3751232" y="38405"/>
                </a:cubicBezTo>
                <a:cubicBezTo>
                  <a:pt x="3771667" y="34856"/>
                  <a:pt x="3785380" y="31013"/>
                  <a:pt x="3792371" y="26876"/>
                </a:cubicBezTo>
                <a:cubicBezTo>
                  <a:pt x="3795867" y="24807"/>
                  <a:pt x="3799634" y="24102"/>
                  <a:pt x="3803675" y="24760"/>
                </a:cubicBezTo>
                <a:close/>
                <a:moveTo>
                  <a:pt x="3472795" y="21810"/>
                </a:moveTo>
                <a:cubicBezTo>
                  <a:pt x="3476299" y="21857"/>
                  <a:pt x="3479607" y="22735"/>
                  <a:pt x="3482719" y="24445"/>
                </a:cubicBezTo>
                <a:cubicBezTo>
                  <a:pt x="3488943" y="27865"/>
                  <a:pt x="3496780" y="34440"/>
                  <a:pt x="3506230" y="44170"/>
                </a:cubicBezTo>
                <a:cubicBezTo>
                  <a:pt x="3515680" y="53900"/>
                  <a:pt x="3514343" y="59844"/>
                  <a:pt x="3502218" y="62002"/>
                </a:cubicBezTo>
                <a:cubicBezTo>
                  <a:pt x="3490094" y="64160"/>
                  <a:pt x="3477471" y="69312"/>
                  <a:pt x="3464349" y="77457"/>
                </a:cubicBezTo>
                <a:cubicBezTo>
                  <a:pt x="3451228" y="85602"/>
                  <a:pt x="3446697" y="84850"/>
                  <a:pt x="3450755" y="75199"/>
                </a:cubicBezTo>
                <a:cubicBezTo>
                  <a:pt x="3454813" y="65548"/>
                  <a:pt x="3457961" y="58675"/>
                  <a:pt x="3460198" y="54581"/>
                </a:cubicBezTo>
                <a:cubicBezTo>
                  <a:pt x="3462435" y="50487"/>
                  <a:pt x="3462647" y="48339"/>
                  <a:pt x="3460832" y="48139"/>
                </a:cubicBezTo>
                <a:cubicBezTo>
                  <a:pt x="3459019" y="47938"/>
                  <a:pt x="3443348" y="49637"/>
                  <a:pt x="3413822" y="53237"/>
                </a:cubicBezTo>
                <a:cubicBezTo>
                  <a:pt x="3384295" y="56836"/>
                  <a:pt x="3360763" y="59535"/>
                  <a:pt x="3343225" y="61335"/>
                </a:cubicBezTo>
                <a:cubicBezTo>
                  <a:pt x="3325687" y="63135"/>
                  <a:pt x="3313698" y="64035"/>
                  <a:pt x="3307260" y="64035"/>
                </a:cubicBezTo>
                <a:cubicBezTo>
                  <a:pt x="3301409" y="79895"/>
                  <a:pt x="3293697" y="91733"/>
                  <a:pt x="3284125" y="99548"/>
                </a:cubicBezTo>
                <a:cubicBezTo>
                  <a:pt x="3274553" y="107364"/>
                  <a:pt x="3268322" y="106478"/>
                  <a:pt x="3265433" y="96892"/>
                </a:cubicBezTo>
                <a:cubicBezTo>
                  <a:pt x="3262543" y="87305"/>
                  <a:pt x="3264067" y="79031"/>
                  <a:pt x="3270004" y="72069"/>
                </a:cubicBezTo>
                <a:cubicBezTo>
                  <a:pt x="3275940" y="65107"/>
                  <a:pt x="3280741" y="58195"/>
                  <a:pt x="3284405" y="51333"/>
                </a:cubicBezTo>
                <a:cubicBezTo>
                  <a:pt x="3288069" y="44471"/>
                  <a:pt x="3291948" y="38545"/>
                  <a:pt x="3296042" y="33555"/>
                </a:cubicBezTo>
                <a:cubicBezTo>
                  <a:pt x="3300136" y="28564"/>
                  <a:pt x="3304090" y="33275"/>
                  <a:pt x="3307905" y="47687"/>
                </a:cubicBezTo>
                <a:cubicBezTo>
                  <a:pt x="3310945" y="47687"/>
                  <a:pt x="3321503" y="46805"/>
                  <a:pt x="3339579" y="45041"/>
                </a:cubicBezTo>
                <a:cubicBezTo>
                  <a:pt x="3357655" y="43277"/>
                  <a:pt x="3373353" y="41478"/>
                  <a:pt x="3386676" y="39642"/>
                </a:cubicBezTo>
                <a:cubicBezTo>
                  <a:pt x="3399998" y="37807"/>
                  <a:pt x="3413883" y="35577"/>
                  <a:pt x="3428330" y="32952"/>
                </a:cubicBezTo>
                <a:cubicBezTo>
                  <a:pt x="3442778" y="30328"/>
                  <a:pt x="3453899" y="27399"/>
                  <a:pt x="3461693" y="24165"/>
                </a:cubicBezTo>
                <a:cubicBezTo>
                  <a:pt x="3465590" y="22549"/>
                  <a:pt x="3469291" y="21763"/>
                  <a:pt x="3472795" y="21810"/>
                </a:cubicBezTo>
                <a:close/>
                <a:moveTo>
                  <a:pt x="2926872" y="21262"/>
                </a:moveTo>
                <a:cubicBezTo>
                  <a:pt x="2928310" y="21269"/>
                  <a:pt x="2930100" y="21638"/>
                  <a:pt x="2932242" y="22369"/>
                </a:cubicBezTo>
                <a:cubicBezTo>
                  <a:pt x="2940810" y="25295"/>
                  <a:pt x="2948034" y="29676"/>
                  <a:pt x="2953914" y="35512"/>
                </a:cubicBezTo>
                <a:cubicBezTo>
                  <a:pt x="2959793" y="41349"/>
                  <a:pt x="2960109" y="46873"/>
                  <a:pt x="2954860" y="52086"/>
                </a:cubicBezTo>
                <a:cubicBezTo>
                  <a:pt x="2949612" y="57298"/>
                  <a:pt x="2937394" y="77429"/>
                  <a:pt x="2918207" y="112476"/>
                </a:cubicBezTo>
                <a:lnTo>
                  <a:pt x="2943933" y="112476"/>
                </a:lnTo>
                <a:cubicBezTo>
                  <a:pt x="2958158" y="93418"/>
                  <a:pt x="2964371" y="79203"/>
                  <a:pt x="2962572" y="69832"/>
                </a:cubicBezTo>
                <a:cubicBezTo>
                  <a:pt x="2960772" y="60460"/>
                  <a:pt x="2964436" y="57954"/>
                  <a:pt x="2973563" y="62314"/>
                </a:cubicBezTo>
                <a:cubicBezTo>
                  <a:pt x="2982691" y="66673"/>
                  <a:pt x="2989466" y="71312"/>
                  <a:pt x="2993891" y="76231"/>
                </a:cubicBezTo>
                <a:cubicBezTo>
                  <a:pt x="2998314" y="81150"/>
                  <a:pt x="2996730" y="86893"/>
                  <a:pt x="2989137" y="93461"/>
                </a:cubicBezTo>
                <a:cubicBezTo>
                  <a:pt x="2981544" y="100029"/>
                  <a:pt x="2961944" y="123461"/>
                  <a:pt x="2930338" y="163757"/>
                </a:cubicBezTo>
                <a:cubicBezTo>
                  <a:pt x="2950300" y="161147"/>
                  <a:pt x="2966314" y="159143"/>
                  <a:pt x="2978382" y="157744"/>
                </a:cubicBezTo>
                <a:cubicBezTo>
                  <a:pt x="2990449" y="156346"/>
                  <a:pt x="2984870" y="161451"/>
                  <a:pt x="2961647" y="173060"/>
                </a:cubicBezTo>
                <a:cubicBezTo>
                  <a:pt x="2938422" y="184668"/>
                  <a:pt x="2921967" y="193244"/>
                  <a:pt x="2912280" y="198786"/>
                </a:cubicBezTo>
                <a:cubicBezTo>
                  <a:pt x="2902594" y="204329"/>
                  <a:pt x="2896632" y="201934"/>
                  <a:pt x="2894395" y="191602"/>
                </a:cubicBezTo>
                <a:cubicBezTo>
                  <a:pt x="2892158" y="181270"/>
                  <a:pt x="2894108" y="174655"/>
                  <a:pt x="2900245" y="171758"/>
                </a:cubicBezTo>
                <a:cubicBezTo>
                  <a:pt x="2906383" y="168862"/>
                  <a:pt x="2919060" y="154098"/>
                  <a:pt x="2938276" y="127469"/>
                </a:cubicBezTo>
                <a:cubicBezTo>
                  <a:pt x="2915389" y="130925"/>
                  <a:pt x="2901478" y="134714"/>
                  <a:pt x="2896546" y="138837"/>
                </a:cubicBezTo>
                <a:cubicBezTo>
                  <a:pt x="2891612" y="142960"/>
                  <a:pt x="2887662" y="140038"/>
                  <a:pt x="2884693" y="130071"/>
                </a:cubicBezTo>
                <a:cubicBezTo>
                  <a:pt x="2881725" y="120105"/>
                  <a:pt x="2883091" y="114139"/>
                  <a:pt x="2888791" y="112175"/>
                </a:cubicBezTo>
                <a:cubicBezTo>
                  <a:pt x="2894491" y="110210"/>
                  <a:pt x="2899697" y="105378"/>
                  <a:pt x="2904408" y="97677"/>
                </a:cubicBezTo>
                <a:cubicBezTo>
                  <a:pt x="2909118" y="89976"/>
                  <a:pt x="2914141" y="79103"/>
                  <a:pt x="2919476" y="65056"/>
                </a:cubicBezTo>
                <a:cubicBezTo>
                  <a:pt x="2924810" y="51010"/>
                  <a:pt x="2926129" y="39653"/>
                  <a:pt x="2923434" y="30984"/>
                </a:cubicBezTo>
                <a:cubicBezTo>
                  <a:pt x="2921412" y="24483"/>
                  <a:pt x="2922558" y="21242"/>
                  <a:pt x="2926872" y="21262"/>
                </a:cubicBezTo>
                <a:close/>
                <a:moveTo>
                  <a:pt x="1932318" y="20100"/>
                </a:moveTo>
                <a:cubicBezTo>
                  <a:pt x="1940484" y="21512"/>
                  <a:pt x="1949587" y="24499"/>
                  <a:pt x="1959625" y="29059"/>
                </a:cubicBezTo>
                <a:cubicBezTo>
                  <a:pt x="1971154" y="34523"/>
                  <a:pt x="1975550" y="40979"/>
                  <a:pt x="1972811" y="48429"/>
                </a:cubicBezTo>
                <a:cubicBezTo>
                  <a:pt x="1970072" y="55879"/>
                  <a:pt x="1968272" y="65404"/>
                  <a:pt x="1967412" y="77005"/>
                </a:cubicBezTo>
                <a:cubicBezTo>
                  <a:pt x="1966551" y="88607"/>
                  <a:pt x="1966121" y="105851"/>
                  <a:pt x="1966121" y="128738"/>
                </a:cubicBezTo>
                <a:cubicBezTo>
                  <a:pt x="1966121" y="150607"/>
                  <a:pt x="1967014" y="170927"/>
                  <a:pt x="1968799" y="189698"/>
                </a:cubicBezTo>
                <a:cubicBezTo>
                  <a:pt x="1970584" y="208469"/>
                  <a:pt x="1970785" y="225731"/>
                  <a:pt x="1969401" y="241484"/>
                </a:cubicBezTo>
                <a:cubicBezTo>
                  <a:pt x="1968018" y="257237"/>
                  <a:pt x="1963041" y="271193"/>
                  <a:pt x="1954473" y="283354"/>
                </a:cubicBezTo>
                <a:cubicBezTo>
                  <a:pt x="1945905" y="295514"/>
                  <a:pt x="1938602" y="297260"/>
                  <a:pt x="1932565" y="288592"/>
                </a:cubicBezTo>
                <a:cubicBezTo>
                  <a:pt x="1926528" y="279923"/>
                  <a:pt x="1921111" y="272753"/>
                  <a:pt x="1916314" y="267081"/>
                </a:cubicBezTo>
                <a:cubicBezTo>
                  <a:pt x="1911517" y="261410"/>
                  <a:pt x="1905996" y="255143"/>
                  <a:pt x="1899751" y="248281"/>
                </a:cubicBezTo>
                <a:cubicBezTo>
                  <a:pt x="1893506" y="241420"/>
                  <a:pt x="1894972" y="238942"/>
                  <a:pt x="1904150" y="240850"/>
                </a:cubicBezTo>
                <a:cubicBezTo>
                  <a:pt x="1913328" y="242757"/>
                  <a:pt x="1920906" y="244331"/>
                  <a:pt x="1926886" y="245571"/>
                </a:cubicBezTo>
                <a:cubicBezTo>
                  <a:pt x="1932866" y="246811"/>
                  <a:pt x="1936376" y="245610"/>
                  <a:pt x="1937416" y="241968"/>
                </a:cubicBezTo>
                <a:cubicBezTo>
                  <a:pt x="1938455" y="238326"/>
                  <a:pt x="1939423" y="230887"/>
                  <a:pt x="1940319" y="219651"/>
                </a:cubicBezTo>
                <a:cubicBezTo>
                  <a:pt x="1941216" y="208416"/>
                  <a:pt x="1941445" y="177652"/>
                  <a:pt x="1941008" y="127361"/>
                </a:cubicBezTo>
                <a:cubicBezTo>
                  <a:pt x="1940570" y="77070"/>
                  <a:pt x="1936971" y="46267"/>
                  <a:pt x="1930210" y="34953"/>
                </a:cubicBezTo>
                <a:cubicBezTo>
                  <a:pt x="1923448" y="23638"/>
                  <a:pt x="1924151" y="18687"/>
                  <a:pt x="1932318" y="20100"/>
                </a:cubicBezTo>
                <a:close/>
                <a:moveTo>
                  <a:pt x="855993" y="20100"/>
                </a:moveTo>
                <a:cubicBezTo>
                  <a:pt x="864159" y="21512"/>
                  <a:pt x="873262" y="24499"/>
                  <a:pt x="883300" y="29059"/>
                </a:cubicBezTo>
                <a:cubicBezTo>
                  <a:pt x="894830" y="34523"/>
                  <a:pt x="899225" y="40979"/>
                  <a:pt x="896486" y="48429"/>
                </a:cubicBezTo>
                <a:cubicBezTo>
                  <a:pt x="893747" y="55879"/>
                  <a:pt x="891947" y="65404"/>
                  <a:pt x="891087" y="77005"/>
                </a:cubicBezTo>
                <a:cubicBezTo>
                  <a:pt x="890226" y="88607"/>
                  <a:pt x="889796" y="105851"/>
                  <a:pt x="889796" y="128738"/>
                </a:cubicBezTo>
                <a:cubicBezTo>
                  <a:pt x="889796" y="150607"/>
                  <a:pt x="890689" y="170927"/>
                  <a:pt x="892474" y="189698"/>
                </a:cubicBezTo>
                <a:cubicBezTo>
                  <a:pt x="894260" y="208469"/>
                  <a:pt x="894460" y="225731"/>
                  <a:pt x="893076" y="241484"/>
                </a:cubicBezTo>
                <a:cubicBezTo>
                  <a:pt x="891693" y="257237"/>
                  <a:pt x="886717" y="271193"/>
                  <a:pt x="878148" y="283354"/>
                </a:cubicBezTo>
                <a:cubicBezTo>
                  <a:pt x="869580" y="295514"/>
                  <a:pt x="862277" y="297260"/>
                  <a:pt x="856240" y="288592"/>
                </a:cubicBezTo>
                <a:cubicBezTo>
                  <a:pt x="850203" y="279923"/>
                  <a:pt x="844786" y="272753"/>
                  <a:pt x="839989" y="267081"/>
                </a:cubicBezTo>
                <a:cubicBezTo>
                  <a:pt x="835192" y="261410"/>
                  <a:pt x="829671" y="255143"/>
                  <a:pt x="823426" y="248281"/>
                </a:cubicBezTo>
                <a:cubicBezTo>
                  <a:pt x="817181" y="241420"/>
                  <a:pt x="818647" y="238942"/>
                  <a:pt x="827825" y="240850"/>
                </a:cubicBezTo>
                <a:cubicBezTo>
                  <a:pt x="837003" y="242757"/>
                  <a:pt x="844581" y="244331"/>
                  <a:pt x="850561" y="245571"/>
                </a:cubicBezTo>
                <a:cubicBezTo>
                  <a:pt x="856541" y="246811"/>
                  <a:pt x="860051" y="245610"/>
                  <a:pt x="861091" y="241968"/>
                </a:cubicBezTo>
                <a:cubicBezTo>
                  <a:pt x="862130" y="238326"/>
                  <a:pt x="863098" y="230887"/>
                  <a:pt x="863994" y="219651"/>
                </a:cubicBezTo>
                <a:cubicBezTo>
                  <a:pt x="864891" y="208416"/>
                  <a:pt x="865120" y="177652"/>
                  <a:pt x="864683" y="127361"/>
                </a:cubicBezTo>
                <a:cubicBezTo>
                  <a:pt x="864245" y="77070"/>
                  <a:pt x="860646" y="46267"/>
                  <a:pt x="853885" y="34953"/>
                </a:cubicBezTo>
                <a:cubicBezTo>
                  <a:pt x="847123" y="23638"/>
                  <a:pt x="847826" y="18687"/>
                  <a:pt x="855993" y="20100"/>
                </a:cubicBezTo>
                <a:close/>
                <a:moveTo>
                  <a:pt x="1151313" y="18274"/>
                </a:moveTo>
                <a:cubicBezTo>
                  <a:pt x="1152838" y="18041"/>
                  <a:pt x="1154860" y="18220"/>
                  <a:pt x="1157380" y="18809"/>
                </a:cubicBezTo>
                <a:cubicBezTo>
                  <a:pt x="1167462" y="21168"/>
                  <a:pt x="1176037" y="24198"/>
                  <a:pt x="1183107" y="27897"/>
                </a:cubicBezTo>
                <a:cubicBezTo>
                  <a:pt x="1190176" y="31597"/>
                  <a:pt x="1191897" y="37154"/>
                  <a:pt x="1188269" y="44568"/>
                </a:cubicBezTo>
                <a:cubicBezTo>
                  <a:pt x="1184641" y="51982"/>
                  <a:pt x="1182404" y="72811"/>
                  <a:pt x="1181558" y="107055"/>
                </a:cubicBezTo>
                <a:cubicBezTo>
                  <a:pt x="1182318" y="107213"/>
                  <a:pt x="1186057" y="105905"/>
                  <a:pt x="1192776" y="103130"/>
                </a:cubicBezTo>
                <a:cubicBezTo>
                  <a:pt x="1199494" y="100355"/>
                  <a:pt x="1205829" y="102233"/>
                  <a:pt x="1211780" y="108765"/>
                </a:cubicBezTo>
                <a:cubicBezTo>
                  <a:pt x="1217731" y="115297"/>
                  <a:pt x="1216777" y="120044"/>
                  <a:pt x="1208919" y="123005"/>
                </a:cubicBezTo>
                <a:cubicBezTo>
                  <a:pt x="1201061" y="125967"/>
                  <a:pt x="1191940" y="128186"/>
                  <a:pt x="1181558" y="129663"/>
                </a:cubicBezTo>
                <a:lnTo>
                  <a:pt x="1181558" y="155174"/>
                </a:lnTo>
                <a:cubicBezTo>
                  <a:pt x="1192026" y="157583"/>
                  <a:pt x="1200042" y="161096"/>
                  <a:pt x="1205606" y="165714"/>
                </a:cubicBezTo>
                <a:cubicBezTo>
                  <a:pt x="1211170" y="170332"/>
                  <a:pt x="1213053" y="176358"/>
                  <a:pt x="1211253" y="183793"/>
                </a:cubicBezTo>
                <a:cubicBezTo>
                  <a:pt x="1209453" y="191229"/>
                  <a:pt x="1204728" y="193240"/>
                  <a:pt x="1197078" y="189827"/>
                </a:cubicBezTo>
                <a:cubicBezTo>
                  <a:pt x="1189427" y="186414"/>
                  <a:pt x="1184254" y="180477"/>
                  <a:pt x="1181558" y="172017"/>
                </a:cubicBezTo>
                <a:cubicBezTo>
                  <a:pt x="1182433" y="226309"/>
                  <a:pt x="1180887" y="261252"/>
                  <a:pt x="1176922" y="276847"/>
                </a:cubicBezTo>
                <a:cubicBezTo>
                  <a:pt x="1172957" y="292442"/>
                  <a:pt x="1167089" y="294270"/>
                  <a:pt x="1159316" y="282332"/>
                </a:cubicBezTo>
                <a:cubicBezTo>
                  <a:pt x="1151544" y="270394"/>
                  <a:pt x="1149009" y="259334"/>
                  <a:pt x="1151712" y="249152"/>
                </a:cubicBezTo>
                <a:cubicBezTo>
                  <a:pt x="1154416" y="238971"/>
                  <a:pt x="1156441" y="226893"/>
                  <a:pt x="1157789" y="212918"/>
                </a:cubicBezTo>
                <a:cubicBezTo>
                  <a:pt x="1159137" y="198944"/>
                  <a:pt x="1159811" y="181259"/>
                  <a:pt x="1159811" y="159863"/>
                </a:cubicBezTo>
                <a:cubicBezTo>
                  <a:pt x="1144911" y="195828"/>
                  <a:pt x="1126789" y="221465"/>
                  <a:pt x="1105444" y="236773"/>
                </a:cubicBezTo>
                <a:cubicBezTo>
                  <a:pt x="1084098" y="252081"/>
                  <a:pt x="1079094" y="252146"/>
                  <a:pt x="1090429" y="236967"/>
                </a:cubicBezTo>
                <a:cubicBezTo>
                  <a:pt x="1101765" y="221788"/>
                  <a:pt x="1113022" y="204805"/>
                  <a:pt x="1124201" y="186020"/>
                </a:cubicBezTo>
                <a:cubicBezTo>
                  <a:pt x="1135379" y="167234"/>
                  <a:pt x="1143650" y="150865"/>
                  <a:pt x="1149013" y="136912"/>
                </a:cubicBezTo>
                <a:cubicBezTo>
                  <a:pt x="1136207" y="141357"/>
                  <a:pt x="1125950" y="144942"/>
                  <a:pt x="1118242" y="147667"/>
                </a:cubicBezTo>
                <a:cubicBezTo>
                  <a:pt x="1110534" y="150391"/>
                  <a:pt x="1101812" y="148058"/>
                  <a:pt x="1092075" y="140665"/>
                </a:cubicBezTo>
                <a:cubicBezTo>
                  <a:pt x="1082338" y="133273"/>
                  <a:pt x="1083392" y="128996"/>
                  <a:pt x="1095237" y="127834"/>
                </a:cubicBezTo>
                <a:cubicBezTo>
                  <a:pt x="1107082" y="126673"/>
                  <a:pt x="1128607" y="121869"/>
                  <a:pt x="1159811" y="113422"/>
                </a:cubicBezTo>
                <a:cubicBezTo>
                  <a:pt x="1159811" y="69584"/>
                  <a:pt x="1156886" y="42266"/>
                  <a:pt x="1151035" y="31468"/>
                </a:cubicBezTo>
                <a:cubicBezTo>
                  <a:pt x="1146647" y="23369"/>
                  <a:pt x="1146739" y="18971"/>
                  <a:pt x="1151313" y="18274"/>
                </a:cubicBezTo>
                <a:close/>
                <a:moveTo>
                  <a:pt x="81811" y="15416"/>
                </a:moveTo>
                <a:cubicBezTo>
                  <a:pt x="84975" y="14842"/>
                  <a:pt x="90283" y="16117"/>
                  <a:pt x="97736" y="19240"/>
                </a:cubicBezTo>
                <a:cubicBezTo>
                  <a:pt x="112643" y="25485"/>
                  <a:pt x="118125" y="30479"/>
                  <a:pt x="114181" y="34221"/>
                </a:cubicBezTo>
                <a:cubicBezTo>
                  <a:pt x="110238" y="37964"/>
                  <a:pt x="106359" y="41549"/>
                  <a:pt x="102544" y="44977"/>
                </a:cubicBezTo>
                <a:cubicBezTo>
                  <a:pt x="109829" y="44174"/>
                  <a:pt x="119620" y="41721"/>
                  <a:pt x="131916" y="37620"/>
                </a:cubicBezTo>
                <a:cubicBezTo>
                  <a:pt x="144213" y="33519"/>
                  <a:pt x="152516" y="35344"/>
                  <a:pt x="156825" y="43094"/>
                </a:cubicBezTo>
                <a:cubicBezTo>
                  <a:pt x="161135" y="50845"/>
                  <a:pt x="153670" y="56721"/>
                  <a:pt x="134433" y="60722"/>
                </a:cubicBezTo>
                <a:cubicBezTo>
                  <a:pt x="115196" y="64723"/>
                  <a:pt x="102157" y="64028"/>
                  <a:pt x="95317" y="58636"/>
                </a:cubicBezTo>
                <a:cubicBezTo>
                  <a:pt x="78495" y="82369"/>
                  <a:pt x="60169" y="98648"/>
                  <a:pt x="40336" y="107475"/>
                </a:cubicBezTo>
                <a:cubicBezTo>
                  <a:pt x="20504" y="116301"/>
                  <a:pt x="16757" y="114631"/>
                  <a:pt x="29097" y="102463"/>
                </a:cubicBezTo>
                <a:cubicBezTo>
                  <a:pt x="41437" y="90295"/>
                  <a:pt x="53361" y="76091"/>
                  <a:pt x="64869" y="59851"/>
                </a:cubicBezTo>
                <a:cubicBezTo>
                  <a:pt x="76377" y="43611"/>
                  <a:pt x="81005" y="31221"/>
                  <a:pt x="78754" y="22681"/>
                </a:cubicBezTo>
                <a:cubicBezTo>
                  <a:pt x="77628" y="18411"/>
                  <a:pt x="78647" y="15990"/>
                  <a:pt x="81811" y="15416"/>
                </a:cubicBezTo>
                <a:close/>
                <a:moveTo>
                  <a:pt x="1566536" y="13045"/>
                </a:moveTo>
                <a:cubicBezTo>
                  <a:pt x="1569449" y="12618"/>
                  <a:pt x="1573397" y="13249"/>
                  <a:pt x="1578380" y="14937"/>
                </a:cubicBezTo>
                <a:cubicBezTo>
                  <a:pt x="1588347" y="18315"/>
                  <a:pt x="1596037" y="23223"/>
                  <a:pt x="1601450" y="29661"/>
                </a:cubicBezTo>
                <a:cubicBezTo>
                  <a:pt x="1606863" y="36100"/>
                  <a:pt x="1605756" y="40470"/>
                  <a:pt x="1598127" y="42772"/>
                </a:cubicBezTo>
                <a:cubicBezTo>
                  <a:pt x="1590498" y="45073"/>
                  <a:pt x="1581058" y="48472"/>
                  <a:pt x="1569808" y="52968"/>
                </a:cubicBezTo>
                <a:cubicBezTo>
                  <a:pt x="1558558" y="57463"/>
                  <a:pt x="1547972" y="60959"/>
                  <a:pt x="1538048" y="63454"/>
                </a:cubicBezTo>
                <a:cubicBezTo>
                  <a:pt x="1552446" y="68459"/>
                  <a:pt x="1558745" y="73517"/>
                  <a:pt x="1556945" y="78629"/>
                </a:cubicBezTo>
                <a:cubicBezTo>
                  <a:pt x="1555146" y="83742"/>
                  <a:pt x="1554246" y="92321"/>
                  <a:pt x="1554246" y="104367"/>
                </a:cubicBezTo>
                <a:cubicBezTo>
                  <a:pt x="1563050" y="102717"/>
                  <a:pt x="1571264" y="100280"/>
                  <a:pt x="1578886" y="97053"/>
                </a:cubicBezTo>
                <a:cubicBezTo>
                  <a:pt x="1586508" y="93827"/>
                  <a:pt x="1593527" y="95823"/>
                  <a:pt x="1599944" y="103044"/>
                </a:cubicBezTo>
                <a:cubicBezTo>
                  <a:pt x="1606362" y="110264"/>
                  <a:pt x="1604479" y="114968"/>
                  <a:pt x="1594298" y="117154"/>
                </a:cubicBezTo>
                <a:cubicBezTo>
                  <a:pt x="1584116" y="119341"/>
                  <a:pt x="1571210" y="122077"/>
                  <a:pt x="1555579" y="125361"/>
                </a:cubicBezTo>
                <a:lnTo>
                  <a:pt x="1555579" y="161950"/>
                </a:lnTo>
                <a:cubicBezTo>
                  <a:pt x="1568457" y="165162"/>
                  <a:pt x="1578624" y="168754"/>
                  <a:pt x="1586081" y="172726"/>
                </a:cubicBezTo>
                <a:cubicBezTo>
                  <a:pt x="1593538" y="176699"/>
                  <a:pt x="1597743" y="183872"/>
                  <a:pt x="1598697" y="194247"/>
                </a:cubicBezTo>
                <a:cubicBezTo>
                  <a:pt x="1599650" y="204623"/>
                  <a:pt x="1594972" y="208129"/>
                  <a:pt x="1584661" y="204766"/>
                </a:cubicBezTo>
                <a:cubicBezTo>
                  <a:pt x="1574351" y="201403"/>
                  <a:pt x="1564657" y="191835"/>
                  <a:pt x="1555579" y="176060"/>
                </a:cubicBezTo>
                <a:lnTo>
                  <a:pt x="1555579" y="232676"/>
                </a:lnTo>
                <a:cubicBezTo>
                  <a:pt x="1555579" y="255304"/>
                  <a:pt x="1553841" y="273796"/>
                  <a:pt x="1550363" y="288151"/>
                </a:cubicBezTo>
                <a:cubicBezTo>
                  <a:pt x="1546885" y="302505"/>
                  <a:pt x="1541236" y="303939"/>
                  <a:pt x="1533413" y="292453"/>
                </a:cubicBezTo>
                <a:cubicBezTo>
                  <a:pt x="1525590" y="280966"/>
                  <a:pt x="1522579" y="271695"/>
                  <a:pt x="1524379" y="264640"/>
                </a:cubicBezTo>
                <a:cubicBezTo>
                  <a:pt x="1526178" y="257585"/>
                  <a:pt x="1527752" y="246173"/>
                  <a:pt x="1529100" y="230406"/>
                </a:cubicBezTo>
                <a:cubicBezTo>
                  <a:pt x="1530448" y="214639"/>
                  <a:pt x="1531122" y="192021"/>
                  <a:pt x="1531122" y="162552"/>
                </a:cubicBezTo>
                <a:cubicBezTo>
                  <a:pt x="1529903" y="173895"/>
                  <a:pt x="1522195" y="188271"/>
                  <a:pt x="1507998" y="205680"/>
                </a:cubicBezTo>
                <a:cubicBezTo>
                  <a:pt x="1493802" y="223089"/>
                  <a:pt x="1477009" y="237128"/>
                  <a:pt x="1457621" y="247797"/>
                </a:cubicBezTo>
                <a:cubicBezTo>
                  <a:pt x="1438233" y="258466"/>
                  <a:pt x="1434709" y="257040"/>
                  <a:pt x="1447049" y="243517"/>
                </a:cubicBezTo>
                <a:cubicBezTo>
                  <a:pt x="1459389" y="229994"/>
                  <a:pt x="1473819" y="212065"/>
                  <a:pt x="1490338" y="189730"/>
                </a:cubicBezTo>
                <a:cubicBezTo>
                  <a:pt x="1506858" y="167395"/>
                  <a:pt x="1518209" y="148441"/>
                  <a:pt x="1524389" y="132868"/>
                </a:cubicBezTo>
                <a:cubicBezTo>
                  <a:pt x="1516273" y="136352"/>
                  <a:pt x="1507604" y="139937"/>
                  <a:pt x="1498383" y="143623"/>
                </a:cubicBezTo>
                <a:lnTo>
                  <a:pt x="1471625" y="152980"/>
                </a:lnTo>
                <a:cubicBezTo>
                  <a:pt x="1461400" y="155762"/>
                  <a:pt x="1450989" y="152940"/>
                  <a:pt x="1440392" y="144516"/>
                </a:cubicBezTo>
                <a:cubicBezTo>
                  <a:pt x="1429794" y="136091"/>
                  <a:pt x="1430422" y="131584"/>
                  <a:pt x="1442274" y="130996"/>
                </a:cubicBezTo>
                <a:cubicBezTo>
                  <a:pt x="1454126" y="130408"/>
                  <a:pt x="1466770" y="128548"/>
                  <a:pt x="1480207" y="125414"/>
                </a:cubicBezTo>
                <a:cubicBezTo>
                  <a:pt x="1493644" y="122281"/>
                  <a:pt x="1510171" y="117854"/>
                  <a:pt x="1529788" y="112132"/>
                </a:cubicBezTo>
                <a:cubicBezTo>
                  <a:pt x="1529788" y="103786"/>
                  <a:pt x="1529347" y="96300"/>
                  <a:pt x="1528466" y="89675"/>
                </a:cubicBezTo>
                <a:cubicBezTo>
                  <a:pt x="1527584" y="83050"/>
                  <a:pt x="1526290" y="77199"/>
                  <a:pt x="1524583" y="72123"/>
                </a:cubicBezTo>
                <a:cubicBezTo>
                  <a:pt x="1515965" y="74819"/>
                  <a:pt x="1507826" y="76167"/>
                  <a:pt x="1500169" y="76167"/>
                </a:cubicBezTo>
                <a:cubicBezTo>
                  <a:pt x="1491120" y="76167"/>
                  <a:pt x="1491565" y="72890"/>
                  <a:pt x="1501502" y="66336"/>
                </a:cubicBezTo>
                <a:cubicBezTo>
                  <a:pt x="1511440" y="59783"/>
                  <a:pt x="1521044" y="53634"/>
                  <a:pt x="1530315" y="47891"/>
                </a:cubicBezTo>
                <a:cubicBezTo>
                  <a:pt x="1539586" y="42148"/>
                  <a:pt x="1546581" y="36917"/>
                  <a:pt x="1551299" y="32199"/>
                </a:cubicBezTo>
                <a:cubicBezTo>
                  <a:pt x="1556017" y="27482"/>
                  <a:pt x="1559218" y="22581"/>
                  <a:pt x="1560903" y="17497"/>
                </a:cubicBezTo>
                <a:cubicBezTo>
                  <a:pt x="1561746" y="14955"/>
                  <a:pt x="1563623" y="13471"/>
                  <a:pt x="1566536" y="13045"/>
                </a:cubicBezTo>
                <a:close/>
                <a:moveTo>
                  <a:pt x="2244102" y="13039"/>
                </a:moveTo>
                <a:cubicBezTo>
                  <a:pt x="2248567" y="13387"/>
                  <a:pt x="2255714" y="16590"/>
                  <a:pt x="2265545" y="22649"/>
                </a:cubicBezTo>
                <a:cubicBezTo>
                  <a:pt x="2277490" y="30794"/>
                  <a:pt x="2278985" y="37760"/>
                  <a:pt x="2270030" y="43546"/>
                </a:cubicBezTo>
                <a:cubicBezTo>
                  <a:pt x="2261074" y="49332"/>
                  <a:pt x="2252395" y="58632"/>
                  <a:pt x="2243991" y="71445"/>
                </a:cubicBezTo>
                <a:cubicBezTo>
                  <a:pt x="2235588" y="84258"/>
                  <a:pt x="2227242" y="94691"/>
                  <a:pt x="2218953" y="102743"/>
                </a:cubicBezTo>
                <a:cubicBezTo>
                  <a:pt x="2210665" y="110795"/>
                  <a:pt x="2209051" y="115107"/>
                  <a:pt x="2214113" y="115681"/>
                </a:cubicBezTo>
                <a:cubicBezTo>
                  <a:pt x="2219175" y="116255"/>
                  <a:pt x="2229708" y="116140"/>
                  <a:pt x="2245712" y="115337"/>
                </a:cubicBezTo>
                <a:cubicBezTo>
                  <a:pt x="2259966" y="97024"/>
                  <a:pt x="2266419" y="83867"/>
                  <a:pt x="2265071" y="75865"/>
                </a:cubicBezTo>
                <a:cubicBezTo>
                  <a:pt x="2263723" y="67864"/>
                  <a:pt x="2267104" y="65558"/>
                  <a:pt x="2275213" y="68950"/>
                </a:cubicBezTo>
                <a:cubicBezTo>
                  <a:pt x="2283323" y="72341"/>
                  <a:pt x="2290324" y="76737"/>
                  <a:pt x="2296218" y="82136"/>
                </a:cubicBezTo>
                <a:cubicBezTo>
                  <a:pt x="2302112" y="87535"/>
                  <a:pt x="2300546" y="94027"/>
                  <a:pt x="2291518" y="101613"/>
                </a:cubicBezTo>
                <a:cubicBezTo>
                  <a:pt x="2282491" y="109199"/>
                  <a:pt x="2265021" y="127282"/>
                  <a:pt x="2239108" y="155862"/>
                </a:cubicBezTo>
                <a:cubicBezTo>
                  <a:pt x="2225485" y="166517"/>
                  <a:pt x="2221563" y="170984"/>
                  <a:pt x="2227342" y="169263"/>
                </a:cubicBezTo>
                <a:cubicBezTo>
                  <a:pt x="2233121" y="167542"/>
                  <a:pt x="2247293" y="164395"/>
                  <a:pt x="2269857" y="159820"/>
                </a:cubicBezTo>
                <a:cubicBezTo>
                  <a:pt x="2292422" y="155246"/>
                  <a:pt x="2297075" y="157164"/>
                  <a:pt x="2283818" y="165574"/>
                </a:cubicBezTo>
                <a:cubicBezTo>
                  <a:pt x="2270560" y="173985"/>
                  <a:pt x="2256507" y="181345"/>
                  <a:pt x="2241657" y="187655"/>
                </a:cubicBezTo>
                <a:cubicBezTo>
                  <a:pt x="2226808" y="193964"/>
                  <a:pt x="2216497" y="199234"/>
                  <a:pt x="2210726" y="203465"/>
                </a:cubicBezTo>
                <a:cubicBezTo>
                  <a:pt x="2204954" y="207695"/>
                  <a:pt x="2199895" y="207881"/>
                  <a:pt x="2195550" y="204024"/>
                </a:cubicBezTo>
                <a:cubicBezTo>
                  <a:pt x="2191205" y="200166"/>
                  <a:pt x="2188545" y="195007"/>
                  <a:pt x="2187570" y="188547"/>
                </a:cubicBezTo>
                <a:cubicBezTo>
                  <a:pt x="2186595" y="182087"/>
                  <a:pt x="2189420" y="177175"/>
                  <a:pt x="2196045" y="173813"/>
                </a:cubicBezTo>
                <a:cubicBezTo>
                  <a:pt x="2202670" y="170450"/>
                  <a:pt x="2217354" y="155454"/>
                  <a:pt x="2240098" y="128824"/>
                </a:cubicBezTo>
                <a:cubicBezTo>
                  <a:pt x="2216967" y="134058"/>
                  <a:pt x="2202089" y="138514"/>
                  <a:pt x="2195464" y="142192"/>
                </a:cubicBezTo>
                <a:cubicBezTo>
                  <a:pt x="2188839" y="145871"/>
                  <a:pt x="2183601" y="142838"/>
                  <a:pt x="2179751" y="133094"/>
                </a:cubicBezTo>
                <a:cubicBezTo>
                  <a:pt x="2175900" y="123349"/>
                  <a:pt x="2177693" y="116319"/>
                  <a:pt x="2185128" y="112003"/>
                </a:cubicBezTo>
                <a:cubicBezTo>
                  <a:pt x="2192564" y="107686"/>
                  <a:pt x="2203810" y="94049"/>
                  <a:pt x="2218867" y="71090"/>
                </a:cubicBezTo>
                <a:cubicBezTo>
                  <a:pt x="2233924" y="48131"/>
                  <a:pt x="2240553" y="31289"/>
                  <a:pt x="2238754" y="20562"/>
                </a:cubicBezTo>
                <a:cubicBezTo>
                  <a:pt x="2237854" y="15199"/>
                  <a:pt x="2239636" y="12691"/>
                  <a:pt x="2244102" y="13039"/>
                </a:cubicBezTo>
                <a:close/>
                <a:moveTo>
                  <a:pt x="1266007" y="12428"/>
                </a:moveTo>
                <a:cubicBezTo>
                  <a:pt x="1267522" y="12133"/>
                  <a:pt x="1269533" y="12220"/>
                  <a:pt x="1272041" y="12690"/>
                </a:cubicBezTo>
                <a:cubicBezTo>
                  <a:pt x="1282072" y="14568"/>
                  <a:pt x="1290647" y="17630"/>
                  <a:pt x="1297767" y="21875"/>
                </a:cubicBezTo>
                <a:cubicBezTo>
                  <a:pt x="1304887" y="26119"/>
                  <a:pt x="1306633" y="31694"/>
                  <a:pt x="1303005" y="38599"/>
                </a:cubicBezTo>
                <a:cubicBezTo>
                  <a:pt x="1299377" y="45504"/>
                  <a:pt x="1297140" y="64723"/>
                  <a:pt x="1296294" y="96257"/>
                </a:cubicBezTo>
                <a:cubicBezTo>
                  <a:pt x="1309501" y="93748"/>
                  <a:pt x="1320826" y="90872"/>
                  <a:pt x="1330269" y="87632"/>
                </a:cubicBezTo>
                <a:cubicBezTo>
                  <a:pt x="1339713" y="84391"/>
                  <a:pt x="1348335" y="86578"/>
                  <a:pt x="1356136" y="94192"/>
                </a:cubicBezTo>
                <a:cubicBezTo>
                  <a:pt x="1363937" y="101807"/>
                  <a:pt x="1360757" y="107220"/>
                  <a:pt x="1346596" y="110432"/>
                </a:cubicBezTo>
                <a:cubicBezTo>
                  <a:pt x="1332435" y="113645"/>
                  <a:pt x="1315668" y="117273"/>
                  <a:pt x="1296294" y="121317"/>
                </a:cubicBezTo>
                <a:lnTo>
                  <a:pt x="1296294" y="147065"/>
                </a:lnTo>
                <a:cubicBezTo>
                  <a:pt x="1311036" y="164416"/>
                  <a:pt x="1326563" y="179043"/>
                  <a:pt x="1342875" y="190946"/>
                </a:cubicBezTo>
                <a:cubicBezTo>
                  <a:pt x="1359187" y="202848"/>
                  <a:pt x="1376424" y="212273"/>
                  <a:pt x="1394585" y="219221"/>
                </a:cubicBezTo>
                <a:cubicBezTo>
                  <a:pt x="1412747" y="226169"/>
                  <a:pt x="1414669" y="230611"/>
                  <a:pt x="1400350" y="232547"/>
                </a:cubicBezTo>
                <a:cubicBezTo>
                  <a:pt x="1386031" y="234482"/>
                  <a:pt x="1372881" y="235899"/>
                  <a:pt x="1360900" y="236795"/>
                </a:cubicBezTo>
                <a:cubicBezTo>
                  <a:pt x="1348919" y="237691"/>
                  <a:pt x="1338662" y="232952"/>
                  <a:pt x="1330130" y="222577"/>
                </a:cubicBezTo>
                <a:cubicBezTo>
                  <a:pt x="1321597" y="212201"/>
                  <a:pt x="1310319" y="194445"/>
                  <a:pt x="1296294" y="169306"/>
                </a:cubicBezTo>
                <a:cubicBezTo>
                  <a:pt x="1296294" y="198403"/>
                  <a:pt x="1296513" y="224011"/>
                  <a:pt x="1296950" y="246130"/>
                </a:cubicBezTo>
                <a:cubicBezTo>
                  <a:pt x="1297387" y="268250"/>
                  <a:pt x="1295179" y="285946"/>
                  <a:pt x="1290325" y="299218"/>
                </a:cubicBezTo>
                <a:cubicBezTo>
                  <a:pt x="1285471" y="312490"/>
                  <a:pt x="1279828" y="311529"/>
                  <a:pt x="1273396" y="296335"/>
                </a:cubicBezTo>
                <a:cubicBezTo>
                  <a:pt x="1266965" y="281142"/>
                  <a:pt x="1264875" y="268695"/>
                  <a:pt x="1267126" y="258993"/>
                </a:cubicBezTo>
                <a:cubicBezTo>
                  <a:pt x="1269377" y="249292"/>
                  <a:pt x="1270951" y="236404"/>
                  <a:pt x="1271847" y="220329"/>
                </a:cubicBezTo>
                <a:cubicBezTo>
                  <a:pt x="1272744" y="204253"/>
                  <a:pt x="1273192" y="183195"/>
                  <a:pt x="1273192" y="157153"/>
                </a:cubicBezTo>
                <a:cubicBezTo>
                  <a:pt x="1263842" y="180241"/>
                  <a:pt x="1253632" y="198241"/>
                  <a:pt x="1242561" y="211155"/>
                </a:cubicBezTo>
                <a:cubicBezTo>
                  <a:pt x="1231491" y="224068"/>
                  <a:pt x="1218079" y="234493"/>
                  <a:pt x="1202326" y="242431"/>
                </a:cubicBezTo>
                <a:cubicBezTo>
                  <a:pt x="1186573" y="250368"/>
                  <a:pt x="1185301" y="246919"/>
                  <a:pt x="1198508" y="232084"/>
                </a:cubicBezTo>
                <a:cubicBezTo>
                  <a:pt x="1211715" y="217249"/>
                  <a:pt x="1223912" y="200887"/>
                  <a:pt x="1235097" y="182998"/>
                </a:cubicBezTo>
                <a:cubicBezTo>
                  <a:pt x="1246282" y="165108"/>
                  <a:pt x="1256729" y="146147"/>
                  <a:pt x="1266438" y="126114"/>
                </a:cubicBezTo>
                <a:cubicBezTo>
                  <a:pt x="1259597" y="128809"/>
                  <a:pt x="1252814" y="130835"/>
                  <a:pt x="1246089" y="132190"/>
                </a:cubicBezTo>
                <a:cubicBezTo>
                  <a:pt x="1239363" y="133545"/>
                  <a:pt x="1231849" y="130993"/>
                  <a:pt x="1223546" y="124532"/>
                </a:cubicBezTo>
                <a:cubicBezTo>
                  <a:pt x="1215243" y="118072"/>
                  <a:pt x="1216322" y="114243"/>
                  <a:pt x="1226783" y="113046"/>
                </a:cubicBezTo>
                <a:cubicBezTo>
                  <a:pt x="1237245" y="111849"/>
                  <a:pt x="1252728" y="107966"/>
                  <a:pt x="1273235" y="101398"/>
                </a:cubicBezTo>
                <a:cubicBezTo>
                  <a:pt x="1274110" y="61102"/>
                  <a:pt x="1271622" y="35774"/>
                  <a:pt x="1265771" y="25413"/>
                </a:cubicBezTo>
                <a:cubicBezTo>
                  <a:pt x="1261383" y="17642"/>
                  <a:pt x="1261461" y="13314"/>
                  <a:pt x="1266007" y="12428"/>
                </a:cubicBezTo>
                <a:close/>
                <a:moveTo>
                  <a:pt x="183520" y="10646"/>
                </a:moveTo>
                <a:cubicBezTo>
                  <a:pt x="191715" y="12066"/>
                  <a:pt x="198939" y="14532"/>
                  <a:pt x="205191" y="18046"/>
                </a:cubicBezTo>
                <a:cubicBezTo>
                  <a:pt x="211444" y="21559"/>
                  <a:pt x="212838" y="25140"/>
                  <a:pt x="209375" y="28790"/>
                </a:cubicBezTo>
                <a:cubicBezTo>
                  <a:pt x="205912" y="32440"/>
                  <a:pt x="202696" y="35132"/>
                  <a:pt x="199728" y="36867"/>
                </a:cubicBezTo>
                <a:cubicBezTo>
                  <a:pt x="208877" y="36939"/>
                  <a:pt x="219481" y="34931"/>
                  <a:pt x="231541" y="30844"/>
                </a:cubicBezTo>
                <a:cubicBezTo>
                  <a:pt x="243602" y="26757"/>
                  <a:pt x="252786" y="28568"/>
                  <a:pt x="259096" y="36276"/>
                </a:cubicBezTo>
                <a:cubicBezTo>
                  <a:pt x="265406" y="43984"/>
                  <a:pt x="259265" y="49637"/>
                  <a:pt x="240673" y="53237"/>
                </a:cubicBezTo>
                <a:cubicBezTo>
                  <a:pt x="222080" y="56836"/>
                  <a:pt x="206582" y="56384"/>
                  <a:pt x="194178" y="51881"/>
                </a:cubicBezTo>
                <a:cubicBezTo>
                  <a:pt x="184312" y="63841"/>
                  <a:pt x="172169" y="74478"/>
                  <a:pt x="157750" y="83792"/>
                </a:cubicBezTo>
                <a:cubicBezTo>
                  <a:pt x="143331" y="93106"/>
                  <a:pt x="139316" y="92869"/>
                  <a:pt x="145704" y="83082"/>
                </a:cubicBezTo>
                <a:cubicBezTo>
                  <a:pt x="152093" y="73295"/>
                  <a:pt x="157740" y="64167"/>
                  <a:pt x="162644" y="55699"/>
                </a:cubicBezTo>
                <a:cubicBezTo>
                  <a:pt x="167548" y="47232"/>
                  <a:pt x="171105" y="40026"/>
                  <a:pt x="173313" y="34082"/>
                </a:cubicBezTo>
                <a:cubicBezTo>
                  <a:pt x="175521" y="28138"/>
                  <a:pt x="175726" y="22391"/>
                  <a:pt x="173926" y="16841"/>
                </a:cubicBezTo>
                <a:cubicBezTo>
                  <a:pt x="172126" y="11291"/>
                  <a:pt x="175324" y="9226"/>
                  <a:pt x="183520" y="10646"/>
                </a:cubicBezTo>
                <a:close/>
                <a:moveTo>
                  <a:pt x="4786303" y="5234"/>
                </a:moveTo>
                <a:cubicBezTo>
                  <a:pt x="4789085" y="4714"/>
                  <a:pt x="4792809" y="4751"/>
                  <a:pt x="4797475" y="5344"/>
                </a:cubicBezTo>
                <a:cubicBezTo>
                  <a:pt x="4816139" y="7717"/>
                  <a:pt x="4826963" y="12923"/>
                  <a:pt x="4829945" y="20960"/>
                </a:cubicBezTo>
                <a:cubicBezTo>
                  <a:pt x="4832927" y="28998"/>
                  <a:pt x="4833480" y="36161"/>
                  <a:pt x="4831601" y="42449"/>
                </a:cubicBezTo>
                <a:cubicBezTo>
                  <a:pt x="4829723" y="48737"/>
                  <a:pt x="4824815" y="49963"/>
                  <a:pt x="4816877" y="46127"/>
                </a:cubicBezTo>
                <a:cubicBezTo>
                  <a:pt x="4808940" y="42291"/>
                  <a:pt x="4798883" y="35232"/>
                  <a:pt x="4786709" y="24950"/>
                </a:cubicBezTo>
                <a:cubicBezTo>
                  <a:pt x="4778095" y="13367"/>
                  <a:pt x="4777959" y="6795"/>
                  <a:pt x="4786303" y="5234"/>
                </a:cubicBezTo>
                <a:close/>
                <a:moveTo>
                  <a:pt x="4433666" y="15"/>
                </a:moveTo>
                <a:cubicBezTo>
                  <a:pt x="4435372" y="101"/>
                  <a:pt x="4437457" y="561"/>
                  <a:pt x="4439920" y="1397"/>
                </a:cubicBezTo>
                <a:cubicBezTo>
                  <a:pt x="4449772" y="4738"/>
                  <a:pt x="4458125" y="9291"/>
                  <a:pt x="4464980" y="15056"/>
                </a:cubicBezTo>
                <a:cubicBezTo>
                  <a:pt x="4471834" y="20821"/>
                  <a:pt x="4473523" y="25689"/>
                  <a:pt x="4470045" y="29661"/>
                </a:cubicBezTo>
                <a:cubicBezTo>
                  <a:pt x="4466568" y="33634"/>
                  <a:pt x="4463352" y="37469"/>
                  <a:pt x="4460398" y="41169"/>
                </a:cubicBezTo>
                <a:cubicBezTo>
                  <a:pt x="4491373" y="73363"/>
                  <a:pt x="4513084" y="94794"/>
                  <a:pt x="4525531" y="105464"/>
                </a:cubicBezTo>
                <a:cubicBezTo>
                  <a:pt x="4537978" y="116133"/>
                  <a:pt x="4550799" y="125210"/>
                  <a:pt x="4563992" y="132696"/>
                </a:cubicBezTo>
                <a:cubicBezTo>
                  <a:pt x="4577184" y="140181"/>
                  <a:pt x="4592238" y="147065"/>
                  <a:pt x="4609153" y="153346"/>
                </a:cubicBezTo>
                <a:cubicBezTo>
                  <a:pt x="4626067" y="159627"/>
                  <a:pt x="4627379" y="164309"/>
                  <a:pt x="4613089" y="167392"/>
                </a:cubicBezTo>
                <a:cubicBezTo>
                  <a:pt x="4598799" y="170475"/>
                  <a:pt x="4583125" y="171547"/>
                  <a:pt x="4566067" y="170608"/>
                </a:cubicBezTo>
                <a:cubicBezTo>
                  <a:pt x="4549010" y="169668"/>
                  <a:pt x="4537007" y="164732"/>
                  <a:pt x="4530059" y="155798"/>
                </a:cubicBezTo>
                <a:cubicBezTo>
                  <a:pt x="4523111" y="146864"/>
                  <a:pt x="4513525" y="134316"/>
                  <a:pt x="4501300" y="118155"/>
                </a:cubicBezTo>
                <a:cubicBezTo>
                  <a:pt x="4489075" y="101993"/>
                  <a:pt x="4472494" y="80354"/>
                  <a:pt x="4451557" y="53237"/>
                </a:cubicBezTo>
                <a:cubicBezTo>
                  <a:pt x="4441706" y="73628"/>
                  <a:pt x="4431119" y="91747"/>
                  <a:pt x="4419797" y="107593"/>
                </a:cubicBezTo>
                <a:cubicBezTo>
                  <a:pt x="4408476" y="123439"/>
                  <a:pt x="4394594" y="140038"/>
                  <a:pt x="4378153" y="157389"/>
                </a:cubicBezTo>
                <a:cubicBezTo>
                  <a:pt x="4361712" y="174741"/>
                  <a:pt x="4342489" y="188490"/>
                  <a:pt x="4320484" y="198636"/>
                </a:cubicBezTo>
                <a:cubicBezTo>
                  <a:pt x="4298479" y="208781"/>
                  <a:pt x="4295909" y="206175"/>
                  <a:pt x="4312773" y="190817"/>
                </a:cubicBezTo>
                <a:cubicBezTo>
                  <a:pt x="4329637" y="175458"/>
                  <a:pt x="4345705" y="159017"/>
                  <a:pt x="4360977" y="141493"/>
                </a:cubicBezTo>
                <a:cubicBezTo>
                  <a:pt x="4376250" y="123970"/>
                  <a:pt x="4389202" y="107012"/>
                  <a:pt x="4399836" y="90621"/>
                </a:cubicBezTo>
                <a:cubicBezTo>
                  <a:pt x="4410469" y="74231"/>
                  <a:pt x="4418471" y="58750"/>
                  <a:pt x="4423841" y="44181"/>
                </a:cubicBezTo>
                <a:cubicBezTo>
                  <a:pt x="4429212" y="29611"/>
                  <a:pt x="4430771" y="18003"/>
                  <a:pt x="4428520" y="9356"/>
                </a:cubicBezTo>
                <a:cubicBezTo>
                  <a:pt x="4426831" y="2870"/>
                  <a:pt x="4428546" y="-243"/>
                  <a:pt x="4433666" y="15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加号 18"/>
          <p:cNvSpPr/>
          <p:nvPr/>
        </p:nvSpPr>
        <p:spPr>
          <a:xfrm>
            <a:off x="4639946" y="3356101"/>
            <a:ext cx="561975" cy="396240"/>
          </a:xfrm>
          <a:prstGeom prst="mathPlus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991" y="3164758"/>
            <a:ext cx="1115665" cy="890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059" y="3140371"/>
            <a:ext cx="1158340" cy="938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980" y="3172840"/>
            <a:ext cx="1091279" cy="9510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 r="48984"/>
          <a:stretch>
            <a:fillRect/>
          </a:stretch>
        </p:blipFill>
        <p:spPr>
          <a:xfrm>
            <a:off x="6940549" y="3157600"/>
            <a:ext cx="2133600" cy="98154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5605" y="3157600"/>
            <a:ext cx="1085182" cy="90838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113880" y="1590922"/>
            <a:ext cx="534633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小组合作：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借助小棒算一算吧！</a:t>
            </a:r>
          </a:p>
        </p:txBody>
      </p:sp>
      <p:sp>
        <p:nvSpPr>
          <p:cNvPr id="16" name="矩形 1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9" grpId="0"/>
      <p:bldP spid="10" grpId="0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06600" y="1500719"/>
            <a:ext cx="8390467" cy="1008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根据摆小棒的过程中，说一说你是怎么计算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25+20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359910" y="2954020"/>
            <a:ext cx="1040130" cy="504190"/>
            <a:chOff x="5250" y="6004"/>
            <a:chExt cx="2216" cy="1132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250" y="6004"/>
              <a:ext cx="1168" cy="10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418" y="6004"/>
              <a:ext cx="1048" cy="11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4648835" y="2490892"/>
            <a:ext cx="2002471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  +  20  =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89750" y="2490892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29075" y="3321685"/>
            <a:ext cx="619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67327" y="3313430"/>
            <a:ext cx="471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6062770" y="2997204"/>
            <a:ext cx="1905" cy="1085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329218" y="3776984"/>
            <a:ext cx="2540" cy="3054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308898" y="4067814"/>
            <a:ext cx="1761490" cy="69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034070" y="3959862"/>
            <a:ext cx="78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46697" y="2811355"/>
            <a:ext cx="1606530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25=20+5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46695" y="3346139"/>
            <a:ext cx="1806905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20+20=40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846697" y="3876576"/>
            <a:ext cx="1606530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40+5=45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852740" y="4596743"/>
            <a:ext cx="7100194" cy="797304"/>
          </a:xfrm>
          <a:custGeom>
            <a:avLst/>
            <a:gdLst/>
            <a:ahLst/>
            <a:cxnLst/>
            <a:rect l="l" t="t" r="r" b="b"/>
            <a:pathLst>
              <a:path w="7100194" h="797304">
                <a:moveTo>
                  <a:pt x="1885597" y="700012"/>
                </a:moveTo>
                <a:cubicBezTo>
                  <a:pt x="1887538" y="700112"/>
                  <a:pt x="1889881" y="700647"/>
                  <a:pt x="1892625" y="701617"/>
                </a:cubicBezTo>
                <a:cubicBezTo>
                  <a:pt x="1903603" y="705496"/>
                  <a:pt x="1911278" y="711142"/>
                  <a:pt x="1915652" y="718556"/>
                </a:cubicBezTo>
                <a:cubicBezTo>
                  <a:pt x="1920026" y="725970"/>
                  <a:pt x="1920488" y="734632"/>
                  <a:pt x="1917039" y="744541"/>
                </a:cubicBezTo>
                <a:cubicBezTo>
                  <a:pt x="1913591" y="754450"/>
                  <a:pt x="1909213" y="757364"/>
                  <a:pt x="1903907" y="753285"/>
                </a:cubicBezTo>
                <a:cubicBezTo>
                  <a:pt x="1898601" y="749205"/>
                  <a:pt x="1893747" y="744089"/>
                  <a:pt x="1889345" y="737937"/>
                </a:cubicBezTo>
                <a:cubicBezTo>
                  <a:pt x="1884312" y="729906"/>
                  <a:pt x="1880855" y="720876"/>
                  <a:pt x="1878977" y="710845"/>
                </a:cubicBezTo>
                <a:cubicBezTo>
                  <a:pt x="1877568" y="703322"/>
                  <a:pt x="1879775" y="699710"/>
                  <a:pt x="1885597" y="700012"/>
                </a:cubicBezTo>
                <a:close/>
                <a:moveTo>
                  <a:pt x="1472447" y="698624"/>
                </a:moveTo>
                <a:cubicBezTo>
                  <a:pt x="1476430" y="697981"/>
                  <a:pt x="1480832" y="698279"/>
                  <a:pt x="1485654" y="699520"/>
                </a:cubicBezTo>
                <a:cubicBezTo>
                  <a:pt x="1495298" y="702000"/>
                  <a:pt x="1501597" y="707217"/>
                  <a:pt x="1504551" y="715168"/>
                </a:cubicBezTo>
                <a:cubicBezTo>
                  <a:pt x="1507505" y="723120"/>
                  <a:pt x="1507089" y="733068"/>
                  <a:pt x="1503303" y="745014"/>
                </a:cubicBezTo>
                <a:cubicBezTo>
                  <a:pt x="1499518" y="756959"/>
                  <a:pt x="1492641" y="768385"/>
                  <a:pt x="1482675" y="779291"/>
                </a:cubicBezTo>
                <a:cubicBezTo>
                  <a:pt x="1472709" y="790196"/>
                  <a:pt x="1463101" y="796133"/>
                  <a:pt x="1453851" y="797101"/>
                </a:cubicBezTo>
                <a:cubicBezTo>
                  <a:pt x="1444602" y="798069"/>
                  <a:pt x="1442795" y="795585"/>
                  <a:pt x="1448430" y="789648"/>
                </a:cubicBezTo>
                <a:cubicBezTo>
                  <a:pt x="1454066" y="783711"/>
                  <a:pt x="1459261" y="777720"/>
                  <a:pt x="1464015" y="771676"/>
                </a:cubicBezTo>
                <a:cubicBezTo>
                  <a:pt x="1468768" y="765632"/>
                  <a:pt x="1472902" y="758393"/>
                  <a:pt x="1476415" y="749961"/>
                </a:cubicBezTo>
                <a:cubicBezTo>
                  <a:pt x="1470091" y="749961"/>
                  <a:pt x="1464775" y="748344"/>
                  <a:pt x="1460465" y="745111"/>
                </a:cubicBezTo>
                <a:cubicBezTo>
                  <a:pt x="1456156" y="741877"/>
                  <a:pt x="1453238" y="737647"/>
                  <a:pt x="1451711" y="732420"/>
                </a:cubicBezTo>
                <a:cubicBezTo>
                  <a:pt x="1450184" y="727193"/>
                  <a:pt x="1449904" y="722310"/>
                  <a:pt x="1450872" y="717771"/>
                </a:cubicBezTo>
                <a:cubicBezTo>
                  <a:pt x="1451840" y="713232"/>
                  <a:pt x="1455468" y="708436"/>
                  <a:pt x="1461756" y="703381"/>
                </a:cubicBezTo>
                <a:cubicBezTo>
                  <a:pt x="1464900" y="700853"/>
                  <a:pt x="1468464" y="699268"/>
                  <a:pt x="1472447" y="698624"/>
                </a:cubicBezTo>
                <a:close/>
                <a:moveTo>
                  <a:pt x="1832687" y="697611"/>
                </a:moveTo>
                <a:cubicBezTo>
                  <a:pt x="1834945" y="697316"/>
                  <a:pt x="1837398" y="699426"/>
                  <a:pt x="1840043" y="703940"/>
                </a:cubicBezTo>
                <a:cubicBezTo>
                  <a:pt x="1845335" y="712967"/>
                  <a:pt x="1846568" y="722962"/>
                  <a:pt x="1843743" y="733925"/>
                </a:cubicBezTo>
                <a:cubicBezTo>
                  <a:pt x="1840918" y="744888"/>
                  <a:pt x="1835551" y="755249"/>
                  <a:pt x="1827643" y="765008"/>
                </a:cubicBezTo>
                <a:cubicBezTo>
                  <a:pt x="1819734" y="774766"/>
                  <a:pt x="1813697" y="774924"/>
                  <a:pt x="1809531" y="765481"/>
                </a:cubicBezTo>
                <a:cubicBezTo>
                  <a:pt x="1805365" y="756038"/>
                  <a:pt x="1805978" y="746247"/>
                  <a:pt x="1811370" y="736109"/>
                </a:cubicBezTo>
                <a:cubicBezTo>
                  <a:pt x="1817708" y="726042"/>
                  <a:pt x="1822749" y="715907"/>
                  <a:pt x="1826492" y="705704"/>
                </a:cubicBezTo>
                <a:cubicBezTo>
                  <a:pt x="1828363" y="700602"/>
                  <a:pt x="1830428" y="697904"/>
                  <a:pt x="1832687" y="697611"/>
                </a:cubicBezTo>
                <a:close/>
                <a:moveTo>
                  <a:pt x="1953577" y="695915"/>
                </a:moveTo>
                <a:cubicBezTo>
                  <a:pt x="1955606" y="695674"/>
                  <a:pt x="1958212" y="695976"/>
                  <a:pt x="1961394" y="696820"/>
                </a:cubicBezTo>
                <a:cubicBezTo>
                  <a:pt x="1974121" y="700197"/>
                  <a:pt x="1982696" y="705395"/>
                  <a:pt x="1987120" y="712415"/>
                </a:cubicBezTo>
                <a:cubicBezTo>
                  <a:pt x="1991544" y="719434"/>
                  <a:pt x="1991709" y="727895"/>
                  <a:pt x="1987615" y="737797"/>
                </a:cubicBezTo>
                <a:cubicBezTo>
                  <a:pt x="1983521" y="747699"/>
                  <a:pt x="1977720" y="748473"/>
                  <a:pt x="1970213" y="740120"/>
                </a:cubicBezTo>
                <a:cubicBezTo>
                  <a:pt x="1962706" y="731767"/>
                  <a:pt x="1956256" y="722636"/>
                  <a:pt x="1950864" y="712727"/>
                </a:cubicBezTo>
                <a:cubicBezTo>
                  <a:pt x="1946584" y="702241"/>
                  <a:pt x="1947488" y="696636"/>
                  <a:pt x="1953577" y="695915"/>
                </a:cubicBezTo>
                <a:close/>
                <a:moveTo>
                  <a:pt x="5062463" y="688442"/>
                </a:moveTo>
                <a:cubicBezTo>
                  <a:pt x="5059091" y="688632"/>
                  <a:pt x="5055811" y="689912"/>
                  <a:pt x="5052624" y="692281"/>
                </a:cubicBezTo>
                <a:cubicBezTo>
                  <a:pt x="5046250" y="697021"/>
                  <a:pt x="5043063" y="703338"/>
                  <a:pt x="5043063" y="711232"/>
                </a:cubicBezTo>
                <a:cubicBezTo>
                  <a:pt x="5043063" y="719126"/>
                  <a:pt x="5046612" y="725052"/>
                  <a:pt x="5053711" y="729010"/>
                </a:cubicBezTo>
                <a:cubicBezTo>
                  <a:pt x="5060809" y="732968"/>
                  <a:pt x="5067757" y="732767"/>
                  <a:pt x="5074554" y="728408"/>
                </a:cubicBezTo>
                <a:cubicBezTo>
                  <a:pt x="5081351" y="724034"/>
                  <a:pt x="5084545" y="717724"/>
                  <a:pt x="5084137" y="709479"/>
                </a:cubicBezTo>
                <a:cubicBezTo>
                  <a:pt x="5083728" y="701233"/>
                  <a:pt x="5079968" y="695121"/>
                  <a:pt x="5072855" y="691141"/>
                </a:cubicBezTo>
                <a:cubicBezTo>
                  <a:pt x="5069299" y="689152"/>
                  <a:pt x="5065835" y="688252"/>
                  <a:pt x="5062463" y="688442"/>
                </a:cubicBezTo>
                <a:close/>
                <a:moveTo>
                  <a:pt x="2013026" y="686520"/>
                </a:moveTo>
                <a:cubicBezTo>
                  <a:pt x="2014973" y="686333"/>
                  <a:pt x="2017681" y="686827"/>
                  <a:pt x="2021149" y="688001"/>
                </a:cubicBezTo>
                <a:cubicBezTo>
                  <a:pt x="2035023" y="692697"/>
                  <a:pt x="2046356" y="697971"/>
                  <a:pt x="2055146" y="703822"/>
                </a:cubicBezTo>
                <a:cubicBezTo>
                  <a:pt x="2064281" y="709314"/>
                  <a:pt x="2070731" y="716405"/>
                  <a:pt x="2074495" y="725095"/>
                </a:cubicBezTo>
                <a:cubicBezTo>
                  <a:pt x="2078259" y="733785"/>
                  <a:pt x="2077531" y="742576"/>
                  <a:pt x="2072312" y="751467"/>
                </a:cubicBezTo>
                <a:cubicBezTo>
                  <a:pt x="2067092" y="760358"/>
                  <a:pt x="2058229" y="757992"/>
                  <a:pt x="2045725" y="744369"/>
                </a:cubicBezTo>
                <a:lnTo>
                  <a:pt x="2016041" y="706575"/>
                </a:lnTo>
                <a:cubicBezTo>
                  <a:pt x="2008189" y="693766"/>
                  <a:pt x="2007184" y="687080"/>
                  <a:pt x="2013026" y="686520"/>
                </a:cubicBezTo>
                <a:close/>
                <a:moveTo>
                  <a:pt x="4760654" y="673019"/>
                </a:moveTo>
                <a:lnTo>
                  <a:pt x="4736584" y="678031"/>
                </a:lnTo>
                <a:cubicBezTo>
                  <a:pt x="4731150" y="690234"/>
                  <a:pt x="4728586" y="696849"/>
                  <a:pt x="4728894" y="697874"/>
                </a:cubicBezTo>
                <a:cubicBezTo>
                  <a:pt x="4729203" y="698899"/>
                  <a:pt x="4730605" y="699770"/>
                  <a:pt x="4733100" y="700488"/>
                </a:cubicBezTo>
                <a:cubicBezTo>
                  <a:pt x="4735595" y="701204"/>
                  <a:pt x="4739818" y="702796"/>
                  <a:pt x="4745769" y="705263"/>
                </a:cubicBezTo>
                <a:cubicBezTo>
                  <a:pt x="4751247" y="698609"/>
                  <a:pt x="4756209" y="687861"/>
                  <a:pt x="4760654" y="673019"/>
                </a:cubicBezTo>
                <a:close/>
                <a:moveTo>
                  <a:pt x="474405" y="673019"/>
                </a:moveTo>
                <a:lnTo>
                  <a:pt x="450334" y="678031"/>
                </a:lnTo>
                <a:cubicBezTo>
                  <a:pt x="444900" y="690234"/>
                  <a:pt x="442336" y="696849"/>
                  <a:pt x="442644" y="697874"/>
                </a:cubicBezTo>
                <a:cubicBezTo>
                  <a:pt x="442953" y="698899"/>
                  <a:pt x="444354" y="699770"/>
                  <a:pt x="446850" y="700488"/>
                </a:cubicBezTo>
                <a:cubicBezTo>
                  <a:pt x="449345" y="701204"/>
                  <a:pt x="453568" y="702796"/>
                  <a:pt x="459519" y="705263"/>
                </a:cubicBezTo>
                <a:cubicBezTo>
                  <a:pt x="464997" y="698609"/>
                  <a:pt x="469959" y="687861"/>
                  <a:pt x="474405" y="673019"/>
                </a:cubicBezTo>
                <a:close/>
                <a:moveTo>
                  <a:pt x="5064944" y="665523"/>
                </a:moveTo>
                <a:cubicBezTo>
                  <a:pt x="5070466" y="665644"/>
                  <a:pt x="5076110" y="666917"/>
                  <a:pt x="5081878" y="669341"/>
                </a:cubicBezTo>
                <a:cubicBezTo>
                  <a:pt x="5093415" y="674188"/>
                  <a:pt x="5101076" y="681867"/>
                  <a:pt x="5104862" y="692378"/>
                </a:cubicBezTo>
                <a:cubicBezTo>
                  <a:pt x="5108648" y="702889"/>
                  <a:pt x="5109093" y="713286"/>
                  <a:pt x="5106196" y="723568"/>
                </a:cubicBezTo>
                <a:cubicBezTo>
                  <a:pt x="5103300" y="733850"/>
                  <a:pt x="5097879" y="741719"/>
                  <a:pt x="5089934" y="747176"/>
                </a:cubicBezTo>
                <a:cubicBezTo>
                  <a:pt x="5081990" y="752632"/>
                  <a:pt x="5072550" y="755360"/>
                  <a:pt x="5061615" y="755360"/>
                </a:cubicBezTo>
                <a:cubicBezTo>
                  <a:pt x="5050681" y="755360"/>
                  <a:pt x="5040780" y="750922"/>
                  <a:pt x="5031910" y="742045"/>
                </a:cubicBezTo>
                <a:cubicBezTo>
                  <a:pt x="5023040" y="733169"/>
                  <a:pt x="5018606" y="723625"/>
                  <a:pt x="5018606" y="713415"/>
                </a:cubicBezTo>
                <a:cubicBezTo>
                  <a:pt x="5018606" y="703205"/>
                  <a:pt x="5020994" y="694275"/>
                  <a:pt x="5025769" y="686624"/>
                </a:cubicBezTo>
                <a:cubicBezTo>
                  <a:pt x="5030544" y="678974"/>
                  <a:pt x="5038205" y="672969"/>
                  <a:pt x="5048752" y="668609"/>
                </a:cubicBezTo>
                <a:cubicBezTo>
                  <a:pt x="5054026" y="666430"/>
                  <a:pt x="5059424" y="665401"/>
                  <a:pt x="5064944" y="665523"/>
                </a:cubicBezTo>
                <a:close/>
                <a:moveTo>
                  <a:pt x="2356248" y="665426"/>
                </a:moveTo>
                <a:cubicBezTo>
                  <a:pt x="2352261" y="665096"/>
                  <a:pt x="2344248" y="665605"/>
                  <a:pt x="2332210" y="666953"/>
                </a:cubicBezTo>
                <a:cubicBezTo>
                  <a:pt x="2320171" y="668301"/>
                  <a:pt x="2296485" y="671069"/>
                  <a:pt x="2261151" y="675256"/>
                </a:cubicBezTo>
                <a:cubicBezTo>
                  <a:pt x="2263746" y="697369"/>
                  <a:pt x="2265854" y="713666"/>
                  <a:pt x="2267475" y="724149"/>
                </a:cubicBezTo>
                <a:cubicBezTo>
                  <a:pt x="2291695" y="723303"/>
                  <a:pt x="2320691" y="721188"/>
                  <a:pt x="2354462" y="717803"/>
                </a:cubicBezTo>
                <a:cubicBezTo>
                  <a:pt x="2356957" y="703664"/>
                  <a:pt x="2358875" y="691482"/>
                  <a:pt x="2360216" y="681257"/>
                </a:cubicBezTo>
                <a:cubicBezTo>
                  <a:pt x="2361557" y="671033"/>
                  <a:pt x="2360234" y="665755"/>
                  <a:pt x="2356248" y="665426"/>
                </a:cubicBezTo>
                <a:close/>
                <a:moveTo>
                  <a:pt x="3703944" y="634951"/>
                </a:moveTo>
                <a:cubicBezTo>
                  <a:pt x="3706853" y="635270"/>
                  <a:pt x="3710873" y="636903"/>
                  <a:pt x="3716003" y="639850"/>
                </a:cubicBezTo>
                <a:cubicBezTo>
                  <a:pt x="3726263" y="645744"/>
                  <a:pt x="3732577" y="652552"/>
                  <a:pt x="3734943" y="660274"/>
                </a:cubicBezTo>
                <a:cubicBezTo>
                  <a:pt x="3737309" y="667996"/>
                  <a:pt x="3736631" y="676102"/>
                  <a:pt x="3732910" y="684591"/>
                </a:cubicBezTo>
                <a:cubicBezTo>
                  <a:pt x="3729189" y="693081"/>
                  <a:pt x="3723844" y="693160"/>
                  <a:pt x="3716874" y="684828"/>
                </a:cubicBezTo>
                <a:cubicBezTo>
                  <a:pt x="3709905" y="676496"/>
                  <a:pt x="3704499" y="667993"/>
                  <a:pt x="3700655" y="659317"/>
                </a:cubicBezTo>
                <a:cubicBezTo>
                  <a:pt x="3697874" y="649680"/>
                  <a:pt x="3697171" y="642553"/>
                  <a:pt x="3698547" y="637936"/>
                </a:cubicBezTo>
                <a:cubicBezTo>
                  <a:pt x="3699236" y="635627"/>
                  <a:pt x="3701034" y="634632"/>
                  <a:pt x="3703944" y="634951"/>
                </a:cubicBezTo>
                <a:close/>
                <a:moveTo>
                  <a:pt x="4447830" y="617327"/>
                </a:moveTo>
                <a:cubicBezTo>
                  <a:pt x="4450149" y="617638"/>
                  <a:pt x="4452953" y="618273"/>
                  <a:pt x="4456245" y="619232"/>
                </a:cubicBezTo>
                <a:cubicBezTo>
                  <a:pt x="4469409" y="623068"/>
                  <a:pt x="4478884" y="628880"/>
                  <a:pt x="4484670" y="636666"/>
                </a:cubicBezTo>
                <a:cubicBezTo>
                  <a:pt x="4490457" y="644453"/>
                  <a:pt x="4491884" y="654032"/>
                  <a:pt x="4488951" y="665404"/>
                </a:cubicBezTo>
                <a:cubicBezTo>
                  <a:pt x="4486018" y="676776"/>
                  <a:pt x="4476773" y="674094"/>
                  <a:pt x="4461213" y="657359"/>
                </a:cubicBezTo>
                <a:cubicBezTo>
                  <a:pt x="4449526" y="641169"/>
                  <a:pt x="4442485" y="629808"/>
                  <a:pt x="4440090" y="623276"/>
                </a:cubicBezTo>
                <a:cubicBezTo>
                  <a:pt x="4438294" y="618377"/>
                  <a:pt x="4440874" y="616394"/>
                  <a:pt x="4447830" y="617327"/>
                </a:cubicBezTo>
                <a:close/>
                <a:moveTo>
                  <a:pt x="161580" y="617327"/>
                </a:moveTo>
                <a:cubicBezTo>
                  <a:pt x="163899" y="617638"/>
                  <a:pt x="166703" y="618273"/>
                  <a:pt x="169994" y="619232"/>
                </a:cubicBezTo>
                <a:cubicBezTo>
                  <a:pt x="183159" y="623068"/>
                  <a:pt x="192634" y="628880"/>
                  <a:pt x="198420" y="636666"/>
                </a:cubicBezTo>
                <a:cubicBezTo>
                  <a:pt x="204207" y="644453"/>
                  <a:pt x="205633" y="654032"/>
                  <a:pt x="202701" y="665404"/>
                </a:cubicBezTo>
                <a:cubicBezTo>
                  <a:pt x="199768" y="676776"/>
                  <a:pt x="190523" y="674094"/>
                  <a:pt x="174964" y="657359"/>
                </a:cubicBezTo>
                <a:cubicBezTo>
                  <a:pt x="163277" y="641169"/>
                  <a:pt x="156235" y="629808"/>
                  <a:pt x="153840" y="623276"/>
                </a:cubicBezTo>
                <a:cubicBezTo>
                  <a:pt x="152044" y="618377"/>
                  <a:pt x="154624" y="616394"/>
                  <a:pt x="161580" y="617327"/>
                </a:cubicBezTo>
                <a:close/>
                <a:moveTo>
                  <a:pt x="3777045" y="604162"/>
                </a:moveTo>
                <a:cubicBezTo>
                  <a:pt x="3778561" y="604072"/>
                  <a:pt x="3780423" y="604327"/>
                  <a:pt x="3782631" y="604928"/>
                </a:cubicBezTo>
                <a:cubicBezTo>
                  <a:pt x="3791465" y="607330"/>
                  <a:pt x="3799815" y="611230"/>
                  <a:pt x="3807680" y="616630"/>
                </a:cubicBezTo>
                <a:cubicBezTo>
                  <a:pt x="3815546" y="622029"/>
                  <a:pt x="3816843" y="626929"/>
                  <a:pt x="3811573" y="631332"/>
                </a:cubicBezTo>
                <a:cubicBezTo>
                  <a:pt x="3806303" y="635734"/>
                  <a:pt x="3799051" y="645848"/>
                  <a:pt x="3789816" y="661672"/>
                </a:cubicBezTo>
                <a:cubicBezTo>
                  <a:pt x="3780581" y="677497"/>
                  <a:pt x="3771568" y="690672"/>
                  <a:pt x="3762777" y="701197"/>
                </a:cubicBezTo>
                <a:cubicBezTo>
                  <a:pt x="3795731" y="697641"/>
                  <a:pt x="3819740" y="694278"/>
                  <a:pt x="3834804" y="691109"/>
                </a:cubicBezTo>
                <a:cubicBezTo>
                  <a:pt x="3849869" y="687940"/>
                  <a:pt x="3861653" y="690833"/>
                  <a:pt x="3870157" y="699788"/>
                </a:cubicBezTo>
                <a:cubicBezTo>
                  <a:pt x="3878661" y="708744"/>
                  <a:pt x="3881278" y="714394"/>
                  <a:pt x="3878008" y="716739"/>
                </a:cubicBezTo>
                <a:cubicBezTo>
                  <a:pt x="3874738" y="719083"/>
                  <a:pt x="3864198" y="720256"/>
                  <a:pt x="3846388" y="720256"/>
                </a:cubicBezTo>
                <a:cubicBezTo>
                  <a:pt x="3830413" y="720256"/>
                  <a:pt x="3809885" y="721378"/>
                  <a:pt x="3784804" y="723622"/>
                </a:cubicBezTo>
                <a:cubicBezTo>
                  <a:pt x="3759723" y="725866"/>
                  <a:pt x="3736750" y="729243"/>
                  <a:pt x="3715885" y="733753"/>
                </a:cubicBezTo>
                <a:cubicBezTo>
                  <a:pt x="3695020" y="738263"/>
                  <a:pt x="3680629" y="740038"/>
                  <a:pt x="3672713" y="739077"/>
                </a:cubicBezTo>
                <a:cubicBezTo>
                  <a:pt x="3664798" y="738116"/>
                  <a:pt x="3658234" y="734327"/>
                  <a:pt x="3653021" y="727709"/>
                </a:cubicBezTo>
                <a:cubicBezTo>
                  <a:pt x="3647808" y="721091"/>
                  <a:pt x="3651845" y="717509"/>
                  <a:pt x="3665131" y="716964"/>
                </a:cubicBezTo>
                <a:cubicBezTo>
                  <a:pt x="3678418" y="716419"/>
                  <a:pt x="3704929" y="712261"/>
                  <a:pt x="3744665" y="704488"/>
                </a:cubicBezTo>
                <a:cubicBezTo>
                  <a:pt x="3750373" y="693877"/>
                  <a:pt x="3757041" y="678350"/>
                  <a:pt x="3764670" y="657908"/>
                </a:cubicBezTo>
                <a:cubicBezTo>
                  <a:pt x="3772299" y="637466"/>
                  <a:pt x="3774992" y="622925"/>
                  <a:pt x="3772747" y="614285"/>
                </a:cubicBezTo>
                <a:cubicBezTo>
                  <a:pt x="3771064" y="607805"/>
                  <a:pt x="3772497" y="604431"/>
                  <a:pt x="3777045" y="604162"/>
                </a:cubicBezTo>
                <a:close/>
                <a:moveTo>
                  <a:pt x="3100748" y="600787"/>
                </a:moveTo>
                <a:cubicBezTo>
                  <a:pt x="3093313" y="601217"/>
                  <a:pt x="3077219" y="603082"/>
                  <a:pt x="3052468" y="606380"/>
                </a:cubicBezTo>
                <a:cubicBezTo>
                  <a:pt x="3054218" y="638961"/>
                  <a:pt x="3055479" y="661124"/>
                  <a:pt x="3056254" y="672868"/>
                </a:cubicBezTo>
                <a:cubicBezTo>
                  <a:pt x="3073591" y="670273"/>
                  <a:pt x="3091308" y="667734"/>
                  <a:pt x="3109406" y="665254"/>
                </a:cubicBezTo>
                <a:cubicBezTo>
                  <a:pt x="3111829" y="653165"/>
                  <a:pt x="3113489" y="640563"/>
                  <a:pt x="3114386" y="627449"/>
                </a:cubicBezTo>
                <a:cubicBezTo>
                  <a:pt x="3115282" y="614335"/>
                  <a:pt x="3115092" y="606505"/>
                  <a:pt x="3113815" y="603960"/>
                </a:cubicBezTo>
                <a:cubicBezTo>
                  <a:pt x="3112539" y="601415"/>
                  <a:pt x="3108183" y="600357"/>
                  <a:pt x="3100748" y="600787"/>
                </a:cubicBezTo>
                <a:close/>
                <a:moveTo>
                  <a:pt x="1319573" y="600787"/>
                </a:moveTo>
                <a:cubicBezTo>
                  <a:pt x="1312137" y="601217"/>
                  <a:pt x="1296044" y="603082"/>
                  <a:pt x="1271293" y="606380"/>
                </a:cubicBezTo>
                <a:cubicBezTo>
                  <a:pt x="1273043" y="638961"/>
                  <a:pt x="1274305" y="661124"/>
                  <a:pt x="1275079" y="672868"/>
                </a:cubicBezTo>
                <a:cubicBezTo>
                  <a:pt x="1292416" y="670273"/>
                  <a:pt x="1310134" y="667734"/>
                  <a:pt x="1328231" y="665254"/>
                </a:cubicBezTo>
                <a:cubicBezTo>
                  <a:pt x="1330654" y="653165"/>
                  <a:pt x="1332314" y="640563"/>
                  <a:pt x="1333211" y="627449"/>
                </a:cubicBezTo>
                <a:cubicBezTo>
                  <a:pt x="1334107" y="614335"/>
                  <a:pt x="1333917" y="606505"/>
                  <a:pt x="1332640" y="603960"/>
                </a:cubicBezTo>
                <a:cubicBezTo>
                  <a:pt x="1331364" y="601415"/>
                  <a:pt x="1327009" y="600357"/>
                  <a:pt x="1319573" y="600787"/>
                </a:cubicBezTo>
                <a:close/>
                <a:moveTo>
                  <a:pt x="4371698" y="590000"/>
                </a:moveTo>
                <a:cubicBezTo>
                  <a:pt x="4366772" y="590437"/>
                  <a:pt x="4354235" y="592663"/>
                  <a:pt x="4334087" y="596679"/>
                </a:cubicBezTo>
                <a:lnTo>
                  <a:pt x="4335271" y="635075"/>
                </a:lnTo>
                <a:cubicBezTo>
                  <a:pt x="4343201" y="634329"/>
                  <a:pt x="4349801" y="632565"/>
                  <a:pt x="4355071" y="629783"/>
                </a:cubicBezTo>
                <a:cubicBezTo>
                  <a:pt x="4360341" y="627001"/>
                  <a:pt x="4366034" y="628618"/>
                  <a:pt x="4372150" y="634634"/>
                </a:cubicBezTo>
                <a:cubicBezTo>
                  <a:pt x="4378266" y="640649"/>
                  <a:pt x="4376509" y="645625"/>
                  <a:pt x="4366880" y="649562"/>
                </a:cubicBezTo>
                <a:cubicBezTo>
                  <a:pt x="4357251" y="653498"/>
                  <a:pt x="4346771" y="655466"/>
                  <a:pt x="4335443" y="655466"/>
                </a:cubicBezTo>
                <a:lnTo>
                  <a:pt x="4336604" y="690399"/>
                </a:lnTo>
                <a:cubicBezTo>
                  <a:pt x="4341136" y="690528"/>
                  <a:pt x="4347890" y="688761"/>
                  <a:pt x="4356867" y="685097"/>
                </a:cubicBezTo>
                <a:cubicBezTo>
                  <a:pt x="4365844" y="681433"/>
                  <a:pt x="4371863" y="681627"/>
                  <a:pt x="4374925" y="685678"/>
                </a:cubicBezTo>
                <a:cubicBezTo>
                  <a:pt x="4377987" y="689729"/>
                  <a:pt x="4380241" y="689471"/>
                  <a:pt x="4381690" y="684903"/>
                </a:cubicBezTo>
                <a:cubicBezTo>
                  <a:pt x="4383138" y="680336"/>
                  <a:pt x="4384088" y="664820"/>
                  <a:pt x="4384540" y="638355"/>
                </a:cubicBezTo>
                <a:cubicBezTo>
                  <a:pt x="4384992" y="611890"/>
                  <a:pt x="4384196" y="597105"/>
                  <a:pt x="4382152" y="594001"/>
                </a:cubicBezTo>
                <a:cubicBezTo>
                  <a:pt x="4380109" y="590896"/>
                  <a:pt x="4376624" y="589562"/>
                  <a:pt x="4371698" y="590000"/>
                </a:cubicBezTo>
                <a:close/>
                <a:moveTo>
                  <a:pt x="85448" y="590000"/>
                </a:moveTo>
                <a:cubicBezTo>
                  <a:pt x="80523" y="590437"/>
                  <a:pt x="67986" y="592663"/>
                  <a:pt x="47838" y="596679"/>
                </a:cubicBezTo>
                <a:lnTo>
                  <a:pt x="49021" y="635075"/>
                </a:lnTo>
                <a:cubicBezTo>
                  <a:pt x="56951" y="634329"/>
                  <a:pt x="63551" y="632565"/>
                  <a:pt x="68821" y="629783"/>
                </a:cubicBezTo>
                <a:cubicBezTo>
                  <a:pt x="74091" y="627001"/>
                  <a:pt x="79784" y="628618"/>
                  <a:pt x="85900" y="634634"/>
                </a:cubicBezTo>
                <a:cubicBezTo>
                  <a:pt x="92016" y="640649"/>
                  <a:pt x="90260" y="645625"/>
                  <a:pt x="80630" y="649562"/>
                </a:cubicBezTo>
                <a:cubicBezTo>
                  <a:pt x="71001" y="653498"/>
                  <a:pt x="60521" y="655466"/>
                  <a:pt x="49193" y="655466"/>
                </a:cubicBezTo>
                <a:lnTo>
                  <a:pt x="50354" y="690399"/>
                </a:lnTo>
                <a:cubicBezTo>
                  <a:pt x="54886" y="690528"/>
                  <a:pt x="61640" y="688761"/>
                  <a:pt x="70617" y="685097"/>
                </a:cubicBezTo>
                <a:cubicBezTo>
                  <a:pt x="79594" y="681433"/>
                  <a:pt x="85614" y="681627"/>
                  <a:pt x="88675" y="685678"/>
                </a:cubicBezTo>
                <a:cubicBezTo>
                  <a:pt x="91737" y="689729"/>
                  <a:pt x="93991" y="689471"/>
                  <a:pt x="95440" y="684903"/>
                </a:cubicBezTo>
                <a:cubicBezTo>
                  <a:pt x="96888" y="680336"/>
                  <a:pt x="97839" y="664820"/>
                  <a:pt x="98290" y="638355"/>
                </a:cubicBezTo>
                <a:cubicBezTo>
                  <a:pt x="98742" y="611890"/>
                  <a:pt x="97946" y="597105"/>
                  <a:pt x="95902" y="594001"/>
                </a:cubicBezTo>
                <a:cubicBezTo>
                  <a:pt x="93859" y="590896"/>
                  <a:pt x="90374" y="589562"/>
                  <a:pt x="85448" y="590000"/>
                </a:cubicBezTo>
                <a:close/>
                <a:moveTo>
                  <a:pt x="3347617" y="580503"/>
                </a:moveTo>
                <a:cubicBezTo>
                  <a:pt x="3358093" y="581923"/>
                  <a:pt x="3366658" y="584540"/>
                  <a:pt x="3373311" y="588354"/>
                </a:cubicBezTo>
                <a:cubicBezTo>
                  <a:pt x="3381816" y="591853"/>
                  <a:pt x="3384486" y="596679"/>
                  <a:pt x="3381324" y="602831"/>
                </a:cubicBezTo>
                <a:cubicBezTo>
                  <a:pt x="3378162" y="608983"/>
                  <a:pt x="3377030" y="633992"/>
                  <a:pt x="3377925" y="677859"/>
                </a:cubicBezTo>
                <a:cubicBezTo>
                  <a:pt x="3378822" y="721725"/>
                  <a:pt x="3377277" y="751456"/>
                  <a:pt x="3373290" y="767051"/>
                </a:cubicBezTo>
                <a:cubicBezTo>
                  <a:pt x="3369304" y="782646"/>
                  <a:pt x="3363435" y="784252"/>
                  <a:pt x="3355684" y="771870"/>
                </a:cubicBezTo>
                <a:cubicBezTo>
                  <a:pt x="3347933" y="759487"/>
                  <a:pt x="3344732" y="749764"/>
                  <a:pt x="3346079" y="742702"/>
                </a:cubicBezTo>
                <a:cubicBezTo>
                  <a:pt x="3347428" y="735639"/>
                  <a:pt x="3349002" y="721363"/>
                  <a:pt x="3350801" y="699874"/>
                </a:cubicBezTo>
                <a:cubicBezTo>
                  <a:pt x="3352601" y="678386"/>
                  <a:pt x="3352396" y="656660"/>
                  <a:pt x="3350188" y="634698"/>
                </a:cubicBezTo>
                <a:cubicBezTo>
                  <a:pt x="3347980" y="612736"/>
                  <a:pt x="3344380" y="597858"/>
                  <a:pt x="3339390" y="590064"/>
                </a:cubicBezTo>
                <a:cubicBezTo>
                  <a:pt x="3334399" y="582270"/>
                  <a:pt x="3337142" y="579083"/>
                  <a:pt x="3347617" y="580503"/>
                </a:cubicBezTo>
                <a:close/>
                <a:moveTo>
                  <a:pt x="2632393" y="569081"/>
                </a:moveTo>
                <a:cubicBezTo>
                  <a:pt x="2623172" y="570845"/>
                  <a:pt x="2611076" y="572515"/>
                  <a:pt x="2596105" y="574093"/>
                </a:cubicBezTo>
                <a:lnTo>
                  <a:pt x="2596105" y="647206"/>
                </a:lnTo>
                <a:cubicBezTo>
                  <a:pt x="2611578" y="646389"/>
                  <a:pt x="2623674" y="645256"/>
                  <a:pt x="2632393" y="643808"/>
                </a:cubicBezTo>
                <a:lnTo>
                  <a:pt x="2632393" y="617673"/>
                </a:lnTo>
                <a:cubicBezTo>
                  <a:pt x="2628292" y="618576"/>
                  <a:pt x="2623818" y="619028"/>
                  <a:pt x="2618971" y="619028"/>
                </a:cubicBezTo>
                <a:cubicBezTo>
                  <a:pt x="2613392" y="619028"/>
                  <a:pt x="2608158" y="616257"/>
                  <a:pt x="2603268" y="610714"/>
                </a:cubicBezTo>
                <a:cubicBezTo>
                  <a:pt x="2598378" y="605172"/>
                  <a:pt x="2599798" y="601798"/>
                  <a:pt x="2607527" y="600594"/>
                </a:cubicBezTo>
                <a:cubicBezTo>
                  <a:pt x="2615257" y="599389"/>
                  <a:pt x="2623545" y="597675"/>
                  <a:pt x="2632393" y="595453"/>
                </a:cubicBezTo>
                <a:close/>
                <a:moveTo>
                  <a:pt x="3807651" y="562039"/>
                </a:moveTo>
                <a:cubicBezTo>
                  <a:pt x="3812933" y="562593"/>
                  <a:pt x="3817657" y="564449"/>
                  <a:pt x="3821823" y="567608"/>
                </a:cubicBezTo>
                <a:cubicBezTo>
                  <a:pt x="3830155" y="573924"/>
                  <a:pt x="3829786" y="579101"/>
                  <a:pt x="3820715" y="583138"/>
                </a:cubicBezTo>
                <a:cubicBezTo>
                  <a:pt x="3811645" y="587175"/>
                  <a:pt x="3796445" y="591462"/>
                  <a:pt x="3775113" y="596001"/>
                </a:cubicBezTo>
                <a:cubicBezTo>
                  <a:pt x="3753783" y="600540"/>
                  <a:pt x="3737446" y="603264"/>
                  <a:pt x="3726102" y="604175"/>
                </a:cubicBezTo>
                <a:cubicBezTo>
                  <a:pt x="3714759" y="605086"/>
                  <a:pt x="3705639" y="603100"/>
                  <a:pt x="3698741" y="598217"/>
                </a:cubicBezTo>
                <a:cubicBezTo>
                  <a:pt x="3691844" y="593334"/>
                  <a:pt x="3691639" y="590172"/>
                  <a:pt x="3698128" y="588731"/>
                </a:cubicBezTo>
                <a:cubicBezTo>
                  <a:pt x="3704617" y="587289"/>
                  <a:pt x="3718789" y="583385"/>
                  <a:pt x="3740643" y="577018"/>
                </a:cubicBezTo>
                <a:cubicBezTo>
                  <a:pt x="3760834" y="572630"/>
                  <a:pt x="3777329" y="568385"/>
                  <a:pt x="3790128" y="564284"/>
                </a:cubicBezTo>
                <a:cubicBezTo>
                  <a:pt x="3796527" y="562234"/>
                  <a:pt x="3802368" y="561485"/>
                  <a:pt x="3807651" y="562039"/>
                </a:cubicBezTo>
                <a:close/>
                <a:moveTo>
                  <a:pt x="2684405" y="560993"/>
                </a:moveTo>
                <a:cubicBezTo>
                  <a:pt x="2678024" y="561897"/>
                  <a:pt x="2669627" y="563094"/>
                  <a:pt x="2659216" y="564585"/>
                </a:cubicBezTo>
                <a:cubicBezTo>
                  <a:pt x="2658528" y="573462"/>
                  <a:pt x="2658184" y="582109"/>
                  <a:pt x="2658184" y="590527"/>
                </a:cubicBezTo>
                <a:cubicBezTo>
                  <a:pt x="2660063" y="590627"/>
                  <a:pt x="2664555" y="589527"/>
                  <a:pt x="2671660" y="587225"/>
                </a:cubicBezTo>
                <a:cubicBezTo>
                  <a:pt x="2678766" y="584923"/>
                  <a:pt x="2685047" y="586806"/>
                  <a:pt x="2690503" y="592871"/>
                </a:cubicBezTo>
                <a:cubicBezTo>
                  <a:pt x="2695960" y="598937"/>
                  <a:pt x="2694343" y="603677"/>
                  <a:pt x="2685653" y="607090"/>
                </a:cubicBezTo>
                <a:cubicBezTo>
                  <a:pt x="2676962" y="610503"/>
                  <a:pt x="2667713" y="612969"/>
                  <a:pt x="2657904" y="614489"/>
                </a:cubicBezTo>
                <a:cubicBezTo>
                  <a:pt x="2657202" y="625115"/>
                  <a:pt x="2656850" y="634221"/>
                  <a:pt x="2656850" y="641807"/>
                </a:cubicBezTo>
                <a:cubicBezTo>
                  <a:pt x="2669040" y="640961"/>
                  <a:pt x="2684728" y="639341"/>
                  <a:pt x="2703915" y="636946"/>
                </a:cubicBezTo>
                <a:cubicBezTo>
                  <a:pt x="2703915" y="594442"/>
                  <a:pt x="2702258" y="570931"/>
                  <a:pt x="2698946" y="566414"/>
                </a:cubicBezTo>
                <a:cubicBezTo>
                  <a:pt x="2695633" y="561897"/>
                  <a:pt x="2690787" y="560090"/>
                  <a:pt x="2684405" y="560993"/>
                </a:cubicBezTo>
                <a:close/>
                <a:moveTo>
                  <a:pt x="958946" y="553556"/>
                </a:moveTo>
                <a:cubicBezTo>
                  <a:pt x="956211" y="552893"/>
                  <a:pt x="952722" y="552898"/>
                  <a:pt x="948481" y="553572"/>
                </a:cubicBezTo>
                <a:cubicBezTo>
                  <a:pt x="939999" y="554920"/>
                  <a:pt x="925153" y="557616"/>
                  <a:pt x="903944" y="561660"/>
                </a:cubicBezTo>
                <a:lnTo>
                  <a:pt x="903944" y="595926"/>
                </a:lnTo>
                <a:cubicBezTo>
                  <a:pt x="916477" y="594248"/>
                  <a:pt x="926487" y="591803"/>
                  <a:pt x="933972" y="588591"/>
                </a:cubicBezTo>
                <a:cubicBezTo>
                  <a:pt x="941458" y="585379"/>
                  <a:pt x="948223" y="586877"/>
                  <a:pt x="954267" y="593087"/>
                </a:cubicBezTo>
                <a:cubicBezTo>
                  <a:pt x="960312" y="599296"/>
                  <a:pt x="957125" y="604046"/>
                  <a:pt x="944706" y="607337"/>
                </a:cubicBezTo>
                <a:cubicBezTo>
                  <a:pt x="932287" y="610628"/>
                  <a:pt x="918700" y="612274"/>
                  <a:pt x="903944" y="612274"/>
                </a:cubicBezTo>
                <a:lnTo>
                  <a:pt x="903944" y="641807"/>
                </a:lnTo>
                <a:cubicBezTo>
                  <a:pt x="917338" y="640144"/>
                  <a:pt x="927580" y="637928"/>
                  <a:pt x="934672" y="635161"/>
                </a:cubicBezTo>
                <a:cubicBezTo>
                  <a:pt x="941763" y="632393"/>
                  <a:pt x="948535" y="634458"/>
                  <a:pt x="954988" y="641356"/>
                </a:cubicBezTo>
                <a:cubicBezTo>
                  <a:pt x="961441" y="648253"/>
                  <a:pt x="955375" y="653007"/>
                  <a:pt x="936790" y="655617"/>
                </a:cubicBezTo>
                <a:cubicBezTo>
                  <a:pt x="918205" y="658227"/>
                  <a:pt x="907149" y="658628"/>
                  <a:pt x="903621" y="656822"/>
                </a:cubicBezTo>
                <a:cubicBezTo>
                  <a:pt x="902890" y="672237"/>
                  <a:pt x="902094" y="686133"/>
                  <a:pt x="901234" y="698509"/>
                </a:cubicBezTo>
                <a:cubicBezTo>
                  <a:pt x="917467" y="696816"/>
                  <a:pt x="929441" y="694820"/>
                  <a:pt x="937156" y="692518"/>
                </a:cubicBezTo>
                <a:cubicBezTo>
                  <a:pt x="944871" y="690216"/>
                  <a:pt x="951457" y="690345"/>
                  <a:pt x="956913" y="692905"/>
                </a:cubicBezTo>
                <a:cubicBezTo>
                  <a:pt x="962369" y="695465"/>
                  <a:pt x="965299" y="697487"/>
                  <a:pt x="965700" y="698971"/>
                </a:cubicBezTo>
                <a:cubicBezTo>
                  <a:pt x="966102" y="700455"/>
                  <a:pt x="966905" y="699986"/>
                  <a:pt x="968109" y="697562"/>
                </a:cubicBezTo>
                <a:cubicBezTo>
                  <a:pt x="969314" y="695139"/>
                  <a:pt x="969916" y="683781"/>
                  <a:pt x="969916" y="663490"/>
                </a:cubicBezTo>
                <a:cubicBezTo>
                  <a:pt x="969916" y="641979"/>
                  <a:pt x="969694" y="619946"/>
                  <a:pt x="969249" y="597389"/>
                </a:cubicBezTo>
                <a:cubicBezTo>
                  <a:pt x="968805" y="574831"/>
                  <a:pt x="967353" y="561552"/>
                  <a:pt x="964894" y="557551"/>
                </a:cubicBezTo>
                <a:cubicBezTo>
                  <a:pt x="963664" y="555551"/>
                  <a:pt x="961681" y="554219"/>
                  <a:pt x="958946" y="553556"/>
                </a:cubicBezTo>
                <a:close/>
                <a:moveTo>
                  <a:pt x="962299" y="528080"/>
                </a:moveTo>
                <a:cubicBezTo>
                  <a:pt x="964767" y="528185"/>
                  <a:pt x="968045" y="529072"/>
                  <a:pt x="972132" y="530739"/>
                </a:cubicBezTo>
                <a:cubicBezTo>
                  <a:pt x="980306" y="534073"/>
                  <a:pt x="988304" y="538052"/>
                  <a:pt x="996127" y="542677"/>
                </a:cubicBezTo>
                <a:cubicBezTo>
                  <a:pt x="1003949" y="547302"/>
                  <a:pt x="1005387" y="553500"/>
                  <a:pt x="1000439" y="561273"/>
                </a:cubicBezTo>
                <a:cubicBezTo>
                  <a:pt x="995492" y="569045"/>
                  <a:pt x="993681" y="582604"/>
                  <a:pt x="995008" y="601949"/>
                </a:cubicBezTo>
                <a:cubicBezTo>
                  <a:pt x="996334" y="621294"/>
                  <a:pt x="997682" y="643471"/>
                  <a:pt x="999052" y="668480"/>
                </a:cubicBezTo>
                <a:cubicBezTo>
                  <a:pt x="1000421" y="693489"/>
                  <a:pt x="998984" y="712125"/>
                  <a:pt x="994739" y="724385"/>
                </a:cubicBezTo>
                <a:cubicBezTo>
                  <a:pt x="990495" y="736646"/>
                  <a:pt x="984887" y="745548"/>
                  <a:pt x="977918" y="751091"/>
                </a:cubicBezTo>
                <a:cubicBezTo>
                  <a:pt x="970949" y="756633"/>
                  <a:pt x="965736" y="751492"/>
                  <a:pt x="962280" y="735668"/>
                </a:cubicBezTo>
                <a:cubicBezTo>
                  <a:pt x="958824" y="719843"/>
                  <a:pt x="954798" y="711745"/>
                  <a:pt x="950202" y="711372"/>
                </a:cubicBezTo>
                <a:cubicBezTo>
                  <a:pt x="945606" y="710999"/>
                  <a:pt x="929118" y="712913"/>
                  <a:pt x="900739" y="717115"/>
                </a:cubicBezTo>
                <a:cubicBezTo>
                  <a:pt x="896179" y="742612"/>
                  <a:pt x="889919" y="748932"/>
                  <a:pt x="881961" y="736076"/>
                </a:cubicBezTo>
                <a:cubicBezTo>
                  <a:pt x="874002" y="723220"/>
                  <a:pt x="871600" y="710572"/>
                  <a:pt x="874755" y="698132"/>
                </a:cubicBezTo>
                <a:cubicBezTo>
                  <a:pt x="877909" y="685692"/>
                  <a:pt x="879935" y="661238"/>
                  <a:pt x="880831" y="624771"/>
                </a:cubicBezTo>
                <a:cubicBezTo>
                  <a:pt x="881727" y="588304"/>
                  <a:pt x="879928" y="564707"/>
                  <a:pt x="875432" y="553981"/>
                </a:cubicBezTo>
                <a:cubicBezTo>
                  <a:pt x="870936" y="543254"/>
                  <a:pt x="873475" y="539465"/>
                  <a:pt x="883047" y="542613"/>
                </a:cubicBezTo>
                <a:cubicBezTo>
                  <a:pt x="892619" y="545760"/>
                  <a:pt x="906966" y="545190"/>
                  <a:pt x="926089" y="540902"/>
                </a:cubicBezTo>
                <a:cubicBezTo>
                  <a:pt x="945211" y="536615"/>
                  <a:pt x="955622" y="533015"/>
                  <a:pt x="957322" y="530104"/>
                </a:cubicBezTo>
                <a:cubicBezTo>
                  <a:pt x="958172" y="528649"/>
                  <a:pt x="959830" y="527974"/>
                  <a:pt x="962299" y="528080"/>
                </a:cubicBezTo>
                <a:close/>
                <a:moveTo>
                  <a:pt x="4699819" y="522521"/>
                </a:moveTo>
                <a:cubicBezTo>
                  <a:pt x="4702294" y="522760"/>
                  <a:pt x="4705282" y="523312"/>
                  <a:pt x="4708782" y="524178"/>
                </a:cubicBezTo>
                <a:cubicBezTo>
                  <a:pt x="4722786" y="527641"/>
                  <a:pt x="4728916" y="535991"/>
                  <a:pt x="4727174" y="549227"/>
                </a:cubicBezTo>
                <a:cubicBezTo>
                  <a:pt x="4725431" y="562463"/>
                  <a:pt x="4718437" y="564069"/>
                  <a:pt x="4706190" y="554045"/>
                </a:cubicBezTo>
                <a:cubicBezTo>
                  <a:pt x="4698734" y="543806"/>
                  <a:pt x="4693800" y="535403"/>
                  <a:pt x="4691391" y="528835"/>
                </a:cubicBezTo>
                <a:cubicBezTo>
                  <a:pt x="4689584" y="523909"/>
                  <a:pt x="4692394" y="521805"/>
                  <a:pt x="4699819" y="522521"/>
                </a:cubicBezTo>
                <a:close/>
                <a:moveTo>
                  <a:pt x="413568" y="522521"/>
                </a:moveTo>
                <a:cubicBezTo>
                  <a:pt x="416044" y="522760"/>
                  <a:pt x="419032" y="523312"/>
                  <a:pt x="422532" y="524178"/>
                </a:cubicBezTo>
                <a:cubicBezTo>
                  <a:pt x="436536" y="527641"/>
                  <a:pt x="442666" y="535991"/>
                  <a:pt x="440924" y="549227"/>
                </a:cubicBezTo>
                <a:cubicBezTo>
                  <a:pt x="439181" y="562463"/>
                  <a:pt x="432187" y="564069"/>
                  <a:pt x="419940" y="554045"/>
                </a:cubicBezTo>
                <a:cubicBezTo>
                  <a:pt x="412483" y="543806"/>
                  <a:pt x="407550" y="535403"/>
                  <a:pt x="405142" y="528835"/>
                </a:cubicBezTo>
                <a:cubicBezTo>
                  <a:pt x="403334" y="523909"/>
                  <a:pt x="406144" y="521805"/>
                  <a:pt x="413568" y="522521"/>
                </a:cubicBezTo>
                <a:close/>
                <a:moveTo>
                  <a:pt x="4786504" y="503632"/>
                </a:moveTo>
                <a:cubicBezTo>
                  <a:pt x="4787378" y="503391"/>
                  <a:pt x="4788265" y="503475"/>
                  <a:pt x="4789166" y="503883"/>
                </a:cubicBezTo>
                <a:cubicBezTo>
                  <a:pt x="4792773" y="505518"/>
                  <a:pt x="4797910" y="508709"/>
                  <a:pt x="4804578" y="513455"/>
                </a:cubicBezTo>
                <a:cubicBezTo>
                  <a:pt x="4812308" y="519822"/>
                  <a:pt x="4813129" y="524533"/>
                  <a:pt x="4807041" y="527588"/>
                </a:cubicBezTo>
                <a:cubicBezTo>
                  <a:pt x="4800954" y="530642"/>
                  <a:pt x="4789901" y="537421"/>
                  <a:pt x="4773883" y="547926"/>
                </a:cubicBezTo>
                <a:cubicBezTo>
                  <a:pt x="4757865" y="558430"/>
                  <a:pt x="4753933" y="557688"/>
                  <a:pt x="4762085" y="545699"/>
                </a:cubicBezTo>
                <a:cubicBezTo>
                  <a:pt x="4770237" y="533711"/>
                  <a:pt x="4775887" y="523336"/>
                  <a:pt x="4779035" y="514574"/>
                </a:cubicBezTo>
                <a:cubicBezTo>
                  <a:pt x="4781396" y="508002"/>
                  <a:pt x="4783885" y="504355"/>
                  <a:pt x="4786504" y="503632"/>
                </a:cubicBezTo>
                <a:close/>
                <a:moveTo>
                  <a:pt x="500254" y="503632"/>
                </a:moveTo>
                <a:cubicBezTo>
                  <a:pt x="501127" y="503391"/>
                  <a:pt x="502015" y="503475"/>
                  <a:pt x="502917" y="503883"/>
                </a:cubicBezTo>
                <a:cubicBezTo>
                  <a:pt x="506523" y="505518"/>
                  <a:pt x="511660" y="508709"/>
                  <a:pt x="518328" y="513455"/>
                </a:cubicBezTo>
                <a:cubicBezTo>
                  <a:pt x="526058" y="519822"/>
                  <a:pt x="526879" y="524533"/>
                  <a:pt x="520792" y="527588"/>
                </a:cubicBezTo>
                <a:cubicBezTo>
                  <a:pt x="514704" y="530642"/>
                  <a:pt x="503651" y="537421"/>
                  <a:pt x="487633" y="547926"/>
                </a:cubicBezTo>
                <a:cubicBezTo>
                  <a:pt x="471616" y="558430"/>
                  <a:pt x="467682" y="557688"/>
                  <a:pt x="475835" y="545699"/>
                </a:cubicBezTo>
                <a:cubicBezTo>
                  <a:pt x="483987" y="533711"/>
                  <a:pt x="489637" y="523336"/>
                  <a:pt x="492785" y="514574"/>
                </a:cubicBezTo>
                <a:cubicBezTo>
                  <a:pt x="495146" y="508002"/>
                  <a:pt x="497636" y="504355"/>
                  <a:pt x="500254" y="503632"/>
                </a:cubicBezTo>
                <a:close/>
                <a:moveTo>
                  <a:pt x="1997641" y="498354"/>
                </a:moveTo>
                <a:cubicBezTo>
                  <a:pt x="1999939" y="498231"/>
                  <a:pt x="2002821" y="498407"/>
                  <a:pt x="2006286" y="498882"/>
                </a:cubicBezTo>
                <a:cubicBezTo>
                  <a:pt x="2020145" y="500782"/>
                  <a:pt x="2030295" y="504966"/>
                  <a:pt x="2036733" y="511433"/>
                </a:cubicBezTo>
                <a:cubicBezTo>
                  <a:pt x="2043172" y="517901"/>
                  <a:pt x="2045814" y="525304"/>
                  <a:pt x="2044660" y="533643"/>
                </a:cubicBezTo>
                <a:cubicBezTo>
                  <a:pt x="2043506" y="541982"/>
                  <a:pt x="2038841" y="544703"/>
                  <a:pt x="2030668" y="541806"/>
                </a:cubicBezTo>
                <a:cubicBezTo>
                  <a:pt x="2022494" y="538909"/>
                  <a:pt x="2015030" y="534564"/>
                  <a:pt x="2008275" y="528771"/>
                </a:cubicBezTo>
                <a:cubicBezTo>
                  <a:pt x="2002711" y="522289"/>
                  <a:pt x="1997524" y="515212"/>
                  <a:pt x="1992713" y="507540"/>
                </a:cubicBezTo>
                <a:cubicBezTo>
                  <a:pt x="1989104" y="501786"/>
                  <a:pt x="1990747" y="498724"/>
                  <a:pt x="1997641" y="498354"/>
                </a:cubicBezTo>
                <a:close/>
                <a:moveTo>
                  <a:pt x="4845733" y="495465"/>
                </a:moveTo>
                <a:cubicBezTo>
                  <a:pt x="4849114" y="495775"/>
                  <a:pt x="4854303" y="497695"/>
                  <a:pt x="4861301" y="501227"/>
                </a:cubicBezTo>
                <a:cubicBezTo>
                  <a:pt x="4875297" y="508289"/>
                  <a:pt x="4880195" y="514940"/>
                  <a:pt x="4875992" y="521178"/>
                </a:cubicBezTo>
                <a:cubicBezTo>
                  <a:pt x="4871791" y="527416"/>
                  <a:pt x="4867678" y="536116"/>
                  <a:pt x="4863656" y="547280"/>
                </a:cubicBezTo>
                <a:cubicBezTo>
                  <a:pt x="4859634" y="558444"/>
                  <a:pt x="4852353" y="571956"/>
                  <a:pt x="4841813" y="587816"/>
                </a:cubicBezTo>
                <a:cubicBezTo>
                  <a:pt x="4859509" y="584418"/>
                  <a:pt x="4875670" y="579069"/>
                  <a:pt x="4890297" y="571770"/>
                </a:cubicBezTo>
                <a:cubicBezTo>
                  <a:pt x="4904924" y="564471"/>
                  <a:pt x="4916698" y="564238"/>
                  <a:pt x="4925617" y="571071"/>
                </a:cubicBezTo>
                <a:cubicBezTo>
                  <a:pt x="4934537" y="577904"/>
                  <a:pt x="4933572" y="583529"/>
                  <a:pt x="4922723" y="587946"/>
                </a:cubicBezTo>
                <a:cubicBezTo>
                  <a:pt x="4911875" y="592362"/>
                  <a:pt x="4893904" y="596449"/>
                  <a:pt x="4868808" y="600206"/>
                </a:cubicBezTo>
                <a:cubicBezTo>
                  <a:pt x="4882303" y="602773"/>
                  <a:pt x="4887439" y="608997"/>
                  <a:pt x="4884220" y="618877"/>
                </a:cubicBezTo>
                <a:cubicBezTo>
                  <a:pt x="4881001" y="628758"/>
                  <a:pt x="4878262" y="639574"/>
                  <a:pt x="4876003" y="651326"/>
                </a:cubicBezTo>
                <a:cubicBezTo>
                  <a:pt x="4873744" y="663077"/>
                  <a:pt x="4869547" y="676102"/>
                  <a:pt x="4863409" y="690399"/>
                </a:cubicBezTo>
                <a:cubicBezTo>
                  <a:pt x="4871010" y="699390"/>
                  <a:pt x="4879853" y="708056"/>
                  <a:pt x="4889942" y="716394"/>
                </a:cubicBezTo>
                <a:cubicBezTo>
                  <a:pt x="4900030" y="724733"/>
                  <a:pt x="4910513" y="731075"/>
                  <a:pt x="4921390" y="735420"/>
                </a:cubicBezTo>
                <a:cubicBezTo>
                  <a:pt x="4932267" y="739765"/>
                  <a:pt x="4942194" y="744419"/>
                  <a:pt x="4951171" y="749380"/>
                </a:cubicBezTo>
                <a:cubicBezTo>
                  <a:pt x="4960148" y="754342"/>
                  <a:pt x="4955567" y="757705"/>
                  <a:pt x="4937426" y="759469"/>
                </a:cubicBezTo>
                <a:cubicBezTo>
                  <a:pt x="4919286" y="761233"/>
                  <a:pt x="4905591" y="761394"/>
                  <a:pt x="4896341" y="759953"/>
                </a:cubicBezTo>
                <a:cubicBezTo>
                  <a:pt x="4887092" y="758512"/>
                  <a:pt x="4880341" y="754486"/>
                  <a:pt x="4876089" y="747875"/>
                </a:cubicBezTo>
                <a:cubicBezTo>
                  <a:pt x="4871838" y="741264"/>
                  <a:pt x="4862520" y="727562"/>
                  <a:pt x="4848137" y="706769"/>
                </a:cubicBezTo>
                <a:cubicBezTo>
                  <a:pt x="4841985" y="715186"/>
                  <a:pt x="4834732" y="722181"/>
                  <a:pt x="4826379" y="727752"/>
                </a:cubicBezTo>
                <a:cubicBezTo>
                  <a:pt x="4818026" y="733323"/>
                  <a:pt x="4807909" y="737518"/>
                  <a:pt x="4796028" y="740335"/>
                </a:cubicBezTo>
                <a:cubicBezTo>
                  <a:pt x="4793058" y="741040"/>
                  <a:pt x="4790764" y="741413"/>
                  <a:pt x="4789146" y="741454"/>
                </a:cubicBezTo>
                <a:lnTo>
                  <a:pt x="4787429" y="740924"/>
                </a:lnTo>
                <a:lnTo>
                  <a:pt x="4786854" y="750961"/>
                </a:lnTo>
                <a:cubicBezTo>
                  <a:pt x="4784416" y="761093"/>
                  <a:pt x="4779419" y="762373"/>
                  <a:pt x="4771861" y="754801"/>
                </a:cubicBezTo>
                <a:cubicBezTo>
                  <a:pt x="4764304" y="747229"/>
                  <a:pt x="4757428" y="740669"/>
                  <a:pt x="4751233" y="735119"/>
                </a:cubicBezTo>
                <a:cubicBezTo>
                  <a:pt x="4738169" y="745659"/>
                  <a:pt x="4725417" y="753231"/>
                  <a:pt x="4712977" y="757834"/>
                </a:cubicBezTo>
                <a:cubicBezTo>
                  <a:pt x="4700537" y="762437"/>
                  <a:pt x="4687376" y="765201"/>
                  <a:pt x="4673495" y="766126"/>
                </a:cubicBezTo>
                <a:cubicBezTo>
                  <a:pt x="4659613" y="767051"/>
                  <a:pt x="4658021" y="764384"/>
                  <a:pt x="4668719" y="758124"/>
                </a:cubicBezTo>
                <a:cubicBezTo>
                  <a:pt x="4679417" y="751865"/>
                  <a:pt x="4690409" y="746129"/>
                  <a:pt x="4701695" y="740916"/>
                </a:cubicBezTo>
                <a:cubicBezTo>
                  <a:pt x="4712980" y="735703"/>
                  <a:pt x="4723191" y="729089"/>
                  <a:pt x="4732325" y="721073"/>
                </a:cubicBezTo>
                <a:cubicBezTo>
                  <a:pt x="4722789" y="714749"/>
                  <a:pt x="4715680" y="710432"/>
                  <a:pt x="4710998" y="708124"/>
                </a:cubicBezTo>
                <a:cubicBezTo>
                  <a:pt x="4706316" y="705815"/>
                  <a:pt x="4705115" y="702420"/>
                  <a:pt x="4707395" y="697939"/>
                </a:cubicBezTo>
                <a:cubicBezTo>
                  <a:pt x="4709675" y="693457"/>
                  <a:pt x="4711683" y="688298"/>
                  <a:pt x="4713418" y="682462"/>
                </a:cubicBezTo>
                <a:cubicBezTo>
                  <a:pt x="4693628" y="685100"/>
                  <a:pt x="4680084" y="688460"/>
                  <a:pt x="4672785" y="692539"/>
                </a:cubicBezTo>
                <a:cubicBezTo>
                  <a:pt x="4665486" y="696619"/>
                  <a:pt x="4656709" y="693683"/>
                  <a:pt x="4646456" y="683731"/>
                </a:cubicBezTo>
                <a:cubicBezTo>
                  <a:pt x="4636203" y="673779"/>
                  <a:pt x="4637526" y="669262"/>
                  <a:pt x="4650425" y="670179"/>
                </a:cubicBezTo>
                <a:cubicBezTo>
                  <a:pt x="4663324" y="671097"/>
                  <a:pt x="4685820" y="669025"/>
                  <a:pt x="4717913" y="663963"/>
                </a:cubicBezTo>
                <a:cubicBezTo>
                  <a:pt x="4720323" y="653882"/>
                  <a:pt x="4720627" y="644747"/>
                  <a:pt x="4718828" y="636559"/>
                </a:cubicBezTo>
                <a:cubicBezTo>
                  <a:pt x="4717028" y="628371"/>
                  <a:pt x="4722452" y="627331"/>
                  <a:pt x="4735100" y="633440"/>
                </a:cubicBezTo>
                <a:cubicBezTo>
                  <a:pt x="4747748" y="639549"/>
                  <a:pt x="4753040" y="644467"/>
                  <a:pt x="4750975" y="648196"/>
                </a:cubicBezTo>
                <a:cubicBezTo>
                  <a:pt x="4748910" y="651924"/>
                  <a:pt x="4745891" y="655646"/>
                  <a:pt x="4741919" y="659360"/>
                </a:cubicBezTo>
                <a:lnTo>
                  <a:pt x="4761321" y="657166"/>
                </a:lnTo>
                <a:cubicBezTo>
                  <a:pt x="4762684" y="653236"/>
                  <a:pt x="4763139" y="648572"/>
                  <a:pt x="4762687" y="643173"/>
                </a:cubicBezTo>
                <a:cubicBezTo>
                  <a:pt x="4762235" y="637774"/>
                  <a:pt x="4765953" y="637301"/>
                  <a:pt x="4773840" y="641754"/>
                </a:cubicBezTo>
                <a:cubicBezTo>
                  <a:pt x="4781727" y="646206"/>
                  <a:pt x="4786929" y="650039"/>
                  <a:pt x="4789446" y="653251"/>
                </a:cubicBezTo>
                <a:cubicBezTo>
                  <a:pt x="4791963" y="656463"/>
                  <a:pt x="4792006" y="660661"/>
                  <a:pt x="4789575" y="665845"/>
                </a:cubicBezTo>
                <a:cubicBezTo>
                  <a:pt x="4787144" y="671029"/>
                  <a:pt x="4784133" y="678343"/>
                  <a:pt x="4780541" y="687786"/>
                </a:cubicBezTo>
                <a:cubicBezTo>
                  <a:pt x="4776949" y="697229"/>
                  <a:pt x="4772177" y="706553"/>
                  <a:pt x="4766225" y="715760"/>
                </a:cubicBezTo>
                <a:cubicBezTo>
                  <a:pt x="4771833" y="719359"/>
                  <a:pt x="4777282" y="723593"/>
                  <a:pt x="4782573" y="728462"/>
                </a:cubicBezTo>
                <a:lnTo>
                  <a:pt x="4787587" y="737692"/>
                </a:lnTo>
                <a:lnTo>
                  <a:pt x="4792845" y="732871"/>
                </a:lnTo>
                <a:cubicBezTo>
                  <a:pt x="4802603" y="725077"/>
                  <a:pt x="4811006" y="717656"/>
                  <a:pt x="4818055" y="710608"/>
                </a:cubicBezTo>
                <a:cubicBezTo>
                  <a:pt x="4825103" y="703560"/>
                  <a:pt x="4831165" y="696501"/>
                  <a:pt x="4836241" y="689431"/>
                </a:cubicBezTo>
                <a:cubicBezTo>
                  <a:pt x="4830205" y="679723"/>
                  <a:pt x="4824368" y="671187"/>
                  <a:pt x="4818732" y="663823"/>
                </a:cubicBezTo>
                <a:cubicBezTo>
                  <a:pt x="4813096" y="656459"/>
                  <a:pt x="4808084" y="649720"/>
                  <a:pt x="4803696" y="643603"/>
                </a:cubicBezTo>
                <a:cubicBezTo>
                  <a:pt x="4799308" y="637487"/>
                  <a:pt x="4800628" y="633859"/>
                  <a:pt x="4807654" y="632719"/>
                </a:cubicBezTo>
                <a:cubicBezTo>
                  <a:pt x="4814681" y="631579"/>
                  <a:pt x="4819966" y="633232"/>
                  <a:pt x="4823507" y="637677"/>
                </a:cubicBezTo>
                <a:cubicBezTo>
                  <a:pt x="4827050" y="642123"/>
                  <a:pt x="4834714" y="653401"/>
                  <a:pt x="4846502" y="671513"/>
                </a:cubicBezTo>
                <a:cubicBezTo>
                  <a:pt x="4850474" y="662221"/>
                  <a:pt x="4853135" y="651125"/>
                  <a:pt x="4854482" y="638226"/>
                </a:cubicBezTo>
                <a:cubicBezTo>
                  <a:pt x="4855830" y="625327"/>
                  <a:pt x="4856153" y="613528"/>
                  <a:pt x="4855450" y="602831"/>
                </a:cubicBezTo>
                <a:cubicBezTo>
                  <a:pt x="4850818" y="603734"/>
                  <a:pt x="4844559" y="603734"/>
                  <a:pt x="4836672" y="602831"/>
                </a:cubicBezTo>
                <a:cubicBezTo>
                  <a:pt x="4826562" y="614776"/>
                  <a:pt x="4815864" y="623613"/>
                  <a:pt x="4804578" y="629342"/>
                </a:cubicBezTo>
                <a:cubicBezTo>
                  <a:pt x="4793293" y="635071"/>
                  <a:pt x="4793303" y="630134"/>
                  <a:pt x="4804611" y="614532"/>
                </a:cubicBezTo>
                <a:cubicBezTo>
                  <a:pt x="4815918" y="598930"/>
                  <a:pt x="4825368" y="579804"/>
                  <a:pt x="4832961" y="557154"/>
                </a:cubicBezTo>
                <a:cubicBezTo>
                  <a:pt x="4840555" y="534503"/>
                  <a:pt x="4843914" y="520665"/>
                  <a:pt x="4843039" y="515639"/>
                </a:cubicBezTo>
                <a:cubicBezTo>
                  <a:pt x="4842164" y="510612"/>
                  <a:pt x="4841490" y="505188"/>
                  <a:pt x="4841017" y="499366"/>
                </a:cubicBezTo>
                <a:cubicBezTo>
                  <a:pt x="4840780" y="496455"/>
                  <a:pt x="4842352" y="495154"/>
                  <a:pt x="4845733" y="495465"/>
                </a:cubicBezTo>
                <a:close/>
                <a:moveTo>
                  <a:pt x="559483" y="495465"/>
                </a:moveTo>
                <a:cubicBezTo>
                  <a:pt x="562864" y="495775"/>
                  <a:pt x="568053" y="497695"/>
                  <a:pt x="575051" y="501227"/>
                </a:cubicBezTo>
                <a:cubicBezTo>
                  <a:pt x="589047" y="508289"/>
                  <a:pt x="593944" y="514940"/>
                  <a:pt x="589743" y="521178"/>
                </a:cubicBezTo>
                <a:cubicBezTo>
                  <a:pt x="585541" y="527416"/>
                  <a:pt x="581429" y="536116"/>
                  <a:pt x="577407" y="547280"/>
                </a:cubicBezTo>
                <a:cubicBezTo>
                  <a:pt x="573384" y="558444"/>
                  <a:pt x="566103" y="571956"/>
                  <a:pt x="555563" y="587816"/>
                </a:cubicBezTo>
                <a:cubicBezTo>
                  <a:pt x="573259" y="584418"/>
                  <a:pt x="589421" y="579069"/>
                  <a:pt x="604047" y="571770"/>
                </a:cubicBezTo>
                <a:cubicBezTo>
                  <a:pt x="618674" y="564471"/>
                  <a:pt x="630448" y="564238"/>
                  <a:pt x="639367" y="571071"/>
                </a:cubicBezTo>
                <a:cubicBezTo>
                  <a:pt x="648287" y="577904"/>
                  <a:pt x="647323" y="583529"/>
                  <a:pt x="636474" y="587946"/>
                </a:cubicBezTo>
                <a:cubicBezTo>
                  <a:pt x="625626" y="592362"/>
                  <a:pt x="607654" y="596449"/>
                  <a:pt x="582558" y="600206"/>
                </a:cubicBezTo>
                <a:cubicBezTo>
                  <a:pt x="596053" y="602773"/>
                  <a:pt x="601190" y="608997"/>
                  <a:pt x="597971" y="618877"/>
                </a:cubicBezTo>
                <a:cubicBezTo>
                  <a:pt x="594751" y="628758"/>
                  <a:pt x="592012" y="639574"/>
                  <a:pt x="589754" y="651326"/>
                </a:cubicBezTo>
                <a:cubicBezTo>
                  <a:pt x="587495" y="663077"/>
                  <a:pt x="583297" y="676102"/>
                  <a:pt x="577159" y="690399"/>
                </a:cubicBezTo>
                <a:cubicBezTo>
                  <a:pt x="584760" y="699390"/>
                  <a:pt x="593604" y="708056"/>
                  <a:pt x="603692" y="716394"/>
                </a:cubicBezTo>
                <a:cubicBezTo>
                  <a:pt x="613781" y="724733"/>
                  <a:pt x="624263" y="731075"/>
                  <a:pt x="635140" y="735420"/>
                </a:cubicBezTo>
                <a:cubicBezTo>
                  <a:pt x="646017" y="739765"/>
                  <a:pt x="655945" y="744419"/>
                  <a:pt x="664921" y="749380"/>
                </a:cubicBezTo>
                <a:cubicBezTo>
                  <a:pt x="673899" y="754342"/>
                  <a:pt x="669317" y="757705"/>
                  <a:pt x="651176" y="759469"/>
                </a:cubicBezTo>
                <a:cubicBezTo>
                  <a:pt x="633036" y="761233"/>
                  <a:pt x="619341" y="761394"/>
                  <a:pt x="610091" y="759953"/>
                </a:cubicBezTo>
                <a:cubicBezTo>
                  <a:pt x="600842" y="758512"/>
                  <a:pt x="594092" y="754486"/>
                  <a:pt x="589840" y="747875"/>
                </a:cubicBezTo>
                <a:cubicBezTo>
                  <a:pt x="585588" y="741264"/>
                  <a:pt x="576271" y="727562"/>
                  <a:pt x="561887" y="706769"/>
                </a:cubicBezTo>
                <a:cubicBezTo>
                  <a:pt x="555735" y="715186"/>
                  <a:pt x="548482" y="722181"/>
                  <a:pt x="540129" y="727752"/>
                </a:cubicBezTo>
                <a:cubicBezTo>
                  <a:pt x="531776" y="733323"/>
                  <a:pt x="521659" y="737518"/>
                  <a:pt x="509778" y="740335"/>
                </a:cubicBezTo>
                <a:cubicBezTo>
                  <a:pt x="506808" y="741040"/>
                  <a:pt x="504514" y="741413"/>
                  <a:pt x="502896" y="741454"/>
                </a:cubicBezTo>
                <a:lnTo>
                  <a:pt x="501180" y="740924"/>
                </a:lnTo>
                <a:lnTo>
                  <a:pt x="500604" y="750961"/>
                </a:lnTo>
                <a:cubicBezTo>
                  <a:pt x="498167" y="761093"/>
                  <a:pt x="493169" y="762373"/>
                  <a:pt x="485611" y="754801"/>
                </a:cubicBezTo>
                <a:cubicBezTo>
                  <a:pt x="478054" y="747229"/>
                  <a:pt x="471178" y="740669"/>
                  <a:pt x="464983" y="735119"/>
                </a:cubicBezTo>
                <a:cubicBezTo>
                  <a:pt x="451919" y="745659"/>
                  <a:pt x="439167" y="753231"/>
                  <a:pt x="426727" y="757834"/>
                </a:cubicBezTo>
                <a:cubicBezTo>
                  <a:pt x="414287" y="762437"/>
                  <a:pt x="401126" y="765201"/>
                  <a:pt x="387245" y="766126"/>
                </a:cubicBezTo>
                <a:cubicBezTo>
                  <a:pt x="373363" y="767051"/>
                  <a:pt x="371772" y="764384"/>
                  <a:pt x="382469" y="758124"/>
                </a:cubicBezTo>
                <a:cubicBezTo>
                  <a:pt x="393167" y="751865"/>
                  <a:pt x="404159" y="746129"/>
                  <a:pt x="415445" y="740916"/>
                </a:cubicBezTo>
                <a:cubicBezTo>
                  <a:pt x="426730" y="735703"/>
                  <a:pt x="436941" y="729089"/>
                  <a:pt x="446076" y="721073"/>
                </a:cubicBezTo>
                <a:cubicBezTo>
                  <a:pt x="436539" y="714749"/>
                  <a:pt x="429430" y="710432"/>
                  <a:pt x="424748" y="708124"/>
                </a:cubicBezTo>
                <a:cubicBezTo>
                  <a:pt x="420066" y="705815"/>
                  <a:pt x="418865" y="702420"/>
                  <a:pt x="421145" y="697939"/>
                </a:cubicBezTo>
                <a:cubicBezTo>
                  <a:pt x="423425" y="693457"/>
                  <a:pt x="425433" y="688298"/>
                  <a:pt x="427168" y="682462"/>
                </a:cubicBezTo>
                <a:cubicBezTo>
                  <a:pt x="407378" y="685100"/>
                  <a:pt x="393834" y="688460"/>
                  <a:pt x="386535" y="692539"/>
                </a:cubicBezTo>
                <a:cubicBezTo>
                  <a:pt x="379236" y="696619"/>
                  <a:pt x="370459" y="693683"/>
                  <a:pt x="360207" y="683731"/>
                </a:cubicBezTo>
                <a:cubicBezTo>
                  <a:pt x="349953" y="673779"/>
                  <a:pt x="351276" y="669262"/>
                  <a:pt x="364175" y="670179"/>
                </a:cubicBezTo>
                <a:cubicBezTo>
                  <a:pt x="377074" y="671097"/>
                  <a:pt x="399570" y="669025"/>
                  <a:pt x="431663" y="663963"/>
                </a:cubicBezTo>
                <a:cubicBezTo>
                  <a:pt x="434073" y="653882"/>
                  <a:pt x="434377" y="644747"/>
                  <a:pt x="432578" y="636559"/>
                </a:cubicBezTo>
                <a:cubicBezTo>
                  <a:pt x="430778" y="628371"/>
                  <a:pt x="436203" y="627331"/>
                  <a:pt x="448850" y="633440"/>
                </a:cubicBezTo>
                <a:cubicBezTo>
                  <a:pt x="461498" y="639549"/>
                  <a:pt x="466790" y="644467"/>
                  <a:pt x="464725" y="648196"/>
                </a:cubicBezTo>
                <a:cubicBezTo>
                  <a:pt x="462660" y="651924"/>
                  <a:pt x="459641" y="655646"/>
                  <a:pt x="455669" y="659360"/>
                </a:cubicBezTo>
                <a:lnTo>
                  <a:pt x="475072" y="657166"/>
                </a:lnTo>
                <a:cubicBezTo>
                  <a:pt x="476434" y="653236"/>
                  <a:pt x="476889" y="648572"/>
                  <a:pt x="476437" y="643173"/>
                </a:cubicBezTo>
                <a:cubicBezTo>
                  <a:pt x="475986" y="637774"/>
                  <a:pt x="479703" y="637301"/>
                  <a:pt x="487590" y="641754"/>
                </a:cubicBezTo>
                <a:cubicBezTo>
                  <a:pt x="495478" y="646206"/>
                  <a:pt x="500679" y="650039"/>
                  <a:pt x="503196" y="653251"/>
                </a:cubicBezTo>
                <a:cubicBezTo>
                  <a:pt x="505713" y="656463"/>
                  <a:pt x="505756" y="660661"/>
                  <a:pt x="503325" y="665845"/>
                </a:cubicBezTo>
                <a:cubicBezTo>
                  <a:pt x="500894" y="671029"/>
                  <a:pt x="497883" y="678343"/>
                  <a:pt x="494291" y="687786"/>
                </a:cubicBezTo>
                <a:cubicBezTo>
                  <a:pt x="490699" y="697229"/>
                  <a:pt x="485927" y="706553"/>
                  <a:pt x="479976" y="715760"/>
                </a:cubicBezTo>
                <a:cubicBezTo>
                  <a:pt x="485583" y="719359"/>
                  <a:pt x="491032" y="723593"/>
                  <a:pt x="496323" y="728462"/>
                </a:cubicBezTo>
                <a:lnTo>
                  <a:pt x="501337" y="737692"/>
                </a:lnTo>
                <a:lnTo>
                  <a:pt x="506595" y="732871"/>
                </a:lnTo>
                <a:cubicBezTo>
                  <a:pt x="516353" y="725077"/>
                  <a:pt x="524757" y="717656"/>
                  <a:pt x="531805" y="710608"/>
                </a:cubicBezTo>
                <a:cubicBezTo>
                  <a:pt x="538853" y="703560"/>
                  <a:pt x="544915" y="696501"/>
                  <a:pt x="549992" y="689431"/>
                </a:cubicBezTo>
                <a:cubicBezTo>
                  <a:pt x="543955" y="679723"/>
                  <a:pt x="538118" y="671187"/>
                  <a:pt x="532482" y="663823"/>
                </a:cubicBezTo>
                <a:cubicBezTo>
                  <a:pt x="526847" y="656459"/>
                  <a:pt x="521835" y="649720"/>
                  <a:pt x="517447" y="643603"/>
                </a:cubicBezTo>
                <a:cubicBezTo>
                  <a:pt x="513059" y="637487"/>
                  <a:pt x="514378" y="633859"/>
                  <a:pt x="521404" y="632719"/>
                </a:cubicBezTo>
                <a:cubicBezTo>
                  <a:pt x="528431" y="631579"/>
                  <a:pt x="533716" y="633232"/>
                  <a:pt x="537258" y="637677"/>
                </a:cubicBezTo>
                <a:cubicBezTo>
                  <a:pt x="540800" y="642123"/>
                  <a:pt x="548464" y="653401"/>
                  <a:pt x="560252" y="671513"/>
                </a:cubicBezTo>
                <a:cubicBezTo>
                  <a:pt x="564224" y="662221"/>
                  <a:pt x="566885" y="651125"/>
                  <a:pt x="568232" y="638226"/>
                </a:cubicBezTo>
                <a:cubicBezTo>
                  <a:pt x="569580" y="625327"/>
                  <a:pt x="569903" y="613528"/>
                  <a:pt x="569201" y="602831"/>
                </a:cubicBezTo>
                <a:cubicBezTo>
                  <a:pt x="564569" y="603734"/>
                  <a:pt x="558309" y="603734"/>
                  <a:pt x="550422" y="602831"/>
                </a:cubicBezTo>
                <a:cubicBezTo>
                  <a:pt x="540312" y="614776"/>
                  <a:pt x="529614" y="623613"/>
                  <a:pt x="518328" y="629342"/>
                </a:cubicBezTo>
                <a:cubicBezTo>
                  <a:pt x="507043" y="635071"/>
                  <a:pt x="507053" y="630134"/>
                  <a:pt x="518361" y="614532"/>
                </a:cubicBezTo>
                <a:cubicBezTo>
                  <a:pt x="529668" y="598930"/>
                  <a:pt x="539118" y="579804"/>
                  <a:pt x="546711" y="557154"/>
                </a:cubicBezTo>
                <a:cubicBezTo>
                  <a:pt x="554305" y="534503"/>
                  <a:pt x="557664" y="520665"/>
                  <a:pt x="556789" y="515639"/>
                </a:cubicBezTo>
                <a:cubicBezTo>
                  <a:pt x="555914" y="510612"/>
                  <a:pt x="555240" y="505188"/>
                  <a:pt x="554767" y="499366"/>
                </a:cubicBezTo>
                <a:cubicBezTo>
                  <a:pt x="554530" y="496455"/>
                  <a:pt x="556103" y="495154"/>
                  <a:pt x="559483" y="495465"/>
                </a:cubicBezTo>
                <a:close/>
                <a:moveTo>
                  <a:pt x="3723564" y="494720"/>
                </a:moveTo>
                <a:cubicBezTo>
                  <a:pt x="3730275" y="494720"/>
                  <a:pt x="3739209" y="496111"/>
                  <a:pt x="3750366" y="498893"/>
                </a:cubicBezTo>
                <a:cubicBezTo>
                  <a:pt x="3762225" y="500886"/>
                  <a:pt x="3771084" y="505902"/>
                  <a:pt x="3776942" y="513939"/>
                </a:cubicBezTo>
                <a:cubicBezTo>
                  <a:pt x="3782800" y="521977"/>
                  <a:pt x="3783456" y="529803"/>
                  <a:pt x="3778910" y="537418"/>
                </a:cubicBezTo>
                <a:cubicBezTo>
                  <a:pt x="3774364" y="545032"/>
                  <a:pt x="3765771" y="544613"/>
                  <a:pt x="3753130" y="536159"/>
                </a:cubicBezTo>
                <a:cubicBezTo>
                  <a:pt x="3740489" y="527706"/>
                  <a:pt x="3730139" y="518686"/>
                  <a:pt x="3722080" y="509099"/>
                </a:cubicBezTo>
                <a:cubicBezTo>
                  <a:pt x="3714021" y="499513"/>
                  <a:pt x="3714516" y="494720"/>
                  <a:pt x="3723564" y="494720"/>
                </a:cubicBezTo>
                <a:close/>
                <a:moveTo>
                  <a:pt x="2944392" y="486809"/>
                </a:moveTo>
                <a:cubicBezTo>
                  <a:pt x="2948262" y="486390"/>
                  <a:pt x="2954854" y="488295"/>
                  <a:pt x="2964168" y="492526"/>
                </a:cubicBezTo>
                <a:cubicBezTo>
                  <a:pt x="2978035" y="498965"/>
                  <a:pt x="2983119" y="504840"/>
                  <a:pt x="2979419" y="510154"/>
                </a:cubicBezTo>
                <a:cubicBezTo>
                  <a:pt x="2975719" y="515467"/>
                  <a:pt x="2970822" y="532356"/>
                  <a:pt x="2964727" y="560821"/>
                </a:cubicBezTo>
                <a:cubicBezTo>
                  <a:pt x="2972414" y="559244"/>
                  <a:pt x="2978695" y="556827"/>
                  <a:pt x="2983570" y="553572"/>
                </a:cubicBezTo>
                <a:cubicBezTo>
                  <a:pt x="2988446" y="550317"/>
                  <a:pt x="2994573" y="549905"/>
                  <a:pt x="3001951" y="552335"/>
                </a:cubicBezTo>
                <a:cubicBezTo>
                  <a:pt x="3009329" y="554766"/>
                  <a:pt x="3015542" y="558394"/>
                  <a:pt x="3020590" y="563219"/>
                </a:cubicBezTo>
                <a:cubicBezTo>
                  <a:pt x="3025637" y="568045"/>
                  <a:pt x="3025881" y="573634"/>
                  <a:pt x="3021321" y="579987"/>
                </a:cubicBezTo>
                <a:lnTo>
                  <a:pt x="3018521" y="585674"/>
                </a:lnTo>
                <a:lnTo>
                  <a:pt x="3019955" y="584489"/>
                </a:lnTo>
                <a:cubicBezTo>
                  <a:pt x="3021127" y="584162"/>
                  <a:pt x="3022665" y="584174"/>
                  <a:pt x="3024569" y="584525"/>
                </a:cubicBezTo>
                <a:cubicBezTo>
                  <a:pt x="3032184" y="585931"/>
                  <a:pt x="3038128" y="587056"/>
                  <a:pt x="3042401" y="587903"/>
                </a:cubicBezTo>
                <a:cubicBezTo>
                  <a:pt x="3046674" y="588749"/>
                  <a:pt x="3052640" y="588967"/>
                  <a:pt x="3060298" y="588559"/>
                </a:cubicBezTo>
                <a:cubicBezTo>
                  <a:pt x="3067955" y="588150"/>
                  <a:pt x="3077226" y="586856"/>
                  <a:pt x="3088111" y="584676"/>
                </a:cubicBezTo>
                <a:cubicBezTo>
                  <a:pt x="3098995" y="582496"/>
                  <a:pt x="3107129" y="579775"/>
                  <a:pt x="3112514" y="576513"/>
                </a:cubicBezTo>
                <a:cubicBezTo>
                  <a:pt x="3117899" y="573250"/>
                  <a:pt x="3124918" y="573057"/>
                  <a:pt x="3133573" y="575932"/>
                </a:cubicBezTo>
                <a:cubicBezTo>
                  <a:pt x="3142227" y="578807"/>
                  <a:pt x="3149770" y="582930"/>
                  <a:pt x="3156202" y="588300"/>
                </a:cubicBezTo>
                <a:cubicBezTo>
                  <a:pt x="3162633" y="593671"/>
                  <a:pt x="3163060" y="599167"/>
                  <a:pt x="3157481" y="604788"/>
                </a:cubicBezTo>
                <a:cubicBezTo>
                  <a:pt x="3151903" y="610409"/>
                  <a:pt x="3143894" y="629833"/>
                  <a:pt x="3133454" y="663060"/>
                </a:cubicBezTo>
                <a:cubicBezTo>
                  <a:pt x="3146045" y="677572"/>
                  <a:pt x="3145858" y="685111"/>
                  <a:pt x="3132895" y="685678"/>
                </a:cubicBezTo>
                <a:cubicBezTo>
                  <a:pt x="3119932" y="686244"/>
                  <a:pt x="3094499" y="688248"/>
                  <a:pt x="3056598" y="691690"/>
                </a:cubicBezTo>
                <a:cubicBezTo>
                  <a:pt x="3050403" y="702646"/>
                  <a:pt x="3045452" y="705403"/>
                  <a:pt x="3041745" y="699961"/>
                </a:cubicBezTo>
                <a:cubicBezTo>
                  <a:pt x="3038038" y="694518"/>
                  <a:pt x="3035518" y="686215"/>
                  <a:pt x="3034184" y="675052"/>
                </a:cubicBezTo>
                <a:cubicBezTo>
                  <a:pt x="3032851" y="663888"/>
                  <a:pt x="3031055" y="650383"/>
                  <a:pt x="3028796" y="634537"/>
                </a:cubicBezTo>
                <a:cubicBezTo>
                  <a:pt x="3026538" y="618691"/>
                  <a:pt x="3023364" y="606043"/>
                  <a:pt x="3019278" y="596593"/>
                </a:cubicBezTo>
                <a:cubicBezTo>
                  <a:pt x="3018256" y="594230"/>
                  <a:pt x="3017600" y="592207"/>
                  <a:pt x="3017309" y="590523"/>
                </a:cubicBezTo>
                <a:lnTo>
                  <a:pt x="3017460" y="587828"/>
                </a:lnTo>
                <a:lnTo>
                  <a:pt x="3015532" y="591745"/>
                </a:lnTo>
                <a:cubicBezTo>
                  <a:pt x="3013953" y="596407"/>
                  <a:pt x="3012724" y="601813"/>
                  <a:pt x="3011846" y="607961"/>
                </a:cubicBezTo>
                <a:cubicBezTo>
                  <a:pt x="3010089" y="620258"/>
                  <a:pt x="3007615" y="635967"/>
                  <a:pt x="3004425" y="655090"/>
                </a:cubicBezTo>
                <a:cubicBezTo>
                  <a:pt x="3001234" y="674213"/>
                  <a:pt x="2995874" y="690593"/>
                  <a:pt x="2988346" y="704230"/>
                </a:cubicBezTo>
                <a:cubicBezTo>
                  <a:pt x="2980817" y="717868"/>
                  <a:pt x="2971213" y="727099"/>
                  <a:pt x="2959533" y="731925"/>
                </a:cubicBezTo>
                <a:cubicBezTo>
                  <a:pt x="2947853" y="736750"/>
                  <a:pt x="2941733" y="735101"/>
                  <a:pt x="2941174" y="726977"/>
                </a:cubicBezTo>
                <a:cubicBezTo>
                  <a:pt x="2940614" y="718854"/>
                  <a:pt x="2937173" y="708927"/>
                  <a:pt x="2930849" y="697196"/>
                </a:cubicBezTo>
                <a:cubicBezTo>
                  <a:pt x="2924525" y="685466"/>
                  <a:pt x="2926321" y="682082"/>
                  <a:pt x="2936237" y="687044"/>
                </a:cubicBezTo>
                <a:cubicBezTo>
                  <a:pt x="2946153" y="692005"/>
                  <a:pt x="2952925" y="694486"/>
                  <a:pt x="2956553" y="694486"/>
                </a:cubicBezTo>
                <a:cubicBezTo>
                  <a:pt x="2959049" y="694486"/>
                  <a:pt x="2961924" y="691030"/>
                  <a:pt x="2965179" y="684118"/>
                </a:cubicBezTo>
                <a:cubicBezTo>
                  <a:pt x="2968434" y="677206"/>
                  <a:pt x="2971844" y="666870"/>
                  <a:pt x="2975408" y="653111"/>
                </a:cubicBezTo>
                <a:cubicBezTo>
                  <a:pt x="2978971" y="639352"/>
                  <a:pt x="2981878" y="623732"/>
                  <a:pt x="2984130" y="606251"/>
                </a:cubicBezTo>
                <a:cubicBezTo>
                  <a:pt x="2986381" y="588770"/>
                  <a:pt x="2986650" y="579105"/>
                  <a:pt x="2984937" y="577255"/>
                </a:cubicBezTo>
                <a:cubicBezTo>
                  <a:pt x="2983223" y="575405"/>
                  <a:pt x="2975267" y="576932"/>
                  <a:pt x="2961071" y="581837"/>
                </a:cubicBezTo>
                <a:cubicBezTo>
                  <a:pt x="2949756" y="614073"/>
                  <a:pt x="2939284" y="637982"/>
                  <a:pt x="2929655" y="653563"/>
                </a:cubicBezTo>
                <a:cubicBezTo>
                  <a:pt x="2920025" y="669143"/>
                  <a:pt x="2909704" y="682673"/>
                  <a:pt x="2898691" y="694153"/>
                </a:cubicBezTo>
                <a:cubicBezTo>
                  <a:pt x="2887677" y="705632"/>
                  <a:pt x="2874531" y="715330"/>
                  <a:pt x="2859252" y="723245"/>
                </a:cubicBezTo>
                <a:cubicBezTo>
                  <a:pt x="2843972" y="731161"/>
                  <a:pt x="2843165" y="727694"/>
                  <a:pt x="2856832" y="712845"/>
                </a:cubicBezTo>
                <a:cubicBezTo>
                  <a:pt x="2870498" y="697996"/>
                  <a:pt x="2883802" y="680748"/>
                  <a:pt x="2896744" y="661102"/>
                </a:cubicBezTo>
                <a:cubicBezTo>
                  <a:pt x="2909686" y="641456"/>
                  <a:pt x="2921492" y="616633"/>
                  <a:pt x="2932161" y="586633"/>
                </a:cubicBezTo>
                <a:cubicBezTo>
                  <a:pt x="2918767" y="590104"/>
                  <a:pt x="2907438" y="593223"/>
                  <a:pt x="2898174" y="595990"/>
                </a:cubicBezTo>
                <a:cubicBezTo>
                  <a:pt x="2888911" y="598758"/>
                  <a:pt x="2879439" y="595614"/>
                  <a:pt x="2869759" y="586558"/>
                </a:cubicBezTo>
                <a:cubicBezTo>
                  <a:pt x="2860080" y="577502"/>
                  <a:pt x="2861682" y="573433"/>
                  <a:pt x="2874567" y="574351"/>
                </a:cubicBezTo>
                <a:cubicBezTo>
                  <a:pt x="2887452" y="575269"/>
                  <a:pt x="2907732" y="572795"/>
                  <a:pt x="2935409" y="566930"/>
                </a:cubicBezTo>
                <a:cubicBezTo>
                  <a:pt x="2938650" y="556390"/>
                  <a:pt x="2941170" y="544308"/>
                  <a:pt x="2942970" y="530685"/>
                </a:cubicBezTo>
                <a:cubicBezTo>
                  <a:pt x="2944769" y="517062"/>
                  <a:pt x="2944095" y="505181"/>
                  <a:pt x="2940948" y="495043"/>
                </a:cubicBezTo>
                <a:cubicBezTo>
                  <a:pt x="2939374" y="489973"/>
                  <a:pt x="2940522" y="487229"/>
                  <a:pt x="2944392" y="486809"/>
                </a:cubicBezTo>
                <a:close/>
                <a:moveTo>
                  <a:pt x="1163217" y="486809"/>
                </a:moveTo>
                <a:cubicBezTo>
                  <a:pt x="1167088" y="486390"/>
                  <a:pt x="1173679" y="488295"/>
                  <a:pt x="1182993" y="492526"/>
                </a:cubicBezTo>
                <a:cubicBezTo>
                  <a:pt x="1196860" y="498965"/>
                  <a:pt x="1201944" y="504840"/>
                  <a:pt x="1198244" y="510154"/>
                </a:cubicBezTo>
                <a:cubicBezTo>
                  <a:pt x="1194544" y="515467"/>
                  <a:pt x="1189647" y="532356"/>
                  <a:pt x="1183552" y="560821"/>
                </a:cubicBezTo>
                <a:cubicBezTo>
                  <a:pt x="1191239" y="559244"/>
                  <a:pt x="1197520" y="556827"/>
                  <a:pt x="1202396" y="553572"/>
                </a:cubicBezTo>
                <a:cubicBezTo>
                  <a:pt x="1207271" y="550317"/>
                  <a:pt x="1213398" y="549905"/>
                  <a:pt x="1220776" y="552335"/>
                </a:cubicBezTo>
                <a:cubicBezTo>
                  <a:pt x="1228154" y="554766"/>
                  <a:pt x="1234367" y="558394"/>
                  <a:pt x="1239415" y="563219"/>
                </a:cubicBezTo>
                <a:cubicBezTo>
                  <a:pt x="1244463" y="568045"/>
                  <a:pt x="1244706" y="573634"/>
                  <a:pt x="1240146" y="579987"/>
                </a:cubicBezTo>
                <a:lnTo>
                  <a:pt x="1237346" y="585674"/>
                </a:lnTo>
                <a:lnTo>
                  <a:pt x="1238780" y="584489"/>
                </a:lnTo>
                <a:cubicBezTo>
                  <a:pt x="1239953" y="584162"/>
                  <a:pt x="1241491" y="584174"/>
                  <a:pt x="1243394" y="584525"/>
                </a:cubicBezTo>
                <a:cubicBezTo>
                  <a:pt x="1251009" y="585931"/>
                  <a:pt x="1256953" y="587056"/>
                  <a:pt x="1261226" y="587903"/>
                </a:cubicBezTo>
                <a:cubicBezTo>
                  <a:pt x="1265500" y="588749"/>
                  <a:pt x="1271466" y="588967"/>
                  <a:pt x="1279123" y="588559"/>
                </a:cubicBezTo>
                <a:cubicBezTo>
                  <a:pt x="1286781" y="588150"/>
                  <a:pt x="1296051" y="586856"/>
                  <a:pt x="1306936" y="584676"/>
                </a:cubicBezTo>
                <a:cubicBezTo>
                  <a:pt x="1317820" y="582496"/>
                  <a:pt x="1325954" y="579775"/>
                  <a:pt x="1331339" y="576513"/>
                </a:cubicBezTo>
                <a:cubicBezTo>
                  <a:pt x="1336724" y="573250"/>
                  <a:pt x="1343743" y="573057"/>
                  <a:pt x="1352398" y="575932"/>
                </a:cubicBezTo>
                <a:cubicBezTo>
                  <a:pt x="1361052" y="578807"/>
                  <a:pt x="1368595" y="582930"/>
                  <a:pt x="1375027" y="588300"/>
                </a:cubicBezTo>
                <a:cubicBezTo>
                  <a:pt x="1381458" y="593671"/>
                  <a:pt x="1381885" y="599167"/>
                  <a:pt x="1376306" y="604788"/>
                </a:cubicBezTo>
                <a:cubicBezTo>
                  <a:pt x="1370728" y="610409"/>
                  <a:pt x="1362719" y="629833"/>
                  <a:pt x="1352279" y="663060"/>
                </a:cubicBezTo>
                <a:cubicBezTo>
                  <a:pt x="1364870" y="677572"/>
                  <a:pt x="1364684" y="685111"/>
                  <a:pt x="1351720" y="685678"/>
                </a:cubicBezTo>
                <a:cubicBezTo>
                  <a:pt x="1338757" y="686244"/>
                  <a:pt x="1313324" y="688248"/>
                  <a:pt x="1275423" y="691690"/>
                </a:cubicBezTo>
                <a:cubicBezTo>
                  <a:pt x="1269228" y="702646"/>
                  <a:pt x="1264277" y="705403"/>
                  <a:pt x="1260570" y="699961"/>
                </a:cubicBezTo>
                <a:cubicBezTo>
                  <a:pt x="1256863" y="694518"/>
                  <a:pt x="1254343" y="686215"/>
                  <a:pt x="1253009" y="675052"/>
                </a:cubicBezTo>
                <a:cubicBezTo>
                  <a:pt x="1251676" y="663888"/>
                  <a:pt x="1249880" y="650383"/>
                  <a:pt x="1247621" y="634537"/>
                </a:cubicBezTo>
                <a:cubicBezTo>
                  <a:pt x="1245362" y="618691"/>
                  <a:pt x="1242190" y="606043"/>
                  <a:pt x="1238103" y="596593"/>
                </a:cubicBezTo>
                <a:cubicBezTo>
                  <a:pt x="1237081" y="594230"/>
                  <a:pt x="1236425" y="592207"/>
                  <a:pt x="1236134" y="590523"/>
                </a:cubicBezTo>
                <a:lnTo>
                  <a:pt x="1236285" y="587829"/>
                </a:lnTo>
                <a:lnTo>
                  <a:pt x="1234357" y="591745"/>
                </a:lnTo>
                <a:cubicBezTo>
                  <a:pt x="1232778" y="596407"/>
                  <a:pt x="1231549" y="601813"/>
                  <a:pt x="1230671" y="607961"/>
                </a:cubicBezTo>
                <a:cubicBezTo>
                  <a:pt x="1228915" y="620258"/>
                  <a:pt x="1226441" y="635967"/>
                  <a:pt x="1223250" y="655090"/>
                </a:cubicBezTo>
                <a:cubicBezTo>
                  <a:pt x="1220059" y="674213"/>
                  <a:pt x="1214699" y="690593"/>
                  <a:pt x="1207171" y="704230"/>
                </a:cubicBezTo>
                <a:cubicBezTo>
                  <a:pt x="1199643" y="717868"/>
                  <a:pt x="1190038" y="727099"/>
                  <a:pt x="1178358" y="731925"/>
                </a:cubicBezTo>
                <a:cubicBezTo>
                  <a:pt x="1166678" y="736750"/>
                  <a:pt x="1160558" y="735101"/>
                  <a:pt x="1159999" y="726977"/>
                </a:cubicBezTo>
                <a:cubicBezTo>
                  <a:pt x="1159439" y="718854"/>
                  <a:pt x="1155998" y="708927"/>
                  <a:pt x="1149674" y="697196"/>
                </a:cubicBezTo>
                <a:cubicBezTo>
                  <a:pt x="1143350" y="685466"/>
                  <a:pt x="1145146" y="682082"/>
                  <a:pt x="1155062" y="687044"/>
                </a:cubicBezTo>
                <a:cubicBezTo>
                  <a:pt x="1164978" y="692005"/>
                  <a:pt x="1171751" y="694486"/>
                  <a:pt x="1175378" y="694486"/>
                </a:cubicBezTo>
                <a:cubicBezTo>
                  <a:pt x="1177874" y="694486"/>
                  <a:pt x="1180749" y="691030"/>
                  <a:pt x="1184004" y="684118"/>
                </a:cubicBezTo>
                <a:cubicBezTo>
                  <a:pt x="1187260" y="677206"/>
                  <a:pt x="1190669" y="666870"/>
                  <a:pt x="1194232" y="653111"/>
                </a:cubicBezTo>
                <a:cubicBezTo>
                  <a:pt x="1197796" y="639352"/>
                  <a:pt x="1200704" y="623732"/>
                  <a:pt x="1202955" y="606251"/>
                </a:cubicBezTo>
                <a:cubicBezTo>
                  <a:pt x="1205206" y="588770"/>
                  <a:pt x="1205475" y="579105"/>
                  <a:pt x="1203761" y="577255"/>
                </a:cubicBezTo>
                <a:cubicBezTo>
                  <a:pt x="1202048" y="575405"/>
                  <a:pt x="1194093" y="576932"/>
                  <a:pt x="1179896" y="581837"/>
                </a:cubicBezTo>
                <a:cubicBezTo>
                  <a:pt x="1168582" y="614073"/>
                  <a:pt x="1158109" y="637982"/>
                  <a:pt x="1148480" y="653563"/>
                </a:cubicBezTo>
                <a:cubicBezTo>
                  <a:pt x="1138851" y="669143"/>
                  <a:pt x="1128529" y="682673"/>
                  <a:pt x="1117516" y="694153"/>
                </a:cubicBezTo>
                <a:cubicBezTo>
                  <a:pt x="1106502" y="705632"/>
                  <a:pt x="1093357" y="715330"/>
                  <a:pt x="1078077" y="723245"/>
                </a:cubicBezTo>
                <a:cubicBezTo>
                  <a:pt x="1062797" y="731161"/>
                  <a:pt x="1061991" y="727694"/>
                  <a:pt x="1075657" y="712845"/>
                </a:cubicBezTo>
                <a:cubicBezTo>
                  <a:pt x="1089323" y="697996"/>
                  <a:pt x="1102627" y="680748"/>
                  <a:pt x="1115569" y="661102"/>
                </a:cubicBezTo>
                <a:cubicBezTo>
                  <a:pt x="1128511" y="641456"/>
                  <a:pt x="1140317" y="616633"/>
                  <a:pt x="1150986" y="586633"/>
                </a:cubicBezTo>
                <a:cubicBezTo>
                  <a:pt x="1137592" y="590104"/>
                  <a:pt x="1126263" y="593223"/>
                  <a:pt x="1117000" y="595990"/>
                </a:cubicBezTo>
                <a:cubicBezTo>
                  <a:pt x="1107736" y="598758"/>
                  <a:pt x="1098264" y="595614"/>
                  <a:pt x="1088584" y="586558"/>
                </a:cubicBezTo>
                <a:cubicBezTo>
                  <a:pt x="1078905" y="577502"/>
                  <a:pt x="1080507" y="573433"/>
                  <a:pt x="1093392" y="574351"/>
                </a:cubicBezTo>
                <a:cubicBezTo>
                  <a:pt x="1106277" y="575269"/>
                  <a:pt x="1126557" y="572795"/>
                  <a:pt x="1154234" y="566930"/>
                </a:cubicBezTo>
                <a:cubicBezTo>
                  <a:pt x="1157475" y="556390"/>
                  <a:pt x="1159995" y="544308"/>
                  <a:pt x="1161795" y="530685"/>
                </a:cubicBezTo>
                <a:cubicBezTo>
                  <a:pt x="1163594" y="517062"/>
                  <a:pt x="1162921" y="505181"/>
                  <a:pt x="1159773" y="495043"/>
                </a:cubicBezTo>
                <a:cubicBezTo>
                  <a:pt x="1158199" y="489973"/>
                  <a:pt x="1159347" y="487229"/>
                  <a:pt x="1163217" y="486809"/>
                </a:cubicBezTo>
                <a:close/>
                <a:moveTo>
                  <a:pt x="3650858" y="483124"/>
                </a:moveTo>
                <a:cubicBezTo>
                  <a:pt x="3652266" y="483136"/>
                  <a:pt x="3653983" y="483509"/>
                  <a:pt x="3656011" y="484244"/>
                </a:cubicBezTo>
                <a:cubicBezTo>
                  <a:pt x="3664120" y="487184"/>
                  <a:pt x="3671344" y="491561"/>
                  <a:pt x="3677682" y="497376"/>
                </a:cubicBezTo>
                <a:cubicBezTo>
                  <a:pt x="3684021" y="503191"/>
                  <a:pt x="3685480" y="507794"/>
                  <a:pt x="3682060" y="511186"/>
                </a:cubicBezTo>
                <a:cubicBezTo>
                  <a:pt x="3678640" y="514577"/>
                  <a:pt x="3673606" y="523361"/>
                  <a:pt x="3666959" y="537536"/>
                </a:cubicBezTo>
                <a:cubicBezTo>
                  <a:pt x="3660313" y="551711"/>
                  <a:pt x="3649511" y="572867"/>
                  <a:pt x="3634554" y="601002"/>
                </a:cubicBezTo>
                <a:cubicBezTo>
                  <a:pt x="3648049" y="610610"/>
                  <a:pt x="3654111" y="621043"/>
                  <a:pt x="3652741" y="632300"/>
                </a:cubicBezTo>
                <a:cubicBezTo>
                  <a:pt x="3651372" y="643557"/>
                  <a:pt x="3650458" y="662497"/>
                  <a:pt x="3649999" y="689119"/>
                </a:cubicBezTo>
                <a:cubicBezTo>
                  <a:pt x="3649540" y="715742"/>
                  <a:pt x="3647310" y="736363"/>
                  <a:pt x="3643309" y="750983"/>
                </a:cubicBezTo>
                <a:cubicBezTo>
                  <a:pt x="3639308" y="765603"/>
                  <a:pt x="3633446" y="766682"/>
                  <a:pt x="3625724" y="754220"/>
                </a:cubicBezTo>
                <a:cubicBezTo>
                  <a:pt x="3618002" y="741759"/>
                  <a:pt x="3615722" y="730878"/>
                  <a:pt x="3618884" y="721578"/>
                </a:cubicBezTo>
                <a:cubicBezTo>
                  <a:pt x="3622046" y="712279"/>
                  <a:pt x="3624072" y="701118"/>
                  <a:pt x="3624961" y="688098"/>
                </a:cubicBezTo>
                <a:cubicBezTo>
                  <a:pt x="3625850" y="675077"/>
                  <a:pt x="3626294" y="660127"/>
                  <a:pt x="3626294" y="643249"/>
                </a:cubicBezTo>
                <a:cubicBezTo>
                  <a:pt x="3626294" y="626886"/>
                  <a:pt x="3626008" y="617013"/>
                  <a:pt x="3625434" y="613629"/>
                </a:cubicBezTo>
                <a:cubicBezTo>
                  <a:pt x="3617991" y="624671"/>
                  <a:pt x="3609721" y="634512"/>
                  <a:pt x="3600622" y="643152"/>
                </a:cubicBezTo>
                <a:cubicBezTo>
                  <a:pt x="3591523" y="651792"/>
                  <a:pt x="3581155" y="658481"/>
                  <a:pt x="3569518" y="663221"/>
                </a:cubicBezTo>
                <a:cubicBezTo>
                  <a:pt x="3557881" y="667960"/>
                  <a:pt x="3558003" y="663343"/>
                  <a:pt x="3569883" y="649368"/>
                </a:cubicBezTo>
                <a:cubicBezTo>
                  <a:pt x="3581765" y="635394"/>
                  <a:pt x="3593495" y="619501"/>
                  <a:pt x="3605074" y="601691"/>
                </a:cubicBezTo>
                <a:cubicBezTo>
                  <a:pt x="3616654" y="583880"/>
                  <a:pt x="3626911" y="563431"/>
                  <a:pt x="3635845" y="540343"/>
                </a:cubicBezTo>
                <a:cubicBezTo>
                  <a:pt x="3644779" y="517255"/>
                  <a:pt x="3648346" y="501399"/>
                  <a:pt x="3646546" y="492773"/>
                </a:cubicBezTo>
                <a:cubicBezTo>
                  <a:pt x="3645197" y="486304"/>
                  <a:pt x="3646634" y="483087"/>
                  <a:pt x="3650858" y="483124"/>
                </a:cubicBezTo>
                <a:close/>
                <a:moveTo>
                  <a:pt x="2334270" y="479638"/>
                </a:moveTo>
                <a:cubicBezTo>
                  <a:pt x="2337439" y="479285"/>
                  <a:pt x="2341520" y="480666"/>
                  <a:pt x="2346514" y="483782"/>
                </a:cubicBezTo>
                <a:cubicBezTo>
                  <a:pt x="2356502" y="490013"/>
                  <a:pt x="2363669" y="496351"/>
                  <a:pt x="2368014" y="502797"/>
                </a:cubicBezTo>
                <a:cubicBezTo>
                  <a:pt x="2372359" y="509243"/>
                  <a:pt x="2370660" y="513330"/>
                  <a:pt x="2362916" y="515058"/>
                </a:cubicBezTo>
                <a:cubicBezTo>
                  <a:pt x="2355172" y="516786"/>
                  <a:pt x="2341051" y="521048"/>
                  <a:pt x="2320551" y="527846"/>
                </a:cubicBezTo>
                <a:cubicBezTo>
                  <a:pt x="2300052" y="534643"/>
                  <a:pt x="2274774" y="542666"/>
                  <a:pt x="2244717" y="551916"/>
                </a:cubicBezTo>
                <a:cubicBezTo>
                  <a:pt x="2243899" y="565725"/>
                  <a:pt x="2242630" y="579506"/>
                  <a:pt x="2240909" y="593259"/>
                </a:cubicBezTo>
                <a:cubicBezTo>
                  <a:pt x="2248768" y="593259"/>
                  <a:pt x="2260574" y="592165"/>
                  <a:pt x="2276326" y="589978"/>
                </a:cubicBezTo>
                <a:cubicBezTo>
                  <a:pt x="2292079" y="587791"/>
                  <a:pt x="2309692" y="585113"/>
                  <a:pt x="2329166" y="581944"/>
                </a:cubicBezTo>
                <a:cubicBezTo>
                  <a:pt x="2348640" y="578775"/>
                  <a:pt x="2364508" y="575140"/>
                  <a:pt x="2376768" y="571038"/>
                </a:cubicBezTo>
                <a:cubicBezTo>
                  <a:pt x="2389029" y="566937"/>
                  <a:pt x="2400046" y="567790"/>
                  <a:pt x="2409819" y="573598"/>
                </a:cubicBezTo>
                <a:cubicBezTo>
                  <a:pt x="2419592" y="579406"/>
                  <a:pt x="2422302" y="584809"/>
                  <a:pt x="2417950" y="589806"/>
                </a:cubicBezTo>
                <a:cubicBezTo>
                  <a:pt x="2413598" y="594804"/>
                  <a:pt x="2405187" y="597769"/>
                  <a:pt x="2392718" y="598701"/>
                </a:cubicBezTo>
                <a:cubicBezTo>
                  <a:pt x="2380249" y="599633"/>
                  <a:pt x="2363375" y="601454"/>
                  <a:pt x="2342094" y="604164"/>
                </a:cubicBezTo>
                <a:cubicBezTo>
                  <a:pt x="2320813" y="606875"/>
                  <a:pt x="2303418" y="609130"/>
                  <a:pt x="2289910" y="610929"/>
                </a:cubicBezTo>
                <a:cubicBezTo>
                  <a:pt x="2276401" y="612729"/>
                  <a:pt x="2264987" y="613629"/>
                  <a:pt x="2255666" y="613629"/>
                </a:cubicBezTo>
                <a:cubicBezTo>
                  <a:pt x="2246359" y="613629"/>
                  <a:pt x="2240845" y="611377"/>
                  <a:pt x="2239124" y="606875"/>
                </a:cubicBezTo>
                <a:lnTo>
                  <a:pt x="2228689" y="650617"/>
                </a:lnTo>
                <a:lnTo>
                  <a:pt x="2230574" y="650670"/>
                </a:lnTo>
                <a:cubicBezTo>
                  <a:pt x="2239099" y="652075"/>
                  <a:pt x="2245954" y="653427"/>
                  <a:pt x="2251138" y="654724"/>
                </a:cubicBezTo>
                <a:cubicBezTo>
                  <a:pt x="2256321" y="656022"/>
                  <a:pt x="2268195" y="655778"/>
                  <a:pt x="2286759" y="653993"/>
                </a:cubicBezTo>
                <a:cubicBezTo>
                  <a:pt x="2305322" y="652208"/>
                  <a:pt x="2320415" y="650239"/>
                  <a:pt x="2332038" y="648088"/>
                </a:cubicBezTo>
                <a:cubicBezTo>
                  <a:pt x="2343661" y="645937"/>
                  <a:pt x="2352892" y="642553"/>
                  <a:pt x="2359732" y="637936"/>
                </a:cubicBezTo>
                <a:cubicBezTo>
                  <a:pt x="2366573" y="633318"/>
                  <a:pt x="2374793" y="633393"/>
                  <a:pt x="2384394" y="638161"/>
                </a:cubicBezTo>
                <a:cubicBezTo>
                  <a:pt x="2393994" y="642929"/>
                  <a:pt x="2402176" y="648497"/>
                  <a:pt x="2408937" y="654864"/>
                </a:cubicBezTo>
                <a:cubicBezTo>
                  <a:pt x="2415699" y="661231"/>
                  <a:pt x="2414895" y="667423"/>
                  <a:pt x="2406528" y="673438"/>
                </a:cubicBezTo>
                <a:cubicBezTo>
                  <a:pt x="2398160" y="679454"/>
                  <a:pt x="2388843" y="694479"/>
                  <a:pt x="2378575" y="718513"/>
                </a:cubicBezTo>
                <a:cubicBezTo>
                  <a:pt x="2390277" y="732280"/>
                  <a:pt x="2389352" y="739163"/>
                  <a:pt x="2375800" y="739163"/>
                </a:cubicBezTo>
                <a:cubicBezTo>
                  <a:pt x="2366078" y="739163"/>
                  <a:pt x="2351971" y="739837"/>
                  <a:pt x="2333479" y="741185"/>
                </a:cubicBezTo>
                <a:cubicBezTo>
                  <a:pt x="2314987" y="742533"/>
                  <a:pt x="2292857" y="743623"/>
                  <a:pt x="2267088" y="744455"/>
                </a:cubicBezTo>
                <a:cubicBezTo>
                  <a:pt x="2260262" y="764316"/>
                  <a:pt x="2253529" y="761025"/>
                  <a:pt x="2246889" y="734581"/>
                </a:cubicBezTo>
                <a:cubicBezTo>
                  <a:pt x="2240250" y="708138"/>
                  <a:pt x="2236263" y="691342"/>
                  <a:pt x="2234930" y="684193"/>
                </a:cubicBezTo>
                <a:cubicBezTo>
                  <a:pt x="2233596" y="677045"/>
                  <a:pt x="2230405" y="669319"/>
                  <a:pt x="2225358" y="661016"/>
                </a:cubicBezTo>
                <a:lnTo>
                  <a:pt x="2224586" y="659384"/>
                </a:lnTo>
                <a:lnTo>
                  <a:pt x="2204374" y="700294"/>
                </a:lnTo>
                <a:cubicBezTo>
                  <a:pt x="2192866" y="717330"/>
                  <a:pt x="2176927" y="731893"/>
                  <a:pt x="2156557" y="743981"/>
                </a:cubicBezTo>
                <a:cubicBezTo>
                  <a:pt x="2136186" y="756070"/>
                  <a:pt x="2133702" y="753156"/>
                  <a:pt x="2149103" y="735237"/>
                </a:cubicBezTo>
                <a:cubicBezTo>
                  <a:pt x="2164505" y="717319"/>
                  <a:pt x="2176891" y="699663"/>
                  <a:pt x="2186262" y="682268"/>
                </a:cubicBezTo>
                <a:cubicBezTo>
                  <a:pt x="2195634" y="664874"/>
                  <a:pt x="2202331" y="647006"/>
                  <a:pt x="2206353" y="628665"/>
                </a:cubicBezTo>
                <a:cubicBezTo>
                  <a:pt x="2210375" y="610323"/>
                  <a:pt x="2212613" y="592807"/>
                  <a:pt x="2213064" y="576115"/>
                </a:cubicBezTo>
                <a:cubicBezTo>
                  <a:pt x="2213516" y="559423"/>
                  <a:pt x="2211942" y="546180"/>
                  <a:pt x="2208343" y="536385"/>
                </a:cubicBezTo>
                <a:cubicBezTo>
                  <a:pt x="2204743" y="526591"/>
                  <a:pt x="2207307" y="522877"/>
                  <a:pt x="2216033" y="525243"/>
                </a:cubicBezTo>
                <a:cubicBezTo>
                  <a:pt x="2224759" y="527609"/>
                  <a:pt x="2231344" y="529409"/>
                  <a:pt x="2235790" y="530642"/>
                </a:cubicBezTo>
                <a:cubicBezTo>
                  <a:pt x="2240236" y="531875"/>
                  <a:pt x="2246810" y="531646"/>
                  <a:pt x="2255515" y="529954"/>
                </a:cubicBezTo>
                <a:cubicBezTo>
                  <a:pt x="2264219" y="528262"/>
                  <a:pt x="2277721" y="522407"/>
                  <a:pt x="2296019" y="512391"/>
                </a:cubicBezTo>
                <a:cubicBezTo>
                  <a:pt x="2314317" y="502374"/>
                  <a:pt x="2324810" y="493544"/>
                  <a:pt x="2327499" y="485901"/>
                </a:cubicBezTo>
                <a:cubicBezTo>
                  <a:pt x="2328843" y="482079"/>
                  <a:pt x="2331100" y="479992"/>
                  <a:pt x="2334270" y="479638"/>
                </a:cubicBezTo>
                <a:close/>
                <a:moveTo>
                  <a:pt x="1865393" y="479630"/>
                </a:moveTo>
                <a:cubicBezTo>
                  <a:pt x="1868781" y="478795"/>
                  <a:pt x="1874424" y="480136"/>
                  <a:pt x="1882322" y="483653"/>
                </a:cubicBezTo>
                <a:cubicBezTo>
                  <a:pt x="1898118" y="490687"/>
                  <a:pt x="1903879" y="496932"/>
                  <a:pt x="1899605" y="502388"/>
                </a:cubicBezTo>
                <a:cubicBezTo>
                  <a:pt x="1895332" y="507845"/>
                  <a:pt x="1891707" y="513301"/>
                  <a:pt x="1888732" y="518758"/>
                </a:cubicBezTo>
                <a:cubicBezTo>
                  <a:pt x="1885756" y="524214"/>
                  <a:pt x="1879823" y="533740"/>
                  <a:pt x="1870932" y="547334"/>
                </a:cubicBezTo>
                <a:cubicBezTo>
                  <a:pt x="1881343" y="547434"/>
                  <a:pt x="1889012" y="545660"/>
                  <a:pt x="1893937" y="542010"/>
                </a:cubicBezTo>
                <a:cubicBezTo>
                  <a:pt x="1898863" y="538361"/>
                  <a:pt x="1904309" y="537995"/>
                  <a:pt x="1910274" y="540913"/>
                </a:cubicBezTo>
                <a:cubicBezTo>
                  <a:pt x="1916240" y="543831"/>
                  <a:pt x="1921972" y="547567"/>
                  <a:pt x="1927472" y="552120"/>
                </a:cubicBezTo>
                <a:cubicBezTo>
                  <a:pt x="1932971" y="556673"/>
                  <a:pt x="1932864" y="561108"/>
                  <a:pt x="1927149" y="565424"/>
                </a:cubicBezTo>
                <a:cubicBezTo>
                  <a:pt x="1921435" y="569741"/>
                  <a:pt x="1914340" y="580370"/>
                  <a:pt x="1905865" y="597313"/>
                </a:cubicBezTo>
                <a:cubicBezTo>
                  <a:pt x="1897390" y="614256"/>
                  <a:pt x="1885358" y="631665"/>
                  <a:pt x="1869771" y="649540"/>
                </a:cubicBezTo>
                <a:cubicBezTo>
                  <a:pt x="1854183" y="667415"/>
                  <a:pt x="1836953" y="680296"/>
                  <a:pt x="1818081" y="688184"/>
                </a:cubicBezTo>
                <a:cubicBezTo>
                  <a:pt x="1799209" y="696071"/>
                  <a:pt x="1795743" y="694576"/>
                  <a:pt x="1807681" y="683699"/>
                </a:cubicBezTo>
                <a:cubicBezTo>
                  <a:pt x="1819619" y="672822"/>
                  <a:pt x="1833447" y="658005"/>
                  <a:pt x="1849164" y="639248"/>
                </a:cubicBezTo>
                <a:cubicBezTo>
                  <a:pt x="1840932" y="634931"/>
                  <a:pt x="1834601" y="628801"/>
                  <a:pt x="1830170" y="620856"/>
                </a:cubicBezTo>
                <a:cubicBezTo>
                  <a:pt x="1825739" y="612912"/>
                  <a:pt x="1825896" y="608344"/>
                  <a:pt x="1830643" y="607154"/>
                </a:cubicBezTo>
                <a:cubicBezTo>
                  <a:pt x="1835390" y="605964"/>
                  <a:pt x="1842123" y="607366"/>
                  <a:pt x="1850841" y="611360"/>
                </a:cubicBezTo>
                <a:cubicBezTo>
                  <a:pt x="1859560" y="615353"/>
                  <a:pt x="1863884" y="619207"/>
                  <a:pt x="1863812" y="622921"/>
                </a:cubicBezTo>
                <a:cubicBezTo>
                  <a:pt x="1863568" y="619136"/>
                  <a:pt x="1865884" y="613952"/>
                  <a:pt x="1870760" y="607369"/>
                </a:cubicBezTo>
                <a:cubicBezTo>
                  <a:pt x="1864565" y="604731"/>
                  <a:pt x="1858517" y="599468"/>
                  <a:pt x="1852616" y="591581"/>
                </a:cubicBezTo>
                <a:cubicBezTo>
                  <a:pt x="1846715" y="583694"/>
                  <a:pt x="1847844" y="579750"/>
                  <a:pt x="1856004" y="579750"/>
                </a:cubicBezTo>
                <a:cubicBezTo>
                  <a:pt x="1862973" y="579750"/>
                  <a:pt x="1868347" y="580560"/>
                  <a:pt x="1872126" y="582181"/>
                </a:cubicBezTo>
                <a:cubicBezTo>
                  <a:pt x="1875904" y="583801"/>
                  <a:pt x="1878776" y="586131"/>
                  <a:pt x="1880741" y="589172"/>
                </a:cubicBezTo>
                <a:cubicBezTo>
                  <a:pt x="1885846" y="579822"/>
                  <a:pt x="1889058" y="572788"/>
                  <a:pt x="1890377" y="568070"/>
                </a:cubicBezTo>
                <a:cubicBezTo>
                  <a:pt x="1891697" y="563352"/>
                  <a:pt x="1890958" y="561656"/>
                  <a:pt x="1888162" y="562983"/>
                </a:cubicBezTo>
                <a:cubicBezTo>
                  <a:pt x="1885366" y="564309"/>
                  <a:pt x="1881978" y="565435"/>
                  <a:pt x="1877998" y="566360"/>
                </a:cubicBezTo>
                <a:cubicBezTo>
                  <a:pt x="1874019" y="567285"/>
                  <a:pt x="1869061" y="566392"/>
                  <a:pt x="1863124" y="563682"/>
                </a:cubicBezTo>
                <a:cubicBezTo>
                  <a:pt x="1861346" y="567281"/>
                  <a:pt x="1857262" y="572727"/>
                  <a:pt x="1850874" y="580019"/>
                </a:cubicBezTo>
                <a:cubicBezTo>
                  <a:pt x="1844485" y="587311"/>
                  <a:pt x="1834956" y="594510"/>
                  <a:pt x="1822286" y="601615"/>
                </a:cubicBezTo>
                <a:cubicBezTo>
                  <a:pt x="1809617" y="608721"/>
                  <a:pt x="1805982" y="608194"/>
                  <a:pt x="1811381" y="600034"/>
                </a:cubicBezTo>
                <a:cubicBezTo>
                  <a:pt x="1816780" y="591875"/>
                  <a:pt x="1822892" y="582930"/>
                  <a:pt x="1829718" y="573200"/>
                </a:cubicBezTo>
                <a:cubicBezTo>
                  <a:pt x="1836544" y="563470"/>
                  <a:pt x="1844191" y="549542"/>
                  <a:pt x="1852659" y="531416"/>
                </a:cubicBezTo>
                <a:cubicBezTo>
                  <a:pt x="1861127" y="513290"/>
                  <a:pt x="1864239" y="499040"/>
                  <a:pt x="1861994" y="488665"/>
                </a:cubicBezTo>
                <a:cubicBezTo>
                  <a:pt x="1860872" y="483477"/>
                  <a:pt x="1862005" y="480466"/>
                  <a:pt x="1865393" y="479630"/>
                </a:cubicBezTo>
                <a:close/>
                <a:moveTo>
                  <a:pt x="4059812" y="478853"/>
                </a:moveTo>
                <a:cubicBezTo>
                  <a:pt x="4062976" y="477747"/>
                  <a:pt x="4069295" y="479010"/>
                  <a:pt x="4078771" y="482642"/>
                </a:cubicBezTo>
                <a:cubicBezTo>
                  <a:pt x="4097721" y="489905"/>
                  <a:pt x="4106053" y="496828"/>
                  <a:pt x="4103766" y="503410"/>
                </a:cubicBezTo>
                <a:cubicBezTo>
                  <a:pt x="4101478" y="509992"/>
                  <a:pt x="4099679" y="520952"/>
                  <a:pt x="4098367" y="536289"/>
                </a:cubicBezTo>
                <a:cubicBezTo>
                  <a:pt x="4097055" y="551625"/>
                  <a:pt x="4096399" y="568357"/>
                  <a:pt x="4096399" y="586483"/>
                </a:cubicBezTo>
                <a:cubicBezTo>
                  <a:pt x="4106408" y="584776"/>
                  <a:pt x="4115475" y="582858"/>
                  <a:pt x="4123598" y="580729"/>
                </a:cubicBezTo>
                <a:cubicBezTo>
                  <a:pt x="4131722" y="578599"/>
                  <a:pt x="4140710" y="575875"/>
                  <a:pt x="4150561" y="572555"/>
                </a:cubicBezTo>
                <a:cubicBezTo>
                  <a:pt x="4160413" y="569235"/>
                  <a:pt x="4170494" y="570164"/>
                  <a:pt x="4180805" y="575341"/>
                </a:cubicBezTo>
                <a:cubicBezTo>
                  <a:pt x="4191116" y="580517"/>
                  <a:pt x="4190377" y="585931"/>
                  <a:pt x="4178589" y="591581"/>
                </a:cubicBezTo>
                <a:cubicBezTo>
                  <a:pt x="4166802" y="597231"/>
                  <a:pt x="4152458" y="600970"/>
                  <a:pt x="4135558" y="602798"/>
                </a:cubicBezTo>
                <a:cubicBezTo>
                  <a:pt x="4118658" y="604627"/>
                  <a:pt x="4105519" y="605541"/>
                  <a:pt x="4096140" y="605541"/>
                </a:cubicBezTo>
                <a:cubicBezTo>
                  <a:pt x="4095366" y="621760"/>
                  <a:pt x="4094541" y="655000"/>
                  <a:pt x="4093667" y="705263"/>
                </a:cubicBezTo>
                <a:cubicBezTo>
                  <a:pt x="4117672" y="703499"/>
                  <a:pt x="4137229" y="701950"/>
                  <a:pt x="4152336" y="700617"/>
                </a:cubicBezTo>
                <a:cubicBezTo>
                  <a:pt x="4167444" y="699283"/>
                  <a:pt x="4179468" y="697698"/>
                  <a:pt x="4188409" y="695863"/>
                </a:cubicBezTo>
                <a:cubicBezTo>
                  <a:pt x="4197350" y="694027"/>
                  <a:pt x="4206743" y="694554"/>
                  <a:pt x="4216587" y="697444"/>
                </a:cubicBezTo>
                <a:cubicBezTo>
                  <a:pt x="4226432" y="700333"/>
                  <a:pt x="4234505" y="706657"/>
                  <a:pt x="4240808" y="716416"/>
                </a:cubicBezTo>
                <a:cubicBezTo>
                  <a:pt x="4247111" y="726174"/>
                  <a:pt x="4237624" y="730154"/>
                  <a:pt x="4212350" y="728354"/>
                </a:cubicBezTo>
                <a:cubicBezTo>
                  <a:pt x="4187075" y="726554"/>
                  <a:pt x="4164396" y="725880"/>
                  <a:pt x="4144313" y="726332"/>
                </a:cubicBezTo>
                <a:cubicBezTo>
                  <a:pt x="4124229" y="726784"/>
                  <a:pt x="4101715" y="728125"/>
                  <a:pt x="4076770" y="730355"/>
                </a:cubicBezTo>
                <a:cubicBezTo>
                  <a:pt x="4051826" y="732584"/>
                  <a:pt x="4028698" y="735055"/>
                  <a:pt x="4007389" y="737765"/>
                </a:cubicBezTo>
                <a:cubicBezTo>
                  <a:pt x="3986079" y="740475"/>
                  <a:pt x="3972015" y="742511"/>
                  <a:pt x="3965196" y="743874"/>
                </a:cubicBezTo>
                <a:cubicBezTo>
                  <a:pt x="3958377" y="745236"/>
                  <a:pt x="3949716" y="741171"/>
                  <a:pt x="3939212" y="731677"/>
                </a:cubicBezTo>
                <a:cubicBezTo>
                  <a:pt x="3928707" y="722184"/>
                  <a:pt x="3929779" y="717438"/>
                  <a:pt x="3942428" y="717438"/>
                </a:cubicBezTo>
                <a:cubicBezTo>
                  <a:pt x="3952494" y="717438"/>
                  <a:pt x="3969122" y="716545"/>
                  <a:pt x="3992310" y="714760"/>
                </a:cubicBezTo>
                <a:cubicBezTo>
                  <a:pt x="4015498" y="712974"/>
                  <a:pt x="4041138" y="710834"/>
                  <a:pt x="4069231" y="708339"/>
                </a:cubicBezTo>
                <a:lnTo>
                  <a:pt x="4069231" y="564951"/>
                </a:lnTo>
                <a:cubicBezTo>
                  <a:pt x="4069231" y="526189"/>
                  <a:pt x="4066083" y="500965"/>
                  <a:pt x="4059788" y="489278"/>
                </a:cubicBezTo>
                <a:cubicBezTo>
                  <a:pt x="4056640" y="483434"/>
                  <a:pt x="4056648" y="479959"/>
                  <a:pt x="4059812" y="478853"/>
                </a:cubicBezTo>
                <a:close/>
                <a:moveTo>
                  <a:pt x="4479926" y="476907"/>
                </a:moveTo>
                <a:cubicBezTo>
                  <a:pt x="4481815" y="476849"/>
                  <a:pt x="4484149" y="477234"/>
                  <a:pt x="4486929" y="478060"/>
                </a:cubicBezTo>
                <a:cubicBezTo>
                  <a:pt x="4498050" y="481366"/>
                  <a:pt x="4506399" y="485212"/>
                  <a:pt x="4511978" y="489600"/>
                </a:cubicBezTo>
                <a:cubicBezTo>
                  <a:pt x="4517556" y="493988"/>
                  <a:pt x="4518212" y="498807"/>
                  <a:pt x="4513946" y="504055"/>
                </a:cubicBezTo>
                <a:cubicBezTo>
                  <a:pt x="4509680" y="509304"/>
                  <a:pt x="4504639" y="517736"/>
                  <a:pt x="4498824" y="529351"/>
                </a:cubicBezTo>
                <a:cubicBezTo>
                  <a:pt x="4493009" y="540967"/>
                  <a:pt x="4484437" y="552812"/>
                  <a:pt x="4473109" y="564886"/>
                </a:cubicBezTo>
                <a:cubicBezTo>
                  <a:pt x="4501459" y="564098"/>
                  <a:pt x="4518987" y="561201"/>
                  <a:pt x="4525691" y="556196"/>
                </a:cubicBezTo>
                <a:cubicBezTo>
                  <a:pt x="4532395" y="551192"/>
                  <a:pt x="4540164" y="550618"/>
                  <a:pt x="4548997" y="554476"/>
                </a:cubicBezTo>
                <a:cubicBezTo>
                  <a:pt x="4557831" y="558333"/>
                  <a:pt x="4564940" y="563155"/>
                  <a:pt x="4570325" y="568941"/>
                </a:cubicBezTo>
                <a:cubicBezTo>
                  <a:pt x="4575709" y="574727"/>
                  <a:pt x="4576114" y="580112"/>
                  <a:pt x="4571540" y="585095"/>
                </a:cubicBezTo>
                <a:cubicBezTo>
                  <a:pt x="4566965" y="590079"/>
                  <a:pt x="4563793" y="601895"/>
                  <a:pt x="4562022" y="620544"/>
                </a:cubicBezTo>
                <a:cubicBezTo>
                  <a:pt x="4560250" y="639194"/>
                  <a:pt x="4558691" y="657951"/>
                  <a:pt x="4557343" y="676815"/>
                </a:cubicBezTo>
                <a:cubicBezTo>
                  <a:pt x="4555995" y="695680"/>
                  <a:pt x="4552016" y="711953"/>
                  <a:pt x="4545405" y="725633"/>
                </a:cubicBezTo>
                <a:cubicBezTo>
                  <a:pt x="4538794" y="739314"/>
                  <a:pt x="4528537" y="749714"/>
                  <a:pt x="4514634" y="756834"/>
                </a:cubicBezTo>
                <a:cubicBezTo>
                  <a:pt x="4500731" y="763954"/>
                  <a:pt x="4493253" y="762165"/>
                  <a:pt x="4492199" y="751467"/>
                </a:cubicBezTo>
                <a:cubicBezTo>
                  <a:pt x="4491145" y="740769"/>
                  <a:pt x="4485423" y="728594"/>
                  <a:pt x="4475034" y="714942"/>
                </a:cubicBezTo>
                <a:cubicBezTo>
                  <a:pt x="4464644" y="701291"/>
                  <a:pt x="4466050" y="697662"/>
                  <a:pt x="4479250" y="704058"/>
                </a:cubicBezTo>
                <a:cubicBezTo>
                  <a:pt x="4492450" y="710454"/>
                  <a:pt x="4501667" y="714053"/>
                  <a:pt x="4506901" y="714856"/>
                </a:cubicBezTo>
                <a:cubicBezTo>
                  <a:pt x="4512136" y="715659"/>
                  <a:pt x="4517008" y="710852"/>
                  <a:pt x="4521518" y="700434"/>
                </a:cubicBezTo>
                <a:cubicBezTo>
                  <a:pt x="4526028" y="690016"/>
                  <a:pt x="4529183" y="674238"/>
                  <a:pt x="4530982" y="653100"/>
                </a:cubicBezTo>
                <a:cubicBezTo>
                  <a:pt x="4532782" y="631963"/>
                  <a:pt x="4533682" y="614281"/>
                  <a:pt x="4533682" y="600056"/>
                </a:cubicBezTo>
                <a:cubicBezTo>
                  <a:pt x="4533682" y="587221"/>
                  <a:pt x="4532445" y="579976"/>
                  <a:pt x="4529971" y="578320"/>
                </a:cubicBezTo>
                <a:cubicBezTo>
                  <a:pt x="4527497" y="576663"/>
                  <a:pt x="4521349" y="577068"/>
                  <a:pt x="4511526" y="579535"/>
                </a:cubicBezTo>
                <a:lnTo>
                  <a:pt x="4483391" y="586590"/>
                </a:lnTo>
                <a:cubicBezTo>
                  <a:pt x="4476565" y="587522"/>
                  <a:pt x="4470499" y="585285"/>
                  <a:pt x="4465193" y="579879"/>
                </a:cubicBezTo>
                <a:cubicBezTo>
                  <a:pt x="4451469" y="595467"/>
                  <a:pt x="4437183" y="607463"/>
                  <a:pt x="4422334" y="615866"/>
                </a:cubicBezTo>
                <a:cubicBezTo>
                  <a:pt x="4418621" y="617967"/>
                  <a:pt x="4415826" y="619245"/>
                  <a:pt x="4413949" y="619701"/>
                </a:cubicBezTo>
                <a:lnTo>
                  <a:pt x="4412286" y="619068"/>
                </a:lnTo>
                <a:lnTo>
                  <a:pt x="4411968" y="624631"/>
                </a:lnTo>
                <a:cubicBezTo>
                  <a:pt x="4411762" y="631963"/>
                  <a:pt x="4411883" y="641026"/>
                  <a:pt x="4412331" y="651820"/>
                </a:cubicBezTo>
                <a:cubicBezTo>
                  <a:pt x="4413227" y="673410"/>
                  <a:pt x="4412518" y="689757"/>
                  <a:pt x="4410202" y="700864"/>
                </a:cubicBezTo>
                <a:cubicBezTo>
                  <a:pt x="4407886" y="711970"/>
                  <a:pt x="4404774" y="720904"/>
                  <a:pt x="4400866" y="727666"/>
                </a:cubicBezTo>
                <a:cubicBezTo>
                  <a:pt x="4396959" y="734427"/>
                  <a:pt x="4392775" y="734528"/>
                  <a:pt x="4388315" y="727967"/>
                </a:cubicBezTo>
                <a:cubicBezTo>
                  <a:pt x="4383855" y="721406"/>
                  <a:pt x="4380442" y="715957"/>
                  <a:pt x="4378076" y="711619"/>
                </a:cubicBezTo>
                <a:cubicBezTo>
                  <a:pt x="4375710" y="707281"/>
                  <a:pt x="4373398" y="704937"/>
                  <a:pt x="4371139" y="704585"/>
                </a:cubicBezTo>
                <a:cubicBezTo>
                  <a:pt x="4368880" y="704234"/>
                  <a:pt x="4357656" y="705707"/>
                  <a:pt x="4337465" y="709006"/>
                </a:cubicBezTo>
                <a:cubicBezTo>
                  <a:pt x="4332761" y="729111"/>
                  <a:pt x="4327394" y="734610"/>
                  <a:pt x="4321364" y="725504"/>
                </a:cubicBezTo>
                <a:cubicBezTo>
                  <a:pt x="4315334" y="716398"/>
                  <a:pt x="4312319" y="704273"/>
                  <a:pt x="4312319" y="689130"/>
                </a:cubicBezTo>
                <a:cubicBezTo>
                  <a:pt x="4312319" y="674862"/>
                  <a:pt x="4311878" y="657133"/>
                  <a:pt x="4310996" y="635946"/>
                </a:cubicBezTo>
                <a:cubicBezTo>
                  <a:pt x="4310114" y="614758"/>
                  <a:pt x="4306966" y="599421"/>
                  <a:pt x="4301553" y="589935"/>
                </a:cubicBezTo>
                <a:cubicBezTo>
                  <a:pt x="4296140" y="580449"/>
                  <a:pt x="4297061" y="575706"/>
                  <a:pt x="4304317" y="575706"/>
                </a:cubicBezTo>
                <a:cubicBezTo>
                  <a:pt x="4309107" y="575706"/>
                  <a:pt x="4314707" y="576144"/>
                  <a:pt x="4321117" y="577018"/>
                </a:cubicBezTo>
                <a:cubicBezTo>
                  <a:pt x="4328000" y="568371"/>
                  <a:pt x="4335679" y="554999"/>
                  <a:pt x="4344154" y="536902"/>
                </a:cubicBezTo>
                <a:cubicBezTo>
                  <a:pt x="4352629" y="518804"/>
                  <a:pt x="4355293" y="504546"/>
                  <a:pt x="4352145" y="494128"/>
                </a:cubicBezTo>
                <a:cubicBezTo>
                  <a:pt x="4348998" y="483710"/>
                  <a:pt x="4356924" y="482624"/>
                  <a:pt x="4375925" y="490869"/>
                </a:cubicBezTo>
                <a:cubicBezTo>
                  <a:pt x="4392130" y="498699"/>
                  <a:pt x="4397138" y="505593"/>
                  <a:pt x="4390950" y="511552"/>
                </a:cubicBezTo>
                <a:cubicBezTo>
                  <a:pt x="4384762" y="517510"/>
                  <a:pt x="4378098" y="525845"/>
                  <a:pt x="4370956" y="536557"/>
                </a:cubicBezTo>
                <a:cubicBezTo>
                  <a:pt x="4363815" y="547270"/>
                  <a:pt x="4352873" y="560757"/>
                  <a:pt x="4338131" y="577018"/>
                </a:cubicBezTo>
                <a:cubicBezTo>
                  <a:pt x="4355483" y="574523"/>
                  <a:pt x="4367543" y="570300"/>
                  <a:pt x="4374312" y="564349"/>
                </a:cubicBezTo>
                <a:cubicBezTo>
                  <a:pt x="4381080" y="558398"/>
                  <a:pt x="4388408" y="557343"/>
                  <a:pt x="4396295" y="561187"/>
                </a:cubicBezTo>
                <a:cubicBezTo>
                  <a:pt x="4404182" y="565030"/>
                  <a:pt x="4411084" y="569031"/>
                  <a:pt x="4416999" y="573189"/>
                </a:cubicBezTo>
                <a:cubicBezTo>
                  <a:pt x="4422914" y="577348"/>
                  <a:pt x="4424251" y="582227"/>
                  <a:pt x="4421011" y="587827"/>
                </a:cubicBezTo>
                <a:cubicBezTo>
                  <a:pt x="4417770" y="593427"/>
                  <a:pt x="4415289" y="600095"/>
                  <a:pt x="4413568" y="607832"/>
                </a:cubicBezTo>
                <a:cubicBezTo>
                  <a:pt x="4413138" y="609766"/>
                  <a:pt x="4412789" y="612133"/>
                  <a:pt x="4412523" y="614933"/>
                </a:cubicBezTo>
                <a:lnTo>
                  <a:pt x="4412502" y="615305"/>
                </a:lnTo>
                <a:lnTo>
                  <a:pt x="4413690" y="612571"/>
                </a:lnTo>
                <a:cubicBezTo>
                  <a:pt x="4415482" y="609738"/>
                  <a:pt x="4418191" y="606082"/>
                  <a:pt x="4421817" y="601605"/>
                </a:cubicBezTo>
                <a:cubicBezTo>
                  <a:pt x="4436323" y="583694"/>
                  <a:pt x="4449594" y="563219"/>
                  <a:pt x="4461633" y="540182"/>
                </a:cubicBezTo>
                <a:cubicBezTo>
                  <a:pt x="4473671" y="517144"/>
                  <a:pt x="4478117" y="500205"/>
                  <a:pt x="4474969" y="489364"/>
                </a:cubicBezTo>
                <a:cubicBezTo>
                  <a:pt x="4472608" y="481233"/>
                  <a:pt x="4474261" y="477081"/>
                  <a:pt x="4479926" y="476907"/>
                </a:cubicBezTo>
                <a:close/>
                <a:moveTo>
                  <a:pt x="193676" y="476907"/>
                </a:moveTo>
                <a:cubicBezTo>
                  <a:pt x="195564" y="476849"/>
                  <a:pt x="197899" y="477234"/>
                  <a:pt x="200679" y="478060"/>
                </a:cubicBezTo>
                <a:cubicBezTo>
                  <a:pt x="211800" y="481366"/>
                  <a:pt x="220150" y="485212"/>
                  <a:pt x="225728" y="489600"/>
                </a:cubicBezTo>
                <a:cubicBezTo>
                  <a:pt x="231306" y="493988"/>
                  <a:pt x="231962" y="498807"/>
                  <a:pt x="227696" y="504055"/>
                </a:cubicBezTo>
                <a:cubicBezTo>
                  <a:pt x="223430" y="509304"/>
                  <a:pt x="218389" y="517736"/>
                  <a:pt x="212574" y="529351"/>
                </a:cubicBezTo>
                <a:cubicBezTo>
                  <a:pt x="206759" y="540967"/>
                  <a:pt x="198187" y="552812"/>
                  <a:pt x="186859" y="564886"/>
                </a:cubicBezTo>
                <a:cubicBezTo>
                  <a:pt x="215209" y="564098"/>
                  <a:pt x="232737" y="561201"/>
                  <a:pt x="239441" y="556196"/>
                </a:cubicBezTo>
                <a:cubicBezTo>
                  <a:pt x="246145" y="551192"/>
                  <a:pt x="253914" y="550618"/>
                  <a:pt x="262747" y="554476"/>
                </a:cubicBezTo>
                <a:cubicBezTo>
                  <a:pt x="271581" y="558333"/>
                  <a:pt x="278690" y="563155"/>
                  <a:pt x="284075" y="568941"/>
                </a:cubicBezTo>
                <a:cubicBezTo>
                  <a:pt x="289460" y="574727"/>
                  <a:pt x="289864" y="580112"/>
                  <a:pt x="285290" y="585095"/>
                </a:cubicBezTo>
                <a:cubicBezTo>
                  <a:pt x="280715" y="590079"/>
                  <a:pt x="277543" y="601895"/>
                  <a:pt x="275771" y="620544"/>
                </a:cubicBezTo>
                <a:cubicBezTo>
                  <a:pt x="274001" y="639194"/>
                  <a:pt x="272441" y="657951"/>
                  <a:pt x="271093" y="676815"/>
                </a:cubicBezTo>
                <a:cubicBezTo>
                  <a:pt x="269745" y="695680"/>
                  <a:pt x="265766" y="711953"/>
                  <a:pt x="259155" y="725633"/>
                </a:cubicBezTo>
                <a:cubicBezTo>
                  <a:pt x="252544" y="739314"/>
                  <a:pt x="242287" y="749714"/>
                  <a:pt x="228384" y="756834"/>
                </a:cubicBezTo>
                <a:cubicBezTo>
                  <a:pt x="214481" y="763954"/>
                  <a:pt x="207003" y="762165"/>
                  <a:pt x="205949" y="751467"/>
                </a:cubicBezTo>
                <a:cubicBezTo>
                  <a:pt x="204895" y="740769"/>
                  <a:pt x="199173" y="728594"/>
                  <a:pt x="188784" y="714942"/>
                </a:cubicBezTo>
                <a:cubicBezTo>
                  <a:pt x="178394" y="701291"/>
                  <a:pt x="179800" y="697662"/>
                  <a:pt x="193000" y="704058"/>
                </a:cubicBezTo>
                <a:cubicBezTo>
                  <a:pt x="206200" y="710454"/>
                  <a:pt x="215417" y="714053"/>
                  <a:pt x="220652" y="714856"/>
                </a:cubicBezTo>
                <a:cubicBezTo>
                  <a:pt x="225885" y="715659"/>
                  <a:pt x="230758" y="710852"/>
                  <a:pt x="235268" y="700434"/>
                </a:cubicBezTo>
                <a:cubicBezTo>
                  <a:pt x="239778" y="690016"/>
                  <a:pt x="242932" y="674238"/>
                  <a:pt x="244732" y="653100"/>
                </a:cubicBezTo>
                <a:cubicBezTo>
                  <a:pt x="246532" y="631963"/>
                  <a:pt x="247432" y="614281"/>
                  <a:pt x="247432" y="600056"/>
                </a:cubicBezTo>
                <a:cubicBezTo>
                  <a:pt x="247432" y="587221"/>
                  <a:pt x="246195" y="579976"/>
                  <a:pt x="243721" y="578320"/>
                </a:cubicBezTo>
                <a:cubicBezTo>
                  <a:pt x="241247" y="576663"/>
                  <a:pt x="235099" y="577068"/>
                  <a:pt x="225276" y="579535"/>
                </a:cubicBezTo>
                <a:lnTo>
                  <a:pt x="197140" y="586590"/>
                </a:lnTo>
                <a:cubicBezTo>
                  <a:pt x="190315" y="587522"/>
                  <a:pt x="184249" y="585285"/>
                  <a:pt x="178943" y="579879"/>
                </a:cubicBezTo>
                <a:cubicBezTo>
                  <a:pt x="165219" y="595467"/>
                  <a:pt x="150933" y="607463"/>
                  <a:pt x="136083" y="615866"/>
                </a:cubicBezTo>
                <a:cubicBezTo>
                  <a:pt x="132371" y="617967"/>
                  <a:pt x="129576" y="619245"/>
                  <a:pt x="127699" y="619701"/>
                </a:cubicBezTo>
                <a:lnTo>
                  <a:pt x="126037" y="619068"/>
                </a:lnTo>
                <a:lnTo>
                  <a:pt x="125718" y="624631"/>
                </a:lnTo>
                <a:cubicBezTo>
                  <a:pt x="125512" y="631963"/>
                  <a:pt x="125633" y="641026"/>
                  <a:pt x="126081" y="651820"/>
                </a:cubicBezTo>
                <a:cubicBezTo>
                  <a:pt x="126977" y="673410"/>
                  <a:pt x="126268" y="689757"/>
                  <a:pt x="123952" y="700864"/>
                </a:cubicBezTo>
                <a:cubicBezTo>
                  <a:pt x="121636" y="711970"/>
                  <a:pt x="118524" y="720904"/>
                  <a:pt x="114616" y="727666"/>
                </a:cubicBezTo>
                <a:cubicBezTo>
                  <a:pt x="110708" y="734427"/>
                  <a:pt x="106525" y="734528"/>
                  <a:pt x="102065" y="727967"/>
                </a:cubicBezTo>
                <a:cubicBezTo>
                  <a:pt x="97605" y="721406"/>
                  <a:pt x="94192" y="715957"/>
                  <a:pt x="91826" y="711619"/>
                </a:cubicBezTo>
                <a:cubicBezTo>
                  <a:pt x="89460" y="707281"/>
                  <a:pt x="87147" y="704937"/>
                  <a:pt x="84889" y="704585"/>
                </a:cubicBezTo>
                <a:cubicBezTo>
                  <a:pt x="82631" y="704234"/>
                  <a:pt x="71406" y="705707"/>
                  <a:pt x="51215" y="709006"/>
                </a:cubicBezTo>
                <a:cubicBezTo>
                  <a:pt x="46511" y="729111"/>
                  <a:pt x="41144" y="734610"/>
                  <a:pt x="35114" y="725504"/>
                </a:cubicBezTo>
                <a:cubicBezTo>
                  <a:pt x="29084" y="716398"/>
                  <a:pt x="26069" y="704273"/>
                  <a:pt x="26069" y="689130"/>
                </a:cubicBezTo>
                <a:cubicBezTo>
                  <a:pt x="26069" y="674862"/>
                  <a:pt x="25628" y="657133"/>
                  <a:pt x="24746" y="635946"/>
                </a:cubicBezTo>
                <a:cubicBezTo>
                  <a:pt x="23864" y="614758"/>
                  <a:pt x="20717" y="599421"/>
                  <a:pt x="15303" y="589935"/>
                </a:cubicBezTo>
                <a:cubicBezTo>
                  <a:pt x="9890" y="580449"/>
                  <a:pt x="10811" y="575706"/>
                  <a:pt x="18067" y="575706"/>
                </a:cubicBezTo>
                <a:cubicBezTo>
                  <a:pt x="22857" y="575706"/>
                  <a:pt x="28457" y="576144"/>
                  <a:pt x="34867" y="577018"/>
                </a:cubicBezTo>
                <a:cubicBezTo>
                  <a:pt x="41750" y="568371"/>
                  <a:pt x="49429" y="554999"/>
                  <a:pt x="57904" y="536902"/>
                </a:cubicBezTo>
                <a:cubicBezTo>
                  <a:pt x="66379" y="518804"/>
                  <a:pt x="69043" y="504546"/>
                  <a:pt x="65896" y="494128"/>
                </a:cubicBezTo>
                <a:cubicBezTo>
                  <a:pt x="62748" y="483710"/>
                  <a:pt x="70674" y="482624"/>
                  <a:pt x="89675" y="490869"/>
                </a:cubicBezTo>
                <a:cubicBezTo>
                  <a:pt x="105880" y="498699"/>
                  <a:pt x="110888" y="505593"/>
                  <a:pt x="104700" y="511552"/>
                </a:cubicBezTo>
                <a:cubicBezTo>
                  <a:pt x="98512" y="517510"/>
                  <a:pt x="91848" y="525845"/>
                  <a:pt x="84706" y="536557"/>
                </a:cubicBezTo>
                <a:cubicBezTo>
                  <a:pt x="77565" y="547270"/>
                  <a:pt x="66623" y="560757"/>
                  <a:pt x="51881" y="577018"/>
                </a:cubicBezTo>
                <a:cubicBezTo>
                  <a:pt x="69233" y="574523"/>
                  <a:pt x="81293" y="570300"/>
                  <a:pt x="88062" y="564349"/>
                </a:cubicBezTo>
                <a:cubicBezTo>
                  <a:pt x="94830" y="558398"/>
                  <a:pt x="102158" y="557343"/>
                  <a:pt x="110045" y="561187"/>
                </a:cubicBezTo>
                <a:cubicBezTo>
                  <a:pt x="117932" y="565030"/>
                  <a:pt x="124834" y="569031"/>
                  <a:pt x="130749" y="573189"/>
                </a:cubicBezTo>
                <a:cubicBezTo>
                  <a:pt x="136664" y="577348"/>
                  <a:pt x="138002" y="582227"/>
                  <a:pt x="134761" y="587827"/>
                </a:cubicBezTo>
                <a:cubicBezTo>
                  <a:pt x="131520" y="593427"/>
                  <a:pt x="129039" y="600095"/>
                  <a:pt x="127318" y="607832"/>
                </a:cubicBezTo>
                <a:cubicBezTo>
                  <a:pt x="126888" y="609766"/>
                  <a:pt x="126539" y="612133"/>
                  <a:pt x="126273" y="614933"/>
                </a:cubicBezTo>
                <a:lnTo>
                  <a:pt x="126251" y="615305"/>
                </a:lnTo>
                <a:lnTo>
                  <a:pt x="127440" y="612571"/>
                </a:lnTo>
                <a:cubicBezTo>
                  <a:pt x="129232" y="609738"/>
                  <a:pt x="131941" y="606082"/>
                  <a:pt x="135567" y="601605"/>
                </a:cubicBezTo>
                <a:cubicBezTo>
                  <a:pt x="150073" y="583694"/>
                  <a:pt x="163344" y="563219"/>
                  <a:pt x="175383" y="540182"/>
                </a:cubicBezTo>
                <a:cubicBezTo>
                  <a:pt x="187422" y="517144"/>
                  <a:pt x="191867" y="500205"/>
                  <a:pt x="188719" y="489364"/>
                </a:cubicBezTo>
                <a:cubicBezTo>
                  <a:pt x="186358" y="481233"/>
                  <a:pt x="188011" y="477081"/>
                  <a:pt x="193676" y="476907"/>
                </a:cubicBezTo>
                <a:close/>
                <a:moveTo>
                  <a:pt x="2731277" y="476470"/>
                </a:moveTo>
                <a:cubicBezTo>
                  <a:pt x="2739293" y="476044"/>
                  <a:pt x="2746376" y="478560"/>
                  <a:pt x="2752528" y="484018"/>
                </a:cubicBezTo>
                <a:cubicBezTo>
                  <a:pt x="2760731" y="491296"/>
                  <a:pt x="2762057" y="496261"/>
                  <a:pt x="2756507" y="498914"/>
                </a:cubicBezTo>
                <a:cubicBezTo>
                  <a:pt x="2750958" y="501567"/>
                  <a:pt x="2744257" y="503353"/>
                  <a:pt x="2736406" y="504270"/>
                </a:cubicBezTo>
                <a:cubicBezTo>
                  <a:pt x="2728555" y="505188"/>
                  <a:pt x="2718230" y="506307"/>
                  <a:pt x="2705431" y="507626"/>
                </a:cubicBezTo>
                <a:cubicBezTo>
                  <a:pt x="2692633" y="508945"/>
                  <a:pt x="2674639" y="510960"/>
                  <a:pt x="2651451" y="513670"/>
                </a:cubicBezTo>
                <a:cubicBezTo>
                  <a:pt x="2660442" y="516768"/>
                  <a:pt x="2664246" y="520389"/>
                  <a:pt x="2662862" y="524533"/>
                </a:cubicBezTo>
                <a:cubicBezTo>
                  <a:pt x="2661479" y="528677"/>
                  <a:pt x="2660371" y="536278"/>
                  <a:pt x="2659539" y="547334"/>
                </a:cubicBezTo>
                <a:cubicBezTo>
                  <a:pt x="2673707" y="545685"/>
                  <a:pt x="2683935" y="543247"/>
                  <a:pt x="2690223" y="540021"/>
                </a:cubicBezTo>
                <a:cubicBezTo>
                  <a:pt x="2696512" y="536794"/>
                  <a:pt x="2703244" y="536622"/>
                  <a:pt x="2710422" y="539504"/>
                </a:cubicBezTo>
                <a:cubicBezTo>
                  <a:pt x="2717599" y="542387"/>
                  <a:pt x="2724411" y="546406"/>
                  <a:pt x="2730856" y="551561"/>
                </a:cubicBezTo>
                <a:cubicBezTo>
                  <a:pt x="2737303" y="556716"/>
                  <a:pt x="2738500" y="562893"/>
                  <a:pt x="2734449" y="570092"/>
                </a:cubicBezTo>
                <a:cubicBezTo>
                  <a:pt x="2730398" y="577291"/>
                  <a:pt x="2729204" y="598048"/>
                  <a:pt x="2730867" y="632364"/>
                </a:cubicBezTo>
                <a:lnTo>
                  <a:pt x="2739192" y="632515"/>
                </a:lnTo>
                <a:cubicBezTo>
                  <a:pt x="2752930" y="630694"/>
                  <a:pt x="2765391" y="628414"/>
                  <a:pt x="2776577" y="625675"/>
                </a:cubicBezTo>
                <a:cubicBezTo>
                  <a:pt x="2787762" y="622936"/>
                  <a:pt x="2797822" y="626994"/>
                  <a:pt x="2806756" y="637849"/>
                </a:cubicBezTo>
                <a:cubicBezTo>
                  <a:pt x="2815690" y="648705"/>
                  <a:pt x="2811136" y="654133"/>
                  <a:pt x="2793097" y="654133"/>
                </a:cubicBezTo>
                <a:cubicBezTo>
                  <a:pt x="2777925" y="654133"/>
                  <a:pt x="2757253" y="654950"/>
                  <a:pt x="2731082" y="656585"/>
                </a:cubicBezTo>
                <a:cubicBezTo>
                  <a:pt x="2731082" y="675285"/>
                  <a:pt x="2731527" y="691726"/>
                  <a:pt x="2732416" y="705908"/>
                </a:cubicBezTo>
                <a:cubicBezTo>
                  <a:pt x="2733305" y="720091"/>
                  <a:pt x="2732796" y="732176"/>
                  <a:pt x="2730889" y="742164"/>
                </a:cubicBezTo>
                <a:cubicBezTo>
                  <a:pt x="2728982" y="752152"/>
                  <a:pt x="2723844" y="761795"/>
                  <a:pt x="2715477" y="771095"/>
                </a:cubicBezTo>
                <a:cubicBezTo>
                  <a:pt x="2707109" y="780395"/>
                  <a:pt x="2700527" y="780112"/>
                  <a:pt x="2695730" y="770245"/>
                </a:cubicBezTo>
                <a:cubicBezTo>
                  <a:pt x="2690933" y="760379"/>
                  <a:pt x="2682552" y="750682"/>
                  <a:pt x="2670585" y="741153"/>
                </a:cubicBezTo>
                <a:cubicBezTo>
                  <a:pt x="2658618" y="731624"/>
                  <a:pt x="2660141" y="728433"/>
                  <a:pt x="2675155" y="731581"/>
                </a:cubicBezTo>
                <a:cubicBezTo>
                  <a:pt x="2690170" y="734728"/>
                  <a:pt x="2698942" y="734449"/>
                  <a:pt x="2701473" y="730742"/>
                </a:cubicBezTo>
                <a:cubicBezTo>
                  <a:pt x="2704005" y="727035"/>
                  <a:pt x="2705044" y="717825"/>
                  <a:pt x="2704592" y="703112"/>
                </a:cubicBezTo>
                <a:cubicBezTo>
                  <a:pt x="2704141" y="688399"/>
                  <a:pt x="2703915" y="673420"/>
                  <a:pt x="2703915" y="658177"/>
                </a:cubicBezTo>
                <a:cubicBezTo>
                  <a:pt x="2660464" y="661747"/>
                  <a:pt x="2624448" y="665634"/>
                  <a:pt x="2595868" y="669835"/>
                </a:cubicBezTo>
                <a:cubicBezTo>
                  <a:pt x="2595080" y="684807"/>
                  <a:pt x="2594001" y="699161"/>
                  <a:pt x="2592631" y="712899"/>
                </a:cubicBezTo>
                <a:cubicBezTo>
                  <a:pt x="2591262" y="726637"/>
                  <a:pt x="2587870" y="738496"/>
                  <a:pt x="2582457" y="748477"/>
                </a:cubicBezTo>
                <a:cubicBezTo>
                  <a:pt x="2577043" y="758458"/>
                  <a:pt x="2571415" y="757651"/>
                  <a:pt x="2565571" y="746057"/>
                </a:cubicBezTo>
                <a:cubicBezTo>
                  <a:pt x="2559728" y="734463"/>
                  <a:pt x="2558828" y="723159"/>
                  <a:pt x="2562872" y="712146"/>
                </a:cubicBezTo>
                <a:cubicBezTo>
                  <a:pt x="2566916" y="701133"/>
                  <a:pt x="2569841" y="688090"/>
                  <a:pt x="2571648" y="673019"/>
                </a:cubicBezTo>
                <a:cubicBezTo>
                  <a:pt x="2555486" y="675643"/>
                  <a:pt x="2542942" y="677651"/>
                  <a:pt x="2534016" y="679042"/>
                </a:cubicBezTo>
                <a:cubicBezTo>
                  <a:pt x="2525089" y="680433"/>
                  <a:pt x="2516531" y="677056"/>
                  <a:pt x="2508343" y="668910"/>
                </a:cubicBezTo>
                <a:cubicBezTo>
                  <a:pt x="2500155" y="660765"/>
                  <a:pt x="2501488" y="656693"/>
                  <a:pt x="2512344" y="656693"/>
                </a:cubicBezTo>
                <a:cubicBezTo>
                  <a:pt x="2520274" y="656693"/>
                  <a:pt x="2540522" y="654606"/>
                  <a:pt x="2573089" y="650433"/>
                </a:cubicBezTo>
                <a:cubicBezTo>
                  <a:pt x="2573921" y="626743"/>
                  <a:pt x="2574337" y="609047"/>
                  <a:pt x="2574337" y="597346"/>
                </a:cubicBezTo>
                <a:cubicBezTo>
                  <a:pt x="2574337" y="585529"/>
                  <a:pt x="2572315" y="575366"/>
                  <a:pt x="2568271" y="566855"/>
                </a:cubicBezTo>
                <a:cubicBezTo>
                  <a:pt x="2564227" y="558344"/>
                  <a:pt x="2565281" y="554554"/>
                  <a:pt x="2571433" y="555486"/>
                </a:cubicBezTo>
                <a:cubicBezTo>
                  <a:pt x="2577585" y="556419"/>
                  <a:pt x="2582568" y="557093"/>
                  <a:pt x="2586382" y="557508"/>
                </a:cubicBezTo>
                <a:cubicBezTo>
                  <a:pt x="2590197" y="557924"/>
                  <a:pt x="2605534" y="556117"/>
                  <a:pt x="2632393" y="552088"/>
                </a:cubicBezTo>
                <a:cubicBezTo>
                  <a:pt x="2632393" y="535181"/>
                  <a:pt x="2631067" y="523300"/>
                  <a:pt x="2628414" y="516445"/>
                </a:cubicBezTo>
                <a:cubicBezTo>
                  <a:pt x="2613069" y="518180"/>
                  <a:pt x="2601561" y="519726"/>
                  <a:pt x="2593890" y="521081"/>
                </a:cubicBezTo>
                <a:cubicBezTo>
                  <a:pt x="2586218" y="522436"/>
                  <a:pt x="2578854" y="523576"/>
                  <a:pt x="2571798" y="524501"/>
                </a:cubicBezTo>
                <a:cubicBezTo>
                  <a:pt x="2564743" y="525426"/>
                  <a:pt x="2556881" y="522117"/>
                  <a:pt x="2548212" y="514574"/>
                </a:cubicBezTo>
                <a:cubicBezTo>
                  <a:pt x="2539544" y="507031"/>
                  <a:pt x="2541386" y="502976"/>
                  <a:pt x="2553741" y="502410"/>
                </a:cubicBezTo>
                <a:cubicBezTo>
                  <a:pt x="2566095" y="501843"/>
                  <a:pt x="2583690" y="500212"/>
                  <a:pt x="2606527" y="497516"/>
                </a:cubicBezTo>
                <a:cubicBezTo>
                  <a:pt x="2629364" y="494820"/>
                  <a:pt x="2651598" y="491669"/>
                  <a:pt x="2673230" y="488062"/>
                </a:cubicBezTo>
                <a:cubicBezTo>
                  <a:pt x="2694863" y="484456"/>
                  <a:pt x="2711436" y="481061"/>
                  <a:pt x="2722951" y="477877"/>
                </a:cubicBezTo>
                <a:cubicBezTo>
                  <a:pt x="2725830" y="477081"/>
                  <a:pt x="2728605" y="476612"/>
                  <a:pt x="2731277" y="476470"/>
                </a:cubicBezTo>
                <a:close/>
                <a:moveTo>
                  <a:pt x="1951376" y="474048"/>
                </a:moveTo>
                <a:cubicBezTo>
                  <a:pt x="1954252" y="474412"/>
                  <a:pt x="1957778" y="475212"/>
                  <a:pt x="1961953" y="476447"/>
                </a:cubicBezTo>
                <a:cubicBezTo>
                  <a:pt x="1978652" y="481387"/>
                  <a:pt x="1985636" y="487424"/>
                  <a:pt x="1982904" y="494558"/>
                </a:cubicBezTo>
                <a:cubicBezTo>
                  <a:pt x="1980172" y="501693"/>
                  <a:pt x="1978588" y="510519"/>
                  <a:pt x="1978150" y="521038"/>
                </a:cubicBezTo>
                <a:cubicBezTo>
                  <a:pt x="1977713" y="531556"/>
                  <a:pt x="1977064" y="545269"/>
                  <a:pt x="1976203" y="562176"/>
                </a:cubicBezTo>
                <a:cubicBezTo>
                  <a:pt x="1983431" y="560484"/>
                  <a:pt x="1990035" y="558717"/>
                  <a:pt x="1996014" y="556874"/>
                </a:cubicBezTo>
                <a:cubicBezTo>
                  <a:pt x="2001994" y="555031"/>
                  <a:pt x="2009107" y="554110"/>
                  <a:pt x="2017353" y="554110"/>
                </a:cubicBezTo>
                <a:cubicBezTo>
                  <a:pt x="2031320" y="559301"/>
                  <a:pt x="2034970" y="564399"/>
                  <a:pt x="2028302" y="569404"/>
                </a:cubicBezTo>
                <a:cubicBezTo>
                  <a:pt x="2021633" y="574408"/>
                  <a:pt x="2009996" y="579212"/>
                  <a:pt x="1993390" y="583816"/>
                </a:cubicBezTo>
                <a:lnTo>
                  <a:pt x="1975709" y="588505"/>
                </a:lnTo>
                <a:cubicBezTo>
                  <a:pt x="1975150" y="591875"/>
                  <a:pt x="1974870" y="594607"/>
                  <a:pt x="1974870" y="596700"/>
                </a:cubicBezTo>
                <a:cubicBezTo>
                  <a:pt x="1984191" y="606867"/>
                  <a:pt x="1995717" y="617045"/>
                  <a:pt x="2009448" y="627234"/>
                </a:cubicBezTo>
                <a:cubicBezTo>
                  <a:pt x="2023178" y="637423"/>
                  <a:pt x="2035715" y="644697"/>
                  <a:pt x="2047058" y="649056"/>
                </a:cubicBezTo>
                <a:cubicBezTo>
                  <a:pt x="2058401" y="653416"/>
                  <a:pt x="2069676" y="657721"/>
                  <a:pt x="2080883" y="661973"/>
                </a:cubicBezTo>
                <a:cubicBezTo>
                  <a:pt x="2092090" y="666225"/>
                  <a:pt x="2088462" y="669581"/>
                  <a:pt x="2069999" y="672040"/>
                </a:cubicBezTo>
                <a:cubicBezTo>
                  <a:pt x="2051536" y="674499"/>
                  <a:pt x="2036963" y="675249"/>
                  <a:pt x="2026280" y="674288"/>
                </a:cubicBezTo>
                <a:cubicBezTo>
                  <a:pt x="2015596" y="673327"/>
                  <a:pt x="2006400" y="667308"/>
                  <a:pt x="1998692" y="656230"/>
                </a:cubicBezTo>
                <a:cubicBezTo>
                  <a:pt x="1990985" y="645152"/>
                  <a:pt x="1981832" y="630500"/>
                  <a:pt x="1971235" y="612274"/>
                </a:cubicBezTo>
                <a:cubicBezTo>
                  <a:pt x="1968883" y="625338"/>
                  <a:pt x="1961605" y="638204"/>
                  <a:pt x="1949402" y="650874"/>
                </a:cubicBezTo>
                <a:cubicBezTo>
                  <a:pt x="1937198" y="663544"/>
                  <a:pt x="1922392" y="671976"/>
                  <a:pt x="1904983" y="676170"/>
                </a:cubicBezTo>
                <a:cubicBezTo>
                  <a:pt x="1887574" y="680365"/>
                  <a:pt x="1885312" y="677894"/>
                  <a:pt x="1898196" y="668760"/>
                </a:cubicBezTo>
                <a:cubicBezTo>
                  <a:pt x="1911081" y="659625"/>
                  <a:pt x="1922334" y="648723"/>
                  <a:pt x="1931957" y="636053"/>
                </a:cubicBezTo>
                <a:cubicBezTo>
                  <a:pt x="1941579" y="623384"/>
                  <a:pt x="1947279" y="608710"/>
                  <a:pt x="1949058" y="592033"/>
                </a:cubicBezTo>
                <a:cubicBezTo>
                  <a:pt x="1940539" y="592936"/>
                  <a:pt x="1932559" y="591280"/>
                  <a:pt x="1925117" y="587064"/>
                </a:cubicBezTo>
                <a:cubicBezTo>
                  <a:pt x="1917674" y="582848"/>
                  <a:pt x="1917548" y="579707"/>
                  <a:pt x="1924740" y="577642"/>
                </a:cubicBezTo>
                <a:cubicBezTo>
                  <a:pt x="1931932" y="575577"/>
                  <a:pt x="1940503" y="573017"/>
                  <a:pt x="1950456" y="569963"/>
                </a:cubicBezTo>
                <a:cubicBezTo>
                  <a:pt x="1951316" y="542458"/>
                  <a:pt x="1951309" y="523260"/>
                  <a:pt x="1950434" y="512369"/>
                </a:cubicBezTo>
                <a:cubicBezTo>
                  <a:pt x="1949559" y="501478"/>
                  <a:pt x="1947086" y="491533"/>
                  <a:pt x="1943013" y="482534"/>
                </a:cubicBezTo>
                <a:cubicBezTo>
                  <a:pt x="1939959" y="475785"/>
                  <a:pt x="1942746" y="472957"/>
                  <a:pt x="1951376" y="474048"/>
                </a:cubicBezTo>
                <a:close/>
                <a:moveTo>
                  <a:pt x="4731336" y="473672"/>
                </a:moveTo>
                <a:cubicBezTo>
                  <a:pt x="4735179" y="472389"/>
                  <a:pt x="4742181" y="474317"/>
                  <a:pt x="4752341" y="479458"/>
                </a:cubicBezTo>
                <a:cubicBezTo>
                  <a:pt x="4762501" y="484599"/>
                  <a:pt x="4766003" y="490203"/>
                  <a:pt x="4762848" y="496269"/>
                </a:cubicBezTo>
                <a:cubicBezTo>
                  <a:pt x="4759694" y="502335"/>
                  <a:pt x="4758116" y="524304"/>
                  <a:pt x="4758116" y="562176"/>
                </a:cubicBezTo>
                <a:lnTo>
                  <a:pt x="4780143" y="558240"/>
                </a:lnTo>
                <a:cubicBezTo>
                  <a:pt x="4790697" y="555472"/>
                  <a:pt x="4798215" y="556673"/>
                  <a:pt x="4802696" y="561843"/>
                </a:cubicBezTo>
                <a:cubicBezTo>
                  <a:pt x="4807178" y="567012"/>
                  <a:pt x="4804815" y="571304"/>
                  <a:pt x="4795608" y="574717"/>
                </a:cubicBezTo>
                <a:cubicBezTo>
                  <a:pt x="4786402" y="578130"/>
                  <a:pt x="4773460" y="581034"/>
                  <a:pt x="4756783" y="583428"/>
                </a:cubicBezTo>
                <a:lnTo>
                  <a:pt x="4756783" y="588333"/>
                </a:lnTo>
                <a:cubicBezTo>
                  <a:pt x="4770563" y="589953"/>
                  <a:pt x="4781430" y="593545"/>
                  <a:pt x="4789381" y="599109"/>
                </a:cubicBezTo>
                <a:cubicBezTo>
                  <a:pt x="4797333" y="604673"/>
                  <a:pt x="4799796" y="611858"/>
                  <a:pt x="4796770" y="620663"/>
                </a:cubicBezTo>
                <a:cubicBezTo>
                  <a:pt x="4793745" y="629468"/>
                  <a:pt x="4787219" y="629009"/>
                  <a:pt x="4777196" y="619286"/>
                </a:cubicBezTo>
                <a:cubicBezTo>
                  <a:pt x="4767172" y="609563"/>
                  <a:pt x="4760368" y="602730"/>
                  <a:pt x="4756783" y="598787"/>
                </a:cubicBezTo>
                <a:cubicBezTo>
                  <a:pt x="4756783" y="607104"/>
                  <a:pt x="4755474" y="615708"/>
                  <a:pt x="4752857" y="624599"/>
                </a:cubicBezTo>
                <a:cubicBezTo>
                  <a:pt x="4750240" y="633490"/>
                  <a:pt x="4745938" y="633985"/>
                  <a:pt x="4739951" y="626083"/>
                </a:cubicBezTo>
                <a:cubicBezTo>
                  <a:pt x="4733964" y="618182"/>
                  <a:pt x="4731644" y="611406"/>
                  <a:pt x="4732992" y="605756"/>
                </a:cubicBezTo>
                <a:cubicBezTo>
                  <a:pt x="4734340" y="600106"/>
                  <a:pt x="4734978" y="595080"/>
                  <a:pt x="4734907" y="590677"/>
                </a:cubicBezTo>
                <a:cubicBezTo>
                  <a:pt x="4717010" y="618038"/>
                  <a:pt x="4697930" y="636129"/>
                  <a:pt x="4677668" y="644948"/>
                </a:cubicBezTo>
                <a:cubicBezTo>
                  <a:pt x="4657405" y="653767"/>
                  <a:pt x="4652576" y="653179"/>
                  <a:pt x="4663180" y="643184"/>
                </a:cubicBezTo>
                <a:cubicBezTo>
                  <a:pt x="4673785" y="633189"/>
                  <a:pt x="4684641" y="622416"/>
                  <a:pt x="4695747" y="610865"/>
                </a:cubicBezTo>
                <a:cubicBezTo>
                  <a:pt x="4706854" y="599314"/>
                  <a:pt x="4714544" y="590785"/>
                  <a:pt x="4718817" y="585278"/>
                </a:cubicBezTo>
                <a:cubicBezTo>
                  <a:pt x="4709869" y="589666"/>
                  <a:pt x="4702526" y="592341"/>
                  <a:pt x="4696790" y="593302"/>
                </a:cubicBezTo>
                <a:cubicBezTo>
                  <a:pt x="4691054" y="594262"/>
                  <a:pt x="4684067" y="590889"/>
                  <a:pt x="4675829" y="583181"/>
                </a:cubicBezTo>
                <a:cubicBezTo>
                  <a:pt x="4667590" y="575473"/>
                  <a:pt x="4669031" y="572078"/>
                  <a:pt x="4680152" y="572996"/>
                </a:cubicBezTo>
                <a:cubicBezTo>
                  <a:pt x="4691273" y="573914"/>
                  <a:pt x="4709560" y="571913"/>
                  <a:pt x="4735014" y="566995"/>
                </a:cubicBezTo>
                <a:lnTo>
                  <a:pt x="4735014" y="520425"/>
                </a:lnTo>
                <a:cubicBezTo>
                  <a:pt x="4735014" y="502356"/>
                  <a:pt x="4733440" y="490368"/>
                  <a:pt x="4730293" y="484459"/>
                </a:cubicBezTo>
                <a:cubicBezTo>
                  <a:pt x="4727145" y="478551"/>
                  <a:pt x="4727493" y="474955"/>
                  <a:pt x="4731336" y="473672"/>
                </a:cubicBezTo>
                <a:close/>
                <a:moveTo>
                  <a:pt x="445086" y="473672"/>
                </a:moveTo>
                <a:cubicBezTo>
                  <a:pt x="448929" y="472389"/>
                  <a:pt x="455931" y="474317"/>
                  <a:pt x="466091" y="479458"/>
                </a:cubicBezTo>
                <a:cubicBezTo>
                  <a:pt x="476251" y="484599"/>
                  <a:pt x="479753" y="490203"/>
                  <a:pt x="476599" y="496269"/>
                </a:cubicBezTo>
                <a:cubicBezTo>
                  <a:pt x="473444" y="502335"/>
                  <a:pt x="471866" y="524304"/>
                  <a:pt x="471866" y="562176"/>
                </a:cubicBezTo>
                <a:lnTo>
                  <a:pt x="493893" y="558240"/>
                </a:lnTo>
                <a:cubicBezTo>
                  <a:pt x="504447" y="555472"/>
                  <a:pt x="511965" y="556673"/>
                  <a:pt x="516446" y="561843"/>
                </a:cubicBezTo>
                <a:cubicBezTo>
                  <a:pt x="520928" y="567012"/>
                  <a:pt x="518565" y="571304"/>
                  <a:pt x="509359" y="574717"/>
                </a:cubicBezTo>
                <a:cubicBezTo>
                  <a:pt x="500152" y="578130"/>
                  <a:pt x="487210" y="581034"/>
                  <a:pt x="470532" y="583428"/>
                </a:cubicBezTo>
                <a:lnTo>
                  <a:pt x="470532" y="588333"/>
                </a:lnTo>
                <a:cubicBezTo>
                  <a:pt x="484314" y="589953"/>
                  <a:pt x="495180" y="593545"/>
                  <a:pt x="503132" y="599109"/>
                </a:cubicBezTo>
                <a:cubicBezTo>
                  <a:pt x="511083" y="604673"/>
                  <a:pt x="513546" y="611858"/>
                  <a:pt x="510520" y="620663"/>
                </a:cubicBezTo>
                <a:cubicBezTo>
                  <a:pt x="507495" y="629468"/>
                  <a:pt x="500970" y="629009"/>
                  <a:pt x="490946" y="619286"/>
                </a:cubicBezTo>
                <a:cubicBezTo>
                  <a:pt x="480923" y="609563"/>
                  <a:pt x="474118" y="602730"/>
                  <a:pt x="470532" y="598787"/>
                </a:cubicBezTo>
                <a:cubicBezTo>
                  <a:pt x="470532" y="607104"/>
                  <a:pt x="469224" y="615708"/>
                  <a:pt x="466607" y="624599"/>
                </a:cubicBezTo>
                <a:cubicBezTo>
                  <a:pt x="463990" y="633490"/>
                  <a:pt x="459688" y="633985"/>
                  <a:pt x="453701" y="626083"/>
                </a:cubicBezTo>
                <a:cubicBezTo>
                  <a:pt x="447714" y="618182"/>
                  <a:pt x="445394" y="611406"/>
                  <a:pt x="446742" y="605756"/>
                </a:cubicBezTo>
                <a:cubicBezTo>
                  <a:pt x="448090" y="600106"/>
                  <a:pt x="448729" y="595080"/>
                  <a:pt x="448657" y="590677"/>
                </a:cubicBezTo>
                <a:cubicBezTo>
                  <a:pt x="430760" y="618038"/>
                  <a:pt x="411680" y="636129"/>
                  <a:pt x="391418" y="644948"/>
                </a:cubicBezTo>
                <a:cubicBezTo>
                  <a:pt x="371155" y="653767"/>
                  <a:pt x="366326" y="653179"/>
                  <a:pt x="376931" y="643184"/>
                </a:cubicBezTo>
                <a:cubicBezTo>
                  <a:pt x="387535" y="633189"/>
                  <a:pt x="398391" y="622416"/>
                  <a:pt x="409497" y="610865"/>
                </a:cubicBezTo>
                <a:cubicBezTo>
                  <a:pt x="420604" y="599314"/>
                  <a:pt x="428294" y="590785"/>
                  <a:pt x="432567" y="585278"/>
                </a:cubicBezTo>
                <a:cubicBezTo>
                  <a:pt x="423619" y="589666"/>
                  <a:pt x="416277" y="592341"/>
                  <a:pt x="410540" y="593302"/>
                </a:cubicBezTo>
                <a:cubicBezTo>
                  <a:pt x="404804" y="594262"/>
                  <a:pt x="397817" y="590889"/>
                  <a:pt x="389578" y="583181"/>
                </a:cubicBezTo>
                <a:cubicBezTo>
                  <a:pt x="381340" y="575473"/>
                  <a:pt x="382782" y="572078"/>
                  <a:pt x="393902" y="572996"/>
                </a:cubicBezTo>
                <a:cubicBezTo>
                  <a:pt x="405023" y="573914"/>
                  <a:pt x="423311" y="571913"/>
                  <a:pt x="448764" y="566995"/>
                </a:cubicBezTo>
                <a:lnTo>
                  <a:pt x="448764" y="520425"/>
                </a:lnTo>
                <a:cubicBezTo>
                  <a:pt x="448764" y="502356"/>
                  <a:pt x="447190" y="490368"/>
                  <a:pt x="444043" y="484459"/>
                </a:cubicBezTo>
                <a:cubicBezTo>
                  <a:pt x="440895" y="478551"/>
                  <a:pt x="441243" y="474955"/>
                  <a:pt x="445086" y="473672"/>
                </a:cubicBezTo>
                <a:close/>
                <a:moveTo>
                  <a:pt x="796404" y="469112"/>
                </a:moveTo>
                <a:cubicBezTo>
                  <a:pt x="804010" y="470051"/>
                  <a:pt x="811912" y="472123"/>
                  <a:pt x="820108" y="475328"/>
                </a:cubicBezTo>
                <a:cubicBezTo>
                  <a:pt x="828303" y="478533"/>
                  <a:pt x="831479" y="482330"/>
                  <a:pt x="829637" y="486718"/>
                </a:cubicBezTo>
                <a:cubicBezTo>
                  <a:pt x="827794" y="491106"/>
                  <a:pt x="826442" y="499735"/>
                  <a:pt x="825582" y="512606"/>
                </a:cubicBezTo>
                <a:cubicBezTo>
                  <a:pt x="824721" y="525476"/>
                  <a:pt x="824291" y="542000"/>
                  <a:pt x="824291" y="562176"/>
                </a:cubicBezTo>
                <a:cubicBezTo>
                  <a:pt x="826084" y="562291"/>
                  <a:pt x="830924" y="561194"/>
                  <a:pt x="838811" y="558885"/>
                </a:cubicBezTo>
                <a:cubicBezTo>
                  <a:pt x="846698" y="556576"/>
                  <a:pt x="853900" y="557802"/>
                  <a:pt x="860418" y="562563"/>
                </a:cubicBezTo>
                <a:cubicBezTo>
                  <a:pt x="866936" y="567324"/>
                  <a:pt x="867710" y="571372"/>
                  <a:pt x="862741" y="574706"/>
                </a:cubicBezTo>
                <a:cubicBezTo>
                  <a:pt x="857772" y="578040"/>
                  <a:pt x="852287" y="580403"/>
                  <a:pt x="846286" y="581794"/>
                </a:cubicBezTo>
                <a:cubicBezTo>
                  <a:pt x="840284" y="583185"/>
                  <a:pt x="832953" y="584963"/>
                  <a:pt x="824291" y="587128"/>
                </a:cubicBezTo>
                <a:lnTo>
                  <a:pt x="824291" y="616189"/>
                </a:lnTo>
                <a:cubicBezTo>
                  <a:pt x="831031" y="616189"/>
                  <a:pt x="838753" y="617472"/>
                  <a:pt x="847458" y="620039"/>
                </a:cubicBezTo>
                <a:cubicBezTo>
                  <a:pt x="856162" y="622606"/>
                  <a:pt x="861003" y="628930"/>
                  <a:pt x="861977" y="639011"/>
                </a:cubicBezTo>
                <a:cubicBezTo>
                  <a:pt x="862953" y="649092"/>
                  <a:pt x="860264" y="654133"/>
                  <a:pt x="853911" y="654133"/>
                </a:cubicBezTo>
                <a:cubicBezTo>
                  <a:pt x="850068" y="654133"/>
                  <a:pt x="845271" y="651491"/>
                  <a:pt x="839521" y="646206"/>
                </a:cubicBezTo>
                <a:cubicBezTo>
                  <a:pt x="833770" y="640922"/>
                  <a:pt x="828694" y="635462"/>
                  <a:pt x="824291" y="629826"/>
                </a:cubicBezTo>
                <a:lnTo>
                  <a:pt x="824291" y="708038"/>
                </a:lnTo>
                <a:cubicBezTo>
                  <a:pt x="824291" y="728931"/>
                  <a:pt x="823008" y="745190"/>
                  <a:pt x="820441" y="756812"/>
                </a:cubicBezTo>
                <a:cubicBezTo>
                  <a:pt x="817874" y="768435"/>
                  <a:pt x="814250" y="773967"/>
                  <a:pt x="809567" y="773407"/>
                </a:cubicBezTo>
                <a:cubicBezTo>
                  <a:pt x="804885" y="772848"/>
                  <a:pt x="800293" y="767973"/>
                  <a:pt x="795790" y="758780"/>
                </a:cubicBezTo>
                <a:cubicBezTo>
                  <a:pt x="791288" y="749588"/>
                  <a:pt x="790391" y="740550"/>
                  <a:pt x="793101" y="731667"/>
                </a:cubicBezTo>
                <a:cubicBezTo>
                  <a:pt x="795812" y="722783"/>
                  <a:pt x="797611" y="708737"/>
                  <a:pt x="798500" y="689528"/>
                </a:cubicBezTo>
                <a:cubicBezTo>
                  <a:pt x="799390" y="670319"/>
                  <a:pt x="800286" y="647723"/>
                  <a:pt x="801189" y="621738"/>
                </a:cubicBezTo>
                <a:cubicBezTo>
                  <a:pt x="794421" y="641399"/>
                  <a:pt x="784189" y="658765"/>
                  <a:pt x="770494" y="673836"/>
                </a:cubicBezTo>
                <a:cubicBezTo>
                  <a:pt x="756799" y="688908"/>
                  <a:pt x="742068" y="700412"/>
                  <a:pt x="726301" y="708350"/>
                </a:cubicBezTo>
                <a:cubicBezTo>
                  <a:pt x="710534" y="716287"/>
                  <a:pt x="708809" y="713738"/>
                  <a:pt x="721128" y="700703"/>
                </a:cubicBezTo>
                <a:cubicBezTo>
                  <a:pt x="733446" y="687667"/>
                  <a:pt x="746747" y="670886"/>
                  <a:pt x="761030" y="650358"/>
                </a:cubicBezTo>
                <a:cubicBezTo>
                  <a:pt x="775312" y="629830"/>
                  <a:pt x="786003" y="610388"/>
                  <a:pt x="793101" y="592033"/>
                </a:cubicBezTo>
                <a:cubicBezTo>
                  <a:pt x="783321" y="594728"/>
                  <a:pt x="773219" y="596976"/>
                  <a:pt x="762793" y="598776"/>
                </a:cubicBezTo>
                <a:cubicBezTo>
                  <a:pt x="752368" y="600576"/>
                  <a:pt x="741537" y="599396"/>
                  <a:pt x="730302" y="595238"/>
                </a:cubicBezTo>
                <a:cubicBezTo>
                  <a:pt x="719066" y="591079"/>
                  <a:pt x="721422" y="587472"/>
                  <a:pt x="737368" y="584418"/>
                </a:cubicBezTo>
                <a:cubicBezTo>
                  <a:pt x="753314" y="581363"/>
                  <a:pt x="774136" y="576516"/>
                  <a:pt x="799834" y="569877"/>
                </a:cubicBezTo>
                <a:cubicBezTo>
                  <a:pt x="799834" y="551478"/>
                  <a:pt x="799397" y="533912"/>
                  <a:pt x="798522" y="517177"/>
                </a:cubicBezTo>
                <a:cubicBezTo>
                  <a:pt x="797647" y="500442"/>
                  <a:pt x="795173" y="488012"/>
                  <a:pt x="791101" y="479888"/>
                </a:cubicBezTo>
                <a:cubicBezTo>
                  <a:pt x="787028" y="471765"/>
                  <a:pt x="788796" y="468172"/>
                  <a:pt x="796404" y="469112"/>
                </a:cubicBezTo>
                <a:close/>
                <a:moveTo>
                  <a:pt x="3345827" y="465934"/>
                </a:moveTo>
                <a:cubicBezTo>
                  <a:pt x="3347533" y="466020"/>
                  <a:pt x="3349618" y="466480"/>
                  <a:pt x="3352081" y="467316"/>
                </a:cubicBezTo>
                <a:cubicBezTo>
                  <a:pt x="3361932" y="470657"/>
                  <a:pt x="3370286" y="475210"/>
                  <a:pt x="3377140" y="480975"/>
                </a:cubicBezTo>
                <a:cubicBezTo>
                  <a:pt x="3383995" y="486739"/>
                  <a:pt x="3385684" y="491608"/>
                  <a:pt x="3382206" y="495580"/>
                </a:cubicBezTo>
                <a:cubicBezTo>
                  <a:pt x="3378729" y="499552"/>
                  <a:pt x="3375513" y="503389"/>
                  <a:pt x="3372559" y="507088"/>
                </a:cubicBezTo>
                <a:cubicBezTo>
                  <a:pt x="3403533" y="539282"/>
                  <a:pt x="3425245" y="560713"/>
                  <a:pt x="3437692" y="571383"/>
                </a:cubicBezTo>
                <a:cubicBezTo>
                  <a:pt x="3450139" y="582052"/>
                  <a:pt x="3462959" y="591129"/>
                  <a:pt x="3476152" y="598615"/>
                </a:cubicBezTo>
                <a:cubicBezTo>
                  <a:pt x="3489346" y="606100"/>
                  <a:pt x="3504399" y="612984"/>
                  <a:pt x="3521313" y="619265"/>
                </a:cubicBezTo>
                <a:cubicBezTo>
                  <a:pt x="3538228" y="625546"/>
                  <a:pt x="3539540" y="630228"/>
                  <a:pt x="3525250" y="633311"/>
                </a:cubicBezTo>
                <a:cubicBezTo>
                  <a:pt x="3510960" y="636394"/>
                  <a:pt x="3495286" y="637466"/>
                  <a:pt x="3478228" y="636527"/>
                </a:cubicBezTo>
                <a:cubicBezTo>
                  <a:pt x="3461170" y="635587"/>
                  <a:pt x="3449168" y="630651"/>
                  <a:pt x="3442220" y="621717"/>
                </a:cubicBezTo>
                <a:cubicBezTo>
                  <a:pt x="3435272" y="612783"/>
                  <a:pt x="3425686" y="600235"/>
                  <a:pt x="3413460" y="584074"/>
                </a:cubicBezTo>
                <a:cubicBezTo>
                  <a:pt x="3401236" y="567912"/>
                  <a:pt x="3384655" y="546273"/>
                  <a:pt x="3363718" y="519156"/>
                </a:cubicBezTo>
                <a:cubicBezTo>
                  <a:pt x="3353866" y="539547"/>
                  <a:pt x="3343280" y="557666"/>
                  <a:pt x="3331958" y="573512"/>
                </a:cubicBezTo>
                <a:cubicBezTo>
                  <a:pt x="3320636" y="589358"/>
                  <a:pt x="3306755" y="605957"/>
                  <a:pt x="3290314" y="623309"/>
                </a:cubicBezTo>
                <a:cubicBezTo>
                  <a:pt x="3273873" y="640660"/>
                  <a:pt x="3254650" y="654409"/>
                  <a:pt x="3232645" y="664555"/>
                </a:cubicBezTo>
                <a:cubicBezTo>
                  <a:pt x="3210640" y="674700"/>
                  <a:pt x="3208069" y="672094"/>
                  <a:pt x="3224933" y="656736"/>
                </a:cubicBezTo>
                <a:cubicBezTo>
                  <a:pt x="3241797" y="641377"/>
                  <a:pt x="3257866" y="624936"/>
                  <a:pt x="3273138" y="607412"/>
                </a:cubicBezTo>
                <a:cubicBezTo>
                  <a:pt x="3288410" y="589889"/>
                  <a:pt x="3301363" y="572931"/>
                  <a:pt x="3311996" y="556540"/>
                </a:cubicBezTo>
                <a:cubicBezTo>
                  <a:pt x="3322630" y="540150"/>
                  <a:pt x="3330632" y="524669"/>
                  <a:pt x="3336002" y="510100"/>
                </a:cubicBezTo>
                <a:cubicBezTo>
                  <a:pt x="3341372" y="495530"/>
                  <a:pt x="3342932" y="483922"/>
                  <a:pt x="3340680" y="475274"/>
                </a:cubicBezTo>
                <a:cubicBezTo>
                  <a:pt x="3338992" y="468789"/>
                  <a:pt x="3340707" y="465676"/>
                  <a:pt x="3345827" y="465934"/>
                </a:cubicBezTo>
                <a:close/>
                <a:moveTo>
                  <a:pt x="3977522" y="231899"/>
                </a:moveTo>
                <a:cubicBezTo>
                  <a:pt x="3981505" y="231256"/>
                  <a:pt x="3985907" y="231554"/>
                  <a:pt x="3990729" y="232795"/>
                </a:cubicBezTo>
                <a:cubicBezTo>
                  <a:pt x="4000373" y="235275"/>
                  <a:pt x="4006672" y="240492"/>
                  <a:pt x="4009626" y="248443"/>
                </a:cubicBezTo>
                <a:cubicBezTo>
                  <a:pt x="4012580" y="256395"/>
                  <a:pt x="4012164" y="266343"/>
                  <a:pt x="4008378" y="278289"/>
                </a:cubicBezTo>
                <a:cubicBezTo>
                  <a:pt x="4004592" y="290234"/>
                  <a:pt x="3997716" y="301660"/>
                  <a:pt x="3987750" y="312566"/>
                </a:cubicBezTo>
                <a:cubicBezTo>
                  <a:pt x="3977783" y="323471"/>
                  <a:pt x="3968175" y="329408"/>
                  <a:pt x="3958926" y="330376"/>
                </a:cubicBezTo>
                <a:cubicBezTo>
                  <a:pt x="3949677" y="331344"/>
                  <a:pt x="3947870" y="328860"/>
                  <a:pt x="3953505" y="322923"/>
                </a:cubicBezTo>
                <a:cubicBezTo>
                  <a:pt x="3959141" y="316986"/>
                  <a:pt x="3964336" y="310995"/>
                  <a:pt x="3969090" y="304951"/>
                </a:cubicBezTo>
                <a:cubicBezTo>
                  <a:pt x="3973843" y="298906"/>
                  <a:pt x="3977977" y="291668"/>
                  <a:pt x="3981490" y="283236"/>
                </a:cubicBezTo>
                <a:cubicBezTo>
                  <a:pt x="3975166" y="283236"/>
                  <a:pt x="3969850" y="281619"/>
                  <a:pt x="3965540" y="278386"/>
                </a:cubicBezTo>
                <a:cubicBezTo>
                  <a:pt x="3961231" y="275152"/>
                  <a:pt x="3958313" y="270922"/>
                  <a:pt x="3956786" y="265695"/>
                </a:cubicBezTo>
                <a:cubicBezTo>
                  <a:pt x="3955258" y="260468"/>
                  <a:pt x="3954979" y="255585"/>
                  <a:pt x="3955947" y="251046"/>
                </a:cubicBezTo>
                <a:cubicBezTo>
                  <a:pt x="3956915" y="246507"/>
                  <a:pt x="3960543" y="241711"/>
                  <a:pt x="3966831" y="236656"/>
                </a:cubicBezTo>
                <a:cubicBezTo>
                  <a:pt x="3969975" y="234128"/>
                  <a:pt x="3973539" y="232543"/>
                  <a:pt x="3977522" y="231899"/>
                </a:cubicBezTo>
                <a:close/>
                <a:moveTo>
                  <a:pt x="2969954" y="206294"/>
                </a:moveTo>
                <a:lnTo>
                  <a:pt x="2945884" y="211306"/>
                </a:lnTo>
                <a:cubicBezTo>
                  <a:pt x="2940449" y="223509"/>
                  <a:pt x="2937886" y="230124"/>
                  <a:pt x="2938195" y="231149"/>
                </a:cubicBezTo>
                <a:cubicBezTo>
                  <a:pt x="2938503" y="232174"/>
                  <a:pt x="2939904" y="233046"/>
                  <a:pt x="2942400" y="233763"/>
                </a:cubicBezTo>
                <a:cubicBezTo>
                  <a:pt x="2944895" y="234480"/>
                  <a:pt x="2949118" y="236071"/>
                  <a:pt x="2955069" y="238538"/>
                </a:cubicBezTo>
                <a:cubicBezTo>
                  <a:pt x="2960547" y="231884"/>
                  <a:pt x="2965509" y="221136"/>
                  <a:pt x="2969954" y="206294"/>
                </a:cubicBezTo>
                <a:close/>
                <a:moveTo>
                  <a:pt x="1541205" y="206294"/>
                </a:moveTo>
                <a:lnTo>
                  <a:pt x="1517135" y="211306"/>
                </a:lnTo>
                <a:cubicBezTo>
                  <a:pt x="1511700" y="223509"/>
                  <a:pt x="1509136" y="230124"/>
                  <a:pt x="1509445" y="231149"/>
                </a:cubicBezTo>
                <a:cubicBezTo>
                  <a:pt x="1509753" y="232174"/>
                  <a:pt x="1511155" y="233046"/>
                  <a:pt x="1513650" y="233763"/>
                </a:cubicBezTo>
                <a:cubicBezTo>
                  <a:pt x="1516145" y="234480"/>
                  <a:pt x="1520368" y="236071"/>
                  <a:pt x="1526319" y="238538"/>
                </a:cubicBezTo>
                <a:cubicBezTo>
                  <a:pt x="1531797" y="231884"/>
                  <a:pt x="1536759" y="221136"/>
                  <a:pt x="1541205" y="206294"/>
                </a:cubicBezTo>
                <a:close/>
                <a:moveTo>
                  <a:pt x="4682669" y="202288"/>
                </a:moveTo>
                <a:cubicBezTo>
                  <a:pt x="4685472" y="203094"/>
                  <a:pt x="4686523" y="207570"/>
                  <a:pt x="4685820" y="215715"/>
                </a:cubicBezTo>
                <a:cubicBezTo>
                  <a:pt x="4684415" y="232006"/>
                  <a:pt x="4679206" y="245306"/>
                  <a:pt x="4670193" y="255617"/>
                </a:cubicBezTo>
                <a:cubicBezTo>
                  <a:pt x="4661180" y="265928"/>
                  <a:pt x="4654885" y="266297"/>
                  <a:pt x="4651307" y="256725"/>
                </a:cubicBezTo>
                <a:cubicBezTo>
                  <a:pt x="4647729" y="247153"/>
                  <a:pt x="4648249" y="239753"/>
                  <a:pt x="4652866" y="234526"/>
                </a:cubicBezTo>
                <a:cubicBezTo>
                  <a:pt x="4657484" y="229299"/>
                  <a:pt x="4662861" y="221416"/>
                  <a:pt x="4668999" y="210876"/>
                </a:cubicBezTo>
                <a:cubicBezTo>
                  <a:pt x="4675309" y="204344"/>
                  <a:pt x="4679865" y="201481"/>
                  <a:pt x="4682669" y="202288"/>
                </a:cubicBezTo>
                <a:close/>
                <a:moveTo>
                  <a:pt x="4754057" y="191199"/>
                </a:moveTo>
                <a:cubicBezTo>
                  <a:pt x="4755643" y="190923"/>
                  <a:pt x="4757616" y="191029"/>
                  <a:pt x="4759977" y="191516"/>
                </a:cubicBezTo>
                <a:cubicBezTo>
                  <a:pt x="4769420" y="193467"/>
                  <a:pt x="4776869" y="197475"/>
                  <a:pt x="4782326" y="203541"/>
                </a:cubicBezTo>
                <a:lnTo>
                  <a:pt x="4785750" y="223919"/>
                </a:lnTo>
                <a:lnTo>
                  <a:pt x="4784203" y="226647"/>
                </a:lnTo>
                <a:lnTo>
                  <a:pt x="4779325" y="231340"/>
                </a:lnTo>
                <a:cubicBezTo>
                  <a:pt x="4776450" y="231460"/>
                  <a:pt x="4772901" y="229582"/>
                  <a:pt x="4768678" y="225707"/>
                </a:cubicBezTo>
                <a:cubicBezTo>
                  <a:pt x="4760232" y="217956"/>
                  <a:pt x="4754087" y="210718"/>
                  <a:pt x="4750243" y="203992"/>
                </a:cubicBezTo>
                <a:cubicBezTo>
                  <a:pt x="4748028" y="196292"/>
                  <a:pt x="4749299" y="192027"/>
                  <a:pt x="4754057" y="191199"/>
                </a:cubicBezTo>
                <a:close/>
                <a:moveTo>
                  <a:pt x="6561444" y="168226"/>
                </a:moveTo>
                <a:cubicBezTo>
                  <a:pt x="6564353" y="168545"/>
                  <a:pt x="6568372" y="170178"/>
                  <a:pt x="6573503" y="173125"/>
                </a:cubicBezTo>
                <a:cubicBezTo>
                  <a:pt x="6583764" y="179019"/>
                  <a:pt x="6590077" y="185827"/>
                  <a:pt x="6592444" y="193549"/>
                </a:cubicBezTo>
                <a:cubicBezTo>
                  <a:pt x="6594810" y="201271"/>
                  <a:pt x="6594132" y="209377"/>
                  <a:pt x="6590410" y="217866"/>
                </a:cubicBezTo>
                <a:cubicBezTo>
                  <a:pt x="6586689" y="226356"/>
                  <a:pt x="6581344" y="226435"/>
                  <a:pt x="6574374" y="218103"/>
                </a:cubicBezTo>
                <a:cubicBezTo>
                  <a:pt x="6567406" y="209771"/>
                  <a:pt x="6561998" y="201268"/>
                  <a:pt x="6558156" y="192592"/>
                </a:cubicBezTo>
                <a:cubicBezTo>
                  <a:pt x="6555374" y="182955"/>
                  <a:pt x="6554671" y="175828"/>
                  <a:pt x="6556048" y="171211"/>
                </a:cubicBezTo>
                <a:cubicBezTo>
                  <a:pt x="6556736" y="168902"/>
                  <a:pt x="6558535" y="167907"/>
                  <a:pt x="6561444" y="168226"/>
                </a:cubicBezTo>
                <a:close/>
                <a:moveTo>
                  <a:pt x="1922769" y="168226"/>
                </a:moveTo>
                <a:cubicBezTo>
                  <a:pt x="1925678" y="168545"/>
                  <a:pt x="1929698" y="170178"/>
                  <a:pt x="1934828" y="173125"/>
                </a:cubicBezTo>
                <a:cubicBezTo>
                  <a:pt x="1945089" y="179019"/>
                  <a:pt x="1951402" y="185827"/>
                  <a:pt x="1953768" y="193549"/>
                </a:cubicBezTo>
                <a:cubicBezTo>
                  <a:pt x="1956134" y="201271"/>
                  <a:pt x="1955457" y="209377"/>
                  <a:pt x="1951736" y="217866"/>
                </a:cubicBezTo>
                <a:cubicBezTo>
                  <a:pt x="1948014" y="226356"/>
                  <a:pt x="1942669" y="226435"/>
                  <a:pt x="1935700" y="218103"/>
                </a:cubicBezTo>
                <a:cubicBezTo>
                  <a:pt x="1928730" y="209771"/>
                  <a:pt x="1923324" y="201268"/>
                  <a:pt x="1919481" y="192592"/>
                </a:cubicBezTo>
                <a:cubicBezTo>
                  <a:pt x="1916699" y="182955"/>
                  <a:pt x="1915996" y="175828"/>
                  <a:pt x="1917373" y="171211"/>
                </a:cubicBezTo>
                <a:cubicBezTo>
                  <a:pt x="1918061" y="168902"/>
                  <a:pt x="1919860" y="167907"/>
                  <a:pt x="1922769" y="168226"/>
                </a:cubicBezTo>
                <a:close/>
                <a:moveTo>
                  <a:pt x="5145173" y="156347"/>
                </a:moveTo>
                <a:lnTo>
                  <a:pt x="5094047" y="168603"/>
                </a:lnTo>
                <a:lnTo>
                  <a:pt x="5099667" y="171458"/>
                </a:lnTo>
                <a:cubicBezTo>
                  <a:pt x="5111419" y="178033"/>
                  <a:pt x="5116302" y="183568"/>
                  <a:pt x="5114316" y="188064"/>
                </a:cubicBezTo>
                <a:cubicBezTo>
                  <a:pt x="5112330" y="192559"/>
                  <a:pt x="5109724" y="196299"/>
                  <a:pt x="5106497" y="199281"/>
                </a:cubicBezTo>
                <a:lnTo>
                  <a:pt x="5146829" y="227740"/>
                </a:lnTo>
                <a:lnTo>
                  <a:pt x="5146829" y="177879"/>
                </a:lnTo>
                <a:cubicBezTo>
                  <a:pt x="5146829" y="165360"/>
                  <a:pt x="5146277" y="158182"/>
                  <a:pt x="5145173" y="156347"/>
                </a:cubicBezTo>
                <a:close/>
                <a:moveTo>
                  <a:pt x="1232693" y="151916"/>
                </a:moveTo>
                <a:cubicBezTo>
                  <a:pt x="1229574" y="151270"/>
                  <a:pt x="1213645" y="153436"/>
                  <a:pt x="1184908" y="158412"/>
                </a:cubicBezTo>
                <a:lnTo>
                  <a:pt x="1188586" y="195345"/>
                </a:lnTo>
                <a:cubicBezTo>
                  <a:pt x="1206755" y="191746"/>
                  <a:pt x="1221339" y="189272"/>
                  <a:pt x="1232338" y="187924"/>
                </a:cubicBezTo>
                <a:cubicBezTo>
                  <a:pt x="1234805" y="174803"/>
                  <a:pt x="1236260" y="165682"/>
                  <a:pt x="1236705" y="160563"/>
                </a:cubicBezTo>
                <a:cubicBezTo>
                  <a:pt x="1237149" y="155443"/>
                  <a:pt x="1235812" y="152561"/>
                  <a:pt x="1232693" y="151916"/>
                </a:cubicBezTo>
                <a:close/>
                <a:moveTo>
                  <a:pt x="2666655" y="150602"/>
                </a:moveTo>
                <a:cubicBezTo>
                  <a:pt x="2668974" y="150913"/>
                  <a:pt x="2671778" y="151548"/>
                  <a:pt x="2675069" y="152507"/>
                </a:cubicBezTo>
                <a:cubicBezTo>
                  <a:pt x="2688234" y="156343"/>
                  <a:pt x="2697709" y="162155"/>
                  <a:pt x="2703495" y="169941"/>
                </a:cubicBezTo>
                <a:cubicBezTo>
                  <a:pt x="2709282" y="177728"/>
                  <a:pt x="2710709" y="187307"/>
                  <a:pt x="2707776" y="198679"/>
                </a:cubicBezTo>
                <a:cubicBezTo>
                  <a:pt x="2704843" y="210051"/>
                  <a:pt x="2695598" y="207369"/>
                  <a:pt x="2680038" y="190634"/>
                </a:cubicBezTo>
                <a:cubicBezTo>
                  <a:pt x="2668352" y="174444"/>
                  <a:pt x="2661310" y="163083"/>
                  <a:pt x="2658915" y="156551"/>
                </a:cubicBezTo>
                <a:cubicBezTo>
                  <a:pt x="2657119" y="151652"/>
                  <a:pt x="2659699" y="149669"/>
                  <a:pt x="2666655" y="150602"/>
                </a:cubicBezTo>
                <a:close/>
                <a:moveTo>
                  <a:pt x="4738359" y="140160"/>
                </a:moveTo>
                <a:cubicBezTo>
                  <a:pt x="4734925" y="141057"/>
                  <a:pt x="4723513" y="144294"/>
                  <a:pt x="4704125" y="149872"/>
                </a:cubicBezTo>
                <a:cubicBezTo>
                  <a:pt x="4705932" y="157946"/>
                  <a:pt x="4707130" y="164550"/>
                  <a:pt x="4707718" y="169683"/>
                </a:cubicBezTo>
                <a:cubicBezTo>
                  <a:pt x="4720825" y="166170"/>
                  <a:pt x="4732304" y="163266"/>
                  <a:pt x="4742156" y="160972"/>
                </a:cubicBezTo>
                <a:cubicBezTo>
                  <a:pt x="4743690" y="154174"/>
                  <a:pt x="4744299" y="148782"/>
                  <a:pt x="4743984" y="144796"/>
                </a:cubicBezTo>
                <a:cubicBezTo>
                  <a:pt x="4743669" y="140809"/>
                  <a:pt x="4741793" y="139264"/>
                  <a:pt x="4738359" y="140160"/>
                </a:cubicBezTo>
                <a:close/>
                <a:moveTo>
                  <a:pt x="6634545" y="137437"/>
                </a:moveTo>
                <a:cubicBezTo>
                  <a:pt x="6636061" y="137347"/>
                  <a:pt x="6637923" y="137602"/>
                  <a:pt x="6640132" y="138203"/>
                </a:cubicBezTo>
                <a:cubicBezTo>
                  <a:pt x="6648965" y="140605"/>
                  <a:pt x="6657314" y="144505"/>
                  <a:pt x="6665180" y="149905"/>
                </a:cubicBezTo>
                <a:cubicBezTo>
                  <a:pt x="6673046" y="155304"/>
                  <a:pt x="6674344" y="160204"/>
                  <a:pt x="6669074" y="164607"/>
                </a:cubicBezTo>
                <a:cubicBezTo>
                  <a:pt x="6663804" y="169009"/>
                  <a:pt x="6656550" y="179123"/>
                  <a:pt x="6647316" y="194947"/>
                </a:cubicBezTo>
                <a:cubicBezTo>
                  <a:pt x="6638080" y="210772"/>
                  <a:pt x="6629068" y="223947"/>
                  <a:pt x="6620278" y="234472"/>
                </a:cubicBezTo>
                <a:cubicBezTo>
                  <a:pt x="6653232" y="230916"/>
                  <a:pt x="6677240" y="227553"/>
                  <a:pt x="6692304" y="224384"/>
                </a:cubicBezTo>
                <a:cubicBezTo>
                  <a:pt x="6707369" y="221215"/>
                  <a:pt x="6719153" y="224108"/>
                  <a:pt x="6727657" y="233063"/>
                </a:cubicBezTo>
                <a:cubicBezTo>
                  <a:pt x="6736160" y="242019"/>
                  <a:pt x="6738778" y="247669"/>
                  <a:pt x="6735508" y="250014"/>
                </a:cubicBezTo>
                <a:cubicBezTo>
                  <a:pt x="6732239" y="252358"/>
                  <a:pt x="6721699" y="253530"/>
                  <a:pt x="6703888" y="253530"/>
                </a:cubicBezTo>
                <a:cubicBezTo>
                  <a:pt x="6687912" y="253530"/>
                  <a:pt x="6667385" y="254653"/>
                  <a:pt x="6642304" y="256897"/>
                </a:cubicBezTo>
                <a:cubicBezTo>
                  <a:pt x="6617223" y="259141"/>
                  <a:pt x="6594250" y="262518"/>
                  <a:pt x="6573385" y="267028"/>
                </a:cubicBezTo>
                <a:cubicBezTo>
                  <a:pt x="6552520" y="271538"/>
                  <a:pt x="6538130" y="273313"/>
                  <a:pt x="6530214" y="272352"/>
                </a:cubicBezTo>
                <a:cubicBezTo>
                  <a:pt x="6522298" y="271391"/>
                  <a:pt x="6515734" y="267602"/>
                  <a:pt x="6510521" y="260984"/>
                </a:cubicBezTo>
                <a:cubicBezTo>
                  <a:pt x="6505308" y="254366"/>
                  <a:pt x="6509345" y="250784"/>
                  <a:pt x="6522632" y="250239"/>
                </a:cubicBezTo>
                <a:cubicBezTo>
                  <a:pt x="6535917" y="249694"/>
                  <a:pt x="6562429" y="245536"/>
                  <a:pt x="6602166" y="237763"/>
                </a:cubicBezTo>
                <a:cubicBezTo>
                  <a:pt x="6607872" y="227152"/>
                  <a:pt x="6614541" y="211625"/>
                  <a:pt x="6622170" y="191183"/>
                </a:cubicBezTo>
                <a:cubicBezTo>
                  <a:pt x="6629799" y="170741"/>
                  <a:pt x="6632492" y="156200"/>
                  <a:pt x="6630248" y="147560"/>
                </a:cubicBezTo>
                <a:cubicBezTo>
                  <a:pt x="6628564" y="141080"/>
                  <a:pt x="6629996" y="137706"/>
                  <a:pt x="6634545" y="137437"/>
                </a:cubicBezTo>
                <a:close/>
                <a:moveTo>
                  <a:pt x="1995870" y="137437"/>
                </a:moveTo>
                <a:cubicBezTo>
                  <a:pt x="1997386" y="137347"/>
                  <a:pt x="1999248" y="137602"/>
                  <a:pt x="2001457" y="138203"/>
                </a:cubicBezTo>
                <a:cubicBezTo>
                  <a:pt x="2010290" y="140605"/>
                  <a:pt x="2018640" y="144505"/>
                  <a:pt x="2026505" y="149905"/>
                </a:cubicBezTo>
                <a:cubicBezTo>
                  <a:pt x="2034371" y="155304"/>
                  <a:pt x="2035669" y="160204"/>
                  <a:pt x="2030399" y="164607"/>
                </a:cubicBezTo>
                <a:cubicBezTo>
                  <a:pt x="2025129" y="169009"/>
                  <a:pt x="2017876" y="179123"/>
                  <a:pt x="2008641" y="194947"/>
                </a:cubicBezTo>
                <a:cubicBezTo>
                  <a:pt x="1999406" y="210772"/>
                  <a:pt x="1990393" y="223947"/>
                  <a:pt x="1981603" y="234472"/>
                </a:cubicBezTo>
                <a:cubicBezTo>
                  <a:pt x="2014556" y="230916"/>
                  <a:pt x="2038565" y="227553"/>
                  <a:pt x="2053630" y="224384"/>
                </a:cubicBezTo>
                <a:cubicBezTo>
                  <a:pt x="2068694" y="221215"/>
                  <a:pt x="2080478" y="224108"/>
                  <a:pt x="2088982" y="233063"/>
                </a:cubicBezTo>
                <a:cubicBezTo>
                  <a:pt x="2097486" y="242019"/>
                  <a:pt x="2100103" y="247669"/>
                  <a:pt x="2096833" y="250014"/>
                </a:cubicBezTo>
                <a:cubicBezTo>
                  <a:pt x="2093564" y="252358"/>
                  <a:pt x="2083024" y="253530"/>
                  <a:pt x="2065213" y="253530"/>
                </a:cubicBezTo>
                <a:cubicBezTo>
                  <a:pt x="2049238" y="253530"/>
                  <a:pt x="2028710" y="254653"/>
                  <a:pt x="2003629" y="256897"/>
                </a:cubicBezTo>
                <a:cubicBezTo>
                  <a:pt x="1978548" y="259141"/>
                  <a:pt x="1955575" y="262518"/>
                  <a:pt x="1934710" y="267028"/>
                </a:cubicBezTo>
                <a:cubicBezTo>
                  <a:pt x="1913845" y="271538"/>
                  <a:pt x="1899455" y="273313"/>
                  <a:pt x="1891539" y="272352"/>
                </a:cubicBezTo>
                <a:cubicBezTo>
                  <a:pt x="1883623" y="271391"/>
                  <a:pt x="1877059" y="267602"/>
                  <a:pt x="1871846" y="260984"/>
                </a:cubicBezTo>
                <a:cubicBezTo>
                  <a:pt x="1866634" y="254366"/>
                  <a:pt x="1870670" y="250784"/>
                  <a:pt x="1883957" y="250239"/>
                </a:cubicBezTo>
                <a:cubicBezTo>
                  <a:pt x="1897243" y="249694"/>
                  <a:pt x="1923754" y="245536"/>
                  <a:pt x="1963491" y="237763"/>
                </a:cubicBezTo>
                <a:cubicBezTo>
                  <a:pt x="1969198" y="227152"/>
                  <a:pt x="1975867" y="211625"/>
                  <a:pt x="1983496" y="191183"/>
                </a:cubicBezTo>
                <a:cubicBezTo>
                  <a:pt x="1991125" y="170741"/>
                  <a:pt x="1993817" y="156200"/>
                  <a:pt x="1991573" y="147560"/>
                </a:cubicBezTo>
                <a:cubicBezTo>
                  <a:pt x="1989889" y="141080"/>
                  <a:pt x="1991322" y="137706"/>
                  <a:pt x="1995870" y="137437"/>
                </a:cubicBezTo>
                <a:close/>
                <a:moveTo>
                  <a:pt x="3815123" y="134062"/>
                </a:moveTo>
                <a:cubicBezTo>
                  <a:pt x="3807688" y="134492"/>
                  <a:pt x="3791594" y="136357"/>
                  <a:pt x="3766843" y="139655"/>
                </a:cubicBezTo>
                <a:cubicBezTo>
                  <a:pt x="3768593" y="172236"/>
                  <a:pt x="3769854" y="194399"/>
                  <a:pt x="3770628" y="206143"/>
                </a:cubicBezTo>
                <a:cubicBezTo>
                  <a:pt x="3787966" y="203548"/>
                  <a:pt x="3805683" y="201009"/>
                  <a:pt x="3823780" y="198529"/>
                </a:cubicBezTo>
                <a:cubicBezTo>
                  <a:pt x="3826204" y="186440"/>
                  <a:pt x="3827864" y="173838"/>
                  <a:pt x="3828760" y="160724"/>
                </a:cubicBezTo>
                <a:cubicBezTo>
                  <a:pt x="3829657" y="147610"/>
                  <a:pt x="3829467" y="139780"/>
                  <a:pt x="3828190" y="137235"/>
                </a:cubicBezTo>
                <a:cubicBezTo>
                  <a:pt x="3826914" y="134690"/>
                  <a:pt x="3822558" y="133632"/>
                  <a:pt x="3815123" y="134062"/>
                </a:cubicBezTo>
                <a:close/>
                <a:moveTo>
                  <a:pt x="2590523" y="123275"/>
                </a:moveTo>
                <a:cubicBezTo>
                  <a:pt x="2585597" y="123712"/>
                  <a:pt x="2573060" y="125938"/>
                  <a:pt x="2552913" y="129954"/>
                </a:cubicBezTo>
                <a:lnTo>
                  <a:pt x="2554096" y="168350"/>
                </a:lnTo>
                <a:cubicBezTo>
                  <a:pt x="2562025" y="167604"/>
                  <a:pt x="2568626" y="165840"/>
                  <a:pt x="2573896" y="163058"/>
                </a:cubicBezTo>
                <a:cubicBezTo>
                  <a:pt x="2579166" y="160276"/>
                  <a:pt x="2584859" y="161893"/>
                  <a:pt x="2590975" y="167909"/>
                </a:cubicBezTo>
                <a:cubicBezTo>
                  <a:pt x="2597091" y="173924"/>
                  <a:pt x="2595334" y="178900"/>
                  <a:pt x="2585705" y="182837"/>
                </a:cubicBezTo>
                <a:cubicBezTo>
                  <a:pt x="2576075" y="186773"/>
                  <a:pt x="2565596" y="188741"/>
                  <a:pt x="2554268" y="188741"/>
                </a:cubicBezTo>
                <a:lnTo>
                  <a:pt x="2555429" y="223674"/>
                </a:lnTo>
                <a:cubicBezTo>
                  <a:pt x="2559960" y="223803"/>
                  <a:pt x="2566715" y="222036"/>
                  <a:pt x="2575692" y="218372"/>
                </a:cubicBezTo>
                <a:cubicBezTo>
                  <a:pt x="2584669" y="214708"/>
                  <a:pt x="2590688" y="214902"/>
                  <a:pt x="2593750" y="218953"/>
                </a:cubicBezTo>
                <a:cubicBezTo>
                  <a:pt x="2596811" y="223004"/>
                  <a:pt x="2599066" y="222746"/>
                  <a:pt x="2600515" y="218178"/>
                </a:cubicBezTo>
                <a:cubicBezTo>
                  <a:pt x="2601963" y="213611"/>
                  <a:pt x="2602913" y="198095"/>
                  <a:pt x="2603365" y="171630"/>
                </a:cubicBezTo>
                <a:cubicBezTo>
                  <a:pt x="2603817" y="145165"/>
                  <a:pt x="2603021" y="130380"/>
                  <a:pt x="2600977" y="127276"/>
                </a:cubicBezTo>
                <a:cubicBezTo>
                  <a:pt x="2598934" y="124171"/>
                  <a:pt x="2595449" y="122837"/>
                  <a:pt x="2590523" y="123275"/>
                </a:cubicBezTo>
                <a:close/>
                <a:moveTo>
                  <a:pt x="1243472" y="122764"/>
                </a:moveTo>
                <a:cubicBezTo>
                  <a:pt x="1246815" y="122671"/>
                  <a:pt x="1250701" y="123580"/>
                  <a:pt x="1255128" y="125490"/>
                </a:cubicBezTo>
                <a:cubicBezTo>
                  <a:pt x="1263983" y="129312"/>
                  <a:pt x="1271591" y="134184"/>
                  <a:pt x="1277951" y="140107"/>
                </a:cubicBezTo>
                <a:cubicBezTo>
                  <a:pt x="1284310" y="146029"/>
                  <a:pt x="1284203" y="151564"/>
                  <a:pt x="1277628" y="156713"/>
                </a:cubicBezTo>
                <a:cubicBezTo>
                  <a:pt x="1271053" y="161861"/>
                  <a:pt x="1264438" y="172774"/>
                  <a:pt x="1257785" y="189451"/>
                </a:cubicBezTo>
                <a:cubicBezTo>
                  <a:pt x="1269486" y="201339"/>
                  <a:pt x="1268479" y="207567"/>
                  <a:pt x="1254762" y="208133"/>
                </a:cubicBezTo>
                <a:cubicBezTo>
                  <a:pt x="1241046" y="208699"/>
                  <a:pt x="1219747" y="211098"/>
                  <a:pt x="1190866" y="215328"/>
                </a:cubicBezTo>
                <a:cubicBezTo>
                  <a:pt x="1185947" y="230902"/>
                  <a:pt x="1180563" y="234160"/>
                  <a:pt x="1174712" y="225105"/>
                </a:cubicBezTo>
                <a:cubicBezTo>
                  <a:pt x="1168861" y="216049"/>
                  <a:pt x="1164817" y="203921"/>
                  <a:pt x="1162580" y="188720"/>
                </a:cubicBezTo>
                <a:cubicBezTo>
                  <a:pt x="1160343" y="173519"/>
                  <a:pt x="1156729" y="161603"/>
                  <a:pt x="1151739" y="152970"/>
                </a:cubicBezTo>
                <a:cubicBezTo>
                  <a:pt x="1146748" y="144337"/>
                  <a:pt x="1147874" y="140021"/>
                  <a:pt x="1155116" y="140021"/>
                </a:cubicBezTo>
                <a:cubicBezTo>
                  <a:pt x="1160895" y="140021"/>
                  <a:pt x="1166169" y="140465"/>
                  <a:pt x="1170937" y="141354"/>
                </a:cubicBezTo>
                <a:cubicBezTo>
                  <a:pt x="1175705" y="142243"/>
                  <a:pt x="1186457" y="140963"/>
                  <a:pt x="1203192" y="137515"/>
                </a:cubicBezTo>
                <a:cubicBezTo>
                  <a:pt x="1219926" y="134066"/>
                  <a:pt x="1230553" y="130244"/>
                  <a:pt x="1235070" y="126050"/>
                </a:cubicBezTo>
                <a:cubicBezTo>
                  <a:pt x="1237328" y="123952"/>
                  <a:pt x="1240129" y="122857"/>
                  <a:pt x="1243472" y="122764"/>
                </a:cubicBezTo>
                <a:close/>
                <a:moveTo>
                  <a:pt x="4751580" y="117870"/>
                </a:moveTo>
                <a:cubicBezTo>
                  <a:pt x="4754575" y="117888"/>
                  <a:pt x="4757787" y="118632"/>
                  <a:pt x="4761213" y="120102"/>
                </a:cubicBezTo>
                <a:cubicBezTo>
                  <a:pt x="4768068" y="123042"/>
                  <a:pt x="4773317" y="126290"/>
                  <a:pt x="4776959" y="129846"/>
                </a:cubicBezTo>
                <a:cubicBezTo>
                  <a:pt x="4780602" y="133403"/>
                  <a:pt x="4780279" y="137310"/>
                  <a:pt x="4775991" y="141569"/>
                </a:cubicBezTo>
                <a:cubicBezTo>
                  <a:pt x="4771704" y="145828"/>
                  <a:pt x="4767545" y="151973"/>
                  <a:pt x="4763515" y="160004"/>
                </a:cubicBezTo>
                <a:cubicBezTo>
                  <a:pt x="4769825" y="167504"/>
                  <a:pt x="4769721" y="171917"/>
                  <a:pt x="4763203" y="173243"/>
                </a:cubicBezTo>
                <a:cubicBezTo>
                  <a:pt x="4756686" y="174570"/>
                  <a:pt x="4749146" y="176402"/>
                  <a:pt x="4740585" y="178739"/>
                </a:cubicBezTo>
                <a:cubicBezTo>
                  <a:pt x="4745074" y="182582"/>
                  <a:pt x="4746644" y="186225"/>
                  <a:pt x="4745296" y="189666"/>
                </a:cubicBezTo>
                <a:cubicBezTo>
                  <a:pt x="4743948" y="193108"/>
                  <a:pt x="4743274" y="198177"/>
                  <a:pt x="4743274" y="204874"/>
                </a:cubicBezTo>
                <a:lnTo>
                  <a:pt x="4743274" y="238602"/>
                </a:lnTo>
                <a:cubicBezTo>
                  <a:pt x="4743274" y="253832"/>
                  <a:pt x="4739442" y="266204"/>
                  <a:pt x="4731777" y="275718"/>
                </a:cubicBezTo>
                <a:cubicBezTo>
                  <a:pt x="4724112" y="285233"/>
                  <a:pt x="4718566" y="285692"/>
                  <a:pt x="4715139" y="277095"/>
                </a:cubicBezTo>
                <a:cubicBezTo>
                  <a:pt x="4711711" y="268498"/>
                  <a:pt x="4705394" y="259923"/>
                  <a:pt x="4696188" y="251369"/>
                </a:cubicBezTo>
                <a:cubicBezTo>
                  <a:pt x="4686982" y="242815"/>
                  <a:pt x="4687189" y="239660"/>
                  <a:pt x="4696812" y="241904"/>
                </a:cubicBezTo>
                <a:cubicBezTo>
                  <a:pt x="4706434" y="244148"/>
                  <a:pt x="4712507" y="244650"/>
                  <a:pt x="4715031" y="243410"/>
                </a:cubicBezTo>
                <a:cubicBezTo>
                  <a:pt x="4717555" y="242169"/>
                  <a:pt x="4718817" y="233368"/>
                  <a:pt x="4718817" y="217006"/>
                </a:cubicBezTo>
                <a:cubicBezTo>
                  <a:pt x="4718817" y="200429"/>
                  <a:pt x="4718258" y="189659"/>
                  <a:pt x="4717139" y="184697"/>
                </a:cubicBezTo>
                <a:cubicBezTo>
                  <a:pt x="4714845" y="185601"/>
                  <a:pt x="4711539" y="186382"/>
                  <a:pt x="4707223" y="187042"/>
                </a:cubicBezTo>
                <a:cubicBezTo>
                  <a:pt x="4702706" y="196277"/>
                  <a:pt x="4698561" y="197152"/>
                  <a:pt x="4694790" y="189666"/>
                </a:cubicBezTo>
                <a:cubicBezTo>
                  <a:pt x="4691018" y="182181"/>
                  <a:pt x="4687419" y="174007"/>
                  <a:pt x="4683992" y="165145"/>
                </a:cubicBezTo>
                <a:cubicBezTo>
                  <a:pt x="4680564" y="156282"/>
                  <a:pt x="4676513" y="148876"/>
                  <a:pt x="4671838" y="142924"/>
                </a:cubicBezTo>
                <a:cubicBezTo>
                  <a:pt x="4667163" y="136973"/>
                  <a:pt x="4668063" y="133424"/>
                  <a:pt x="4674538" y="132277"/>
                </a:cubicBezTo>
                <a:cubicBezTo>
                  <a:pt x="4681013" y="131130"/>
                  <a:pt x="4686849" y="131230"/>
                  <a:pt x="4692047" y="132578"/>
                </a:cubicBezTo>
                <a:cubicBezTo>
                  <a:pt x="4697246" y="133926"/>
                  <a:pt x="4705796" y="132883"/>
                  <a:pt x="4717698" y="129448"/>
                </a:cubicBezTo>
                <a:cubicBezTo>
                  <a:pt x="4729601" y="126014"/>
                  <a:pt x="4738115" y="122863"/>
                  <a:pt x="4743242" y="119994"/>
                </a:cubicBezTo>
                <a:cubicBezTo>
                  <a:pt x="4745805" y="118560"/>
                  <a:pt x="4748585" y="117852"/>
                  <a:pt x="4751580" y="117870"/>
                </a:cubicBezTo>
                <a:close/>
                <a:moveTo>
                  <a:pt x="5231290" y="117039"/>
                </a:moveTo>
                <a:cubicBezTo>
                  <a:pt x="5241207" y="116932"/>
                  <a:pt x="5249352" y="120753"/>
                  <a:pt x="5255725" y="128502"/>
                </a:cubicBezTo>
                <a:cubicBezTo>
                  <a:pt x="5264221" y="138834"/>
                  <a:pt x="5258690" y="144255"/>
                  <a:pt x="5239130" y="144764"/>
                </a:cubicBezTo>
                <a:cubicBezTo>
                  <a:pt x="5219570" y="145273"/>
                  <a:pt x="5196955" y="147485"/>
                  <a:pt x="5171286" y="151400"/>
                </a:cubicBezTo>
                <a:cubicBezTo>
                  <a:pt x="5174886" y="155472"/>
                  <a:pt x="5175993" y="160129"/>
                  <a:pt x="5174609" y="165370"/>
                </a:cubicBezTo>
                <a:cubicBezTo>
                  <a:pt x="5173226" y="170612"/>
                  <a:pt x="5172118" y="176552"/>
                  <a:pt x="5171286" y="183192"/>
                </a:cubicBezTo>
                <a:cubicBezTo>
                  <a:pt x="5181984" y="180625"/>
                  <a:pt x="5191524" y="177732"/>
                  <a:pt x="5199905" y="174512"/>
                </a:cubicBezTo>
                <a:cubicBezTo>
                  <a:pt x="5208287" y="171293"/>
                  <a:pt x="5216411" y="173189"/>
                  <a:pt x="5224276" y="180202"/>
                </a:cubicBezTo>
                <a:cubicBezTo>
                  <a:pt x="5232142" y="187214"/>
                  <a:pt x="5228937" y="192868"/>
                  <a:pt x="5214661" y="197163"/>
                </a:cubicBezTo>
                <a:cubicBezTo>
                  <a:pt x="5200386" y="201458"/>
                  <a:pt x="5185863" y="203153"/>
                  <a:pt x="5171093" y="202250"/>
                </a:cubicBezTo>
                <a:lnTo>
                  <a:pt x="5169909" y="240022"/>
                </a:lnTo>
                <a:cubicBezTo>
                  <a:pt x="5195263" y="252684"/>
                  <a:pt x="5218412" y="260797"/>
                  <a:pt x="5239355" y="264361"/>
                </a:cubicBezTo>
                <a:cubicBezTo>
                  <a:pt x="5260299" y="267924"/>
                  <a:pt x="5280060" y="271183"/>
                  <a:pt x="5298638" y="274137"/>
                </a:cubicBezTo>
                <a:cubicBezTo>
                  <a:pt x="5317216" y="277091"/>
                  <a:pt x="5319474" y="281125"/>
                  <a:pt x="5305413" y="286237"/>
                </a:cubicBezTo>
                <a:cubicBezTo>
                  <a:pt x="5291353" y="291349"/>
                  <a:pt x="5275306" y="295727"/>
                  <a:pt x="5257273" y="299369"/>
                </a:cubicBezTo>
                <a:cubicBezTo>
                  <a:pt x="5239241" y="303011"/>
                  <a:pt x="5225446" y="303191"/>
                  <a:pt x="5215887" y="299907"/>
                </a:cubicBezTo>
                <a:cubicBezTo>
                  <a:pt x="5206330" y="296623"/>
                  <a:pt x="5189620" y="285520"/>
                  <a:pt x="5165758" y="266598"/>
                </a:cubicBezTo>
                <a:cubicBezTo>
                  <a:pt x="5141896" y="247676"/>
                  <a:pt x="5118765" y="229374"/>
                  <a:pt x="5096366" y="211693"/>
                </a:cubicBezTo>
                <a:cubicBezTo>
                  <a:pt x="5091820" y="218648"/>
                  <a:pt x="5083797" y="228331"/>
                  <a:pt x="5072296" y="240743"/>
                </a:cubicBezTo>
                <a:cubicBezTo>
                  <a:pt x="5060795" y="253154"/>
                  <a:pt x="5049685" y="262855"/>
                  <a:pt x="5038965" y="269846"/>
                </a:cubicBezTo>
                <a:cubicBezTo>
                  <a:pt x="5028246" y="276837"/>
                  <a:pt x="5016548" y="281716"/>
                  <a:pt x="5003871" y="284484"/>
                </a:cubicBezTo>
                <a:cubicBezTo>
                  <a:pt x="4991195" y="287251"/>
                  <a:pt x="4991758" y="283387"/>
                  <a:pt x="5005560" y="272890"/>
                </a:cubicBezTo>
                <a:cubicBezTo>
                  <a:pt x="5019362" y="262393"/>
                  <a:pt x="5033796" y="247834"/>
                  <a:pt x="5048860" y="229213"/>
                </a:cubicBezTo>
                <a:cubicBezTo>
                  <a:pt x="5063925" y="210592"/>
                  <a:pt x="5073446" y="196905"/>
                  <a:pt x="5077426" y="188150"/>
                </a:cubicBezTo>
                <a:cubicBezTo>
                  <a:pt x="5079416" y="183773"/>
                  <a:pt x="5080851" y="179930"/>
                  <a:pt x="5081733" y="176623"/>
                </a:cubicBezTo>
                <a:lnTo>
                  <a:pt x="5082325" y="171616"/>
                </a:lnTo>
                <a:lnTo>
                  <a:pt x="5061250" y="177244"/>
                </a:lnTo>
                <a:cubicBezTo>
                  <a:pt x="5051247" y="180421"/>
                  <a:pt x="5040966" y="177033"/>
                  <a:pt x="5030404" y="167081"/>
                </a:cubicBezTo>
                <a:cubicBezTo>
                  <a:pt x="5019842" y="157128"/>
                  <a:pt x="5018577" y="152608"/>
                  <a:pt x="5026608" y="153518"/>
                </a:cubicBezTo>
                <a:cubicBezTo>
                  <a:pt x="5034639" y="154429"/>
                  <a:pt x="5042088" y="154454"/>
                  <a:pt x="5048957" y="153594"/>
                </a:cubicBezTo>
                <a:cubicBezTo>
                  <a:pt x="5055826" y="152733"/>
                  <a:pt x="5068983" y="150722"/>
                  <a:pt x="5088428" y="147560"/>
                </a:cubicBezTo>
                <a:cubicBezTo>
                  <a:pt x="5107874" y="144398"/>
                  <a:pt x="5131094" y="139666"/>
                  <a:pt x="5158089" y="133363"/>
                </a:cubicBezTo>
                <a:cubicBezTo>
                  <a:pt x="5185085" y="127061"/>
                  <a:pt x="5205982" y="122092"/>
                  <a:pt x="5220781" y="118456"/>
                </a:cubicBezTo>
                <a:cubicBezTo>
                  <a:pt x="5224481" y="117548"/>
                  <a:pt x="5227984" y="117075"/>
                  <a:pt x="5231290" y="117039"/>
                </a:cubicBezTo>
                <a:close/>
                <a:moveTo>
                  <a:pt x="5891404" y="102356"/>
                </a:moveTo>
                <a:cubicBezTo>
                  <a:pt x="5886543" y="104062"/>
                  <a:pt x="5880046" y="105654"/>
                  <a:pt x="5871916" y="107131"/>
                </a:cubicBezTo>
                <a:lnTo>
                  <a:pt x="5870820" y="125845"/>
                </a:lnTo>
                <a:lnTo>
                  <a:pt x="5870820" y="152152"/>
                </a:lnTo>
                <a:cubicBezTo>
                  <a:pt x="5873874" y="151493"/>
                  <a:pt x="5881015" y="149958"/>
                  <a:pt x="5892244" y="147549"/>
                </a:cubicBezTo>
                <a:lnTo>
                  <a:pt x="5892244" y="121178"/>
                </a:lnTo>
                <a:cubicBezTo>
                  <a:pt x="5892244" y="114280"/>
                  <a:pt x="5891964" y="108006"/>
                  <a:pt x="5891404" y="102356"/>
                </a:cubicBezTo>
                <a:close/>
                <a:moveTo>
                  <a:pt x="538355" y="102356"/>
                </a:moveTo>
                <a:cubicBezTo>
                  <a:pt x="533493" y="104062"/>
                  <a:pt x="526997" y="105654"/>
                  <a:pt x="518866" y="107131"/>
                </a:cubicBezTo>
                <a:lnTo>
                  <a:pt x="517769" y="125845"/>
                </a:lnTo>
                <a:lnTo>
                  <a:pt x="517769" y="152152"/>
                </a:lnTo>
                <a:cubicBezTo>
                  <a:pt x="520824" y="151493"/>
                  <a:pt x="527966" y="149958"/>
                  <a:pt x="539194" y="147549"/>
                </a:cubicBezTo>
                <a:lnTo>
                  <a:pt x="539194" y="121178"/>
                </a:lnTo>
                <a:cubicBezTo>
                  <a:pt x="539194" y="114280"/>
                  <a:pt x="538914" y="108006"/>
                  <a:pt x="538355" y="102356"/>
                </a:cubicBezTo>
                <a:close/>
                <a:moveTo>
                  <a:pt x="6665150" y="95314"/>
                </a:moveTo>
                <a:cubicBezTo>
                  <a:pt x="6670434" y="95868"/>
                  <a:pt x="6675158" y="97724"/>
                  <a:pt x="6679324" y="100883"/>
                </a:cubicBezTo>
                <a:cubicBezTo>
                  <a:pt x="6687654" y="107199"/>
                  <a:pt x="6687285" y="112376"/>
                  <a:pt x="6678216" y="116413"/>
                </a:cubicBezTo>
                <a:cubicBezTo>
                  <a:pt x="6669145" y="120450"/>
                  <a:pt x="6653944" y="124737"/>
                  <a:pt x="6632614" y="129276"/>
                </a:cubicBezTo>
                <a:cubicBezTo>
                  <a:pt x="6611282" y="133815"/>
                  <a:pt x="6594945" y="136539"/>
                  <a:pt x="6583602" y="137450"/>
                </a:cubicBezTo>
                <a:cubicBezTo>
                  <a:pt x="6572259" y="138361"/>
                  <a:pt x="6563138" y="136375"/>
                  <a:pt x="6556242" y="131492"/>
                </a:cubicBezTo>
                <a:cubicBezTo>
                  <a:pt x="6549343" y="126609"/>
                  <a:pt x="6549139" y="123447"/>
                  <a:pt x="6555628" y="122006"/>
                </a:cubicBezTo>
                <a:cubicBezTo>
                  <a:pt x="6562116" y="120564"/>
                  <a:pt x="6576289" y="116660"/>
                  <a:pt x="6598144" y="110293"/>
                </a:cubicBezTo>
                <a:cubicBezTo>
                  <a:pt x="6618334" y="105905"/>
                  <a:pt x="6634829" y="101661"/>
                  <a:pt x="6647628" y="97559"/>
                </a:cubicBezTo>
                <a:cubicBezTo>
                  <a:pt x="6654028" y="95509"/>
                  <a:pt x="6659868" y="94760"/>
                  <a:pt x="6665150" y="95314"/>
                </a:cubicBezTo>
                <a:close/>
                <a:moveTo>
                  <a:pt x="2026476" y="95314"/>
                </a:moveTo>
                <a:cubicBezTo>
                  <a:pt x="2031758" y="95868"/>
                  <a:pt x="2036483" y="97724"/>
                  <a:pt x="2040648" y="100883"/>
                </a:cubicBezTo>
                <a:cubicBezTo>
                  <a:pt x="2048980" y="107199"/>
                  <a:pt x="2048611" y="112376"/>
                  <a:pt x="2039541" y="116413"/>
                </a:cubicBezTo>
                <a:cubicBezTo>
                  <a:pt x="2030470" y="120450"/>
                  <a:pt x="2015270" y="124737"/>
                  <a:pt x="1993939" y="129276"/>
                </a:cubicBezTo>
                <a:cubicBezTo>
                  <a:pt x="1972608" y="133815"/>
                  <a:pt x="1956271" y="136539"/>
                  <a:pt x="1944927" y="137450"/>
                </a:cubicBezTo>
                <a:cubicBezTo>
                  <a:pt x="1933585" y="138361"/>
                  <a:pt x="1924464" y="136375"/>
                  <a:pt x="1917566" y="131492"/>
                </a:cubicBezTo>
                <a:cubicBezTo>
                  <a:pt x="1910669" y="126609"/>
                  <a:pt x="1910464" y="123447"/>
                  <a:pt x="1916953" y="122006"/>
                </a:cubicBezTo>
                <a:cubicBezTo>
                  <a:pt x="1923442" y="120564"/>
                  <a:pt x="1937614" y="116660"/>
                  <a:pt x="1959469" y="110293"/>
                </a:cubicBezTo>
                <a:cubicBezTo>
                  <a:pt x="1979660" y="105905"/>
                  <a:pt x="1996154" y="101661"/>
                  <a:pt x="2008953" y="97559"/>
                </a:cubicBezTo>
                <a:cubicBezTo>
                  <a:pt x="2015352" y="95509"/>
                  <a:pt x="2021193" y="94760"/>
                  <a:pt x="2026476" y="95314"/>
                </a:cubicBezTo>
                <a:close/>
                <a:moveTo>
                  <a:pt x="5938609" y="88837"/>
                </a:moveTo>
                <a:cubicBezTo>
                  <a:pt x="5936221" y="89719"/>
                  <a:pt x="5928474" y="91486"/>
                  <a:pt x="5915366" y="94139"/>
                </a:cubicBezTo>
                <a:cubicBezTo>
                  <a:pt x="5920758" y="98742"/>
                  <a:pt x="5922082" y="103492"/>
                  <a:pt x="5919336" y="108390"/>
                </a:cubicBezTo>
                <a:cubicBezTo>
                  <a:pt x="5916589" y="113287"/>
                  <a:pt x="5914362" y="124720"/>
                  <a:pt x="5912656" y="142688"/>
                </a:cubicBezTo>
                <a:cubicBezTo>
                  <a:pt x="5919884" y="141899"/>
                  <a:pt x="5926688" y="140444"/>
                  <a:pt x="5933070" y="138321"/>
                </a:cubicBezTo>
                <a:cubicBezTo>
                  <a:pt x="5936454" y="123092"/>
                  <a:pt x="5938820" y="110817"/>
                  <a:pt x="5940168" y="101496"/>
                </a:cubicBezTo>
                <a:cubicBezTo>
                  <a:pt x="5941516" y="92174"/>
                  <a:pt x="5940996" y="87955"/>
                  <a:pt x="5938609" y="88837"/>
                </a:cubicBezTo>
                <a:close/>
                <a:moveTo>
                  <a:pt x="585559" y="88837"/>
                </a:moveTo>
                <a:cubicBezTo>
                  <a:pt x="583172" y="89719"/>
                  <a:pt x="575424" y="91486"/>
                  <a:pt x="562317" y="94139"/>
                </a:cubicBezTo>
                <a:cubicBezTo>
                  <a:pt x="567709" y="98742"/>
                  <a:pt x="569032" y="103492"/>
                  <a:pt x="566286" y="108390"/>
                </a:cubicBezTo>
                <a:cubicBezTo>
                  <a:pt x="563540" y="113287"/>
                  <a:pt x="561313" y="124720"/>
                  <a:pt x="559607" y="142688"/>
                </a:cubicBezTo>
                <a:cubicBezTo>
                  <a:pt x="566835" y="141899"/>
                  <a:pt x="573639" y="140444"/>
                  <a:pt x="580021" y="138321"/>
                </a:cubicBezTo>
                <a:cubicBezTo>
                  <a:pt x="583405" y="123092"/>
                  <a:pt x="585771" y="110817"/>
                  <a:pt x="587118" y="101496"/>
                </a:cubicBezTo>
                <a:cubicBezTo>
                  <a:pt x="588466" y="92174"/>
                  <a:pt x="587947" y="87955"/>
                  <a:pt x="585559" y="88837"/>
                </a:cubicBezTo>
                <a:close/>
                <a:moveTo>
                  <a:pt x="3464021" y="86831"/>
                </a:moveTo>
                <a:cubicBezTo>
                  <a:pt x="3461285" y="86168"/>
                  <a:pt x="3457797" y="86173"/>
                  <a:pt x="3453556" y="86847"/>
                </a:cubicBezTo>
                <a:cubicBezTo>
                  <a:pt x="3445074" y="88195"/>
                  <a:pt x="3430228" y="90891"/>
                  <a:pt x="3409019" y="94935"/>
                </a:cubicBezTo>
                <a:lnTo>
                  <a:pt x="3409019" y="129201"/>
                </a:lnTo>
                <a:cubicBezTo>
                  <a:pt x="3421552" y="127523"/>
                  <a:pt x="3431561" y="125078"/>
                  <a:pt x="3439047" y="121866"/>
                </a:cubicBezTo>
                <a:cubicBezTo>
                  <a:pt x="3446533" y="118654"/>
                  <a:pt x="3453298" y="120152"/>
                  <a:pt x="3459342" y="126362"/>
                </a:cubicBezTo>
                <a:cubicBezTo>
                  <a:pt x="3465386" y="132571"/>
                  <a:pt x="3462200" y="137321"/>
                  <a:pt x="3449781" y="140612"/>
                </a:cubicBezTo>
                <a:cubicBezTo>
                  <a:pt x="3437362" y="143903"/>
                  <a:pt x="3423775" y="145549"/>
                  <a:pt x="3409019" y="145549"/>
                </a:cubicBezTo>
                <a:lnTo>
                  <a:pt x="3409019" y="175082"/>
                </a:lnTo>
                <a:cubicBezTo>
                  <a:pt x="3422412" y="173419"/>
                  <a:pt x="3432655" y="171203"/>
                  <a:pt x="3439746" y="168436"/>
                </a:cubicBezTo>
                <a:cubicBezTo>
                  <a:pt x="3446837" y="165668"/>
                  <a:pt x="3453609" y="167733"/>
                  <a:pt x="3460063" y="174631"/>
                </a:cubicBezTo>
                <a:cubicBezTo>
                  <a:pt x="3466516" y="181528"/>
                  <a:pt x="3460450" y="186282"/>
                  <a:pt x="3441865" y="188892"/>
                </a:cubicBezTo>
                <a:cubicBezTo>
                  <a:pt x="3423280" y="191502"/>
                  <a:pt x="3412224" y="191903"/>
                  <a:pt x="3408696" y="190097"/>
                </a:cubicBezTo>
                <a:cubicBezTo>
                  <a:pt x="3407965" y="205512"/>
                  <a:pt x="3407169" y="219408"/>
                  <a:pt x="3406308" y="231784"/>
                </a:cubicBezTo>
                <a:cubicBezTo>
                  <a:pt x="3422542" y="230091"/>
                  <a:pt x="3434516" y="228095"/>
                  <a:pt x="3442230" y="225793"/>
                </a:cubicBezTo>
                <a:cubicBezTo>
                  <a:pt x="3449946" y="223491"/>
                  <a:pt x="3456532" y="223620"/>
                  <a:pt x="3461988" y="226180"/>
                </a:cubicBezTo>
                <a:cubicBezTo>
                  <a:pt x="3467444" y="228740"/>
                  <a:pt x="3470374" y="230762"/>
                  <a:pt x="3470775" y="232246"/>
                </a:cubicBezTo>
                <a:cubicBezTo>
                  <a:pt x="3471176" y="233730"/>
                  <a:pt x="3471980" y="233261"/>
                  <a:pt x="3473184" y="230837"/>
                </a:cubicBezTo>
                <a:cubicBezTo>
                  <a:pt x="3474388" y="228414"/>
                  <a:pt x="3474991" y="217056"/>
                  <a:pt x="3474991" y="196765"/>
                </a:cubicBezTo>
                <a:cubicBezTo>
                  <a:pt x="3474991" y="175254"/>
                  <a:pt x="3474769" y="153221"/>
                  <a:pt x="3474324" y="130664"/>
                </a:cubicBezTo>
                <a:cubicBezTo>
                  <a:pt x="3473880" y="108106"/>
                  <a:pt x="3472428" y="94827"/>
                  <a:pt x="3469968" y="90826"/>
                </a:cubicBezTo>
                <a:cubicBezTo>
                  <a:pt x="3468738" y="88826"/>
                  <a:pt x="3466756" y="87494"/>
                  <a:pt x="3464021" y="86831"/>
                </a:cubicBezTo>
                <a:close/>
                <a:moveTo>
                  <a:pt x="958946" y="86831"/>
                </a:moveTo>
                <a:cubicBezTo>
                  <a:pt x="956211" y="86168"/>
                  <a:pt x="952722" y="86173"/>
                  <a:pt x="948481" y="86847"/>
                </a:cubicBezTo>
                <a:cubicBezTo>
                  <a:pt x="939999" y="88195"/>
                  <a:pt x="925153" y="90891"/>
                  <a:pt x="903944" y="94935"/>
                </a:cubicBezTo>
                <a:lnTo>
                  <a:pt x="903944" y="129201"/>
                </a:lnTo>
                <a:cubicBezTo>
                  <a:pt x="916477" y="127523"/>
                  <a:pt x="926487" y="125078"/>
                  <a:pt x="933972" y="121866"/>
                </a:cubicBezTo>
                <a:cubicBezTo>
                  <a:pt x="941458" y="118654"/>
                  <a:pt x="948223" y="120152"/>
                  <a:pt x="954267" y="126362"/>
                </a:cubicBezTo>
                <a:cubicBezTo>
                  <a:pt x="960312" y="132571"/>
                  <a:pt x="957125" y="137321"/>
                  <a:pt x="944706" y="140612"/>
                </a:cubicBezTo>
                <a:cubicBezTo>
                  <a:pt x="932287" y="143903"/>
                  <a:pt x="918700" y="145549"/>
                  <a:pt x="903944" y="145549"/>
                </a:cubicBezTo>
                <a:lnTo>
                  <a:pt x="903944" y="175082"/>
                </a:lnTo>
                <a:cubicBezTo>
                  <a:pt x="917338" y="173419"/>
                  <a:pt x="927580" y="171203"/>
                  <a:pt x="934672" y="168436"/>
                </a:cubicBezTo>
                <a:cubicBezTo>
                  <a:pt x="941763" y="165668"/>
                  <a:pt x="948535" y="167733"/>
                  <a:pt x="954988" y="174631"/>
                </a:cubicBezTo>
                <a:cubicBezTo>
                  <a:pt x="961441" y="181528"/>
                  <a:pt x="955375" y="186282"/>
                  <a:pt x="936790" y="188892"/>
                </a:cubicBezTo>
                <a:cubicBezTo>
                  <a:pt x="918205" y="191502"/>
                  <a:pt x="907149" y="191903"/>
                  <a:pt x="903621" y="190097"/>
                </a:cubicBezTo>
                <a:cubicBezTo>
                  <a:pt x="902890" y="205512"/>
                  <a:pt x="902094" y="219408"/>
                  <a:pt x="901234" y="231784"/>
                </a:cubicBezTo>
                <a:cubicBezTo>
                  <a:pt x="917467" y="230091"/>
                  <a:pt x="929441" y="228095"/>
                  <a:pt x="937156" y="225793"/>
                </a:cubicBezTo>
                <a:cubicBezTo>
                  <a:pt x="944871" y="223491"/>
                  <a:pt x="951457" y="223620"/>
                  <a:pt x="956913" y="226180"/>
                </a:cubicBezTo>
                <a:cubicBezTo>
                  <a:pt x="962370" y="228740"/>
                  <a:pt x="965299" y="230762"/>
                  <a:pt x="965700" y="232246"/>
                </a:cubicBezTo>
                <a:cubicBezTo>
                  <a:pt x="966102" y="233730"/>
                  <a:pt x="966905" y="233261"/>
                  <a:pt x="968109" y="230837"/>
                </a:cubicBezTo>
                <a:cubicBezTo>
                  <a:pt x="969314" y="228414"/>
                  <a:pt x="969916" y="217056"/>
                  <a:pt x="969916" y="196765"/>
                </a:cubicBezTo>
                <a:cubicBezTo>
                  <a:pt x="969916" y="175254"/>
                  <a:pt x="969694" y="153221"/>
                  <a:pt x="969249" y="130664"/>
                </a:cubicBezTo>
                <a:cubicBezTo>
                  <a:pt x="968805" y="108106"/>
                  <a:pt x="967353" y="94827"/>
                  <a:pt x="964894" y="90826"/>
                </a:cubicBezTo>
                <a:cubicBezTo>
                  <a:pt x="963664" y="88826"/>
                  <a:pt x="961681" y="87494"/>
                  <a:pt x="958946" y="86831"/>
                </a:cubicBezTo>
                <a:close/>
                <a:moveTo>
                  <a:pt x="1255704" y="76084"/>
                </a:moveTo>
                <a:cubicBezTo>
                  <a:pt x="1261185" y="76652"/>
                  <a:pt x="1265643" y="78415"/>
                  <a:pt x="1269078" y="81373"/>
                </a:cubicBezTo>
                <a:cubicBezTo>
                  <a:pt x="1275947" y="87288"/>
                  <a:pt x="1274803" y="92253"/>
                  <a:pt x="1265647" y="96269"/>
                </a:cubicBezTo>
                <a:cubicBezTo>
                  <a:pt x="1256490" y="100284"/>
                  <a:pt x="1240405" y="103880"/>
                  <a:pt x="1217388" y="107056"/>
                </a:cubicBezTo>
                <a:cubicBezTo>
                  <a:pt x="1194372" y="110232"/>
                  <a:pt x="1177329" y="109003"/>
                  <a:pt x="1166258" y="103367"/>
                </a:cubicBezTo>
                <a:cubicBezTo>
                  <a:pt x="1155188" y="97731"/>
                  <a:pt x="1153947" y="93906"/>
                  <a:pt x="1162537" y="91891"/>
                </a:cubicBezTo>
                <a:cubicBezTo>
                  <a:pt x="1171127" y="89876"/>
                  <a:pt x="1181939" y="87937"/>
                  <a:pt x="1194974" y="86073"/>
                </a:cubicBezTo>
                <a:cubicBezTo>
                  <a:pt x="1207394" y="84309"/>
                  <a:pt x="1221131" y="81606"/>
                  <a:pt x="1236188" y="77963"/>
                </a:cubicBezTo>
                <a:cubicBezTo>
                  <a:pt x="1243717" y="76142"/>
                  <a:pt x="1250222" y="75516"/>
                  <a:pt x="1255704" y="76084"/>
                </a:cubicBezTo>
                <a:close/>
                <a:moveTo>
                  <a:pt x="4787848" y="75073"/>
                </a:moveTo>
                <a:cubicBezTo>
                  <a:pt x="4793520" y="75426"/>
                  <a:pt x="4797208" y="77081"/>
                  <a:pt x="4798911" y="80039"/>
                </a:cubicBezTo>
                <a:cubicBezTo>
                  <a:pt x="4802316" y="85954"/>
                  <a:pt x="4797322" y="90436"/>
                  <a:pt x="4783928" y="93483"/>
                </a:cubicBezTo>
                <a:cubicBezTo>
                  <a:pt x="4770535" y="96530"/>
                  <a:pt x="4750634" y="101241"/>
                  <a:pt x="4724227" y="107615"/>
                </a:cubicBezTo>
                <a:cubicBezTo>
                  <a:pt x="4697819" y="113989"/>
                  <a:pt x="4680908" y="118306"/>
                  <a:pt x="4673495" y="120564"/>
                </a:cubicBezTo>
                <a:cubicBezTo>
                  <a:pt x="4666081" y="122823"/>
                  <a:pt x="4657857" y="119643"/>
                  <a:pt x="4648822" y="111025"/>
                </a:cubicBezTo>
                <a:cubicBezTo>
                  <a:pt x="4640591" y="97946"/>
                  <a:pt x="4642280" y="91855"/>
                  <a:pt x="4653888" y="92752"/>
                </a:cubicBezTo>
                <a:cubicBezTo>
                  <a:pt x="4665496" y="93648"/>
                  <a:pt x="4682077" y="92526"/>
                  <a:pt x="4703631" y="89385"/>
                </a:cubicBezTo>
                <a:cubicBezTo>
                  <a:pt x="4725184" y="86245"/>
                  <a:pt x="4745601" y="82423"/>
                  <a:pt x="4764881" y="77920"/>
                </a:cubicBezTo>
                <a:cubicBezTo>
                  <a:pt x="4774521" y="75669"/>
                  <a:pt x="4782177" y="74720"/>
                  <a:pt x="4787848" y="75073"/>
                </a:cubicBezTo>
                <a:close/>
                <a:moveTo>
                  <a:pt x="3467373" y="61355"/>
                </a:moveTo>
                <a:cubicBezTo>
                  <a:pt x="3469842" y="61460"/>
                  <a:pt x="3473119" y="62347"/>
                  <a:pt x="3477206" y="64014"/>
                </a:cubicBezTo>
                <a:cubicBezTo>
                  <a:pt x="3485380" y="67348"/>
                  <a:pt x="3493379" y="71327"/>
                  <a:pt x="3501201" y="75952"/>
                </a:cubicBezTo>
                <a:cubicBezTo>
                  <a:pt x="3509024" y="80577"/>
                  <a:pt x="3510461" y="86775"/>
                  <a:pt x="3505514" y="94548"/>
                </a:cubicBezTo>
                <a:cubicBezTo>
                  <a:pt x="3500566" y="102320"/>
                  <a:pt x="3498756" y="115879"/>
                  <a:pt x="3500082" y="135224"/>
                </a:cubicBezTo>
                <a:cubicBezTo>
                  <a:pt x="3501409" y="154569"/>
                  <a:pt x="3502757" y="176746"/>
                  <a:pt x="3504126" y="201755"/>
                </a:cubicBezTo>
                <a:cubicBezTo>
                  <a:pt x="3505496" y="226764"/>
                  <a:pt x="3504059" y="245400"/>
                  <a:pt x="3499814" y="257660"/>
                </a:cubicBezTo>
                <a:cubicBezTo>
                  <a:pt x="3495569" y="269921"/>
                  <a:pt x="3489962" y="278823"/>
                  <a:pt x="3482993" y="284366"/>
                </a:cubicBezTo>
                <a:cubicBezTo>
                  <a:pt x="3476023" y="289908"/>
                  <a:pt x="3470811" y="284767"/>
                  <a:pt x="3467355" y="268943"/>
                </a:cubicBezTo>
                <a:cubicBezTo>
                  <a:pt x="3463899" y="253118"/>
                  <a:pt x="3459873" y="245020"/>
                  <a:pt x="3455276" y="244647"/>
                </a:cubicBezTo>
                <a:cubicBezTo>
                  <a:pt x="3450681" y="244274"/>
                  <a:pt x="3434193" y="246188"/>
                  <a:pt x="3405814" y="250390"/>
                </a:cubicBezTo>
                <a:cubicBezTo>
                  <a:pt x="3401253" y="275887"/>
                  <a:pt x="3394994" y="282207"/>
                  <a:pt x="3387035" y="269351"/>
                </a:cubicBezTo>
                <a:cubicBezTo>
                  <a:pt x="3379076" y="256495"/>
                  <a:pt x="3376675" y="243847"/>
                  <a:pt x="3379829" y="231407"/>
                </a:cubicBezTo>
                <a:cubicBezTo>
                  <a:pt x="3382984" y="218967"/>
                  <a:pt x="3385010" y="194513"/>
                  <a:pt x="3385906" y="158046"/>
                </a:cubicBezTo>
                <a:cubicBezTo>
                  <a:pt x="3386802" y="121579"/>
                  <a:pt x="3385002" y="97982"/>
                  <a:pt x="3380507" y="87256"/>
                </a:cubicBezTo>
                <a:cubicBezTo>
                  <a:pt x="3376011" y="76529"/>
                  <a:pt x="3378549" y="72740"/>
                  <a:pt x="3388121" y="75888"/>
                </a:cubicBezTo>
                <a:cubicBezTo>
                  <a:pt x="3397693" y="79035"/>
                  <a:pt x="3412041" y="78465"/>
                  <a:pt x="3431163" y="74177"/>
                </a:cubicBezTo>
                <a:cubicBezTo>
                  <a:pt x="3450286" y="69890"/>
                  <a:pt x="3460697" y="66290"/>
                  <a:pt x="3462396" y="63379"/>
                </a:cubicBezTo>
                <a:cubicBezTo>
                  <a:pt x="3463246" y="61924"/>
                  <a:pt x="3464905" y="61249"/>
                  <a:pt x="3467373" y="61355"/>
                </a:cubicBezTo>
                <a:close/>
                <a:moveTo>
                  <a:pt x="962299" y="61355"/>
                </a:moveTo>
                <a:cubicBezTo>
                  <a:pt x="964767" y="61460"/>
                  <a:pt x="968045" y="62347"/>
                  <a:pt x="972132" y="64014"/>
                </a:cubicBezTo>
                <a:cubicBezTo>
                  <a:pt x="980306" y="67348"/>
                  <a:pt x="988304" y="71327"/>
                  <a:pt x="996127" y="75952"/>
                </a:cubicBezTo>
                <a:cubicBezTo>
                  <a:pt x="1003949" y="80577"/>
                  <a:pt x="1005387" y="86775"/>
                  <a:pt x="1000439" y="94548"/>
                </a:cubicBezTo>
                <a:cubicBezTo>
                  <a:pt x="995492" y="102320"/>
                  <a:pt x="993681" y="115879"/>
                  <a:pt x="995008" y="135224"/>
                </a:cubicBezTo>
                <a:cubicBezTo>
                  <a:pt x="996334" y="154569"/>
                  <a:pt x="997682" y="176746"/>
                  <a:pt x="999052" y="201755"/>
                </a:cubicBezTo>
                <a:cubicBezTo>
                  <a:pt x="1000421" y="226764"/>
                  <a:pt x="998984" y="245400"/>
                  <a:pt x="994739" y="257660"/>
                </a:cubicBezTo>
                <a:cubicBezTo>
                  <a:pt x="990495" y="269921"/>
                  <a:pt x="984887" y="278823"/>
                  <a:pt x="977918" y="284366"/>
                </a:cubicBezTo>
                <a:cubicBezTo>
                  <a:pt x="970949" y="289908"/>
                  <a:pt x="965736" y="284767"/>
                  <a:pt x="962280" y="268943"/>
                </a:cubicBezTo>
                <a:cubicBezTo>
                  <a:pt x="958824" y="253118"/>
                  <a:pt x="954798" y="245020"/>
                  <a:pt x="950202" y="244647"/>
                </a:cubicBezTo>
                <a:cubicBezTo>
                  <a:pt x="945606" y="244274"/>
                  <a:pt x="929118" y="246188"/>
                  <a:pt x="900739" y="250390"/>
                </a:cubicBezTo>
                <a:cubicBezTo>
                  <a:pt x="896179" y="275887"/>
                  <a:pt x="889919" y="282207"/>
                  <a:pt x="881961" y="269351"/>
                </a:cubicBezTo>
                <a:cubicBezTo>
                  <a:pt x="874002" y="256495"/>
                  <a:pt x="871600" y="243847"/>
                  <a:pt x="874755" y="231407"/>
                </a:cubicBezTo>
                <a:cubicBezTo>
                  <a:pt x="877909" y="218967"/>
                  <a:pt x="879935" y="194513"/>
                  <a:pt x="880831" y="158046"/>
                </a:cubicBezTo>
                <a:cubicBezTo>
                  <a:pt x="881727" y="121579"/>
                  <a:pt x="879928" y="97982"/>
                  <a:pt x="875432" y="87256"/>
                </a:cubicBezTo>
                <a:cubicBezTo>
                  <a:pt x="870936" y="76529"/>
                  <a:pt x="873475" y="72740"/>
                  <a:pt x="883047" y="75888"/>
                </a:cubicBezTo>
                <a:cubicBezTo>
                  <a:pt x="892619" y="79035"/>
                  <a:pt x="906966" y="78465"/>
                  <a:pt x="926089" y="74177"/>
                </a:cubicBezTo>
                <a:cubicBezTo>
                  <a:pt x="945211" y="69890"/>
                  <a:pt x="955622" y="66290"/>
                  <a:pt x="957322" y="63379"/>
                </a:cubicBezTo>
                <a:cubicBezTo>
                  <a:pt x="958172" y="61924"/>
                  <a:pt x="959830" y="61249"/>
                  <a:pt x="962299" y="61355"/>
                </a:cubicBezTo>
                <a:close/>
                <a:moveTo>
                  <a:pt x="5953344" y="61024"/>
                </a:moveTo>
                <a:cubicBezTo>
                  <a:pt x="5956914" y="60931"/>
                  <a:pt x="5960768" y="61960"/>
                  <a:pt x="5964906" y="64111"/>
                </a:cubicBezTo>
                <a:cubicBezTo>
                  <a:pt x="5973180" y="68413"/>
                  <a:pt x="5980264" y="72786"/>
                  <a:pt x="5986158" y="77232"/>
                </a:cubicBezTo>
                <a:cubicBezTo>
                  <a:pt x="5992052" y="81677"/>
                  <a:pt x="5991047" y="86958"/>
                  <a:pt x="5983146" y="93074"/>
                </a:cubicBezTo>
                <a:cubicBezTo>
                  <a:pt x="5975244" y="99190"/>
                  <a:pt x="5966597" y="113455"/>
                  <a:pt x="5957204" y="135869"/>
                </a:cubicBezTo>
                <a:cubicBezTo>
                  <a:pt x="5965306" y="147112"/>
                  <a:pt x="5965385" y="153335"/>
                  <a:pt x="5957441" y="154540"/>
                </a:cubicBezTo>
                <a:cubicBezTo>
                  <a:pt x="5949496" y="155745"/>
                  <a:pt x="5938408" y="157860"/>
                  <a:pt x="5924176" y="160886"/>
                </a:cubicBezTo>
                <a:cubicBezTo>
                  <a:pt x="5909942" y="163911"/>
                  <a:pt x="5892072" y="167568"/>
                  <a:pt x="5870561" y="171856"/>
                </a:cubicBezTo>
                <a:cubicBezTo>
                  <a:pt x="5868912" y="197267"/>
                  <a:pt x="5870625" y="214837"/>
                  <a:pt x="5875702" y="224567"/>
                </a:cubicBezTo>
                <a:cubicBezTo>
                  <a:pt x="5880778" y="234297"/>
                  <a:pt x="5890712" y="240631"/>
                  <a:pt x="5905504" y="243571"/>
                </a:cubicBezTo>
                <a:cubicBezTo>
                  <a:pt x="5920296" y="246511"/>
                  <a:pt x="5937239" y="246923"/>
                  <a:pt x="5956334" y="244808"/>
                </a:cubicBezTo>
                <a:cubicBezTo>
                  <a:pt x="5975427" y="242693"/>
                  <a:pt x="5987068" y="237262"/>
                  <a:pt x="5991255" y="228514"/>
                </a:cubicBezTo>
                <a:cubicBezTo>
                  <a:pt x="5995442" y="219766"/>
                  <a:pt x="6000081" y="206875"/>
                  <a:pt x="6005172" y="189838"/>
                </a:cubicBezTo>
                <a:cubicBezTo>
                  <a:pt x="6010263" y="172802"/>
                  <a:pt x="6013202" y="174355"/>
                  <a:pt x="6013992" y="194495"/>
                </a:cubicBezTo>
                <a:cubicBezTo>
                  <a:pt x="6014780" y="214636"/>
                  <a:pt x="6016985" y="229174"/>
                  <a:pt x="6020606" y="238108"/>
                </a:cubicBezTo>
                <a:cubicBezTo>
                  <a:pt x="6024227" y="247042"/>
                  <a:pt x="6020806" y="254083"/>
                  <a:pt x="6010346" y="259231"/>
                </a:cubicBezTo>
                <a:cubicBezTo>
                  <a:pt x="5999884" y="264379"/>
                  <a:pt x="5984088" y="268093"/>
                  <a:pt x="5962958" y="270373"/>
                </a:cubicBezTo>
                <a:cubicBezTo>
                  <a:pt x="5941828" y="272653"/>
                  <a:pt x="5920941" y="271692"/>
                  <a:pt x="5900299" y="267491"/>
                </a:cubicBezTo>
                <a:cubicBezTo>
                  <a:pt x="5879656" y="263289"/>
                  <a:pt x="5865506" y="254233"/>
                  <a:pt x="5857848" y="240323"/>
                </a:cubicBezTo>
                <a:cubicBezTo>
                  <a:pt x="5850190" y="226413"/>
                  <a:pt x="5847036" y="204724"/>
                  <a:pt x="5848384" y="175254"/>
                </a:cubicBezTo>
                <a:cubicBezTo>
                  <a:pt x="5849732" y="145785"/>
                  <a:pt x="5849746" y="126889"/>
                  <a:pt x="5848426" y="118564"/>
                </a:cubicBezTo>
                <a:cubicBezTo>
                  <a:pt x="5847108" y="110240"/>
                  <a:pt x="5845534" y="103188"/>
                  <a:pt x="5843706" y="97409"/>
                </a:cubicBezTo>
                <a:cubicBezTo>
                  <a:pt x="5841877" y="91630"/>
                  <a:pt x="5844139" y="88740"/>
                  <a:pt x="5850492" y="88740"/>
                </a:cubicBezTo>
                <a:cubicBezTo>
                  <a:pt x="5854090" y="88740"/>
                  <a:pt x="5857834" y="88733"/>
                  <a:pt x="5861720" y="88718"/>
                </a:cubicBezTo>
                <a:cubicBezTo>
                  <a:pt x="5865606" y="88704"/>
                  <a:pt x="5874562" y="87166"/>
                  <a:pt x="5888587" y="84104"/>
                </a:cubicBezTo>
                <a:cubicBezTo>
                  <a:pt x="5902612" y="81043"/>
                  <a:pt x="5913764" y="78207"/>
                  <a:pt x="5922046" y="75597"/>
                </a:cubicBezTo>
                <a:cubicBezTo>
                  <a:pt x="5930328" y="72987"/>
                  <a:pt x="5937472" y="69345"/>
                  <a:pt x="5943481" y="64670"/>
                </a:cubicBezTo>
                <a:cubicBezTo>
                  <a:pt x="5946485" y="62332"/>
                  <a:pt x="5949772" y="61117"/>
                  <a:pt x="5953344" y="61024"/>
                </a:cubicBezTo>
                <a:close/>
                <a:moveTo>
                  <a:pt x="600294" y="61024"/>
                </a:moveTo>
                <a:cubicBezTo>
                  <a:pt x="603864" y="60931"/>
                  <a:pt x="607719" y="61960"/>
                  <a:pt x="611855" y="64111"/>
                </a:cubicBezTo>
                <a:cubicBezTo>
                  <a:pt x="620130" y="68413"/>
                  <a:pt x="627214" y="72786"/>
                  <a:pt x="633108" y="77232"/>
                </a:cubicBezTo>
                <a:cubicBezTo>
                  <a:pt x="639001" y="81677"/>
                  <a:pt x="637998" y="86958"/>
                  <a:pt x="630096" y="93074"/>
                </a:cubicBezTo>
                <a:cubicBezTo>
                  <a:pt x="622195" y="99190"/>
                  <a:pt x="613547" y="113455"/>
                  <a:pt x="604155" y="135869"/>
                </a:cubicBezTo>
                <a:cubicBezTo>
                  <a:pt x="612257" y="147112"/>
                  <a:pt x="612336" y="153335"/>
                  <a:pt x="604391" y="154540"/>
                </a:cubicBezTo>
                <a:cubicBezTo>
                  <a:pt x="596447" y="155745"/>
                  <a:pt x="585359" y="157860"/>
                  <a:pt x="571126" y="160886"/>
                </a:cubicBezTo>
                <a:cubicBezTo>
                  <a:pt x="556893" y="163911"/>
                  <a:pt x="539021" y="167568"/>
                  <a:pt x="517511" y="171856"/>
                </a:cubicBezTo>
                <a:cubicBezTo>
                  <a:pt x="515862" y="197267"/>
                  <a:pt x="517576" y="214837"/>
                  <a:pt x="522652" y="224567"/>
                </a:cubicBezTo>
                <a:cubicBezTo>
                  <a:pt x="527729" y="234297"/>
                  <a:pt x="537663" y="240631"/>
                  <a:pt x="552455" y="243571"/>
                </a:cubicBezTo>
                <a:cubicBezTo>
                  <a:pt x="567247" y="246511"/>
                  <a:pt x="584189" y="246923"/>
                  <a:pt x="603284" y="244808"/>
                </a:cubicBezTo>
                <a:cubicBezTo>
                  <a:pt x="622378" y="242693"/>
                  <a:pt x="634018" y="237262"/>
                  <a:pt x="638206" y="228514"/>
                </a:cubicBezTo>
                <a:cubicBezTo>
                  <a:pt x="642393" y="219766"/>
                  <a:pt x="647032" y="206875"/>
                  <a:pt x="652123" y="189838"/>
                </a:cubicBezTo>
                <a:cubicBezTo>
                  <a:pt x="657214" y="172802"/>
                  <a:pt x="660153" y="174355"/>
                  <a:pt x="660942" y="194495"/>
                </a:cubicBezTo>
                <a:cubicBezTo>
                  <a:pt x="661731" y="214636"/>
                  <a:pt x="663935" y="229174"/>
                  <a:pt x="667557" y="238108"/>
                </a:cubicBezTo>
                <a:cubicBezTo>
                  <a:pt x="671178" y="247042"/>
                  <a:pt x="667757" y="254083"/>
                  <a:pt x="657296" y="259231"/>
                </a:cubicBezTo>
                <a:cubicBezTo>
                  <a:pt x="646835" y="264379"/>
                  <a:pt x="631039" y="268093"/>
                  <a:pt x="609909" y="270373"/>
                </a:cubicBezTo>
                <a:cubicBezTo>
                  <a:pt x="588778" y="272653"/>
                  <a:pt x="567892" y="271692"/>
                  <a:pt x="547249" y="267491"/>
                </a:cubicBezTo>
                <a:cubicBezTo>
                  <a:pt x="526607" y="263289"/>
                  <a:pt x="512456" y="254233"/>
                  <a:pt x="504799" y="240323"/>
                </a:cubicBezTo>
                <a:cubicBezTo>
                  <a:pt x="497141" y="226413"/>
                  <a:pt x="493986" y="204724"/>
                  <a:pt x="495334" y="175254"/>
                </a:cubicBezTo>
                <a:cubicBezTo>
                  <a:pt x="496682" y="145785"/>
                  <a:pt x="496696" y="126889"/>
                  <a:pt x="495377" y="118564"/>
                </a:cubicBezTo>
                <a:cubicBezTo>
                  <a:pt x="494058" y="110240"/>
                  <a:pt x="492484" y="103188"/>
                  <a:pt x="490655" y="97409"/>
                </a:cubicBezTo>
                <a:cubicBezTo>
                  <a:pt x="488827" y="91630"/>
                  <a:pt x="491089" y="88740"/>
                  <a:pt x="497442" y="88740"/>
                </a:cubicBezTo>
                <a:cubicBezTo>
                  <a:pt x="501042" y="88740"/>
                  <a:pt x="504784" y="88733"/>
                  <a:pt x="508670" y="88718"/>
                </a:cubicBezTo>
                <a:cubicBezTo>
                  <a:pt x="512557" y="88704"/>
                  <a:pt x="521512" y="87166"/>
                  <a:pt x="535537" y="84104"/>
                </a:cubicBezTo>
                <a:cubicBezTo>
                  <a:pt x="549562" y="81043"/>
                  <a:pt x="560715" y="78207"/>
                  <a:pt x="568996" y="75597"/>
                </a:cubicBezTo>
                <a:cubicBezTo>
                  <a:pt x="577277" y="72987"/>
                  <a:pt x="584423" y="69345"/>
                  <a:pt x="590431" y="64670"/>
                </a:cubicBezTo>
                <a:cubicBezTo>
                  <a:pt x="593435" y="62332"/>
                  <a:pt x="596723" y="61117"/>
                  <a:pt x="600294" y="61024"/>
                </a:cubicBezTo>
                <a:close/>
                <a:moveTo>
                  <a:pt x="2909119" y="55796"/>
                </a:moveTo>
                <a:cubicBezTo>
                  <a:pt x="2911594" y="56035"/>
                  <a:pt x="2914582" y="56587"/>
                  <a:pt x="2918083" y="57453"/>
                </a:cubicBezTo>
                <a:cubicBezTo>
                  <a:pt x="2932086" y="60916"/>
                  <a:pt x="2938216" y="69266"/>
                  <a:pt x="2936474" y="82502"/>
                </a:cubicBezTo>
                <a:cubicBezTo>
                  <a:pt x="2934731" y="95738"/>
                  <a:pt x="2927737" y="97344"/>
                  <a:pt x="2915490" y="87320"/>
                </a:cubicBezTo>
                <a:cubicBezTo>
                  <a:pt x="2908033" y="77081"/>
                  <a:pt x="2903100" y="68678"/>
                  <a:pt x="2900691" y="62110"/>
                </a:cubicBezTo>
                <a:cubicBezTo>
                  <a:pt x="2898884" y="57184"/>
                  <a:pt x="2901694" y="55080"/>
                  <a:pt x="2909119" y="55796"/>
                </a:cubicBezTo>
                <a:close/>
                <a:moveTo>
                  <a:pt x="1480369" y="55796"/>
                </a:moveTo>
                <a:cubicBezTo>
                  <a:pt x="1482844" y="56035"/>
                  <a:pt x="1485832" y="56587"/>
                  <a:pt x="1489332" y="57453"/>
                </a:cubicBezTo>
                <a:cubicBezTo>
                  <a:pt x="1503336" y="60916"/>
                  <a:pt x="1509466" y="69266"/>
                  <a:pt x="1507724" y="82502"/>
                </a:cubicBezTo>
                <a:cubicBezTo>
                  <a:pt x="1505981" y="95738"/>
                  <a:pt x="1498987" y="97344"/>
                  <a:pt x="1486740" y="87320"/>
                </a:cubicBezTo>
                <a:cubicBezTo>
                  <a:pt x="1479283" y="77081"/>
                  <a:pt x="1474350" y="68678"/>
                  <a:pt x="1471941" y="62110"/>
                </a:cubicBezTo>
                <a:cubicBezTo>
                  <a:pt x="1470134" y="57184"/>
                  <a:pt x="1472943" y="55080"/>
                  <a:pt x="1480369" y="55796"/>
                </a:cubicBezTo>
                <a:close/>
                <a:moveTo>
                  <a:pt x="4882750" y="48658"/>
                </a:moveTo>
                <a:cubicBezTo>
                  <a:pt x="4886494" y="48689"/>
                  <a:pt x="4890419" y="49319"/>
                  <a:pt x="4894523" y="50548"/>
                </a:cubicBezTo>
                <a:cubicBezTo>
                  <a:pt x="4902733" y="53008"/>
                  <a:pt x="4908373" y="56880"/>
                  <a:pt x="4911441" y="62164"/>
                </a:cubicBezTo>
                <a:cubicBezTo>
                  <a:pt x="4914510" y="67448"/>
                  <a:pt x="4914797" y="72769"/>
                  <a:pt x="4912302" y="78125"/>
                </a:cubicBezTo>
                <a:cubicBezTo>
                  <a:pt x="4909807" y="83481"/>
                  <a:pt x="4904006" y="84255"/>
                  <a:pt x="4894900" y="80448"/>
                </a:cubicBezTo>
                <a:cubicBezTo>
                  <a:pt x="4885794" y="76640"/>
                  <a:pt x="4877828" y="71811"/>
                  <a:pt x="4871002" y="65961"/>
                </a:cubicBezTo>
                <a:cubicBezTo>
                  <a:pt x="4864936" y="57901"/>
                  <a:pt x="4865288" y="52703"/>
                  <a:pt x="4872056" y="50366"/>
                </a:cubicBezTo>
                <a:cubicBezTo>
                  <a:pt x="4875441" y="49197"/>
                  <a:pt x="4879005" y="48628"/>
                  <a:pt x="4882750" y="48658"/>
                </a:cubicBezTo>
                <a:close/>
                <a:moveTo>
                  <a:pt x="2995805" y="36907"/>
                </a:moveTo>
                <a:cubicBezTo>
                  <a:pt x="2996678" y="36666"/>
                  <a:pt x="2997565" y="36750"/>
                  <a:pt x="2998467" y="37158"/>
                </a:cubicBezTo>
                <a:cubicBezTo>
                  <a:pt x="3002073" y="38793"/>
                  <a:pt x="3007210" y="41984"/>
                  <a:pt x="3013878" y="46730"/>
                </a:cubicBezTo>
                <a:cubicBezTo>
                  <a:pt x="3021608" y="53097"/>
                  <a:pt x="3022429" y="57808"/>
                  <a:pt x="3016342" y="60863"/>
                </a:cubicBezTo>
                <a:cubicBezTo>
                  <a:pt x="3010254" y="63917"/>
                  <a:pt x="2999201" y="70696"/>
                  <a:pt x="2983183" y="81201"/>
                </a:cubicBezTo>
                <a:cubicBezTo>
                  <a:pt x="2967165" y="91705"/>
                  <a:pt x="2963233" y="90963"/>
                  <a:pt x="2971385" y="78974"/>
                </a:cubicBezTo>
                <a:cubicBezTo>
                  <a:pt x="2979537" y="66986"/>
                  <a:pt x="2985187" y="56611"/>
                  <a:pt x="2988335" y="47849"/>
                </a:cubicBezTo>
                <a:cubicBezTo>
                  <a:pt x="2990696" y="41277"/>
                  <a:pt x="2993186" y="37630"/>
                  <a:pt x="2995805" y="36907"/>
                </a:cubicBezTo>
                <a:close/>
                <a:moveTo>
                  <a:pt x="1567055" y="36907"/>
                </a:moveTo>
                <a:cubicBezTo>
                  <a:pt x="1567927" y="36666"/>
                  <a:pt x="1568815" y="36750"/>
                  <a:pt x="1569716" y="37158"/>
                </a:cubicBezTo>
                <a:cubicBezTo>
                  <a:pt x="1573323" y="38793"/>
                  <a:pt x="1578460" y="41984"/>
                  <a:pt x="1585129" y="46730"/>
                </a:cubicBezTo>
                <a:cubicBezTo>
                  <a:pt x="1592858" y="53097"/>
                  <a:pt x="1593679" y="57808"/>
                  <a:pt x="1587591" y="60863"/>
                </a:cubicBezTo>
                <a:cubicBezTo>
                  <a:pt x="1581504" y="63917"/>
                  <a:pt x="1570451" y="70696"/>
                  <a:pt x="1554433" y="81201"/>
                </a:cubicBezTo>
                <a:cubicBezTo>
                  <a:pt x="1538415" y="91705"/>
                  <a:pt x="1534483" y="90963"/>
                  <a:pt x="1542635" y="78974"/>
                </a:cubicBezTo>
                <a:cubicBezTo>
                  <a:pt x="1550787" y="66986"/>
                  <a:pt x="1556437" y="56611"/>
                  <a:pt x="1559585" y="47849"/>
                </a:cubicBezTo>
                <a:cubicBezTo>
                  <a:pt x="1561946" y="41277"/>
                  <a:pt x="1564436" y="37630"/>
                  <a:pt x="1567055" y="36907"/>
                </a:cubicBezTo>
                <a:close/>
                <a:moveTo>
                  <a:pt x="5180684" y="32809"/>
                </a:moveTo>
                <a:cubicBezTo>
                  <a:pt x="5179207" y="32503"/>
                  <a:pt x="5177483" y="32519"/>
                  <a:pt x="5175513" y="32856"/>
                </a:cubicBezTo>
                <a:cubicBezTo>
                  <a:pt x="5167633" y="34204"/>
                  <a:pt x="5150479" y="36907"/>
                  <a:pt x="5124049" y="40966"/>
                </a:cubicBezTo>
                <a:cubicBezTo>
                  <a:pt x="5124939" y="43117"/>
                  <a:pt x="5126136" y="49584"/>
                  <a:pt x="5127642" y="60368"/>
                </a:cubicBezTo>
                <a:cubicBezTo>
                  <a:pt x="5131600" y="60468"/>
                  <a:pt x="5141319" y="58694"/>
                  <a:pt x="5156799" y="55044"/>
                </a:cubicBezTo>
                <a:cubicBezTo>
                  <a:pt x="5172279" y="51394"/>
                  <a:pt x="5180589" y="53280"/>
                  <a:pt x="5181729" y="60701"/>
                </a:cubicBezTo>
                <a:cubicBezTo>
                  <a:pt x="5182869" y="68122"/>
                  <a:pt x="5177137" y="73098"/>
                  <a:pt x="5164532" y="75629"/>
                </a:cubicBezTo>
                <a:cubicBezTo>
                  <a:pt x="5151927" y="78160"/>
                  <a:pt x="5140233" y="78523"/>
                  <a:pt x="5129449" y="76716"/>
                </a:cubicBezTo>
                <a:lnTo>
                  <a:pt x="5133041" y="103561"/>
                </a:lnTo>
                <a:cubicBezTo>
                  <a:pt x="5139652" y="101754"/>
                  <a:pt x="5148033" y="100180"/>
                  <a:pt x="5158186" y="98839"/>
                </a:cubicBezTo>
                <a:cubicBezTo>
                  <a:pt x="5168339" y="97498"/>
                  <a:pt x="5175961" y="96828"/>
                  <a:pt x="5181052" y="96828"/>
                </a:cubicBezTo>
                <a:cubicBezTo>
                  <a:pt x="5185239" y="73382"/>
                  <a:pt x="5187333" y="55851"/>
                  <a:pt x="5187333" y="44235"/>
                </a:cubicBezTo>
                <a:cubicBezTo>
                  <a:pt x="5187333" y="37535"/>
                  <a:pt x="5185117" y="33726"/>
                  <a:pt x="5180684" y="32809"/>
                </a:cubicBezTo>
                <a:close/>
                <a:moveTo>
                  <a:pt x="3055033" y="28740"/>
                </a:moveTo>
                <a:cubicBezTo>
                  <a:pt x="3058414" y="29050"/>
                  <a:pt x="3063603" y="30970"/>
                  <a:pt x="3070601" y="34502"/>
                </a:cubicBezTo>
                <a:cubicBezTo>
                  <a:pt x="3084597" y="41564"/>
                  <a:pt x="3089494" y="48215"/>
                  <a:pt x="3085293" y="54453"/>
                </a:cubicBezTo>
                <a:cubicBezTo>
                  <a:pt x="3081091" y="60691"/>
                  <a:pt x="3076979" y="69391"/>
                  <a:pt x="3072957" y="80555"/>
                </a:cubicBezTo>
                <a:cubicBezTo>
                  <a:pt x="3068934" y="91719"/>
                  <a:pt x="3061653" y="105231"/>
                  <a:pt x="3051113" y="121091"/>
                </a:cubicBezTo>
                <a:cubicBezTo>
                  <a:pt x="3068808" y="117693"/>
                  <a:pt x="3084970" y="112344"/>
                  <a:pt x="3099597" y="105045"/>
                </a:cubicBezTo>
                <a:cubicBezTo>
                  <a:pt x="3114224" y="97746"/>
                  <a:pt x="3125998" y="97513"/>
                  <a:pt x="3134917" y="104346"/>
                </a:cubicBezTo>
                <a:cubicBezTo>
                  <a:pt x="3143837" y="111179"/>
                  <a:pt x="3142872" y="116804"/>
                  <a:pt x="3132024" y="121221"/>
                </a:cubicBezTo>
                <a:cubicBezTo>
                  <a:pt x="3121176" y="125637"/>
                  <a:pt x="3103203" y="129724"/>
                  <a:pt x="3078108" y="133481"/>
                </a:cubicBezTo>
                <a:cubicBezTo>
                  <a:pt x="3091603" y="136048"/>
                  <a:pt x="3096740" y="142272"/>
                  <a:pt x="3093521" y="152152"/>
                </a:cubicBezTo>
                <a:cubicBezTo>
                  <a:pt x="3090301" y="162033"/>
                  <a:pt x="3087562" y="172849"/>
                  <a:pt x="3085304" y="184601"/>
                </a:cubicBezTo>
                <a:cubicBezTo>
                  <a:pt x="3083045" y="196352"/>
                  <a:pt x="3078847" y="209377"/>
                  <a:pt x="3072709" y="223674"/>
                </a:cubicBezTo>
                <a:cubicBezTo>
                  <a:pt x="3080310" y="232665"/>
                  <a:pt x="3089154" y="241331"/>
                  <a:pt x="3099242" y="249669"/>
                </a:cubicBezTo>
                <a:cubicBezTo>
                  <a:pt x="3109331" y="258008"/>
                  <a:pt x="3119813" y="264350"/>
                  <a:pt x="3130691" y="268695"/>
                </a:cubicBezTo>
                <a:cubicBezTo>
                  <a:pt x="3141567" y="273040"/>
                  <a:pt x="3151494" y="277694"/>
                  <a:pt x="3160471" y="282655"/>
                </a:cubicBezTo>
                <a:cubicBezTo>
                  <a:pt x="3169449" y="287617"/>
                  <a:pt x="3164867" y="290980"/>
                  <a:pt x="3146726" y="292744"/>
                </a:cubicBezTo>
                <a:cubicBezTo>
                  <a:pt x="3128586" y="294508"/>
                  <a:pt x="3114891" y="294669"/>
                  <a:pt x="3105642" y="293228"/>
                </a:cubicBezTo>
                <a:cubicBezTo>
                  <a:pt x="3096392" y="291787"/>
                  <a:pt x="3089641" y="287761"/>
                  <a:pt x="3085390" y="281150"/>
                </a:cubicBezTo>
                <a:cubicBezTo>
                  <a:pt x="3081138" y="274539"/>
                  <a:pt x="3071820" y="260837"/>
                  <a:pt x="3057437" y="240044"/>
                </a:cubicBezTo>
                <a:cubicBezTo>
                  <a:pt x="3051285" y="248461"/>
                  <a:pt x="3044032" y="255456"/>
                  <a:pt x="3035679" y="261027"/>
                </a:cubicBezTo>
                <a:cubicBezTo>
                  <a:pt x="3027326" y="266598"/>
                  <a:pt x="3017209" y="270793"/>
                  <a:pt x="3005328" y="273610"/>
                </a:cubicBezTo>
                <a:cubicBezTo>
                  <a:pt x="3002358" y="274315"/>
                  <a:pt x="3000064" y="274688"/>
                  <a:pt x="2998446" y="274729"/>
                </a:cubicBezTo>
                <a:lnTo>
                  <a:pt x="2996729" y="274199"/>
                </a:lnTo>
                <a:lnTo>
                  <a:pt x="2996154" y="284236"/>
                </a:lnTo>
                <a:cubicBezTo>
                  <a:pt x="2993716" y="294368"/>
                  <a:pt x="2988719" y="295648"/>
                  <a:pt x="2981161" y="288076"/>
                </a:cubicBezTo>
                <a:cubicBezTo>
                  <a:pt x="2973604" y="280504"/>
                  <a:pt x="2966728" y="273944"/>
                  <a:pt x="2960533" y="268394"/>
                </a:cubicBezTo>
                <a:cubicBezTo>
                  <a:pt x="2947469" y="278934"/>
                  <a:pt x="2934717" y="286506"/>
                  <a:pt x="2922277" y="291109"/>
                </a:cubicBezTo>
                <a:cubicBezTo>
                  <a:pt x="2909837" y="295712"/>
                  <a:pt x="2896676" y="298476"/>
                  <a:pt x="2882795" y="299401"/>
                </a:cubicBezTo>
                <a:cubicBezTo>
                  <a:pt x="2868913" y="300326"/>
                  <a:pt x="2867321" y="297659"/>
                  <a:pt x="2878020" y="291399"/>
                </a:cubicBezTo>
                <a:cubicBezTo>
                  <a:pt x="2888717" y="285140"/>
                  <a:pt x="2899709" y="279404"/>
                  <a:pt x="2910995" y="274191"/>
                </a:cubicBezTo>
                <a:cubicBezTo>
                  <a:pt x="2922280" y="268978"/>
                  <a:pt x="2932491" y="262364"/>
                  <a:pt x="2941625" y="254348"/>
                </a:cubicBezTo>
                <a:cubicBezTo>
                  <a:pt x="2932089" y="248024"/>
                  <a:pt x="2924980" y="243707"/>
                  <a:pt x="2920298" y="241399"/>
                </a:cubicBezTo>
                <a:cubicBezTo>
                  <a:pt x="2915616" y="239090"/>
                  <a:pt x="2914415" y="235695"/>
                  <a:pt x="2916695" y="231214"/>
                </a:cubicBezTo>
                <a:cubicBezTo>
                  <a:pt x="2918975" y="226732"/>
                  <a:pt x="2920983" y="221573"/>
                  <a:pt x="2922718" y="215737"/>
                </a:cubicBezTo>
                <a:cubicBezTo>
                  <a:pt x="2902928" y="218375"/>
                  <a:pt x="2889384" y="221735"/>
                  <a:pt x="2882085" y="225814"/>
                </a:cubicBezTo>
                <a:cubicBezTo>
                  <a:pt x="2874786" y="229894"/>
                  <a:pt x="2866010" y="226958"/>
                  <a:pt x="2855756" y="217006"/>
                </a:cubicBezTo>
                <a:cubicBezTo>
                  <a:pt x="2845503" y="207054"/>
                  <a:pt x="2846826" y="202537"/>
                  <a:pt x="2859725" y="203454"/>
                </a:cubicBezTo>
                <a:cubicBezTo>
                  <a:pt x="2872624" y="204372"/>
                  <a:pt x="2895120" y="202300"/>
                  <a:pt x="2927213" y="197238"/>
                </a:cubicBezTo>
                <a:cubicBezTo>
                  <a:pt x="2929623" y="187157"/>
                  <a:pt x="2929927" y="178022"/>
                  <a:pt x="2928128" y="169834"/>
                </a:cubicBezTo>
                <a:cubicBezTo>
                  <a:pt x="2926328" y="161646"/>
                  <a:pt x="2931752" y="160606"/>
                  <a:pt x="2944400" y="166715"/>
                </a:cubicBezTo>
                <a:cubicBezTo>
                  <a:pt x="2957048" y="172824"/>
                  <a:pt x="2962340" y="177742"/>
                  <a:pt x="2960275" y="181471"/>
                </a:cubicBezTo>
                <a:cubicBezTo>
                  <a:pt x="2958210" y="185199"/>
                  <a:pt x="2955191" y="188921"/>
                  <a:pt x="2951219" y="192635"/>
                </a:cubicBezTo>
                <a:lnTo>
                  <a:pt x="2970621" y="190441"/>
                </a:lnTo>
                <a:cubicBezTo>
                  <a:pt x="2971984" y="186512"/>
                  <a:pt x="2972439" y="181847"/>
                  <a:pt x="2971987" y="176448"/>
                </a:cubicBezTo>
                <a:cubicBezTo>
                  <a:pt x="2971536" y="171049"/>
                  <a:pt x="2975253" y="170576"/>
                  <a:pt x="2983140" y="175029"/>
                </a:cubicBezTo>
                <a:cubicBezTo>
                  <a:pt x="2991027" y="179481"/>
                  <a:pt x="2996230" y="183314"/>
                  <a:pt x="2998746" y="186526"/>
                </a:cubicBezTo>
                <a:cubicBezTo>
                  <a:pt x="3001263" y="189738"/>
                  <a:pt x="3001306" y="193936"/>
                  <a:pt x="2998876" y="199120"/>
                </a:cubicBezTo>
                <a:cubicBezTo>
                  <a:pt x="2996445" y="204304"/>
                  <a:pt x="2993433" y="211618"/>
                  <a:pt x="2989841" y="221061"/>
                </a:cubicBezTo>
                <a:cubicBezTo>
                  <a:pt x="2986249" y="230504"/>
                  <a:pt x="2981477" y="239828"/>
                  <a:pt x="2975526" y="249035"/>
                </a:cubicBezTo>
                <a:cubicBezTo>
                  <a:pt x="2981132" y="252634"/>
                  <a:pt x="2986582" y="256868"/>
                  <a:pt x="2991873" y="261737"/>
                </a:cubicBezTo>
                <a:lnTo>
                  <a:pt x="2996887" y="270967"/>
                </a:lnTo>
                <a:lnTo>
                  <a:pt x="3002145" y="266146"/>
                </a:lnTo>
                <a:cubicBezTo>
                  <a:pt x="3011903" y="258352"/>
                  <a:pt x="3020307" y="250931"/>
                  <a:pt x="3027355" y="243883"/>
                </a:cubicBezTo>
                <a:cubicBezTo>
                  <a:pt x="3034403" y="236835"/>
                  <a:pt x="3040465" y="229776"/>
                  <a:pt x="3045542" y="222706"/>
                </a:cubicBezTo>
                <a:cubicBezTo>
                  <a:pt x="3039504" y="212998"/>
                  <a:pt x="3033668" y="204462"/>
                  <a:pt x="3028032" y="197098"/>
                </a:cubicBezTo>
                <a:cubicBezTo>
                  <a:pt x="3022396" y="189734"/>
                  <a:pt x="3017385" y="182995"/>
                  <a:pt x="3012996" y="176878"/>
                </a:cubicBezTo>
                <a:cubicBezTo>
                  <a:pt x="3008608" y="170762"/>
                  <a:pt x="3009928" y="167134"/>
                  <a:pt x="3016954" y="165994"/>
                </a:cubicBezTo>
                <a:cubicBezTo>
                  <a:pt x="3023981" y="164854"/>
                  <a:pt x="3029266" y="166507"/>
                  <a:pt x="3032808" y="170952"/>
                </a:cubicBezTo>
                <a:cubicBezTo>
                  <a:pt x="3036349" y="175398"/>
                  <a:pt x="3044015" y="186676"/>
                  <a:pt x="3055802" y="204788"/>
                </a:cubicBezTo>
                <a:cubicBezTo>
                  <a:pt x="3059774" y="195496"/>
                  <a:pt x="3062434" y="184400"/>
                  <a:pt x="3063782" y="171501"/>
                </a:cubicBezTo>
                <a:cubicBezTo>
                  <a:pt x="3065130" y="158602"/>
                  <a:pt x="3065453" y="146804"/>
                  <a:pt x="3064750" y="136106"/>
                </a:cubicBezTo>
                <a:cubicBezTo>
                  <a:pt x="3060118" y="137009"/>
                  <a:pt x="3053859" y="137009"/>
                  <a:pt x="3045972" y="136106"/>
                </a:cubicBezTo>
                <a:cubicBezTo>
                  <a:pt x="3035862" y="148051"/>
                  <a:pt x="3025164" y="156888"/>
                  <a:pt x="3013878" y="162617"/>
                </a:cubicBezTo>
                <a:cubicBezTo>
                  <a:pt x="3002593" y="168346"/>
                  <a:pt x="3002604" y="163409"/>
                  <a:pt x="3013911" y="147807"/>
                </a:cubicBezTo>
                <a:cubicBezTo>
                  <a:pt x="3025218" y="132205"/>
                  <a:pt x="3034669" y="113079"/>
                  <a:pt x="3042262" y="90429"/>
                </a:cubicBezTo>
                <a:cubicBezTo>
                  <a:pt x="3049855" y="67778"/>
                  <a:pt x="3053214" y="53940"/>
                  <a:pt x="3052339" y="48914"/>
                </a:cubicBezTo>
                <a:cubicBezTo>
                  <a:pt x="3051464" y="43887"/>
                  <a:pt x="3050790" y="38463"/>
                  <a:pt x="3050317" y="32641"/>
                </a:cubicBezTo>
                <a:cubicBezTo>
                  <a:pt x="3050080" y="29730"/>
                  <a:pt x="3051653" y="28430"/>
                  <a:pt x="3055033" y="28740"/>
                </a:cubicBezTo>
                <a:close/>
                <a:moveTo>
                  <a:pt x="1626283" y="28740"/>
                </a:moveTo>
                <a:cubicBezTo>
                  <a:pt x="1629664" y="29050"/>
                  <a:pt x="1634853" y="30970"/>
                  <a:pt x="1641851" y="34502"/>
                </a:cubicBezTo>
                <a:cubicBezTo>
                  <a:pt x="1655847" y="41564"/>
                  <a:pt x="1660744" y="48215"/>
                  <a:pt x="1656543" y="54453"/>
                </a:cubicBezTo>
                <a:cubicBezTo>
                  <a:pt x="1652341" y="60691"/>
                  <a:pt x="1648229" y="69391"/>
                  <a:pt x="1644207" y="80555"/>
                </a:cubicBezTo>
                <a:cubicBezTo>
                  <a:pt x="1640184" y="91719"/>
                  <a:pt x="1632903" y="105231"/>
                  <a:pt x="1622363" y="121091"/>
                </a:cubicBezTo>
                <a:cubicBezTo>
                  <a:pt x="1640059" y="117693"/>
                  <a:pt x="1656220" y="112344"/>
                  <a:pt x="1670847" y="105045"/>
                </a:cubicBezTo>
                <a:cubicBezTo>
                  <a:pt x="1685474" y="97746"/>
                  <a:pt x="1697248" y="97513"/>
                  <a:pt x="1706167" y="104346"/>
                </a:cubicBezTo>
                <a:cubicBezTo>
                  <a:pt x="1715087" y="111179"/>
                  <a:pt x="1714122" y="116804"/>
                  <a:pt x="1703274" y="121221"/>
                </a:cubicBezTo>
                <a:cubicBezTo>
                  <a:pt x="1692426" y="125637"/>
                  <a:pt x="1674454" y="129724"/>
                  <a:pt x="1649358" y="133481"/>
                </a:cubicBezTo>
                <a:cubicBezTo>
                  <a:pt x="1662853" y="136048"/>
                  <a:pt x="1667990" y="142272"/>
                  <a:pt x="1664771" y="152152"/>
                </a:cubicBezTo>
                <a:cubicBezTo>
                  <a:pt x="1661551" y="162033"/>
                  <a:pt x="1658812" y="172849"/>
                  <a:pt x="1656554" y="184601"/>
                </a:cubicBezTo>
                <a:cubicBezTo>
                  <a:pt x="1654295" y="196352"/>
                  <a:pt x="1650097" y="209377"/>
                  <a:pt x="1643959" y="223674"/>
                </a:cubicBezTo>
                <a:cubicBezTo>
                  <a:pt x="1651560" y="232665"/>
                  <a:pt x="1660404" y="241331"/>
                  <a:pt x="1670492" y="249669"/>
                </a:cubicBezTo>
                <a:cubicBezTo>
                  <a:pt x="1680581" y="258008"/>
                  <a:pt x="1691063" y="264350"/>
                  <a:pt x="1701940" y="268695"/>
                </a:cubicBezTo>
                <a:cubicBezTo>
                  <a:pt x="1712817" y="273040"/>
                  <a:pt x="1722744" y="277694"/>
                  <a:pt x="1731721" y="282655"/>
                </a:cubicBezTo>
                <a:cubicBezTo>
                  <a:pt x="1740698" y="287617"/>
                  <a:pt x="1736117" y="290980"/>
                  <a:pt x="1717976" y="292744"/>
                </a:cubicBezTo>
                <a:cubicBezTo>
                  <a:pt x="1699836" y="294508"/>
                  <a:pt x="1686141" y="294669"/>
                  <a:pt x="1676891" y="293228"/>
                </a:cubicBezTo>
                <a:cubicBezTo>
                  <a:pt x="1667642" y="291787"/>
                  <a:pt x="1660892" y="287761"/>
                  <a:pt x="1656640" y="281150"/>
                </a:cubicBezTo>
                <a:cubicBezTo>
                  <a:pt x="1652388" y="274539"/>
                  <a:pt x="1643070" y="260837"/>
                  <a:pt x="1628687" y="240044"/>
                </a:cubicBezTo>
                <a:cubicBezTo>
                  <a:pt x="1622535" y="248461"/>
                  <a:pt x="1615282" y="255456"/>
                  <a:pt x="1606929" y="261027"/>
                </a:cubicBezTo>
                <a:cubicBezTo>
                  <a:pt x="1598576" y="266598"/>
                  <a:pt x="1588459" y="270793"/>
                  <a:pt x="1576578" y="273610"/>
                </a:cubicBezTo>
                <a:cubicBezTo>
                  <a:pt x="1573608" y="274315"/>
                  <a:pt x="1571314" y="274688"/>
                  <a:pt x="1569696" y="274729"/>
                </a:cubicBezTo>
                <a:lnTo>
                  <a:pt x="1567980" y="274199"/>
                </a:lnTo>
                <a:lnTo>
                  <a:pt x="1567404" y="284236"/>
                </a:lnTo>
                <a:cubicBezTo>
                  <a:pt x="1564966" y="294368"/>
                  <a:pt x="1559969" y="295648"/>
                  <a:pt x="1552411" y="288076"/>
                </a:cubicBezTo>
                <a:cubicBezTo>
                  <a:pt x="1544854" y="280504"/>
                  <a:pt x="1537978" y="273944"/>
                  <a:pt x="1531783" y="268394"/>
                </a:cubicBezTo>
                <a:cubicBezTo>
                  <a:pt x="1518719" y="278934"/>
                  <a:pt x="1505967" y="286506"/>
                  <a:pt x="1493527" y="291109"/>
                </a:cubicBezTo>
                <a:cubicBezTo>
                  <a:pt x="1481087" y="295712"/>
                  <a:pt x="1467926" y="298476"/>
                  <a:pt x="1454045" y="299401"/>
                </a:cubicBezTo>
                <a:cubicBezTo>
                  <a:pt x="1440163" y="300326"/>
                  <a:pt x="1438572" y="297659"/>
                  <a:pt x="1449269" y="291399"/>
                </a:cubicBezTo>
                <a:cubicBezTo>
                  <a:pt x="1459967" y="285140"/>
                  <a:pt x="1470959" y="279404"/>
                  <a:pt x="1482245" y="274191"/>
                </a:cubicBezTo>
                <a:cubicBezTo>
                  <a:pt x="1493531" y="268978"/>
                  <a:pt x="1503741" y="262364"/>
                  <a:pt x="1512875" y="254348"/>
                </a:cubicBezTo>
                <a:cubicBezTo>
                  <a:pt x="1503339" y="248024"/>
                  <a:pt x="1496230" y="243707"/>
                  <a:pt x="1491548" y="241399"/>
                </a:cubicBezTo>
                <a:cubicBezTo>
                  <a:pt x="1486866" y="239090"/>
                  <a:pt x="1485665" y="235695"/>
                  <a:pt x="1487945" y="231214"/>
                </a:cubicBezTo>
                <a:cubicBezTo>
                  <a:pt x="1490225" y="226732"/>
                  <a:pt x="1492233" y="221573"/>
                  <a:pt x="1493968" y="215737"/>
                </a:cubicBezTo>
                <a:cubicBezTo>
                  <a:pt x="1474178" y="218375"/>
                  <a:pt x="1460634" y="221735"/>
                  <a:pt x="1453335" y="225814"/>
                </a:cubicBezTo>
                <a:cubicBezTo>
                  <a:pt x="1446036" y="229894"/>
                  <a:pt x="1437260" y="226958"/>
                  <a:pt x="1427006" y="217006"/>
                </a:cubicBezTo>
                <a:cubicBezTo>
                  <a:pt x="1416753" y="207054"/>
                  <a:pt x="1418076" y="202537"/>
                  <a:pt x="1430975" y="203454"/>
                </a:cubicBezTo>
                <a:cubicBezTo>
                  <a:pt x="1443874" y="204372"/>
                  <a:pt x="1466370" y="202300"/>
                  <a:pt x="1498464" y="197238"/>
                </a:cubicBezTo>
                <a:cubicBezTo>
                  <a:pt x="1500873" y="187157"/>
                  <a:pt x="1501177" y="178022"/>
                  <a:pt x="1499378" y="169834"/>
                </a:cubicBezTo>
                <a:cubicBezTo>
                  <a:pt x="1497578" y="161646"/>
                  <a:pt x="1503002" y="160606"/>
                  <a:pt x="1515650" y="166715"/>
                </a:cubicBezTo>
                <a:cubicBezTo>
                  <a:pt x="1528298" y="172824"/>
                  <a:pt x="1533590" y="177742"/>
                  <a:pt x="1531525" y="181471"/>
                </a:cubicBezTo>
                <a:cubicBezTo>
                  <a:pt x="1529460" y="185199"/>
                  <a:pt x="1526441" y="188921"/>
                  <a:pt x="1522469" y="192635"/>
                </a:cubicBezTo>
                <a:lnTo>
                  <a:pt x="1541871" y="190441"/>
                </a:lnTo>
                <a:cubicBezTo>
                  <a:pt x="1543234" y="186512"/>
                  <a:pt x="1543689" y="181847"/>
                  <a:pt x="1543237" y="176448"/>
                </a:cubicBezTo>
                <a:cubicBezTo>
                  <a:pt x="1542786" y="171049"/>
                  <a:pt x="1546503" y="170576"/>
                  <a:pt x="1554390" y="175029"/>
                </a:cubicBezTo>
                <a:cubicBezTo>
                  <a:pt x="1562278" y="179481"/>
                  <a:pt x="1567479" y="183314"/>
                  <a:pt x="1569996" y="186526"/>
                </a:cubicBezTo>
                <a:cubicBezTo>
                  <a:pt x="1572513" y="189738"/>
                  <a:pt x="1572556" y="193936"/>
                  <a:pt x="1570125" y="199120"/>
                </a:cubicBezTo>
                <a:cubicBezTo>
                  <a:pt x="1567695" y="204304"/>
                  <a:pt x="1564683" y="211618"/>
                  <a:pt x="1561091" y="221061"/>
                </a:cubicBezTo>
                <a:cubicBezTo>
                  <a:pt x="1557499" y="230504"/>
                  <a:pt x="1552727" y="239828"/>
                  <a:pt x="1546776" y="249035"/>
                </a:cubicBezTo>
                <a:cubicBezTo>
                  <a:pt x="1552383" y="252634"/>
                  <a:pt x="1557832" y="256868"/>
                  <a:pt x="1563124" y="261737"/>
                </a:cubicBezTo>
                <a:lnTo>
                  <a:pt x="1568137" y="270967"/>
                </a:lnTo>
                <a:lnTo>
                  <a:pt x="1573395" y="266146"/>
                </a:lnTo>
                <a:cubicBezTo>
                  <a:pt x="1583153" y="258352"/>
                  <a:pt x="1591557" y="250931"/>
                  <a:pt x="1598605" y="243883"/>
                </a:cubicBezTo>
                <a:cubicBezTo>
                  <a:pt x="1605653" y="236835"/>
                  <a:pt x="1611715" y="229776"/>
                  <a:pt x="1616792" y="222706"/>
                </a:cubicBezTo>
                <a:cubicBezTo>
                  <a:pt x="1610755" y="212998"/>
                  <a:pt x="1604918" y="204462"/>
                  <a:pt x="1599282" y="197098"/>
                </a:cubicBezTo>
                <a:cubicBezTo>
                  <a:pt x="1593647" y="189734"/>
                  <a:pt x="1588635" y="182995"/>
                  <a:pt x="1584247" y="176878"/>
                </a:cubicBezTo>
                <a:cubicBezTo>
                  <a:pt x="1579859" y="170762"/>
                  <a:pt x="1581178" y="167134"/>
                  <a:pt x="1588205" y="165994"/>
                </a:cubicBezTo>
                <a:cubicBezTo>
                  <a:pt x="1595231" y="164854"/>
                  <a:pt x="1600516" y="166507"/>
                  <a:pt x="1604058" y="170952"/>
                </a:cubicBezTo>
                <a:cubicBezTo>
                  <a:pt x="1607600" y="175398"/>
                  <a:pt x="1615264" y="186676"/>
                  <a:pt x="1627052" y="204788"/>
                </a:cubicBezTo>
                <a:cubicBezTo>
                  <a:pt x="1631024" y="195496"/>
                  <a:pt x="1633685" y="184400"/>
                  <a:pt x="1635033" y="171501"/>
                </a:cubicBezTo>
                <a:cubicBezTo>
                  <a:pt x="1636380" y="158602"/>
                  <a:pt x="1636703" y="146804"/>
                  <a:pt x="1636001" y="136106"/>
                </a:cubicBezTo>
                <a:cubicBezTo>
                  <a:pt x="1631369" y="137009"/>
                  <a:pt x="1625109" y="137009"/>
                  <a:pt x="1617222" y="136106"/>
                </a:cubicBezTo>
                <a:cubicBezTo>
                  <a:pt x="1607112" y="148051"/>
                  <a:pt x="1596414" y="156888"/>
                  <a:pt x="1585129" y="162617"/>
                </a:cubicBezTo>
                <a:cubicBezTo>
                  <a:pt x="1573843" y="168346"/>
                  <a:pt x="1573853" y="163409"/>
                  <a:pt x="1585161" y="147807"/>
                </a:cubicBezTo>
                <a:cubicBezTo>
                  <a:pt x="1596468" y="132205"/>
                  <a:pt x="1605918" y="113079"/>
                  <a:pt x="1613511" y="90429"/>
                </a:cubicBezTo>
                <a:cubicBezTo>
                  <a:pt x="1621105" y="67778"/>
                  <a:pt x="1624464" y="53940"/>
                  <a:pt x="1623589" y="48914"/>
                </a:cubicBezTo>
                <a:cubicBezTo>
                  <a:pt x="1622714" y="43887"/>
                  <a:pt x="1622040" y="38463"/>
                  <a:pt x="1621567" y="32641"/>
                </a:cubicBezTo>
                <a:cubicBezTo>
                  <a:pt x="1621330" y="29730"/>
                  <a:pt x="1622902" y="28430"/>
                  <a:pt x="1626283" y="28740"/>
                </a:cubicBezTo>
                <a:close/>
                <a:moveTo>
                  <a:pt x="4732869" y="28392"/>
                </a:moveTo>
                <a:cubicBezTo>
                  <a:pt x="4735369" y="28640"/>
                  <a:pt x="4738447" y="29303"/>
                  <a:pt x="4742102" y="30382"/>
                </a:cubicBezTo>
                <a:cubicBezTo>
                  <a:pt x="4756722" y="34699"/>
                  <a:pt x="4765745" y="40460"/>
                  <a:pt x="4769172" y="47666"/>
                </a:cubicBezTo>
                <a:cubicBezTo>
                  <a:pt x="4772600" y="54872"/>
                  <a:pt x="4771901" y="61289"/>
                  <a:pt x="4767075" y="66918"/>
                </a:cubicBezTo>
                <a:cubicBezTo>
                  <a:pt x="4762249" y="72546"/>
                  <a:pt x="4754517" y="71245"/>
                  <a:pt x="4743876" y="63014"/>
                </a:cubicBezTo>
                <a:cubicBezTo>
                  <a:pt x="4735774" y="54911"/>
                  <a:pt x="4729798" y="46368"/>
                  <a:pt x="4725948" y="37384"/>
                </a:cubicBezTo>
                <a:cubicBezTo>
                  <a:pt x="4723060" y="30646"/>
                  <a:pt x="4725367" y="27649"/>
                  <a:pt x="4732869" y="28392"/>
                </a:cubicBezTo>
                <a:close/>
                <a:moveTo>
                  <a:pt x="6581064" y="27995"/>
                </a:moveTo>
                <a:cubicBezTo>
                  <a:pt x="6587776" y="27995"/>
                  <a:pt x="6596708" y="29386"/>
                  <a:pt x="6607866" y="32168"/>
                </a:cubicBezTo>
                <a:cubicBezTo>
                  <a:pt x="6619725" y="34161"/>
                  <a:pt x="6628584" y="39177"/>
                  <a:pt x="6634442" y="47214"/>
                </a:cubicBezTo>
                <a:cubicBezTo>
                  <a:pt x="6640300" y="55252"/>
                  <a:pt x="6640956" y="63078"/>
                  <a:pt x="6636410" y="70693"/>
                </a:cubicBezTo>
                <a:cubicBezTo>
                  <a:pt x="6631864" y="78307"/>
                  <a:pt x="6623270" y="77888"/>
                  <a:pt x="6610630" y="69434"/>
                </a:cubicBezTo>
                <a:cubicBezTo>
                  <a:pt x="6597989" y="60981"/>
                  <a:pt x="6587639" y="51961"/>
                  <a:pt x="6579580" y="42374"/>
                </a:cubicBezTo>
                <a:cubicBezTo>
                  <a:pt x="6571520" y="32788"/>
                  <a:pt x="6572015" y="27995"/>
                  <a:pt x="6581064" y="27995"/>
                </a:cubicBezTo>
                <a:close/>
                <a:moveTo>
                  <a:pt x="1942389" y="27995"/>
                </a:moveTo>
                <a:cubicBezTo>
                  <a:pt x="1949100" y="27995"/>
                  <a:pt x="1958034" y="29386"/>
                  <a:pt x="1969191" y="32168"/>
                </a:cubicBezTo>
                <a:cubicBezTo>
                  <a:pt x="1981050" y="34161"/>
                  <a:pt x="1989909" y="39177"/>
                  <a:pt x="1995767" y="47214"/>
                </a:cubicBezTo>
                <a:cubicBezTo>
                  <a:pt x="2001625" y="55252"/>
                  <a:pt x="2002281" y="63078"/>
                  <a:pt x="1997735" y="70693"/>
                </a:cubicBezTo>
                <a:cubicBezTo>
                  <a:pt x="1993190" y="78307"/>
                  <a:pt x="1984596" y="77888"/>
                  <a:pt x="1971955" y="69434"/>
                </a:cubicBezTo>
                <a:cubicBezTo>
                  <a:pt x="1959314" y="60981"/>
                  <a:pt x="1948964" y="51961"/>
                  <a:pt x="1940905" y="42374"/>
                </a:cubicBezTo>
                <a:cubicBezTo>
                  <a:pt x="1932846" y="32788"/>
                  <a:pt x="1933341" y="27995"/>
                  <a:pt x="1942389" y="27995"/>
                </a:cubicBezTo>
                <a:close/>
                <a:moveTo>
                  <a:pt x="4831320" y="27516"/>
                </a:moveTo>
                <a:cubicBezTo>
                  <a:pt x="4832999" y="27622"/>
                  <a:pt x="4835069" y="28093"/>
                  <a:pt x="4837532" y="28931"/>
                </a:cubicBezTo>
                <a:cubicBezTo>
                  <a:pt x="4847384" y="32279"/>
                  <a:pt x="4854608" y="35878"/>
                  <a:pt x="4859203" y="39729"/>
                </a:cubicBezTo>
                <a:cubicBezTo>
                  <a:pt x="4863800" y="43579"/>
                  <a:pt x="4864918" y="47397"/>
                  <a:pt x="4862559" y="51183"/>
                </a:cubicBezTo>
                <a:cubicBezTo>
                  <a:pt x="4860200" y="54969"/>
                  <a:pt x="4857687" y="62411"/>
                  <a:pt x="4855020" y="73511"/>
                </a:cubicBezTo>
                <a:cubicBezTo>
                  <a:pt x="4852353" y="84610"/>
                  <a:pt x="4849298" y="97323"/>
                  <a:pt x="4845857" y="111648"/>
                </a:cubicBezTo>
                <a:cubicBezTo>
                  <a:pt x="4854030" y="109956"/>
                  <a:pt x="4861588" y="107959"/>
                  <a:pt x="4868528" y="105658"/>
                </a:cubicBezTo>
                <a:cubicBezTo>
                  <a:pt x="4875469" y="103356"/>
                  <a:pt x="4882650" y="105217"/>
                  <a:pt x="4890071" y="111240"/>
                </a:cubicBezTo>
                <a:cubicBezTo>
                  <a:pt x="4897492" y="117263"/>
                  <a:pt x="4896216" y="121988"/>
                  <a:pt x="4886242" y="125415"/>
                </a:cubicBezTo>
                <a:cubicBezTo>
                  <a:pt x="4876269" y="128842"/>
                  <a:pt x="4865510" y="131431"/>
                  <a:pt x="4853966" y="133180"/>
                </a:cubicBezTo>
                <a:cubicBezTo>
                  <a:pt x="4867460" y="142387"/>
                  <a:pt x="4872572" y="149094"/>
                  <a:pt x="4869303" y="153303"/>
                </a:cubicBezTo>
                <a:cubicBezTo>
                  <a:pt x="4866033" y="157512"/>
                  <a:pt x="4861982" y="172275"/>
                  <a:pt x="4857149" y="197593"/>
                </a:cubicBezTo>
                <a:cubicBezTo>
                  <a:pt x="4852317" y="222911"/>
                  <a:pt x="4853170" y="239438"/>
                  <a:pt x="4859709" y="247174"/>
                </a:cubicBezTo>
                <a:cubicBezTo>
                  <a:pt x="4866248" y="254911"/>
                  <a:pt x="4877885" y="258155"/>
                  <a:pt x="4894620" y="256908"/>
                </a:cubicBezTo>
                <a:cubicBezTo>
                  <a:pt x="4911355" y="255660"/>
                  <a:pt x="4921784" y="251336"/>
                  <a:pt x="4925907" y="243937"/>
                </a:cubicBezTo>
                <a:cubicBezTo>
                  <a:pt x="4930030" y="236537"/>
                  <a:pt x="4934135" y="226589"/>
                  <a:pt x="4938222" y="214091"/>
                </a:cubicBezTo>
                <a:cubicBezTo>
                  <a:pt x="4942309" y="201594"/>
                  <a:pt x="4944793" y="203150"/>
                  <a:pt x="4945675" y="218759"/>
                </a:cubicBezTo>
                <a:cubicBezTo>
                  <a:pt x="4946557" y="234368"/>
                  <a:pt x="4949490" y="246479"/>
                  <a:pt x="4954473" y="255090"/>
                </a:cubicBezTo>
                <a:cubicBezTo>
                  <a:pt x="4959456" y="263701"/>
                  <a:pt x="4952297" y="271219"/>
                  <a:pt x="4932995" y="277644"/>
                </a:cubicBezTo>
                <a:cubicBezTo>
                  <a:pt x="4913693" y="284068"/>
                  <a:pt x="4896248" y="286122"/>
                  <a:pt x="4880660" y="283806"/>
                </a:cubicBezTo>
                <a:cubicBezTo>
                  <a:pt x="4865073" y="281490"/>
                  <a:pt x="4853099" y="276138"/>
                  <a:pt x="4844738" y="267749"/>
                </a:cubicBezTo>
                <a:cubicBezTo>
                  <a:pt x="4836378" y="259360"/>
                  <a:pt x="4832657" y="246457"/>
                  <a:pt x="4833574" y="229041"/>
                </a:cubicBezTo>
                <a:cubicBezTo>
                  <a:pt x="4834492" y="211625"/>
                  <a:pt x="4836066" y="194664"/>
                  <a:pt x="4838296" y="178158"/>
                </a:cubicBezTo>
                <a:cubicBezTo>
                  <a:pt x="4839410" y="169906"/>
                  <a:pt x="4840163" y="162275"/>
                  <a:pt x="4840552" y="155266"/>
                </a:cubicBezTo>
                <a:lnTo>
                  <a:pt x="4840596" y="144446"/>
                </a:lnTo>
                <a:lnTo>
                  <a:pt x="4835849" y="163728"/>
                </a:lnTo>
                <a:cubicBezTo>
                  <a:pt x="4829127" y="188889"/>
                  <a:pt x="4822131" y="208735"/>
                  <a:pt x="4814860" y="223265"/>
                </a:cubicBezTo>
                <a:cubicBezTo>
                  <a:pt x="4805167" y="242639"/>
                  <a:pt x="4791687" y="257026"/>
                  <a:pt x="4774421" y="266426"/>
                </a:cubicBezTo>
                <a:cubicBezTo>
                  <a:pt x="4757156" y="275826"/>
                  <a:pt x="4754406" y="273166"/>
                  <a:pt x="4766172" y="258446"/>
                </a:cubicBezTo>
                <a:lnTo>
                  <a:pt x="4784203" y="226647"/>
                </a:lnTo>
                <a:lnTo>
                  <a:pt x="4785929" y="224986"/>
                </a:lnTo>
                <a:lnTo>
                  <a:pt x="4785750" y="223919"/>
                </a:lnTo>
                <a:lnTo>
                  <a:pt x="4796555" y="204863"/>
                </a:lnTo>
                <a:cubicBezTo>
                  <a:pt x="4805044" y="183862"/>
                  <a:pt x="4811978" y="162291"/>
                  <a:pt x="4817355" y="140150"/>
                </a:cubicBezTo>
                <a:cubicBezTo>
                  <a:pt x="4809813" y="142860"/>
                  <a:pt x="4801854" y="141290"/>
                  <a:pt x="4793479" y="135439"/>
                </a:cubicBezTo>
                <a:cubicBezTo>
                  <a:pt x="4785104" y="129588"/>
                  <a:pt x="4786112" y="125766"/>
                  <a:pt x="4796501" y="123974"/>
                </a:cubicBezTo>
                <a:cubicBezTo>
                  <a:pt x="4806891" y="122181"/>
                  <a:pt x="4814846" y="120245"/>
                  <a:pt x="4820367" y="118166"/>
                </a:cubicBezTo>
                <a:cubicBezTo>
                  <a:pt x="4824669" y="100140"/>
                  <a:pt x="4827490" y="84101"/>
                  <a:pt x="4828831" y="70048"/>
                </a:cubicBezTo>
                <a:cubicBezTo>
                  <a:pt x="4830172" y="55994"/>
                  <a:pt x="4829495" y="44791"/>
                  <a:pt x="4826798" y="36438"/>
                </a:cubicBezTo>
                <a:cubicBezTo>
                  <a:pt x="4824776" y="30173"/>
                  <a:pt x="4826283" y="27199"/>
                  <a:pt x="4831320" y="27516"/>
                </a:cubicBezTo>
                <a:close/>
                <a:moveTo>
                  <a:pt x="3658767" y="20084"/>
                </a:moveTo>
                <a:cubicBezTo>
                  <a:pt x="3662637" y="19665"/>
                  <a:pt x="3669229" y="21570"/>
                  <a:pt x="3678543" y="25801"/>
                </a:cubicBezTo>
                <a:cubicBezTo>
                  <a:pt x="3692410" y="32240"/>
                  <a:pt x="3697493" y="38115"/>
                  <a:pt x="3693794" y="43428"/>
                </a:cubicBezTo>
                <a:cubicBezTo>
                  <a:pt x="3690094" y="48742"/>
                  <a:pt x="3685197" y="65631"/>
                  <a:pt x="3679102" y="94096"/>
                </a:cubicBezTo>
                <a:cubicBezTo>
                  <a:pt x="3686789" y="92519"/>
                  <a:pt x="3693070" y="90102"/>
                  <a:pt x="3697945" y="86847"/>
                </a:cubicBezTo>
                <a:cubicBezTo>
                  <a:pt x="3702821" y="83592"/>
                  <a:pt x="3708948" y="83180"/>
                  <a:pt x="3716326" y="85610"/>
                </a:cubicBezTo>
                <a:cubicBezTo>
                  <a:pt x="3723704" y="88041"/>
                  <a:pt x="3729917" y="91669"/>
                  <a:pt x="3734964" y="96494"/>
                </a:cubicBezTo>
                <a:cubicBezTo>
                  <a:pt x="3740012" y="101320"/>
                  <a:pt x="3740256" y="106909"/>
                  <a:pt x="3735696" y="113262"/>
                </a:cubicBezTo>
                <a:lnTo>
                  <a:pt x="3732896" y="118949"/>
                </a:lnTo>
                <a:lnTo>
                  <a:pt x="3734330" y="117764"/>
                </a:lnTo>
                <a:cubicBezTo>
                  <a:pt x="3735502" y="117437"/>
                  <a:pt x="3737040" y="117449"/>
                  <a:pt x="3738944" y="117800"/>
                </a:cubicBezTo>
                <a:cubicBezTo>
                  <a:pt x="3746558" y="119206"/>
                  <a:pt x="3752503" y="120331"/>
                  <a:pt x="3756776" y="121178"/>
                </a:cubicBezTo>
                <a:cubicBezTo>
                  <a:pt x="3761049" y="122024"/>
                  <a:pt x="3767015" y="122242"/>
                  <a:pt x="3774672" y="121834"/>
                </a:cubicBezTo>
                <a:cubicBezTo>
                  <a:pt x="3782330" y="121425"/>
                  <a:pt x="3791601" y="120131"/>
                  <a:pt x="3802485" y="117951"/>
                </a:cubicBezTo>
                <a:cubicBezTo>
                  <a:pt x="3813369" y="115771"/>
                  <a:pt x="3821504" y="113050"/>
                  <a:pt x="3826889" y="109788"/>
                </a:cubicBezTo>
                <a:cubicBezTo>
                  <a:pt x="3832274" y="106525"/>
                  <a:pt x="3839293" y="106332"/>
                  <a:pt x="3847947" y="109207"/>
                </a:cubicBezTo>
                <a:cubicBezTo>
                  <a:pt x="3856602" y="112082"/>
                  <a:pt x="3864145" y="116205"/>
                  <a:pt x="3870576" y="121575"/>
                </a:cubicBezTo>
                <a:cubicBezTo>
                  <a:pt x="3877008" y="126946"/>
                  <a:pt x="3877435" y="132442"/>
                  <a:pt x="3871856" y="138063"/>
                </a:cubicBezTo>
                <a:cubicBezTo>
                  <a:pt x="3866278" y="143685"/>
                  <a:pt x="3858269" y="163108"/>
                  <a:pt x="3847829" y="196335"/>
                </a:cubicBezTo>
                <a:cubicBezTo>
                  <a:pt x="3860420" y="210847"/>
                  <a:pt x="3860233" y="218386"/>
                  <a:pt x="3847270" y="218953"/>
                </a:cubicBezTo>
                <a:cubicBezTo>
                  <a:pt x="3834307" y="219519"/>
                  <a:pt x="3808874" y="221523"/>
                  <a:pt x="3770973" y="224965"/>
                </a:cubicBezTo>
                <a:cubicBezTo>
                  <a:pt x="3764778" y="235921"/>
                  <a:pt x="3759827" y="238678"/>
                  <a:pt x="3756120" y="233236"/>
                </a:cubicBezTo>
                <a:cubicBezTo>
                  <a:pt x="3752413" y="227793"/>
                  <a:pt x="3749892" y="219490"/>
                  <a:pt x="3748559" y="208327"/>
                </a:cubicBezTo>
                <a:cubicBezTo>
                  <a:pt x="3747225" y="197163"/>
                  <a:pt x="3745429" y="183658"/>
                  <a:pt x="3743171" y="167812"/>
                </a:cubicBezTo>
                <a:cubicBezTo>
                  <a:pt x="3740912" y="151966"/>
                  <a:pt x="3737739" y="139318"/>
                  <a:pt x="3733652" y="129868"/>
                </a:cubicBezTo>
                <a:cubicBezTo>
                  <a:pt x="3732630" y="127505"/>
                  <a:pt x="3731974" y="125482"/>
                  <a:pt x="3731684" y="123798"/>
                </a:cubicBezTo>
                <a:lnTo>
                  <a:pt x="3731835" y="121104"/>
                </a:lnTo>
                <a:lnTo>
                  <a:pt x="3729907" y="125020"/>
                </a:lnTo>
                <a:cubicBezTo>
                  <a:pt x="3728328" y="129682"/>
                  <a:pt x="3727099" y="135088"/>
                  <a:pt x="3726220" y="141236"/>
                </a:cubicBezTo>
                <a:cubicBezTo>
                  <a:pt x="3724464" y="153533"/>
                  <a:pt x="3721990" y="169242"/>
                  <a:pt x="3718799" y="188365"/>
                </a:cubicBezTo>
                <a:cubicBezTo>
                  <a:pt x="3715609" y="207488"/>
                  <a:pt x="3710249" y="223868"/>
                  <a:pt x="3702720" y="237505"/>
                </a:cubicBezTo>
                <a:cubicBezTo>
                  <a:pt x="3695192" y="251143"/>
                  <a:pt x="3685587" y="260374"/>
                  <a:pt x="3673907" y="265200"/>
                </a:cubicBezTo>
                <a:cubicBezTo>
                  <a:pt x="3662227" y="270025"/>
                  <a:pt x="3656108" y="268376"/>
                  <a:pt x="3655548" y="260252"/>
                </a:cubicBezTo>
                <a:cubicBezTo>
                  <a:pt x="3654989" y="252129"/>
                  <a:pt x="3651547" y="242202"/>
                  <a:pt x="3645223" y="230471"/>
                </a:cubicBezTo>
                <a:cubicBezTo>
                  <a:pt x="3638899" y="218741"/>
                  <a:pt x="3640695" y="215357"/>
                  <a:pt x="3650612" y="220319"/>
                </a:cubicBezTo>
                <a:cubicBezTo>
                  <a:pt x="3660528" y="225280"/>
                  <a:pt x="3667300" y="227761"/>
                  <a:pt x="3670928" y="227761"/>
                </a:cubicBezTo>
                <a:cubicBezTo>
                  <a:pt x="3673423" y="227761"/>
                  <a:pt x="3676299" y="224305"/>
                  <a:pt x="3679554" y="217393"/>
                </a:cubicBezTo>
                <a:cubicBezTo>
                  <a:pt x="3682809" y="210481"/>
                  <a:pt x="3686219" y="200145"/>
                  <a:pt x="3689782" y="186386"/>
                </a:cubicBezTo>
                <a:cubicBezTo>
                  <a:pt x="3693346" y="172627"/>
                  <a:pt x="3696253" y="157007"/>
                  <a:pt x="3698504" y="139526"/>
                </a:cubicBezTo>
                <a:cubicBezTo>
                  <a:pt x="3700756" y="122045"/>
                  <a:pt x="3701025" y="112380"/>
                  <a:pt x="3699311" y="110530"/>
                </a:cubicBezTo>
                <a:cubicBezTo>
                  <a:pt x="3697598" y="108680"/>
                  <a:pt x="3689642" y="110207"/>
                  <a:pt x="3675445" y="115112"/>
                </a:cubicBezTo>
                <a:cubicBezTo>
                  <a:pt x="3664131" y="147348"/>
                  <a:pt x="3653659" y="171257"/>
                  <a:pt x="3644029" y="186838"/>
                </a:cubicBezTo>
                <a:cubicBezTo>
                  <a:pt x="3634400" y="202418"/>
                  <a:pt x="3624079" y="215948"/>
                  <a:pt x="3613065" y="227428"/>
                </a:cubicBezTo>
                <a:cubicBezTo>
                  <a:pt x="3602052" y="238907"/>
                  <a:pt x="3588906" y="248605"/>
                  <a:pt x="3573626" y="256520"/>
                </a:cubicBezTo>
                <a:cubicBezTo>
                  <a:pt x="3558347" y="264436"/>
                  <a:pt x="3557540" y="260969"/>
                  <a:pt x="3571206" y="246120"/>
                </a:cubicBezTo>
                <a:cubicBezTo>
                  <a:pt x="3584873" y="231271"/>
                  <a:pt x="3598177" y="214023"/>
                  <a:pt x="3611119" y="194377"/>
                </a:cubicBezTo>
                <a:cubicBezTo>
                  <a:pt x="3624061" y="174731"/>
                  <a:pt x="3635866" y="149908"/>
                  <a:pt x="3646535" y="119908"/>
                </a:cubicBezTo>
                <a:cubicBezTo>
                  <a:pt x="3633142" y="123379"/>
                  <a:pt x="3621813" y="126498"/>
                  <a:pt x="3612549" y="129265"/>
                </a:cubicBezTo>
                <a:cubicBezTo>
                  <a:pt x="3603286" y="132033"/>
                  <a:pt x="3593814" y="128889"/>
                  <a:pt x="3584134" y="119833"/>
                </a:cubicBezTo>
                <a:cubicBezTo>
                  <a:pt x="3574454" y="110777"/>
                  <a:pt x="3576057" y="106708"/>
                  <a:pt x="3588942" y="107626"/>
                </a:cubicBezTo>
                <a:cubicBezTo>
                  <a:pt x="3601826" y="108544"/>
                  <a:pt x="3622107" y="106070"/>
                  <a:pt x="3649783" y="100205"/>
                </a:cubicBezTo>
                <a:cubicBezTo>
                  <a:pt x="3653025" y="89665"/>
                  <a:pt x="3655545" y="77583"/>
                  <a:pt x="3657344" y="63960"/>
                </a:cubicBezTo>
                <a:cubicBezTo>
                  <a:pt x="3659144" y="50337"/>
                  <a:pt x="3658470" y="38456"/>
                  <a:pt x="3655322" y="28318"/>
                </a:cubicBezTo>
                <a:cubicBezTo>
                  <a:pt x="3653749" y="23248"/>
                  <a:pt x="3654897" y="20504"/>
                  <a:pt x="3658767" y="20084"/>
                </a:cubicBezTo>
                <a:close/>
                <a:moveTo>
                  <a:pt x="1288490" y="19485"/>
                </a:moveTo>
                <a:cubicBezTo>
                  <a:pt x="1295297" y="18571"/>
                  <a:pt x="1303069" y="20407"/>
                  <a:pt x="1311808" y="24994"/>
                </a:cubicBezTo>
                <a:cubicBezTo>
                  <a:pt x="1323459" y="31110"/>
                  <a:pt x="1332666" y="36972"/>
                  <a:pt x="1339427" y="42579"/>
                </a:cubicBezTo>
                <a:cubicBezTo>
                  <a:pt x="1346188" y="48186"/>
                  <a:pt x="1347748" y="53495"/>
                  <a:pt x="1344106" y="58507"/>
                </a:cubicBezTo>
                <a:cubicBezTo>
                  <a:pt x="1340464" y="63519"/>
                  <a:pt x="1338205" y="73883"/>
                  <a:pt x="1337330" y="89600"/>
                </a:cubicBezTo>
                <a:cubicBezTo>
                  <a:pt x="1336455" y="105317"/>
                  <a:pt x="1336917" y="132029"/>
                  <a:pt x="1338717" y="169737"/>
                </a:cubicBezTo>
                <a:cubicBezTo>
                  <a:pt x="1340517" y="207445"/>
                  <a:pt x="1342101" y="235957"/>
                  <a:pt x="1343471" y="255273"/>
                </a:cubicBezTo>
                <a:cubicBezTo>
                  <a:pt x="1344841" y="274589"/>
                  <a:pt x="1340693" y="291278"/>
                  <a:pt x="1331028" y="305338"/>
                </a:cubicBezTo>
                <a:cubicBezTo>
                  <a:pt x="1321362" y="319399"/>
                  <a:pt x="1313131" y="319872"/>
                  <a:pt x="1306334" y="306758"/>
                </a:cubicBezTo>
                <a:cubicBezTo>
                  <a:pt x="1299536" y="293644"/>
                  <a:pt x="1289495" y="280569"/>
                  <a:pt x="1276208" y="267534"/>
                </a:cubicBezTo>
                <a:cubicBezTo>
                  <a:pt x="1262922" y="254498"/>
                  <a:pt x="1264177" y="250229"/>
                  <a:pt x="1279973" y="254724"/>
                </a:cubicBezTo>
                <a:cubicBezTo>
                  <a:pt x="1295768" y="259220"/>
                  <a:pt x="1304545" y="259607"/>
                  <a:pt x="1306301" y="255886"/>
                </a:cubicBezTo>
                <a:cubicBezTo>
                  <a:pt x="1308058" y="252165"/>
                  <a:pt x="1309158" y="242765"/>
                  <a:pt x="1309603" y="227686"/>
                </a:cubicBezTo>
                <a:cubicBezTo>
                  <a:pt x="1310048" y="212607"/>
                  <a:pt x="1309158" y="181277"/>
                  <a:pt x="1306936" y="133697"/>
                </a:cubicBezTo>
                <a:cubicBezTo>
                  <a:pt x="1304713" y="86116"/>
                  <a:pt x="1301486" y="60210"/>
                  <a:pt x="1297256" y="55980"/>
                </a:cubicBezTo>
                <a:cubicBezTo>
                  <a:pt x="1293026" y="51749"/>
                  <a:pt x="1286329" y="49423"/>
                  <a:pt x="1277166" y="49000"/>
                </a:cubicBezTo>
                <a:cubicBezTo>
                  <a:pt x="1268002" y="48577"/>
                  <a:pt x="1253314" y="49491"/>
                  <a:pt x="1233102" y="51742"/>
                </a:cubicBezTo>
                <a:cubicBezTo>
                  <a:pt x="1212889" y="53994"/>
                  <a:pt x="1182864" y="57242"/>
                  <a:pt x="1143027" y="61486"/>
                </a:cubicBezTo>
                <a:cubicBezTo>
                  <a:pt x="1143902" y="124770"/>
                  <a:pt x="1143891" y="172709"/>
                  <a:pt x="1142995" y="205304"/>
                </a:cubicBezTo>
                <a:cubicBezTo>
                  <a:pt x="1142099" y="237900"/>
                  <a:pt x="1138865" y="262862"/>
                  <a:pt x="1133294" y="280193"/>
                </a:cubicBezTo>
                <a:cubicBezTo>
                  <a:pt x="1127722" y="297523"/>
                  <a:pt x="1121180" y="299043"/>
                  <a:pt x="1113666" y="284753"/>
                </a:cubicBezTo>
                <a:cubicBezTo>
                  <a:pt x="1106151" y="270463"/>
                  <a:pt x="1103746" y="259360"/>
                  <a:pt x="1106449" y="251444"/>
                </a:cubicBezTo>
                <a:cubicBezTo>
                  <a:pt x="1109152" y="243528"/>
                  <a:pt x="1111851" y="227424"/>
                  <a:pt x="1114547" y="203132"/>
                </a:cubicBezTo>
                <a:cubicBezTo>
                  <a:pt x="1117243" y="178839"/>
                  <a:pt x="1118591" y="149722"/>
                  <a:pt x="1118591" y="115778"/>
                </a:cubicBezTo>
                <a:cubicBezTo>
                  <a:pt x="1118591" y="81606"/>
                  <a:pt x="1115892" y="59776"/>
                  <a:pt x="1110493" y="50290"/>
                </a:cubicBezTo>
                <a:cubicBezTo>
                  <a:pt x="1105094" y="40804"/>
                  <a:pt x="1106194" y="36534"/>
                  <a:pt x="1113794" y="37481"/>
                </a:cubicBezTo>
                <a:cubicBezTo>
                  <a:pt x="1121395" y="38427"/>
                  <a:pt x="1127805" y="39553"/>
                  <a:pt x="1133025" y="40858"/>
                </a:cubicBezTo>
                <a:cubicBezTo>
                  <a:pt x="1138245" y="42163"/>
                  <a:pt x="1151606" y="41937"/>
                  <a:pt x="1173110" y="40180"/>
                </a:cubicBezTo>
                <a:cubicBezTo>
                  <a:pt x="1194612" y="38424"/>
                  <a:pt x="1216084" y="35756"/>
                  <a:pt x="1237522" y="32179"/>
                </a:cubicBezTo>
                <a:cubicBezTo>
                  <a:pt x="1258961" y="28601"/>
                  <a:pt x="1273788" y="24980"/>
                  <a:pt x="1282005" y="21316"/>
                </a:cubicBezTo>
                <a:cubicBezTo>
                  <a:pt x="1284060" y="20400"/>
                  <a:pt x="1286221" y="19790"/>
                  <a:pt x="1288490" y="19485"/>
                </a:cubicBezTo>
                <a:close/>
                <a:moveTo>
                  <a:pt x="6508358" y="16399"/>
                </a:moveTo>
                <a:cubicBezTo>
                  <a:pt x="6509766" y="16411"/>
                  <a:pt x="6511484" y="16784"/>
                  <a:pt x="6513511" y="17519"/>
                </a:cubicBezTo>
                <a:cubicBezTo>
                  <a:pt x="6521620" y="20459"/>
                  <a:pt x="6528844" y="24836"/>
                  <a:pt x="6535183" y="30651"/>
                </a:cubicBezTo>
                <a:cubicBezTo>
                  <a:pt x="6541521" y="36466"/>
                  <a:pt x="6542980" y="41070"/>
                  <a:pt x="6539560" y="44461"/>
                </a:cubicBezTo>
                <a:cubicBezTo>
                  <a:pt x="6536140" y="47852"/>
                  <a:pt x="6531106" y="56636"/>
                  <a:pt x="6524460" y="70811"/>
                </a:cubicBezTo>
                <a:cubicBezTo>
                  <a:pt x="6517813" y="84986"/>
                  <a:pt x="6507010" y="106142"/>
                  <a:pt x="6492054" y="134277"/>
                </a:cubicBezTo>
                <a:cubicBezTo>
                  <a:pt x="6505548" y="143885"/>
                  <a:pt x="6511610" y="154318"/>
                  <a:pt x="6510242" y="165575"/>
                </a:cubicBezTo>
                <a:cubicBezTo>
                  <a:pt x="6508872" y="176832"/>
                  <a:pt x="6507957" y="195772"/>
                  <a:pt x="6507499" y="222394"/>
                </a:cubicBezTo>
                <a:cubicBezTo>
                  <a:pt x="6507040" y="249017"/>
                  <a:pt x="6504810" y="269638"/>
                  <a:pt x="6500810" y="284258"/>
                </a:cubicBezTo>
                <a:cubicBezTo>
                  <a:pt x="6496808" y="298878"/>
                  <a:pt x="6490946" y="299957"/>
                  <a:pt x="6483224" y="287495"/>
                </a:cubicBezTo>
                <a:cubicBezTo>
                  <a:pt x="6475502" y="275034"/>
                  <a:pt x="6473222" y="264153"/>
                  <a:pt x="6476384" y="254853"/>
                </a:cubicBezTo>
                <a:cubicBezTo>
                  <a:pt x="6479546" y="245554"/>
                  <a:pt x="6481572" y="234393"/>
                  <a:pt x="6482461" y="221373"/>
                </a:cubicBezTo>
                <a:cubicBezTo>
                  <a:pt x="6483350" y="208352"/>
                  <a:pt x="6483794" y="193402"/>
                  <a:pt x="6483794" y="176524"/>
                </a:cubicBezTo>
                <a:cubicBezTo>
                  <a:pt x="6483794" y="160161"/>
                  <a:pt x="6483508" y="150288"/>
                  <a:pt x="6482934" y="146904"/>
                </a:cubicBezTo>
                <a:cubicBezTo>
                  <a:pt x="6475492" y="157946"/>
                  <a:pt x="6467220" y="167787"/>
                  <a:pt x="6458122" y="176427"/>
                </a:cubicBezTo>
                <a:cubicBezTo>
                  <a:pt x="6449023" y="185067"/>
                  <a:pt x="6438655" y="191756"/>
                  <a:pt x="6427018" y="196496"/>
                </a:cubicBezTo>
                <a:cubicBezTo>
                  <a:pt x="6415381" y="201235"/>
                  <a:pt x="6415502" y="196618"/>
                  <a:pt x="6427384" y="182643"/>
                </a:cubicBezTo>
                <a:cubicBezTo>
                  <a:pt x="6439264" y="168669"/>
                  <a:pt x="6450994" y="152776"/>
                  <a:pt x="6462574" y="134966"/>
                </a:cubicBezTo>
                <a:cubicBezTo>
                  <a:pt x="6474154" y="117155"/>
                  <a:pt x="6484411" y="96706"/>
                  <a:pt x="6493346" y="73618"/>
                </a:cubicBezTo>
                <a:cubicBezTo>
                  <a:pt x="6502278" y="50530"/>
                  <a:pt x="6505846" y="34674"/>
                  <a:pt x="6504046" y="26048"/>
                </a:cubicBezTo>
                <a:cubicBezTo>
                  <a:pt x="6502696" y="19579"/>
                  <a:pt x="6504134" y="16362"/>
                  <a:pt x="6508358" y="16399"/>
                </a:cubicBezTo>
                <a:close/>
                <a:moveTo>
                  <a:pt x="1869683" y="16399"/>
                </a:moveTo>
                <a:cubicBezTo>
                  <a:pt x="1871091" y="16411"/>
                  <a:pt x="1872809" y="16784"/>
                  <a:pt x="1874836" y="17519"/>
                </a:cubicBezTo>
                <a:cubicBezTo>
                  <a:pt x="1882946" y="20459"/>
                  <a:pt x="1890169" y="24836"/>
                  <a:pt x="1896508" y="30651"/>
                </a:cubicBezTo>
                <a:cubicBezTo>
                  <a:pt x="1902846" y="36466"/>
                  <a:pt x="1904305" y="41070"/>
                  <a:pt x="1900885" y="44461"/>
                </a:cubicBezTo>
                <a:cubicBezTo>
                  <a:pt x="1897465" y="47852"/>
                  <a:pt x="1892432" y="56636"/>
                  <a:pt x="1885785" y="70811"/>
                </a:cubicBezTo>
                <a:cubicBezTo>
                  <a:pt x="1879138" y="84986"/>
                  <a:pt x="1868336" y="106142"/>
                  <a:pt x="1853380" y="134277"/>
                </a:cubicBezTo>
                <a:cubicBezTo>
                  <a:pt x="1866874" y="143885"/>
                  <a:pt x="1872936" y="154318"/>
                  <a:pt x="1871567" y="165575"/>
                </a:cubicBezTo>
                <a:cubicBezTo>
                  <a:pt x="1870197" y="176832"/>
                  <a:pt x="1869283" y="195772"/>
                  <a:pt x="1868824" y="222394"/>
                </a:cubicBezTo>
                <a:cubicBezTo>
                  <a:pt x="1868365" y="249017"/>
                  <a:pt x="1866135" y="269638"/>
                  <a:pt x="1862134" y="284258"/>
                </a:cubicBezTo>
                <a:cubicBezTo>
                  <a:pt x="1858133" y="298878"/>
                  <a:pt x="1852272" y="299957"/>
                  <a:pt x="1844550" y="287495"/>
                </a:cubicBezTo>
                <a:cubicBezTo>
                  <a:pt x="1836827" y="275034"/>
                  <a:pt x="1834547" y="264153"/>
                  <a:pt x="1837709" y="254853"/>
                </a:cubicBezTo>
                <a:cubicBezTo>
                  <a:pt x="1840871" y="245554"/>
                  <a:pt x="1842897" y="234393"/>
                  <a:pt x="1843786" y="221373"/>
                </a:cubicBezTo>
                <a:cubicBezTo>
                  <a:pt x="1844675" y="208352"/>
                  <a:pt x="1845120" y="193402"/>
                  <a:pt x="1845120" y="176524"/>
                </a:cubicBezTo>
                <a:cubicBezTo>
                  <a:pt x="1845120" y="160161"/>
                  <a:pt x="1844833" y="150288"/>
                  <a:pt x="1844259" y="146904"/>
                </a:cubicBezTo>
                <a:cubicBezTo>
                  <a:pt x="1836817" y="157946"/>
                  <a:pt x="1828546" y="167787"/>
                  <a:pt x="1819447" y="176427"/>
                </a:cubicBezTo>
                <a:cubicBezTo>
                  <a:pt x="1810348" y="185067"/>
                  <a:pt x="1799980" y="191756"/>
                  <a:pt x="1788343" y="196496"/>
                </a:cubicBezTo>
                <a:cubicBezTo>
                  <a:pt x="1776706" y="201235"/>
                  <a:pt x="1776828" y="196618"/>
                  <a:pt x="1788709" y="182643"/>
                </a:cubicBezTo>
                <a:cubicBezTo>
                  <a:pt x="1800590" y="168669"/>
                  <a:pt x="1812320" y="152776"/>
                  <a:pt x="1823900" y="134966"/>
                </a:cubicBezTo>
                <a:cubicBezTo>
                  <a:pt x="1835479" y="117155"/>
                  <a:pt x="1845736" y="96706"/>
                  <a:pt x="1854670" y="73618"/>
                </a:cubicBezTo>
                <a:cubicBezTo>
                  <a:pt x="1863604" y="50530"/>
                  <a:pt x="1867171" y="34674"/>
                  <a:pt x="1865372" y="26048"/>
                </a:cubicBezTo>
                <a:cubicBezTo>
                  <a:pt x="1864022" y="19579"/>
                  <a:pt x="1865459" y="16362"/>
                  <a:pt x="1869683" y="16399"/>
                </a:cubicBezTo>
                <a:close/>
                <a:moveTo>
                  <a:pt x="6917311" y="12128"/>
                </a:moveTo>
                <a:cubicBezTo>
                  <a:pt x="6920475" y="11022"/>
                  <a:pt x="6926794" y="12285"/>
                  <a:pt x="6936270" y="15917"/>
                </a:cubicBezTo>
                <a:cubicBezTo>
                  <a:pt x="6955220" y="23180"/>
                  <a:pt x="6963552" y="30103"/>
                  <a:pt x="6961265" y="36685"/>
                </a:cubicBezTo>
                <a:cubicBezTo>
                  <a:pt x="6958978" y="43267"/>
                  <a:pt x="6957178" y="54227"/>
                  <a:pt x="6955866" y="69564"/>
                </a:cubicBezTo>
                <a:cubicBezTo>
                  <a:pt x="6954554" y="84900"/>
                  <a:pt x="6953898" y="101632"/>
                  <a:pt x="6953898" y="119758"/>
                </a:cubicBezTo>
                <a:cubicBezTo>
                  <a:pt x="6963907" y="118051"/>
                  <a:pt x="6972974" y="116133"/>
                  <a:pt x="6981098" y="114004"/>
                </a:cubicBezTo>
                <a:cubicBezTo>
                  <a:pt x="6989222" y="111874"/>
                  <a:pt x="6998208" y="109150"/>
                  <a:pt x="7008060" y="105830"/>
                </a:cubicBezTo>
                <a:cubicBezTo>
                  <a:pt x="7017912" y="102510"/>
                  <a:pt x="7027994" y="103439"/>
                  <a:pt x="7038304" y="108615"/>
                </a:cubicBezTo>
                <a:cubicBezTo>
                  <a:pt x="7048615" y="113792"/>
                  <a:pt x="7047876" y="119206"/>
                  <a:pt x="7036088" y="124856"/>
                </a:cubicBezTo>
                <a:cubicBezTo>
                  <a:pt x="7024300" y="130506"/>
                  <a:pt x="7009958" y="134245"/>
                  <a:pt x="6993057" y="136073"/>
                </a:cubicBezTo>
                <a:cubicBezTo>
                  <a:pt x="6976158" y="137902"/>
                  <a:pt x="6963018" y="138816"/>
                  <a:pt x="6953640" y="138816"/>
                </a:cubicBezTo>
                <a:cubicBezTo>
                  <a:pt x="6952865" y="155035"/>
                  <a:pt x="6952041" y="188275"/>
                  <a:pt x="6951166" y="238538"/>
                </a:cubicBezTo>
                <a:cubicBezTo>
                  <a:pt x="6975171" y="236774"/>
                  <a:pt x="6994728" y="235225"/>
                  <a:pt x="7009836" y="233892"/>
                </a:cubicBezTo>
                <a:cubicBezTo>
                  <a:pt x="7024943" y="232558"/>
                  <a:pt x="7036968" y="230973"/>
                  <a:pt x="7045908" y="229138"/>
                </a:cubicBezTo>
                <a:cubicBezTo>
                  <a:pt x="7054850" y="227302"/>
                  <a:pt x="7064242" y="227829"/>
                  <a:pt x="7074086" y="230719"/>
                </a:cubicBezTo>
                <a:cubicBezTo>
                  <a:pt x="7083932" y="233608"/>
                  <a:pt x="7092004" y="239932"/>
                  <a:pt x="7098307" y="249691"/>
                </a:cubicBezTo>
                <a:cubicBezTo>
                  <a:pt x="7104610" y="259449"/>
                  <a:pt x="7095124" y="263429"/>
                  <a:pt x="7069849" y="261629"/>
                </a:cubicBezTo>
                <a:cubicBezTo>
                  <a:pt x="7044574" y="259829"/>
                  <a:pt x="7021896" y="259155"/>
                  <a:pt x="7001812" y="259607"/>
                </a:cubicBezTo>
                <a:cubicBezTo>
                  <a:pt x="6981729" y="260059"/>
                  <a:pt x="6959214" y="261400"/>
                  <a:pt x="6934270" y="263630"/>
                </a:cubicBezTo>
                <a:cubicBezTo>
                  <a:pt x="6909325" y="265859"/>
                  <a:pt x="6886198" y="268330"/>
                  <a:pt x="6864888" y="271040"/>
                </a:cubicBezTo>
                <a:cubicBezTo>
                  <a:pt x="6843578" y="273750"/>
                  <a:pt x="6829514" y="275787"/>
                  <a:pt x="6822696" y="277149"/>
                </a:cubicBezTo>
                <a:cubicBezTo>
                  <a:pt x="6815876" y="278511"/>
                  <a:pt x="6807216" y="274446"/>
                  <a:pt x="6796711" y="264952"/>
                </a:cubicBezTo>
                <a:cubicBezTo>
                  <a:pt x="6786207" y="255459"/>
                  <a:pt x="6787278" y="250713"/>
                  <a:pt x="6799926" y="250713"/>
                </a:cubicBezTo>
                <a:cubicBezTo>
                  <a:pt x="6809994" y="250713"/>
                  <a:pt x="6826621" y="249820"/>
                  <a:pt x="6849809" y="248035"/>
                </a:cubicBezTo>
                <a:cubicBezTo>
                  <a:pt x="6872997" y="246249"/>
                  <a:pt x="6898638" y="244109"/>
                  <a:pt x="6926730" y="241614"/>
                </a:cubicBezTo>
                <a:lnTo>
                  <a:pt x="6926730" y="98226"/>
                </a:lnTo>
                <a:cubicBezTo>
                  <a:pt x="6926730" y="59464"/>
                  <a:pt x="6923583" y="34240"/>
                  <a:pt x="6917287" y="22553"/>
                </a:cubicBezTo>
                <a:cubicBezTo>
                  <a:pt x="6914140" y="16709"/>
                  <a:pt x="6914148" y="13234"/>
                  <a:pt x="6917311" y="12128"/>
                </a:cubicBezTo>
                <a:close/>
                <a:moveTo>
                  <a:pt x="2269112" y="12128"/>
                </a:moveTo>
                <a:cubicBezTo>
                  <a:pt x="2272276" y="11022"/>
                  <a:pt x="2278596" y="12285"/>
                  <a:pt x="2288071" y="15917"/>
                </a:cubicBezTo>
                <a:cubicBezTo>
                  <a:pt x="2307021" y="23180"/>
                  <a:pt x="2315353" y="30103"/>
                  <a:pt x="2313066" y="36685"/>
                </a:cubicBezTo>
                <a:cubicBezTo>
                  <a:pt x="2310779" y="43267"/>
                  <a:pt x="2308979" y="54227"/>
                  <a:pt x="2307667" y="69564"/>
                </a:cubicBezTo>
                <a:cubicBezTo>
                  <a:pt x="2306355" y="84900"/>
                  <a:pt x="2305699" y="101632"/>
                  <a:pt x="2305699" y="119758"/>
                </a:cubicBezTo>
                <a:cubicBezTo>
                  <a:pt x="2315708" y="118051"/>
                  <a:pt x="2324775" y="116133"/>
                  <a:pt x="2332898" y="114004"/>
                </a:cubicBezTo>
                <a:cubicBezTo>
                  <a:pt x="2341022" y="111874"/>
                  <a:pt x="2350010" y="109150"/>
                  <a:pt x="2359861" y="105830"/>
                </a:cubicBezTo>
                <a:cubicBezTo>
                  <a:pt x="2369713" y="102510"/>
                  <a:pt x="2379794" y="103439"/>
                  <a:pt x="2390105" y="108615"/>
                </a:cubicBezTo>
                <a:cubicBezTo>
                  <a:pt x="2400416" y="113792"/>
                  <a:pt x="2399677" y="119206"/>
                  <a:pt x="2387889" y="124856"/>
                </a:cubicBezTo>
                <a:cubicBezTo>
                  <a:pt x="2376102" y="130506"/>
                  <a:pt x="2361758" y="134245"/>
                  <a:pt x="2344858" y="136073"/>
                </a:cubicBezTo>
                <a:cubicBezTo>
                  <a:pt x="2327958" y="137902"/>
                  <a:pt x="2314819" y="138816"/>
                  <a:pt x="2305440" y="138816"/>
                </a:cubicBezTo>
                <a:cubicBezTo>
                  <a:pt x="2304666" y="155035"/>
                  <a:pt x="2303842" y="188275"/>
                  <a:pt x="2302967" y="238538"/>
                </a:cubicBezTo>
                <a:cubicBezTo>
                  <a:pt x="2326972" y="236774"/>
                  <a:pt x="2346529" y="235225"/>
                  <a:pt x="2361636" y="233892"/>
                </a:cubicBezTo>
                <a:cubicBezTo>
                  <a:pt x="2376743" y="232558"/>
                  <a:pt x="2388767" y="230973"/>
                  <a:pt x="2397709" y="229138"/>
                </a:cubicBezTo>
                <a:cubicBezTo>
                  <a:pt x="2406650" y="227302"/>
                  <a:pt x="2416043" y="227829"/>
                  <a:pt x="2425887" y="230719"/>
                </a:cubicBezTo>
                <a:cubicBezTo>
                  <a:pt x="2435732" y="233608"/>
                  <a:pt x="2443806" y="239932"/>
                  <a:pt x="2450108" y="249691"/>
                </a:cubicBezTo>
                <a:cubicBezTo>
                  <a:pt x="2456411" y="259449"/>
                  <a:pt x="2446924" y="263429"/>
                  <a:pt x="2421650" y="261629"/>
                </a:cubicBezTo>
                <a:cubicBezTo>
                  <a:pt x="2396375" y="259829"/>
                  <a:pt x="2373696" y="259155"/>
                  <a:pt x="2353613" y="259607"/>
                </a:cubicBezTo>
                <a:cubicBezTo>
                  <a:pt x="2333529" y="260059"/>
                  <a:pt x="2311015" y="261400"/>
                  <a:pt x="2286070" y="263630"/>
                </a:cubicBezTo>
                <a:cubicBezTo>
                  <a:pt x="2261126" y="265859"/>
                  <a:pt x="2237998" y="268330"/>
                  <a:pt x="2216689" y="271040"/>
                </a:cubicBezTo>
                <a:cubicBezTo>
                  <a:pt x="2195379" y="273750"/>
                  <a:pt x="2181315" y="275787"/>
                  <a:pt x="2174496" y="277149"/>
                </a:cubicBezTo>
                <a:cubicBezTo>
                  <a:pt x="2167678" y="278511"/>
                  <a:pt x="2159016" y="274446"/>
                  <a:pt x="2148512" y="264952"/>
                </a:cubicBezTo>
                <a:cubicBezTo>
                  <a:pt x="2138008" y="255459"/>
                  <a:pt x="2139080" y="250713"/>
                  <a:pt x="2151728" y="250713"/>
                </a:cubicBezTo>
                <a:cubicBezTo>
                  <a:pt x="2161795" y="250713"/>
                  <a:pt x="2178422" y="249820"/>
                  <a:pt x="2201610" y="248035"/>
                </a:cubicBezTo>
                <a:cubicBezTo>
                  <a:pt x="2224798" y="246249"/>
                  <a:pt x="2250439" y="244109"/>
                  <a:pt x="2278531" y="241614"/>
                </a:cubicBezTo>
                <a:lnTo>
                  <a:pt x="2278531" y="98226"/>
                </a:lnTo>
                <a:cubicBezTo>
                  <a:pt x="2278531" y="59464"/>
                  <a:pt x="2275383" y="34240"/>
                  <a:pt x="2269088" y="22553"/>
                </a:cubicBezTo>
                <a:cubicBezTo>
                  <a:pt x="2265940" y="16709"/>
                  <a:pt x="2265948" y="13234"/>
                  <a:pt x="2269112" y="12128"/>
                </a:cubicBezTo>
                <a:close/>
                <a:moveTo>
                  <a:pt x="5189637" y="10494"/>
                </a:moveTo>
                <a:cubicBezTo>
                  <a:pt x="5192292" y="10280"/>
                  <a:pt x="5194947" y="10543"/>
                  <a:pt x="5197604" y="11281"/>
                </a:cubicBezTo>
                <a:cubicBezTo>
                  <a:pt x="5202917" y="12758"/>
                  <a:pt x="5209983" y="16343"/>
                  <a:pt x="5218802" y="22036"/>
                </a:cubicBezTo>
                <a:cubicBezTo>
                  <a:pt x="5227622" y="27730"/>
                  <a:pt x="5230342" y="32806"/>
                  <a:pt x="5226965" y="37266"/>
                </a:cubicBezTo>
                <a:cubicBezTo>
                  <a:pt x="5223588" y="41726"/>
                  <a:pt x="5220613" y="46953"/>
                  <a:pt x="5218038" y="52947"/>
                </a:cubicBezTo>
                <a:cubicBezTo>
                  <a:pt x="5215465" y="58941"/>
                  <a:pt x="5211891" y="70402"/>
                  <a:pt x="5207316" y="87331"/>
                </a:cubicBezTo>
                <a:cubicBezTo>
                  <a:pt x="5202742" y="104260"/>
                  <a:pt x="5198009" y="114373"/>
                  <a:pt x="5193119" y="117671"/>
                </a:cubicBezTo>
                <a:cubicBezTo>
                  <a:pt x="5188229" y="120970"/>
                  <a:pt x="5184128" y="119464"/>
                  <a:pt x="5180815" y="113154"/>
                </a:cubicBezTo>
                <a:cubicBezTo>
                  <a:pt x="5171193" y="114961"/>
                  <a:pt x="5154967" y="117492"/>
                  <a:pt x="5132137" y="120747"/>
                </a:cubicBezTo>
                <a:cubicBezTo>
                  <a:pt x="5132137" y="125293"/>
                  <a:pt x="5129857" y="128541"/>
                  <a:pt x="5125297" y="130491"/>
                </a:cubicBezTo>
                <a:cubicBezTo>
                  <a:pt x="5120737" y="132442"/>
                  <a:pt x="5116887" y="126620"/>
                  <a:pt x="5113746" y="113025"/>
                </a:cubicBezTo>
                <a:cubicBezTo>
                  <a:pt x="5110605" y="99431"/>
                  <a:pt x="5107067" y="85108"/>
                  <a:pt x="5103130" y="70058"/>
                </a:cubicBezTo>
                <a:cubicBezTo>
                  <a:pt x="5099194" y="55008"/>
                  <a:pt x="5094921" y="43554"/>
                  <a:pt x="5090310" y="35696"/>
                </a:cubicBezTo>
                <a:cubicBezTo>
                  <a:pt x="5085700" y="27837"/>
                  <a:pt x="5087374" y="24378"/>
                  <a:pt x="5095333" y="25317"/>
                </a:cubicBezTo>
                <a:cubicBezTo>
                  <a:pt x="5103292" y="26256"/>
                  <a:pt x="5108885" y="26708"/>
                  <a:pt x="5112111" y="26672"/>
                </a:cubicBezTo>
                <a:cubicBezTo>
                  <a:pt x="5115338" y="26636"/>
                  <a:pt x="5126412" y="24858"/>
                  <a:pt x="5145334" y="21337"/>
                </a:cubicBezTo>
                <a:cubicBezTo>
                  <a:pt x="5164256" y="17817"/>
                  <a:pt x="5176370" y="14891"/>
                  <a:pt x="5181676" y="12561"/>
                </a:cubicBezTo>
                <a:cubicBezTo>
                  <a:pt x="5184328" y="11396"/>
                  <a:pt x="5186982" y="10707"/>
                  <a:pt x="5189637" y="10494"/>
                </a:cubicBezTo>
                <a:close/>
                <a:moveTo>
                  <a:pt x="2698751" y="10182"/>
                </a:moveTo>
                <a:cubicBezTo>
                  <a:pt x="2700639" y="10124"/>
                  <a:pt x="2702974" y="10509"/>
                  <a:pt x="2705754" y="11335"/>
                </a:cubicBezTo>
                <a:cubicBezTo>
                  <a:pt x="2716875" y="14641"/>
                  <a:pt x="2725225" y="18487"/>
                  <a:pt x="2730803" y="22875"/>
                </a:cubicBezTo>
                <a:cubicBezTo>
                  <a:pt x="2736381" y="27263"/>
                  <a:pt x="2737037" y="32082"/>
                  <a:pt x="2732771" y="37330"/>
                </a:cubicBezTo>
                <a:cubicBezTo>
                  <a:pt x="2728505" y="42579"/>
                  <a:pt x="2723464" y="51011"/>
                  <a:pt x="2717649" y="62626"/>
                </a:cubicBezTo>
                <a:cubicBezTo>
                  <a:pt x="2711835" y="74242"/>
                  <a:pt x="2703262" y="86087"/>
                  <a:pt x="2691934" y="98161"/>
                </a:cubicBezTo>
                <a:cubicBezTo>
                  <a:pt x="2720284" y="97373"/>
                  <a:pt x="2737812" y="94476"/>
                  <a:pt x="2744515" y="89471"/>
                </a:cubicBezTo>
                <a:cubicBezTo>
                  <a:pt x="2751220" y="84467"/>
                  <a:pt x="2758988" y="83893"/>
                  <a:pt x="2767822" y="87750"/>
                </a:cubicBezTo>
                <a:cubicBezTo>
                  <a:pt x="2776656" y="91608"/>
                  <a:pt x="2783765" y="96430"/>
                  <a:pt x="2789149" y="102216"/>
                </a:cubicBezTo>
                <a:cubicBezTo>
                  <a:pt x="2794534" y="108002"/>
                  <a:pt x="2794939" y="113387"/>
                  <a:pt x="2790365" y="118370"/>
                </a:cubicBezTo>
                <a:cubicBezTo>
                  <a:pt x="2785791" y="123354"/>
                  <a:pt x="2782618" y="135170"/>
                  <a:pt x="2780847" y="153819"/>
                </a:cubicBezTo>
                <a:cubicBezTo>
                  <a:pt x="2779076" y="172469"/>
                  <a:pt x="2777516" y="191226"/>
                  <a:pt x="2776168" y="210090"/>
                </a:cubicBezTo>
                <a:cubicBezTo>
                  <a:pt x="2774820" y="228955"/>
                  <a:pt x="2770841" y="245228"/>
                  <a:pt x="2764230" y="258908"/>
                </a:cubicBezTo>
                <a:cubicBezTo>
                  <a:pt x="2757619" y="272589"/>
                  <a:pt x="2747362" y="282989"/>
                  <a:pt x="2733459" y="290109"/>
                </a:cubicBezTo>
                <a:cubicBezTo>
                  <a:pt x="2719557" y="297229"/>
                  <a:pt x="2712078" y="295440"/>
                  <a:pt x="2711024" y="284742"/>
                </a:cubicBezTo>
                <a:cubicBezTo>
                  <a:pt x="2709970" y="274044"/>
                  <a:pt x="2704248" y="261869"/>
                  <a:pt x="2693859" y="248217"/>
                </a:cubicBezTo>
                <a:cubicBezTo>
                  <a:pt x="2683469" y="234566"/>
                  <a:pt x="2684875" y="230937"/>
                  <a:pt x="2698075" y="237333"/>
                </a:cubicBezTo>
                <a:cubicBezTo>
                  <a:pt x="2711275" y="243729"/>
                  <a:pt x="2720492" y="247328"/>
                  <a:pt x="2725726" y="248131"/>
                </a:cubicBezTo>
                <a:cubicBezTo>
                  <a:pt x="2730961" y="248934"/>
                  <a:pt x="2735833" y="244127"/>
                  <a:pt x="2740342" y="233709"/>
                </a:cubicBezTo>
                <a:cubicBezTo>
                  <a:pt x="2744853" y="223291"/>
                  <a:pt x="2748008" y="207513"/>
                  <a:pt x="2749807" y="186375"/>
                </a:cubicBezTo>
                <a:cubicBezTo>
                  <a:pt x="2751607" y="165238"/>
                  <a:pt x="2752507" y="147556"/>
                  <a:pt x="2752507" y="133331"/>
                </a:cubicBezTo>
                <a:cubicBezTo>
                  <a:pt x="2752507" y="120496"/>
                  <a:pt x="2751270" y="113251"/>
                  <a:pt x="2748796" y="111595"/>
                </a:cubicBezTo>
                <a:cubicBezTo>
                  <a:pt x="2746322" y="109938"/>
                  <a:pt x="2740174" y="110343"/>
                  <a:pt x="2730351" y="112810"/>
                </a:cubicBezTo>
                <a:lnTo>
                  <a:pt x="2702215" y="119865"/>
                </a:lnTo>
                <a:cubicBezTo>
                  <a:pt x="2695390" y="120798"/>
                  <a:pt x="2689324" y="118560"/>
                  <a:pt x="2684018" y="113154"/>
                </a:cubicBezTo>
                <a:cubicBezTo>
                  <a:pt x="2670294" y="128742"/>
                  <a:pt x="2656008" y="140738"/>
                  <a:pt x="2641158" y="149141"/>
                </a:cubicBezTo>
                <a:cubicBezTo>
                  <a:pt x="2637446" y="151242"/>
                  <a:pt x="2634651" y="152520"/>
                  <a:pt x="2632773" y="152976"/>
                </a:cubicBezTo>
                <a:lnTo>
                  <a:pt x="2631111" y="152343"/>
                </a:lnTo>
                <a:lnTo>
                  <a:pt x="2630793" y="157906"/>
                </a:lnTo>
                <a:cubicBezTo>
                  <a:pt x="2630587" y="165238"/>
                  <a:pt x="2630708" y="174301"/>
                  <a:pt x="2631156" y="185095"/>
                </a:cubicBezTo>
                <a:cubicBezTo>
                  <a:pt x="2632052" y="206685"/>
                  <a:pt x="2631342" y="223032"/>
                  <a:pt x="2629027" y="234139"/>
                </a:cubicBezTo>
                <a:cubicBezTo>
                  <a:pt x="2626711" y="245245"/>
                  <a:pt x="2623599" y="254179"/>
                  <a:pt x="2619691" y="260941"/>
                </a:cubicBezTo>
                <a:cubicBezTo>
                  <a:pt x="2615784" y="267702"/>
                  <a:pt x="2611600" y="267803"/>
                  <a:pt x="2607140" y="261242"/>
                </a:cubicBezTo>
                <a:cubicBezTo>
                  <a:pt x="2602680" y="254681"/>
                  <a:pt x="2599267" y="249232"/>
                  <a:pt x="2596901" y="244894"/>
                </a:cubicBezTo>
                <a:cubicBezTo>
                  <a:pt x="2594535" y="240556"/>
                  <a:pt x="2592223" y="238212"/>
                  <a:pt x="2589964" y="237860"/>
                </a:cubicBezTo>
                <a:cubicBezTo>
                  <a:pt x="2587705" y="237509"/>
                  <a:pt x="2576480" y="238982"/>
                  <a:pt x="2556289" y="242281"/>
                </a:cubicBezTo>
                <a:cubicBezTo>
                  <a:pt x="2551586" y="262386"/>
                  <a:pt x="2546219" y="267885"/>
                  <a:pt x="2540189" y="258779"/>
                </a:cubicBezTo>
                <a:cubicBezTo>
                  <a:pt x="2534159" y="249673"/>
                  <a:pt x="2531144" y="237548"/>
                  <a:pt x="2531144" y="222405"/>
                </a:cubicBezTo>
                <a:cubicBezTo>
                  <a:pt x="2531144" y="208137"/>
                  <a:pt x="2530703" y="190408"/>
                  <a:pt x="2529821" y="169221"/>
                </a:cubicBezTo>
                <a:cubicBezTo>
                  <a:pt x="2528939" y="148033"/>
                  <a:pt x="2525791" y="132696"/>
                  <a:pt x="2520378" y="123210"/>
                </a:cubicBezTo>
                <a:cubicBezTo>
                  <a:pt x="2514965" y="113724"/>
                  <a:pt x="2515886" y="108981"/>
                  <a:pt x="2523142" y="108981"/>
                </a:cubicBezTo>
                <a:cubicBezTo>
                  <a:pt x="2527932" y="108981"/>
                  <a:pt x="2533532" y="109419"/>
                  <a:pt x="2539942" y="110293"/>
                </a:cubicBezTo>
                <a:cubicBezTo>
                  <a:pt x="2546825" y="101646"/>
                  <a:pt x="2554504" y="88274"/>
                  <a:pt x="2562979" y="70177"/>
                </a:cubicBezTo>
                <a:cubicBezTo>
                  <a:pt x="2571454" y="52079"/>
                  <a:pt x="2574118" y="37821"/>
                  <a:pt x="2570970" y="27403"/>
                </a:cubicBezTo>
                <a:cubicBezTo>
                  <a:pt x="2567823" y="16985"/>
                  <a:pt x="2575749" y="15899"/>
                  <a:pt x="2594750" y="24145"/>
                </a:cubicBezTo>
                <a:cubicBezTo>
                  <a:pt x="2610954" y="31974"/>
                  <a:pt x="2615963" y="38868"/>
                  <a:pt x="2609775" y="44827"/>
                </a:cubicBezTo>
                <a:cubicBezTo>
                  <a:pt x="2603587" y="50785"/>
                  <a:pt x="2596923" y="59120"/>
                  <a:pt x="2589781" y="69832"/>
                </a:cubicBezTo>
                <a:cubicBezTo>
                  <a:pt x="2582640" y="80545"/>
                  <a:pt x="2571698" y="94032"/>
                  <a:pt x="2556956" y="110293"/>
                </a:cubicBezTo>
                <a:cubicBezTo>
                  <a:pt x="2574308" y="107798"/>
                  <a:pt x="2586368" y="103575"/>
                  <a:pt x="2593137" y="97624"/>
                </a:cubicBezTo>
                <a:cubicBezTo>
                  <a:pt x="2599905" y="91673"/>
                  <a:pt x="2607233" y="90619"/>
                  <a:pt x="2615120" y="94462"/>
                </a:cubicBezTo>
                <a:cubicBezTo>
                  <a:pt x="2623007" y="98305"/>
                  <a:pt x="2629909" y="102306"/>
                  <a:pt x="2635824" y="106464"/>
                </a:cubicBezTo>
                <a:cubicBezTo>
                  <a:pt x="2641739" y="110623"/>
                  <a:pt x="2643076" y="115502"/>
                  <a:pt x="2639836" y="121102"/>
                </a:cubicBezTo>
                <a:cubicBezTo>
                  <a:pt x="2636595" y="126702"/>
                  <a:pt x="2634114" y="133370"/>
                  <a:pt x="2632393" y="141107"/>
                </a:cubicBezTo>
                <a:cubicBezTo>
                  <a:pt x="2631963" y="143041"/>
                  <a:pt x="2631615" y="145408"/>
                  <a:pt x="2631348" y="148208"/>
                </a:cubicBezTo>
                <a:lnTo>
                  <a:pt x="2631326" y="148580"/>
                </a:lnTo>
                <a:lnTo>
                  <a:pt x="2632515" y="145846"/>
                </a:lnTo>
                <a:cubicBezTo>
                  <a:pt x="2634307" y="143013"/>
                  <a:pt x="2637016" y="139357"/>
                  <a:pt x="2640642" y="134880"/>
                </a:cubicBezTo>
                <a:cubicBezTo>
                  <a:pt x="2655147" y="116969"/>
                  <a:pt x="2668419" y="96494"/>
                  <a:pt x="2680458" y="73457"/>
                </a:cubicBezTo>
                <a:cubicBezTo>
                  <a:pt x="2692497" y="50419"/>
                  <a:pt x="2696942" y="33480"/>
                  <a:pt x="2693794" y="22639"/>
                </a:cubicBezTo>
                <a:cubicBezTo>
                  <a:pt x="2691434" y="14508"/>
                  <a:pt x="2693086" y="10356"/>
                  <a:pt x="2698751" y="10182"/>
                </a:cubicBezTo>
                <a:close/>
                <a:moveTo>
                  <a:pt x="2940636" y="6947"/>
                </a:moveTo>
                <a:cubicBezTo>
                  <a:pt x="2944479" y="5664"/>
                  <a:pt x="2951481" y="7592"/>
                  <a:pt x="2961641" y="12733"/>
                </a:cubicBezTo>
                <a:cubicBezTo>
                  <a:pt x="2971801" y="17874"/>
                  <a:pt x="2975303" y="23478"/>
                  <a:pt x="2972148" y="29544"/>
                </a:cubicBezTo>
                <a:cubicBezTo>
                  <a:pt x="2968994" y="35609"/>
                  <a:pt x="2967416" y="57579"/>
                  <a:pt x="2967416" y="95451"/>
                </a:cubicBezTo>
                <a:lnTo>
                  <a:pt x="2989443" y="91515"/>
                </a:lnTo>
                <a:cubicBezTo>
                  <a:pt x="2999997" y="88747"/>
                  <a:pt x="3007515" y="89948"/>
                  <a:pt x="3011997" y="95118"/>
                </a:cubicBezTo>
                <a:cubicBezTo>
                  <a:pt x="3016478" y="100287"/>
                  <a:pt x="3014115" y="104579"/>
                  <a:pt x="3004909" y="107992"/>
                </a:cubicBezTo>
                <a:cubicBezTo>
                  <a:pt x="2995702" y="111405"/>
                  <a:pt x="2982760" y="114309"/>
                  <a:pt x="2966082" y="116703"/>
                </a:cubicBezTo>
                <a:lnTo>
                  <a:pt x="2966082" y="121608"/>
                </a:lnTo>
                <a:cubicBezTo>
                  <a:pt x="2979863" y="123228"/>
                  <a:pt x="2990730" y="126820"/>
                  <a:pt x="2998682" y="132384"/>
                </a:cubicBezTo>
                <a:cubicBezTo>
                  <a:pt x="3006633" y="137948"/>
                  <a:pt x="3009096" y="145133"/>
                  <a:pt x="3006070" y="153938"/>
                </a:cubicBezTo>
                <a:cubicBezTo>
                  <a:pt x="3003044" y="162743"/>
                  <a:pt x="2996520" y="162284"/>
                  <a:pt x="2986496" y="152561"/>
                </a:cubicBezTo>
                <a:cubicBezTo>
                  <a:pt x="2976472" y="142838"/>
                  <a:pt x="2969667" y="136005"/>
                  <a:pt x="2966082" y="132062"/>
                </a:cubicBezTo>
                <a:cubicBezTo>
                  <a:pt x="2966082" y="140379"/>
                  <a:pt x="2964774" y="148983"/>
                  <a:pt x="2962157" y="157874"/>
                </a:cubicBezTo>
                <a:cubicBezTo>
                  <a:pt x="2959540" y="166765"/>
                  <a:pt x="2955238" y="167260"/>
                  <a:pt x="2949251" y="159358"/>
                </a:cubicBezTo>
                <a:cubicBezTo>
                  <a:pt x="2943264" y="151457"/>
                  <a:pt x="2940944" y="144681"/>
                  <a:pt x="2942292" y="139031"/>
                </a:cubicBezTo>
                <a:cubicBezTo>
                  <a:pt x="2943640" y="133381"/>
                  <a:pt x="2944278" y="128355"/>
                  <a:pt x="2944207" y="123952"/>
                </a:cubicBezTo>
                <a:cubicBezTo>
                  <a:pt x="2926310" y="151313"/>
                  <a:pt x="2907230" y="169404"/>
                  <a:pt x="2886968" y="178223"/>
                </a:cubicBezTo>
                <a:cubicBezTo>
                  <a:pt x="2866705" y="187042"/>
                  <a:pt x="2861876" y="186454"/>
                  <a:pt x="2872481" y="176459"/>
                </a:cubicBezTo>
                <a:cubicBezTo>
                  <a:pt x="2883086" y="166464"/>
                  <a:pt x="2893940" y="155691"/>
                  <a:pt x="2905047" y="144140"/>
                </a:cubicBezTo>
                <a:cubicBezTo>
                  <a:pt x="2916154" y="132589"/>
                  <a:pt x="2923844" y="124060"/>
                  <a:pt x="2928117" y="118553"/>
                </a:cubicBezTo>
                <a:cubicBezTo>
                  <a:pt x="2919169" y="122941"/>
                  <a:pt x="2911827" y="125616"/>
                  <a:pt x="2906090" y="126577"/>
                </a:cubicBezTo>
                <a:cubicBezTo>
                  <a:pt x="2900354" y="127537"/>
                  <a:pt x="2893367" y="124164"/>
                  <a:pt x="2885129" y="116456"/>
                </a:cubicBezTo>
                <a:cubicBezTo>
                  <a:pt x="2876891" y="108748"/>
                  <a:pt x="2878331" y="105353"/>
                  <a:pt x="2889452" y="106271"/>
                </a:cubicBezTo>
                <a:cubicBezTo>
                  <a:pt x="2900573" y="107189"/>
                  <a:pt x="2918860" y="105188"/>
                  <a:pt x="2944314" y="100269"/>
                </a:cubicBezTo>
                <a:lnTo>
                  <a:pt x="2944314" y="53700"/>
                </a:lnTo>
                <a:cubicBezTo>
                  <a:pt x="2944314" y="35631"/>
                  <a:pt x="2942740" y="23643"/>
                  <a:pt x="2939593" y="17734"/>
                </a:cubicBezTo>
                <a:cubicBezTo>
                  <a:pt x="2936445" y="11826"/>
                  <a:pt x="2936793" y="8230"/>
                  <a:pt x="2940636" y="6947"/>
                </a:cubicBezTo>
                <a:close/>
                <a:moveTo>
                  <a:pt x="1511886" y="6947"/>
                </a:moveTo>
                <a:cubicBezTo>
                  <a:pt x="1515729" y="5664"/>
                  <a:pt x="1522731" y="7592"/>
                  <a:pt x="1532891" y="12733"/>
                </a:cubicBezTo>
                <a:cubicBezTo>
                  <a:pt x="1543051" y="17874"/>
                  <a:pt x="1546553" y="23478"/>
                  <a:pt x="1543399" y="29544"/>
                </a:cubicBezTo>
                <a:cubicBezTo>
                  <a:pt x="1540244" y="35609"/>
                  <a:pt x="1538666" y="57579"/>
                  <a:pt x="1538666" y="95451"/>
                </a:cubicBezTo>
                <a:lnTo>
                  <a:pt x="1560693" y="91515"/>
                </a:lnTo>
                <a:cubicBezTo>
                  <a:pt x="1571247" y="88747"/>
                  <a:pt x="1578765" y="89948"/>
                  <a:pt x="1583246" y="95118"/>
                </a:cubicBezTo>
                <a:cubicBezTo>
                  <a:pt x="1587728" y="100287"/>
                  <a:pt x="1585365" y="104579"/>
                  <a:pt x="1576159" y="107992"/>
                </a:cubicBezTo>
                <a:cubicBezTo>
                  <a:pt x="1566952" y="111405"/>
                  <a:pt x="1554010" y="114309"/>
                  <a:pt x="1537333" y="116703"/>
                </a:cubicBezTo>
                <a:lnTo>
                  <a:pt x="1537333" y="121608"/>
                </a:lnTo>
                <a:cubicBezTo>
                  <a:pt x="1551114" y="123228"/>
                  <a:pt x="1561980" y="126820"/>
                  <a:pt x="1569932" y="132384"/>
                </a:cubicBezTo>
                <a:cubicBezTo>
                  <a:pt x="1577883" y="137948"/>
                  <a:pt x="1580346" y="145133"/>
                  <a:pt x="1577320" y="153938"/>
                </a:cubicBezTo>
                <a:cubicBezTo>
                  <a:pt x="1574295" y="162743"/>
                  <a:pt x="1567770" y="162284"/>
                  <a:pt x="1557746" y="152561"/>
                </a:cubicBezTo>
                <a:cubicBezTo>
                  <a:pt x="1547722" y="142838"/>
                  <a:pt x="1540918" y="136005"/>
                  <a:pt x="1537333" y="132062"/>
                </a:cubicBezTo>
                <a:cubicBezTo>
                  <a:pt x="1537333" y="140379"/>
                  <a:pt x="1536024" y="148983"/>
                  <a:pt x="1533407" y="157874"/>
                </a:cubicBezTo>
                <a:cubicBezTo>
                  <a:pt x="1530790" y="166765"/>
                  <a:pt x="1526488" y="167260"/>
                  <a:pt x="1520501" y="159358"/>
                </a:cubicBezTo>
                <a:cubicBezTo>
                  <a:pt x="1514514" y="151457"/>
                  <a:pt x="1512194" y="144681"/>
                  <a:pt x="1513542" y="139031"/>
                </a:cubicBezTo>
                <a:cubicBezTo>
                  <a:pt x="1514890" y="133381"/>
                  <a:pt x="1515528" y="128355"/>
                  <a:pt x="1515457" y="123952"/>
                </a:cubicBezTo>
                <a:cubicBezTo>
                  <a:pt x="1497560" y="151313"/>
                  <a:pt x="1478480" y="169404"/>
                  <a:pt x="1458218" y="178223"/>
                </a:cubicBezTo>
                <a:cubicBezTo>
                  <a:pt x="1437955" y="187042"/>
                  <a:pt x="1433126" y="186454"/>
                  <a:pt x="1443730" y="176459"/>
                </a:cubicBezTo>
                <a:cubicBezTo>
                  <a:pt x="1454335" y="166464"/>
                  <a:pt x="1465191" y="155691"/>
                  <a:pt x="1476297" y="144140"/>
                </a:cubicBezTo>
                <a:cubicBezTo>
                  <a:pt x="1487404" y="132589"/>
                  <a:pt x="1495094" y="124060"/>
                  <a:pt x="1499367" y="118553"/>
                </a:cubicBezTo>
                <a:cubicBezTo>
                  <a:pt x="1490419" y="122941"/>
                  <a:pt x="1483077" y="125616"/>
                  <a:pt x="1477340" y="126577"/>
                </a:cubicBezTo>
                <a:cubicBezTo>
                  <a:pt x="1471604" y="127537"/>
                  <a:pt x="1464617" y="124164"/>
                  <a:pt x="1456379" y="116456"/>
                </a:cubicBezTo>
                <a:cubicBezTo>
                  <a:pt x="1448140" y="108748"/>
                  <a:pt x="1449581" y="105353"/>
                  <a:pt x="1460702" y="106271"/>
                </a:cubicBezTo>
                <a:cubicBezTo>
                  <a:pt x="1471823" y="107189"/>
                  <a:pt x="1490110" y="105188"/>
                  <a:pt x="1515564" y="100269"/>
                </a:cubicBezTo>
                <a:lnTo>
                  <a:pt x="1515564" y="53700"/>
                </a:lnTo>
                <a:cubicBezTo>
                  <a:pt x="1515564" y="35631"/>
                  <a:pt x="1513990" y="23643"/>
                  <a:pt x="1510843" y="17734"/>
                </a:cubicBezTo>
                <a:cubicBezTo>
                  <a:pt x="1507695" y="11826"/>
                  <a:pt x="1508043" y="8230"/>
                  <a:pt x="1511886" y="6947"/>
                </a:cubicBezTo>
                <a:close/>
                <a:moveTo>
                  <a:pt x="5785670" y="5097"/>
                </a:moveTo>
                <a:cubicBezTo>
                  <a:pt x="5793808" y="6051"/>
                  <a:pt x="5802610" y="8879"/>
                  <a:pt x="5812074" y="13583"/>
                </a:cubicBezTo>
                <a:cubicBezTo>
                  <a:pt x="5821538" y="18287"/>
                  <a:pt x="5824228" y="23908"/>
                  <a:pt x="5820141" y="30447"/>
                </a:cubicBezTo>
                <a:cubicBezTo>
                  <a:pt x="5816054" y="36986"/>
                  <a:pt x="5813602" y="54603"/>
                  <a:pt x="5812784" y="83298"/>
                </a:cubicBezTo>
                <a:cubicBezTo>
                  <a:pt x="5823754" y="77906"/>
                  <a:pt x="5831896" y="77002"/>
                  <a:pt x="5837209" y="80588"/>
                </a:cubicBezTo>
                <a:cubicBezTo>
                  <a:pt x="5842522" y="84173"/>
                  <a:pt x="5843336" y="88116"/>
                  <a:pt x="5839650" y="92418"/>
                </a:cubicBezTo>
                <a:cubicBezTo>
                  <a:pt x="5835965" y="96720"/>
                  <a:pt x="5827009" y="103059"/>
                  <a:pt x="5812784" y="111433"/>
                </a:cubicBezTo>
                <a:lnTo>
                  <a:pt x="5812784" y="141354"/>
                </a:lnTo>
                <a:cubicBezTo>
                  <a:pt x="5817388" y="136335"/>
                  <a:pt x="5823260" y="131703"/>
                  <a:pt x="5830401" y="127459"/>
                </a:cubicBezTo>
                <a:cubicBezTo>
                  <a:pt x="5837542" y="123214"/>
                  <a:pt x="5840092" y="124210"/>
                  <a:pt x="5838048" y="130448"/>
                </a:cubicBezTo>
                <a:cubicBezTo>
                  <a:pt x="5836004" y="136686"/>
                  <a:pt x="5827584" y="146782"/>
                  <a:pt x="5812784" y="160735"/>
                </a:cubicBezTo>
                <a:cubicBezTo>
                  <a:pt x="5812784" y="197001"/>
                  <a:pt x="5813000" y="222556"/>
                  <a:pt x="5813430" y="237398"/>
                </a:cubicBezTo>
                <a:cubicBezTo>
                  <a:pt x="5813860" y="252240"/>
                  <a:pt x="5812895" y="263447"/>
                  <a:pt x="5810536" y="271018"/>
                </a:cubicBezTo>
                <a:cubicBezTo>
                  <a:pt x="5808177" y="278590"/>
                  <a:pt x="5803972" y="285893"/>
                  <a:pt x="5797920" y="292927"/>
                </a:cubicBezTo>
                <a:cubicBezTo>
                  <a:pt x="5791869" y="299960"/>
                  <a:pt x="5786402" y="298505"/>
                  <a:pt x="5781519" y="288560"/>
                </a:cubicBezTo>
                <a:cubicBezTo>
                  <a:pt x="5776636" y="278615"/>
                  <a:pt x="5769800" y="269140"/>
                  <a:pt x="5761008" y="260134"/>
                </a:cubicBezTo>
                <a:cubicBezTo>
                  <a:pt x="5752218" y="251129"/>
                  <a:pt x="5753018" y="247526"/>
                  <a:pt x="5763408" y="249325"/>
                </a:cubicBezTo>
                <a:cubicBezTo>
                  <a:pt x="5773796" y="251125"/>
                  <a:pt x="5779984" y="252104"/>
                  <a:pt x="5781970" y="252261"/>
                </a:cubicBezTo>
                <a:cubicBezTo>
                  <a:pt x="5783956" y="252419"/>
                  <a:pt x="5785286" y="251480"/>
                  <a:pt x="5785960" y="249444"/>
                </a:cubicBezTo>
                <a:cubicBezTo>
                  <a:pt x="5786634" y="247407"/>
                  <a:pt x="5787198" y="238792"/>
                  <a:pt x="5787650" y="223599"/>
                </a:cubicBezTo>
                <a:cubicBezTo>
                  <a:pt x="5788101" y="208405"/>
                  <a:pt x="5788326" y="193187"/>
                  <a:pt x="5788326" y="177943"/>
                </a:cubicBezTo>
                <a:cubicBezTo>
                  <a:pt x="5769627" y="195166"/>
                  <a:pt x="5755176" y="209370"/>
                  <a:pt x="5744973" y="220555"/>
                </a:cubicBezTo>
                <a:cubicBezTo>
                  <a:pt x="5734770" y="231741"/>
                  <a:pt x="5726840" y="235591"/>
                  <a:pt x="5721182" y="232106"/>
                </a:cubicBezTo>
                <a:cubicBezTo>
                  <a:pt x="5715526" y="228622"/>
                  <a:pt x="5710226" y="223839"/>
                  <a:pt x="5705286" y="217759"/>
                </a:cubicBezTo>
                <a:cubicBezTo>
                  <a:pt x="5700346" y="211679"/>
                  <a:pt x="5701214" y="208033"/>
                  <a:pt x="5707889" y="206821"/>
                </a:cubicBezTo>
                <a:cubicBezTo>
                  <a:pt x="5714564" y="205609"/>
                  <a:pt x="5721516" y="203089"/>
                  <a:pt x="5728743" y="199260"/>
                </a:cubicBezTo>
                <a:cubicBezTo>
                  <a:pt x="5735970" y="195431"/>
                  <a:pt x="5755832" y="180790"/>
                  <a:pt x="5788326" y="155336"/>
                </a:cubicBezTo>
                <a:lnTo>
                  <a:pt x="5788326" y="117220"/>
                </a:lnTo>
                <a:cubicBezTo>
                  <a:pt x="5772180" y="121708"/>
                  <a:pt x="5758467" y="122296"/>
                  <a:pt x="5747188" y="118983"/>
                </a:cubicBezTo>
                <a:cubicBezTo>
                  <a:pt x="5735910" y="115671"/>
                  <a:pt x="5737595" y="111666"/>
                  <a:pt x="5752244" y="106970"/>
                </a:cubicBezTo>
                <a:cubicBezTo>
                  <a:pt x="5766892" y="102274"/>
                  <a:pt x="5778920" y="97574"/>
                  <a:pt x="5788326" y="92870"/>
                </a:cubicBezTo>
                <a:cubicBezTo>
                  <a:pt x="5788326" y="75059"/>
                  <a:pt x="5787886" y="60239"/>
                  <a:pt x="5787004" y="48408"/>
                </a:cubicBezTo>
                <a:cubicBezTo>
                  <a:pt x="5786122" y="36577"/>
                  <a:pt x="5783644" y="26163"/>
                  <a:pt x="5779572" y="17164"/>
                </a:cubicBezTo>
                <a:cubicBezTo>
                  <a:pt x="5775500" y="8166"/>
                  <a:pt x="5777532" y="4144"/>
                  <a:pt x="5785670" y="5097"/>
                </a:cubicBezTo>
                <a:close/>
                <a:moveTo>
                  <a:pt x="432621" y="5097"/>
                </a:moveTo>
                <a:cubicBezTo>
                  <a:pt x="440759" y="6051"/>
                  <a:pt x="449560" y="8879"/>
                  <a:pt x="459025" y="13583"/>
                </a:cubicBezTo>
                <a:cubicBezTo>
                  <a:pt x="468489" y="18287"/>
                  <a:pt x="471178" y="23908"/>
                  <a:pt x="467091" y="30447"/>
                </a:cubicBezTo>
                <a:cubicBezTo>
                  <a:pt x="463004" y="36986"/>
                  <a:pt x="460552" y="54603"/>
                  <a:pt x="459734" y="83298"/>
                </a:cubicBezTo>
                <a:cubicBezTo>
                  <a:pt x="470705" y="77906"/>
                  <a:pt x="478846" y="77002"/>
                  <a:pt x="484160" y="80588"/>
                </a:cubicBezTo>
                <a:cubicBezTo>
                  <a:pt x="489473" y="84173"/>
                  <a:pt x="490286" y="88116"/>
                  <a:pt x="486601" y="92418"/>
                </a:cubicBezTo>
                <a:cubicBezTo>
                  <a:pt x="482915" y="96720"/>
                  <a:pt x="473960" y="103059"/>
                  <a:pt x="459734" y="111433"/>
                </a:cubicBezTo>
                <a:lnTo>
                  <a:pt x="459734" y="141354"/>
                </a:lnTo>
                <a:cubicBezTo>
                  <a:pt x="464338" y="136335"/>
                  <a:pt x="470210" y="131703"/>
                  <a:pt x="477351" y="127459"/>
                </a:cubicBezTo>
                <a:cubicBezTo>
                  <a:pt x="484493" y="123214"/>
                  <a:pt x="487042" y="124210"/>
                  <a:pt x="484998" y="130448"/>
                </a:cubicBezTo>
                <a:cubicBezTo>
                  <a:pt x="482955" y="136686"/>
                  <a:pt x="474534" y="146782"/>
                  <a:pt x="459734" y="160735"/>
                </a:cubicBezTo>
                <a:cubicBezTo>
                  <a:pt x="459734" y="197001"/>
                  <a:pt x="459950" y="222556"/>
                  <a:pt x="460380" y="237398"/>
                </a:cubicBezTo>
                <a:cubicBezTo>
                  <a:pt x="460810" y="252240"/>
                  <a:pt x="459846" y="263447"/>
                  <a:pt x="457487" y="271018"/>
                </a:cubicBezTo>
                <a:cubicBezTo>
                  <a:pt x="455128" y="278590"/>
                  <a:pt x="450923" y="285893"/>
                  <a:pt x="444871" y="292927"/>
                </a:cubicBezTo>
                <a:cubicBezTo>
                  <a:pt x="438819" y="299960"/>
                  <a:pt x="433352" y="298505"/>
                  <a:pt x="428469" y="288560"/>
                </a:cubicBezTo>
                <a:cubicBezTo>
                  <a:pt x="423586" y="278615"/>
                  <a:pt x="416750" y="269140"/>
                  <a:pt x="407959" y="260134"/>
                </a:cubicBezTo>
                <a:cubicBezTo>
                  <a:pt x="399169" y="251129"/>
                  <a:pt x="399968" y="247526"/>
                  <a:pt x="410357" y="249325"/>
                </a:cubicBezTo>
                <a:cubicBezTo>
                  <a:pt x="420747" y="251125"/>
                  <a:pt x="426935" y="252104"/>
                  <a:pt x="428921" y="252261"/>
                </a:cubicBezTo>
                <a:cubicBezTo>
                  <a:pt x="430907" y="252419"/>
                  <a:pt x="432238" y="251480"/>
                  <a:pt x="432911" y="249444"/>
                </a:cubicBezTo>
                <a:cubicBezTo>
                  <a:pt x="433586" y="247407"/>
                  <a:pt x="434148" y="238792"/>
                  <a:pt x="434600" y="223599"/>
                </a:cubicBezTo>
                <a:cubicBezTo>
                  <a:pt x="435051" y="208405"/>
                  <a:pt x="435277" y="193187"/>
                  <a:pt x="435277" y="177943"/>
                </a:cubicBezTo>
                <a:cubicBezTo>
                  <a:pt x="416578" y="195166"/>
                  <a:pt x="402126" y="209370"/>
                  <a:pt x="391923" y="220555"/>
                </a:cubicBezTo>
                <a:cubicBezTo>
                  <a:pt x="381720" y="231741"/>
                  <a:pt x="373790" y="235591"/>
                  <a:pt x="368133" y="232106"/>
                </a:cubicBezTo>
                <a:cubicBezTo>
                  <a:pt x="362475" y="228622"/>
                  <a:pt x="357177" y="223839"/>
                  <a:pt x="352237" y="217759"/>
                </a:cubicBezTo>
                <a:cubicBezTo>
                  <a:pt x="347297" y="211679"/>
                  <a:pt x="348164" y="208033"/>
                  <a:pt x="354839" y="206821"/>
                </a:cubicBezTo>
                <a:cubicBezTo>
                  <a:pt x="361515" y="205609"/>
                  <a:pt x="368467" y="203089"/>
                  <a:pt x="375694" y="199260"/>
                </a:cubicBezTo>
                <a:cubicBezTo>
                  <a:pt x="382921" y="195431"/>
                  <a:pt x="402783" y="180790"/>
                  <a:pt x="435277" y="155336"/>
                </a:cubicBezTo>
                <a:lnTo>
                  <a:pt x="435277" y="117220"/>
                </a:lnTo>
                <a:cubicBezTo>
                  <a:pt x="419130" y="121708"/>
                  <a:pt x="405417" y="122296"/>
                  <a:pt x="394139" y="118983"/>
                </a:cubicBezTo>
                <a:cubicBezTo>
                  <a:pt x="382860" y="115671"/>
                  <a:pt x="384545" y="111666"/>
                  <a:pt x="399194" y="106970"/>
                </a:cubicBezTo>
                <a:cubicBezTo>
                  <a:pt x="413842" y="102274"/>
                  <a:pt x="425870" y="97574"/>
                  <a:pt x="435277" y="92870"/>
                </a:cubicBezTo>
                <a:cubicBezTo>
                  <a:pt x="435277" y="75059"/>
                  <a:pt x="434836" y="60239"/>
                  <a:pt x="433954" y="48408"/>
                </a:cubicBezTo>
                <a:cubicBezTo>
                  <a:pt x="433072" y="36577"/>
                  <a:pt x="430595" y="26163"/>
                  <a:pt x="426523" y="17164"/>
                </a:cubicBezTo>
                <a:cubicBezTo>
                  <a:pt x="422450" y="8166"/>
                  <a:pt x="424483" y="4144"/>
                  <a:pt x="432621" y="5097"/>
                </a:cubicBezTo>
                <a:close/>
                <a:moveTo>
                  <a:pt x="6207826" y="4954"/>
                </a:moveTo>
                <a:cubicBezTo>
                  <a:pt x="6209367" y="4607"/>
                  <a:pt x="6211390" y="4669"/>
                  <a:pt x="6213894" y="5140"/>
                </a:cubicBezTo>
                <a:cubicBezTo>
                  <a:pt x="6223910" y="7026"/>
                  <a:pt x="6233608" y="10561"/>
                  <a:pt x="6242986" y="15745"/>
                </a:cubicBezTo>
                <a:cubicBezTo>
                  <a:pt x="6252365" y="20929"/>
                  <a:pt x="6255032" y="26532"/>
                  <a:pt x="6250988" y="32555"/>
                </a:cubicBezTo>
                <a:cubicBezTo>
                  <a:pt x="6246944" y="38578"/>
                  <a:pt x="6244922" y="62691"/>
                  <a:pt x="6244922" y="104894"/>
                </a:cubicBezTo>
                <a:cubicBezTo>
                  <a:pt x="6258531" y="104091"/>
                  <a:pt x="6272265" y="102571"/>
                  <a:pt x="6286126" y="100334"/>
                </a:cubicBezTo>
                <a:cubicBezTo>
                  <a:pt x="6299985" y="98097"/>
                  <a:pt x="6314192" y="95824"/>
                  <a:pt x="6328748" y="93515"/>
                </a:cubicBezTo>
                <a:cubicBezTo>
                  <a:pt x="6343304" y="91206"/>
                  <a:pt x="6355467" y="95928"/>
                  <a:pt x="6365240" y="107680"/>
                </a:cubicBezTo>
                <a:cubicBezTo>
                  <a:pt x="6375013" y="119432"/>
                  <a:pt x="6372424" y="124634"/>
                  <a:pt x="6357475" y="123286"/>
                </a:cubicBezTo>
                <a:cubicBezTo>
                  <a:pt x="6342526" y="121938"/>
                  <a:pt x="6327042" y="121712"/>
                  <a:pt x="6311024" y="122608"/>
                </a:cubicBezTo>
                <a:cubicBezTo>
                  <a:pt x="6295005" y="123504"/>
                  <a:pt x="6272936" y="125200"/>
                  <a:pt x="6244815" y="127695"/>
                </a:cubicBezTo>
                <a:cubicBezTo>
                  <a:pt x="6243940" y="193761"/>
                  <a:pt x="6242567" y="240359"/>
                  <a:pt x="6240696" y="267491"/>
                </a:cubicBezTo>
                <a:cubicBezTo>
                  <a:pt x="6238824" y="294622"/>
                  <a:pt x="6234324" y="308755"/>
                  <a:pt x="6227198" y="309888"/>
                </a:cubicBezTo>
                <a:cubicBezTo>
                  <a:pt x="6220070" y="311020"/>
                  <a:pt x="6216267" y="299649"/>
                  <a:pt x="6215786" y="275772"/>
                </a:cubicBezTo>
                <a:cubicBezTo>
                  <a:pt x="6215306" y="251896"/>
                  <a:pt x="6215066" y="203541"/>
                  <a:pt x="6215066" y="130707"/>
                </a:cubicBezTo>
                <a:cubicBezTo>
                  <a:pt x="6203236" y="132470"/>
                  <a:pt x="6176598" y="136973"/>
                  <a:pt x="6135156" y="144215"/>
                </a:cubicBezTo>
                <a:cubicBezTo>
                  <a:pt x="6123124" y="146911"/>
                  <a:pt x="6114240" y="148259"/>
                  <a:pt x="6108504" y="148259"/>
                </a:cubicBezTo>
                <a:cubicBezTo>
                  <a:pt x="6102079" y="148259"/>
                  <a:pt x="6094612" y="143961"/>
                  <a:pt x="6086101" y="135364"/>
                </a:cubicBezTo>
                <a:cubicBezTo>
                  <a:pt x="6077590" y="126767"/>
                  <a:pt x="6078762" y="122468"/>
                  <a:pt x="6089618" y="122468"/>
                </a:cubicBezTo>
                <a:cubicBezTo>
                  <a:pt x="6098766" y="122468"/>
                  <a:pt x="6108988" y="122034"/>
                  <a:pt x="6120281" y="121167"/>
                </a:cubicBezTo>
                <a:cubicBezTo>
                  <a:pt x="6131574" y="120299"/>
                  <a:pt x="6146050" y="118733"/>
                  <a:pt x="6163710" y="116467"/>
                </a:cubicBezTo>
                <a:cubicBezTo>
                  <a:pt x="6181370" y="114201"/>
                  <a:pt x="6198488" y="111885"/>
                  <a:pt x="6215066" y="109519"/>
                </a:cubicBezTo>
                <a:lnTo>
                  <a:pt x="6215066" y="61788"/>
                </a:lnTo>
                <a:cubicBezTo>
                  <a:pt x="6215066" y="44565"/>
                  <a:pt x="6212366" y="30347"/>
                  <a:pt x="6206968" y="19133"/>
                </a:cubicBezTo>
                <a:cubicBezTo>
                  <a:pt x="6202918" y="10722"/>
                  <a:pt x="6203204" y="5996"/>
                  <a:pt x="6207826" y="4954"/>
                </a:cubicBezTo>
                <a:close/>
                <a:moveTo>
                  <a:pt x="3301478" y="2387"/>
                </a:moveTo>
                <a:cubicBezTo>
                  <a:pt x="3309085" y="3326"/>
                  <a:pt x="3316987" y="5398"/>
                  <a:pt x="3325182" y="8603"/>
                </a:cubicBezTo>
                <a:cubicBezTo>
                  <a:pt x="3333378" y="11808"/>
                  <a:pt x="3336554" y="15605"/>
                  <a:pt x="3334711" y="19993"/>
                </a:cubicBezTo>
                <a:cubicBezTo>
                  <a:pt x="3332869" y="24381"/>
                  <a:pt x="3331517" y="33010"/>
                  <a:pt x="3330656" y="45881"/>
                </a:cubicBezTo>
                <a:cubicBezTo>
                  <a:pt x="3329796" y="58751"/>
                  <a:pt x="3329366" y="75275"/>
                  <a:pt x="3329366" y="95451"/>
                </a:cubicBezTo>
                <a:cubicBezTo>
                  <a:pt x="3331159" y="95566"/>
                  <a:pt x="3335999" y="94469"/>
                  <a:pt x="3343885" y="92160"/>
                </a:cubicBezTo>
                <a:cubicBezTo>
                  <a:pt x="3351773" y="89851"/>
                  <a:pt x="3358975" y="91077"/>
                  <a:pt x="3365492" y="95838"/>
                </a:cubicBezTo>
                <a:cubicBezTo>
                  <a:pt x="3372010" y="100599"/>
                  <a:pt x="3372785" y="104647"/>
                  <a:pt x="3367816" y="107981"/>
                </a:cubicBezTo>
                <a:cubicBezTo>
                  <a:pt x="3362847" y="111315"/>
                  <a:pt x="3357362" y="113678"/>
                  <a:pt x="3351360" y="115069"/>
                </a:cubicBezTo>
                <a:cubicBezTo>
                  <a:pt x="3345359" y="116460"/>
                  <a:pt x="3338028" y="118238"/>
                  <a:pt x="3329366" y="120403"/>
                </a:cubicBezTo>
                <a:lnTo>
                  <a:pt x="3329366" y="149464"/>
                </a:lnTo>
                <a:cubicBezTo>
                  <a:pt x="3336106" y="149464"/>
                  <a:pt x="3343828" y="150747"/>
                  <a:pt x="3352532" y="153314"/>
                </a:cubicBezTo>
                <a:cubicBezTo>
                  <a:pt x="3361237" y="155881"/>
                  <a:pt x="3366077" y="162205"/>
                  <a:pt x="3367052" y="172286"/>
                </a:cubicBezTo>
                <a:cubicBezTo>
                  <a:pt x="3368027" y="182367"/>
                  <a:pt x="3365339" y="187408"/>
                  <a:pt x="3358986" y="187408"/>
                </a:cubicBezTo>
                <a:cubicBezTo>
                  <a:pt x="3355143" y="187408"/>
                  <a:pt x="3350346" y="184766"/>
                  <a:pt x="3344595" y="179481"/>
                </a:cubicBezTo>
                <a:cubicBezTo>
                  <a:pt x="3338845" y="174197"/>
                  <a:pt x="3333768" y="168737"/>
                  <a:pt x="3329366" y="163101"/>
                </a:cubicBezTo>
                <a:lnTo>
                  <a:pt x="3329366" y="241313"/>
                </a:lnTo>
                <a:cubicBezTo>
                  <a:pt x="3329366" y="262206"/>
                  <a:pt x="3328083" y="278465"/>
                  <a:pt x="3325515" y="290087"/>
                </a:cubicBezTo>
                <a:cubicBezTo>
                  <a:pt x="3322949" y="301710"/>
                  <a:pt x="3319324" y="307242"/>
                  <a:pt x="3314642" y="306682"/>
                </a:cubicBezTo>
                <a:cubicBezTo>
                  <a:pt x="3309961" y="306123"/>
                  <a:pt x="3305368" y="301248"/>
                  <a:pt x="3300865" y="292055"/>
                </a:cubicBezTo>
                <a:cubicBezTo>
                  <a:pt x="3296362" y="282863"/>
                  <a:pt x="3295466" y="273825"/>
                  <a:pt x="3298176" y="264942"/>
                </a:cubicBezTo>
                <a:cubicBezTo>
                  <a:pt x="3300886" y="256058"/>
                  <a:pt x="3302686" y="242012"/>
                  <a:pt x="3303575" y="222803"/>
                </a:cubicBezTo>
                <a:cubicBezTo>
                  <a:pt x="3304464" y="203594"/>
                  <a:pt x="3305360" y="180998"/>
                  <a:pt x="3306264" y="155013"/>
                </a:cubicBezTo>
                <a:cubicBezTo>
                  <a:pt x="3299496" y="174674"/>
                  <a:pt x="3289264" y="192040"/>
                  <a:pt x="3275569" y="207111"/>
                </a:cubicBezTo>
                <a:cubicBezTo>
                  <a:pt x="3261874" y="222183"/>
                  <a:pt x="3247143" y="233687"/>
                  <a:pt x="3231376" y="241625"/>
                </a:cubicBezTo>
                <a:cubicBezTo>
                  <a:pt x="3215609" y="249562"/>
                  <a:pt x="3213885" y="247013"/>
                  <a:pt x="3226202" y="233978"/>
                </a:cubicBezTo>
                <a:cubicBezTo>
                  <a:pt x="3238521" y="220942"/>
                  <a:pt x="3251821" y="204161"/>
                  <a:pt x="3266104" y="183633"/>
                </a:cubicBezTo>
                <a:cubicBezTo>
                  <a:pt x="3280387" y="163105"/>
                  <a:pt x="3291078" y="143663"/>
                  <a:pt x="3298176" y="125308"/>
                </a:cubicBezTo>
                <a:cubicBezTo>
                  <a:pt x="3288396" y="128003"/>
                  <a:pt x="3278293" y="130251"/>
                  <a:pt x="3267868" y="132051"/>
                </a:cubicBezTo>
                <a:cubicBezTo>
                  <a:pt x="3257443" y="133851"/>
                  <a:pt x="3246612" y="132671"/>
                  <a:pt x="3235377" y="128513"/>
                </a:cubicBezTo>
                <a:cubicBezTo>
                  <a:pt x="3224141" y="124354"/>
                  <a:pt x="3226497" y="120747"/>
                  <a:pt x="3242443" y="117693"/>
                </a:cubicBezTo>
                <a:cubicBezTo>
                  <a:pt x="3258389" y="114638"/>
                  <a:pt x="3279211" y="109791"/>
                  <a:pt x="3304909" y="103152"/>
                </a:cubicBezTo>
                <a:cubicBezTo>
                  <a:pt x="3304909" y="84753"/>
                  <a:pt x="3304471" y="67187"/>
                  <a:pt x="3303596" y="50452"/>
                </a:cubicBezTo>
                <a:cubicBezTo>
                  <a:pt x="3302722" y="33717"/>
                  <a:pt x="3300249" y="21287"/>
                  <a:pt x="3296175" y="13163"/>
                </a:cubicBezTo>
                <a:cubicBezTo>
                  <a:pt x="3292103" y="5040"/>
                  <a:pt x="3293871" y="1448"/>
                  <a:pt x="3301478" y="2387"/>
                </a:cubicBezTo>
                <a:close/>
                <a:moveTo>
                  <a:pt x="796404" y="2387"/>
                </a:moveTo>
                <a:cubicBezTo>
                  <a:pt x="804011" y="3326"/>
                  <a:pt x="811912" y="5398"/>
                  <a:pt x="820108" y="8603"/>
                </a:cubicBezTo>
                <a:cubicBezTo>
                  <a:pt x="828303" y="11808"/>
                  <a:pt x="831479" y="15605"/>
                  <a:pt x="829637" y="19993"/>
                </a:cubicBezTo>
                <a:cubicBezTo>
                  <a:pt x="827794" y="24381"/>
                  <a:pt x="826442" y="33010"/>
                  <a:pt x="825582" y="45881"/>
                </a:cubicBezTo>
                <a:cubicBezTo>
                  <a:pt x="824721" y="58751"/>
                  <a:pt x="824291" y="75275"/>
                  <a:pt x="824291" y="95451"/>
                </a:cubicBezTo>
                <a:cubicBezTo>
                  <a:pt x="826084" y="95566"/>
                  <a:pt x="830924" y="94469"/>
                  <a:pt x="838811" y="92160"/>
                </a:cubicBezTo>
                <a:cubicBezTo>
                  <a:pt x="846698" y="89851"/>
                  <a:pt x="853900" y="91077"/>
                  <a:pt x="860418" y="95838"/>
                </a:cubicBezTo>
                <a:cubicBezTo>
                  <a:pt x="866936" y="100599"/>
                  <a:pt x="867710" y="104647"/>
                  <a:pt x="862741" y="107981"/>
                </a:cubicBezTo>
                <a:cubicBezTo>
                  <a:pt x="857773" y="111315"/>
                  <a:pt x="852287" y="113678"/>
                  <a:pt x="846286" y="115069"/>
                </a:cubicBezTo>
                <a:cubicBezTo>
                  <a:pt x="840284" y="116460"/>
                  <a:pt x="832953" y="118238"/>
                  <a:pt x="824291" y="120403"/>
                </a:cubicBezTo>
                <a:lnTo>
                  <a:pt x="824291" y="149464"/>
                </a:lnTo>
                <a:cubicBezTo>
                  <a:pt x="831031" y="149464"/>
                  <a:pt x="838753" y="150747"/>
                  <a:pt x="847458" y="153314"/>
                </a:cubicBezTo>
                <a:cubicBezTo>
                  <a:pt x="856162" y="155881"/>
                  <a:pt x="861003" y="162205"/>
                  <a:pt x="861977" y="172286"/>
                </a:cubicBezTo>
                <a:cubicBezTo>
                  <a:pt x="862953" y="182367"/>
                  <a:pt x="860264" y="187408"/>
                  <a:pt x="853911" y="187408"/>
                </a:cubicBezTo>
                <a:cubicBezTo>
                  <a:pt x="850068" y="187408"/>
                  <a:pt x="845271" y="184766"/>
                  <a:pt x="839521" y="179481"/>
                </a:cubicBezTo>
                <a:cubicBezTo>
                  <a:pt x="833770" y="174197"/>
                  <a:pt x="828694" y="168737"/>
                  <a:pt x="824291" y="163101"/>
                </a:cubicBezTo>
                <a:lnTo>
                  <a:pt x="824291" y="241313"/>
                </a:lnTo>
                <a:cubicBezTo>
                  <a:pt x="824291" y="262206"/>
                  <a:pt x="823008" y="278465"/>
                  <a:pt x="820441" y="290087"/>
                </a:cubicBezTo>
                <a:cubicBezTo>
                  <a:pt x="817874" y="301710"/>
                  <a:pt x="814250" y="307242"/>
                  <a:pt x="809567" y="306682"/>
                </a:cubicBezTo>
                <a:cubicBezTo>
                  <a:pt x="804886" y="306123"/>
                  <a:pt x="800293" y="301248"/>
                  <a:pt x="795791" y="292055"/>
                </a:cubicBezTo>
                <a:cubicBezTo>
                  <a:pt x="791288" y="282863"/>
                  <a:pt x="790391" y="273825"/>
                  <a:pt x="793101" y="264942"/>
                </a:cubicBezTo>
                <a:cubicBezTo>
                  <a:pt x="795812" y="256058"/>
                  <a:pt x="797611" y="242012"/>
                  <a:pt x="798501" y="222803"/>
                </a:cubicBezTo>
                <a:cubicBezTo>
                  <a:pt x="799390" y="203594"/>
                  <a:pt x="800286" y="180998"/>
                  <a:pt x="801189" y="155013"/>
                </a:cubicBezTo>
                <a:cubicBezTo>
                  <a:pt x="794421" y="174674"/>
                  <a:pt x="784189" y="192040"/>
                  <a:pt x="770494" y="207111"/>
                </a:cubicBezTo>
                <a:cubicBezTo>
                  <a:pt x="756800" y="222183"/>
                  <a:pt x="742068" y="233687"/>
                  <a:pt x="726301" y="241625"/>
                </a:cubicBezTo>
                <a:cubicBezTo>
                  <a:pt x="710534" y="249562"/>
                  <a:pt x="708810" y="247013"/>
                  <a:pt x="721128" y="233978"/>
                </a:cubicBezTo>
                <a:cubicBezTo>
                  <a:pt x="733446" y="220942"/>
                  <a:pt x="746747" y="204161"/>
                  <a:pt x="761030" y="183633"/>
                </a:cubicBezTo>
                <a:cubicBezTo>
                  <a:pt x="775312" y="163105"/>
                  <a:pt x="786003" y="143663"/>
                  <a:pt x="793101" y="125308"/>
                </a:cubicBezTo>
                <a:cubicBezTo>
                  <a:pt x="783321" y="128003"/>
                  <a:pt x="773219" y="130251"/>
                  <a:pt x="762793" y="132051"/>
                </a:cubicBezTo>
                <a:cubicBezTo>
                  <a:pt x="752368" y="133851"/>
                  <a:pt x="741537" y="132671"/>
                  <a:pt x="730302" y="128513"/>
                </a:cubicBezTo>
                <a:cubicBezTo>
                  <a:pt x="719066" y="124354"/>
                  <a:pt x="721422" y="120747"/>
                  <a:pt x="737368" y="117693"/>
                </a:cubicBezTo>
                <a:cubicBezTo>
                  <a:pt x="753314" y="114638"/>
                  <a:pt x="774136" y="109791"/>
                  <a:pt x="799834" y="103152"/>
                </a:cubicBezTo>
                <a:cubicBezTo>
                  <a:pt x="799834" y="84753"/>
                  <a:pt x="799397" y="67187"/>
                  <a:pt x="798522" y="50452"/>
                </a:cubicBezTo>
                <a:cubicBezTo>
                  <a:pt x="797647" y="33717"/>
                  <a:pt x="795173" y="21287"/>
                  <a:pt x="791101" y="13163"/>
                </a:cubicBezTo>
                <a:cubicBezTo>
                  <a:pt x="787028" y="5040"/>
                  <a:pt x="788796" y="1448"/>
                  <a:pt x="796404" y="2387"/>
                </a:cubicBezTo>
                <a:close/>
                <a:moveTo>
                  <a:pt x="4398635" y="1933"/>
                </a:moveTo>
                <a:cubicBezTo>
                  <a:pt x="4400076" y="1802"/>
                  <a:pt x="4401928" y="1971"/>
                  <a:pt x="4404190" y="2441"/>
                </a:cubicBezTo>
                <a:cubicBezTo>
                  <a:pt x="4413238" y="4319"/>
                  <a:pt x="4421814" y="6854"/>
                  <a:pt x="4429916" y="10044"/>
                </a:cubicBezTo>
                <a:cubicBezTo>
                  <a:pt x="4438018" y="13235"/>
                  <a:pt x="4440266" y="18337"/>
                  <a:pt x="4436659" y="25349"/>
                </a:cubicBezTo>
                <a:cubicBezTo>
                  <a:pt x="4433053" y="32361"/>
                  <a:pt x="4432053" y="58876"/>
                  <a:pt x="4433659" y="104894"/>
                </a:cubicBezTo>
                <a:cubicBezTo>
                  <a:pt x="4454094" y="88575"/>
                  <a:pt x="4466810" y="77296"/>
                  <a:pt x="4471807" y="71058"/>
                </a:cubicBezTo>
                <a:cubicBezTo>
                  <a:pt x="4476805" y="64820"/>
                  <a:pt x="4483319" y="62895"/>
                  <a:pt x="4491349" y="65283"/>
                </a:cubicBezTo>
                <a:cubicBezTo>
                  <a:pt x="4499380" y="67671"/>
                  <a:pt x="4506672" y="70790"/>
                  <a:pt x="4513225" y="74640"/>
                </a:cubicBezTo>
                <a:cubicBezTo>
                  <a:pt x="4519779" y="78490"/>
                  <a:pt x="4520539" y="83481"/>
                  <a:pt x="4515505" y="89611"/>
                </a:cubicBezTo>
                <a:cubicBezTo>
                  <a:pt x="4510472" y="95742"/>
                  <a:pt x="4507088" y="104658"/>
                  <a:pt x="4505353" y="116359"/>
                </a:cubicBezTo>
                <a:cubicBezTo>
                  <a:pt x="4503618" y="128061"/>
                  <a:pt x="4501821" y="141110"/>
                  <a:pt x="4499964" y="155508"/>
                </a:cubicBezTo>
                <a:cubicBezTo>
                  <a:pt x="4498107" y="169906"/>
                  <a:pt x="4492149" y="181743"/>
                  <a:pt x="4482089" y="191022"/>
                </a:cubicBezTo>
                <a:cubicBezTo>
                  <a:pt x="4472030" y="200300"/>
                  <a:pt x="4465602" y="200855"/>
                  <a:pt x="4462805" y="192689"/>
                </a:cubicBezTo>
                <a:cubicBezTo>
                  <a:pt x="4460009" y="184522"/>
                  <a:pt x="4454026" y="176172"/>
                  <a:pt x="4444855" y="167640"/>
                </a:cubicBezTo>
                <a:cubicBezTo>
                  <a:pt x="4435684" y="159107"/>
                  <a:pt x="4435473" y="155741"/>
                  <a:pt x="4444220" y="157541"/>
                </a:cubicBezTo>
                <a:cubicBezTo>
                  <a:pt x="4452968" y="159340"/>
                  <a:pt x="4459349" y="160294"/>
                  <a:pt x="4463364" y="160402"/>
                </a:cubicBezTo>
                <a:cubicBezTo>
                  <a:pt x="4467380" y="160509"/>
                  <a:pt x="4470660" y="155056"/>
                  <a:pt x="4473205" y="144043"/>
                </a:cubicBezTo>
                <a:cubicBezTo>
                  <a:pt x="4475751" y="133030"/>
                  <a:pt x="4477246" y="121529"/>
                  <a:pt x="4477690" y="109540"/>
                </a:cubicBezTo>
                <a:cubicBezTo>
                  <a:pt x="4478135" y="97552"/>
                  <a:pt x="4475041" y="94293"/>
                  <a:pt x="4468409" y="99764"/>
                </a:cubicBezTo>
                <a:cubicBezTo>
                  <a:pt x="4461776" y="105235"/>
                  <a:pt x="4450293" y="113556"/>
                  <a:pt x="4433960" y="124727"/>
                </a:cubicBezTo>
                <a:cubicBezTo>
                  <a:pt x="4433960" y="149908"/>
                  <a:pt x="4433490" y="168629"/>
                  <a:pt x="4432551" y="180890"/>
                </a:cubicBezTo>
                <a:cubicBezTo>
                  <a:pt x="4431612" y="193151"/>
                  <a:pt x="4428267" y="203824"/>
                  <a:pt x="4422516" y="212908"/>
                </a:cubicBezTo>
                <a:cubicBezTo>
                  <a:pt x="4416766" y="221993"/>
                  <a:pt x="4412941" y="219881"/>
                  <a:pt x="4411041" y="206573"/>
                </a:cubicBezTo>
                <a:cubicBezTo>
                  <a:pt x="4409140" y="193266"/>
                  <a:pt x="4407789" y="171124"/>
                  <a:pt x="4406986" y="140150"/>
                </a:cubicBezTo>
                <a:cubicBezTo>
                  <a:pt x="4397722" y="147736"/>
                  <a:pt x="4386917" y="156053"/>
                  <a:pt x="4374570" y="165102"/>
                </a:cubicBezTo>
                <a:cubicBezTo>
                  <a:pt x="4374570" y="184447"/>
                  <a:pt x="4375882" y="200235"/>
                  <a:pt x="4378506" y="212467"/>
                </a:cubicBezTo>
                <a:cubicBezTo>
                  <a:pt x="4381131" y="224700"/>
                  <a:pt x="4385978" y="233515"/>
                  <a:pt x="4393047" y="238914"/>
                </a:cubicBezTo>
                <a:cubicBezTo>
                  <a:pt x="4400117" y="244313"/>
                  <a:pt x="4410342" y="248300"/>
                  <a:pt x="4423721" y="250874"/>
                </a:cubicBezTo>
                <a:cubicBezTo>
                  <a:pt x="4437100" y="253448"/>
                  <a:pt x="4461246" y="253652"/>
                  <a:pt x="4496157" y="251487"/>
                </a:cubicBezTo>
                <a:cubicBezTo>
                  <a:pt x="4531068" y="249322"/>
                  <a:pt x="4551008" y="244511"/>
                  <a:pt x="4555977" y="237054"/>
                </a:cubicBezTo>
                <a:cubicBezTo>
                  <a:pt x="4560946" y="229597"/>
                  <a:pt x="4565822" y="216730"/>
                  <a:pt x="4570604" y="198453"/>
                </a:cubicBezTo>
                <a:cubicBezTo>
                  <a:pt x="4575387" y="180177"/>
                  <a:pt x="4578541" y="181306"/>
                  <a:pt x="4580069" y="201841"/>
                </a:cubicBezTo>
                <a:cubicBezTo>
                  <a:pt x="4581596" y="222376"/>
                  <a:pt x="4585299" y="236878"/>
                  <a:pt x="4591179" y="245346"/>
                </a:cubicBezTo>
                <a:cubicBezTo>
                  <a:pt x="4597058" y="253814"/>
                  <a:pt x="4594588" y="260643"/>
                  <a:pt x="4583768" y="265834"/>
                </a:cubicBezTo>
                <a:cubicBezTo>
                  <a:pt x="4572949" y="271026"/>
                  <a:pt x="4559971" y="275224"/>
                  <a:pt x="4544835" y="278429"/>
                </a:cubicBezTo>
                <a:cubicBezTo>
                  <a:pt x="4529699" y="281634"/>
                  <a:pt x="4506213" y="283236"/>
                  <a:pt x="4474378" y="283236"/>
                </a:cubicBezTo>
                <a:cubicBezTo>
                  <a:pt x="4442370" y="283236"/>
                  <a:pt x="4417239" y="280193"/>
                  <a:pt x="4398984" y="274105"/>
                </a:cubicBezTo>
                <a:cubicBezTo>
                  <a:pt x="4380729" y="268018"/>
                  <a:pt x="4368020" y="258058"/>
                  <a:pt x="4360857" y="244227"/>
                </a:cubicBezTo>
                <a:cubicBezTo>
                  <a:pt x="4353694" y="230396"/>
                  <a:pt x="4350113" y="207857"/>
                  <a:pt x="4350113" y="176610"/>
                </a:cubicBezTo>
                <a:cubicBezTo>
                  <a:pt x="4334683" y="189602"/>
                  <a:pt x="4324687" y="198023"/>
                  <a:pt x="4320127" y="201873"/>
                </a:cubicBezTo>
                <a:cubicBezTo>
                  <a:pt x="4315567" y="205724"/>
                  <a:pt x="4307278" y="205236"/>
                  <a:pt x="4295261" y="200411"/>
                </a:cubicBezTo>
                <a:cubicBezTo>
                  <a:pt x="4283244" y="195585"/>
                  <a:pt x="4282058" y="191359"/>
                  <a:pt x="4291701" y="187730"/>
                </a:cubicBezTo>
                <a:cubicBezTo>
                  <a:pt x="4301345" y="184102"/>
                  <a:pt x="4320816" y="173677"/>
                  <a:pt x="4350113" y="156454"/>
                </a:cubicBezTo>
                <a:cubicBezTo>
                  <a:pt x="4349252" y="130212"/>
                  <a:pt x="4346338" y="112136"/>
                  <a:pt x="4341369" y="102227"/>
                </a:cubicBezTo>
                <a:cubicBezTo>
                  <a:pt x="4336400" y="92318"/>
                  <a:pt x="4338440" y="88303"/>
                  <a:pt x="4347488" y="90181"/>
                </a:cubicBezTo>
                <a:cubicBezTo>
                  <a:pt x="4356537" y="92060"/>
                  <a:pt x="4364439" y="94354"/>
                  <a:pt x="4371193" y="97064"/>
                </a:cubicBezTo>
                <a:cubicBezTo>
                  <a:pt x="4377947" y="99775"/>
                  <a:pt x="4380198" y="104159"/>
                  <a:pt x="4377947" y="110218"/>
                </a:cubicBezTo>
                <a:cubicBezTo>
                  <a:pt x="4375696" y="116277"/>
                  <a:pt x="4374570" y="127552"/>
                  <a:pt x="4374570" y="144043"/>
                </a:cubicBezTo>
                <a:cubicBezTo>
                  <a:pt x="4383389" y="137461"/>
                  <a:pt x="4394137" y="129100"/>
                  <a:pt x="4406814" y="118962"/>
                </a:cubicBezTo>
                <a:cubicBezTo>
                  <a:pt x="4406814" y="78494"/>
                  <a:pt x="4406161" y="52355"/>
                  <a:pt x="4404856" y="40546"/>
                </a:cubicBezTo>
                <a:cubicBezTo>
                  <a:pt x="4403552" y="28737"/>
                  <a:pt x="4400852" y="18964"/>
                  <a:pt x="4396758" y="11228"/>
                </a:cubicBezTo>
                <a:cubicBezTo>
                  <a:pt x="4393687" y="5425"/>
                  <a:pt x="4394313" y="2327"/>
                  <a:pt x="4398635" y="1933"/>
                </a:cubicBezTo>
                <a:close/>
                <a:moveTo>
                  <a:pt x="5499438" y="204"/>
                </a:moveTo>
                <a:cubicBezTo>
                  <a:pt x="5503500" y="748"/>
                  <a:pt x="5509059" y="2390"/>
                  <a:pt x="5516114" y="5129"/>
                </a:cubicBezTo>
                <a:cubicBezTo>
                  <a:pt x="5530225" y="10607"/>
                  <a:pt x="5535685" y="17132"/>
                  <a:pt x="5532494" y="24704"/>
                </a:cubicBezTo>
                <a:cubicBezTo>
                  <a:pt x="5529303" y="32275"/>
                  <a:pt x="5526855" y="49111"/>
                  <a:pt x="5525148" y="75210"/>
                </a:cubicBezTo>
                <a:cubicBezTo>
                  <a:pt x="5530526" y="74436"/>
                  <a:pt x="5539162" y="71991"/>
                  <a:pt x="5551057" y="67875"/>
                </a:cubicBezTo>
                <a:cubicBezTo>
                  <a:pt x="5562952" y="63759"/>
                  <a:pt x="5573306" y="64924"/>
                  <a:pt x="5582118" y="71370"/>
                </a:cubicBezTo>
                <a:cubicBezTo>
                  <a:pt x="5590930" y="77816"/>
                  <a:pt x="5587130" y="83689"/>
                  <a:pt x="5570718" y="88987"/>
                </a:cubicBezTo>
                <a:cubicBezTo>
                  <a:pt x="5554305" y="94286"/>
                  <a:pt x="5538570" y="98133"/>
                  <a:pt x="5523513" y="100528"/>
                </a:cubicBezTo>
                <a:cubicBezTo>
                  <a:pt x="5522797" y="112043"/>
                  <a:pt x="5522438" y="122497"/>
                  <a:pt x="5522438" y="131890"/>
                </a:cubicBezTo>
                <a:cubicBezTo>
                  <a:pt x="5553284" y="127473"/>
                  <a:pt x="5574920" y="123447"/>
                  <a:pt x="5587345" y="119812"/>
                </a:cubicBezTo>
                <a:cubicBezTo>
                  <a:pt x="5599770" y="116176"/>
                  <a:pt x="5610508" y="119231"/>
                  <a:pt x="5619556" y="128975"/>
                </a:cubicBezTo>
                <a:cubicBezTo>
                  <a:pt x="5628606" y="138719"/>
                  <a:pt x="5626308" y="144133"/>
                  <a:pt x="5612663" y="145215"/>
                </a:cubicBezTo>
                <a:cubicBezTo>
                  <a:pt x="5599018" y="146298"/>
                  <a:pt x="5572994" y="148825"/>
                  <a:pt x="5534591" y="152798"/>
                </a:cubicBezTo>
                <a:cubicBezTo>
                  <a:pt x="5542694" y="158677"/>
                  <a:pt x="5545816" y="163424"/>
                  <a:pt x="5543958" y="167038"/>
                </a:cubicBezTo>
                <a:cubicBezTo>
                  <a:pt x="5542102" y="170651"/>
                  <a:pt x="5539850" y="183002"/>
                  <a:pt x="5537204" y="204089"/>
                </a:cubicBezTo>
                <a:cubicBezTo>
                  <a:pt x="5534559" y="225176"/>
                  <a:pt x="5535520" y="240692"/>
                  <a:pt x="5540086" y="250637"/>
                </a:cubicBezTo>
                <a:cubicBezTo>
                  <a:pt x="5544654" y="260582"/>
                  <a:pt x="5558990" y="265555"/>
                  <a:pt x="5583097" y="265555"/>
                </a:cubicBezTo>
                <a:cubicBezTo>
                  <a:pt x="5608838" y="265555"/>
                  <a:pt x="5624271" y="263386"/>
                  <a:pt x="5629398" y="259048"/>
                </a:cubicBezTo>
                <a:cubicBezTo>
                  <a:pt x="5634524" y="254710"/>
                  <a:pt x="5639220" y="242331"/>
                  <a:pt x="5643488" y="221910"/>
                </a:cubicBezTo>
                <a:cubicBezTo>
                  <a:pt x="5647754" y="201490"/>
                  <a:pt x="5651120" y="198590"/>
                  <a:pt x="5653586" y="213209"/>
                </a:cubicBezTo>
                <a:cubicBezTo>
                  <a:pt x="5656053" y="227829"/>
                  <a:pt x="5657744" y="238090"/>
                  <a:pt x="5658662" y="243991"/>
                </a:cubicBezTo>
                <a:cubicBezTo>
                  <a:pt x="5659580" y="249892"/>
                  <a:pt x="5662301" y="256140"/>
                  <a:pt x="5666826" y="262737"/>
                </a:cubicBezTo>
                <a:cubicBezTo>
                  <a:pt x="5671350" y="269333"/>
                  <a:pt x="5667474" y="275969"/>
                  <a:pt x="5655200" y="282645"/>
                </a:cubicBezTo>
                <a:cubicBezTo>
                  <a:pt x="5642924" y="289320"/>
                  <a:pt x="5622658" y="293113"/>
                  <a:pt x="5594400" y="294024"/>
                </a:cubicBezTo>
                <a:cubicBezTo>
                  <a:pt x="5566143" y="294934"/>
                  <a:pt x="5545482" y="290546"/>
                  <a:pt x="5532419" y="280859"/>
                </a:cubicBezTo>
                <a:cubicBezTo>
                  <a:pt x="5519355" y="271173"/>
                  <a:pt x="5513500" y="254495"/>
                  <a:pt x="5514855" y="230826"/>
                </a:cubicBezTo>
                <a:cubicBezTo>
                  <a:pt x="5516210" y="207158"/>
                  <a:pt x="5517110" y="189512"/>
                  <a:pt x="5517555" y="177889"/>
                </a:cubicBezTo>
                <a:cubicBezTo>
                  <a:pt x="5518000" y="166267"/>
                  <a:pt x="5516781" y="158641"/>
                  <a:pt x="5513898" y="155013"/>
                </a:cubicBezTo>
                <a:cubicBezTo>
                  <a:pt x="5502842" y="156806"/>
                  <a:pt x="5495794" y="157752"/>
                  <a:pt x="5492754" y="157853"/>
                </a:cubicBezTo>
                <a:cubicBezTo>
                  <a:pt x="5499953" y="163316"/>
                  <a:pt x="5502272" y="167787"/>
                  <a:pt x="5499712" y="171264"/>
                </a:cubicBezTo>
                <a:cubicBezTo>
                  <a:pt x="5497152" y="174742"/>
                  <a:pt x="5490018" y="186160"/>
                  <a:pt x="5478309" y="205519"/>
                </a:cubicBezTo>
                <a:cubicBezTo>
                  <a:pt x="5466601" y="224879"/>
                  <a:pt x="5451511" y="241947"/>
                  <a:pt x="5433041" y="256725"/>
                </a:cubicBezTo>
                <a:cubicBezTo>
                  <a:pt x="5414571" y="271502"/>
                  <a:pt x="5396707" y="281189"/>
                  <a:pt x="5379448" y="285785"/>
                </a:cubicBezTo>
                <a:cubicBezTo>
                  <a:pt x="5362190" y="290381"/>
                  <a:pt x="5358171" y="288815"/>
                  <a:pt x="5367392" y="281085"/>
                </a:cubicBezTo>
                <a:cubicBezTo>
                  <a:pt x="5376613" y="273356"/>
                  <a:pt x="5388217" y="264304"/>
                  <a:pt x="5402206" y="253928"/>
                </a:cubicBezTo>
                <a:cubicBezTo>
                  <a:pt x="5416195" y="243553"/>
                  <a:pt x="5430259" y="229091"/>
                  <a:pt x="5444398" y="210542"/>
                </a:cubicBezTo>
                <a:cubicBezTo>
                  <a:pt x="5458538" y="191993"/>
                  <a:pt x="5466052" y="175283"/>
                  <a:pt x="5466941" y="160412"/>
                </a:cubicBezTo>
                <a:cubicBezTo>
                  <a:pt x="5442377" y="166665"/>
                  <a:pt x="5425746" y="170701"/>
                  <a:pt x="5417048" y="172523"/>
                </a:cubicBezTo>
                <a:cubicBezTo>
                  <a:pt x="5408351" y="174344"/>
                  <a:pt x="5398969" y="170956"/>
                  <a:pt x="5388902" y="162359"/>
                </a:cubicBezTo>
                <a:cubicBezTo>
                  <a:pt x="5378835" y="153762"/>
                  <a:pt x="5379229" y="149464"/>
                  <a:pt x="5390085" y="149464"/>
                </a:cubicBezTo>
                <a:cubicBezTo>
                  <a:pt x="5398029" y="149464"/>
                  <a:pt x="5410717" y="148349"/>
                  <a:pt x="5428147" y="146119"/>
                </a:cubicBezTo>
                <a:cubicBezTo>
                  <a:pt x="5445578" y="143889"/>
                  <a:pt x="5469307" y="140687"/>
                  <a:pt x="5499336" y="136514"/>
                </a:cubicBezTo>
                <a:lnTo>
                  <a:pt x="5499336" y="103711"/>
                </a:lnTo>
                <a:cubicBezTo>
                  <a:pt x="5486587" y="106364"/>
                  <a:pt x="5477739" y="107927"/>
                  <a:pt x="5472792" y="108400"/>
                </a:cubicBezTo>
                <a:cubicBezTo>
                  <a:pt x="5467845" y="108874"/>
                  <a:pt x="5461987" y="108214"/>
                  <a:pt x="5455218" y="106421"/>
                </a:cubicBezTo>
                <a:cubicBezTo>
                  <a:pt x="5445151" y="120188"/>
                  <a:pt x="5434016" y="130151"/>
                  <a:pt x="5421813" y="136310"/>
                </a:cubicBezTo>
                <a:cubicBezTo>
                  <a:pt x="5409609" y="142469"/>
                  <a:pt x="5406486" y="141089"/>
                  <a:pt x="5412445" y="132169"/>
                </a:cubicBezTo>
                <a:cubicBezTo>
                  <a:pt x="5418403" y="123250"/>
                  <a:pt x="5424268" y="113240"/>
                  <a:pt x="5430040" y="102141"/>
                </a:cubicBezTo>
                <a:cubicBezTo>
                  <a:pt x="5435812" y="91042"/>
                  <a:pt x="5439580" y="82233"/>
                  <a:pt x="5441344" y="75715"/>
                </a:cubicBezTo>
                <a:cubicBezTo>
                  <a:pt x="5443108" y="69198"/>
                  <a:pt x="5443316" y="61859"/>
                  <a:pt x="5441968" y="53700"/>
                </a:cubicBezTo>
                <a:cubicBezTo>
                  <a:pt x="5440620" y="45540"/>
                  <a:pt x="5444452" y="42919"/>
                  <a:pt x="5453465" y="45838"/>
                </a:cubicBezTo>
                <a:cubicBezTo>
                  <a:pt x="5462478" y="48756"/>
                  <a:pt x="5469928" y="53155"/>
                  <a:pt x="5475814" y="59034"/>
                </a:cubicBezTo>
                <a:cubicBezTo>
                  <a:pt x="5481701" y="64914"/>
                  <a:pt x="5483103" y="69359"/>
                  <a:pt x="5480020" y="72371"/>
                </a:cubicBezTo>
                <a:cubicBezTo>
                  <a:pt x="5476937" y="75382"/>
                  <a:pt x="5471731" y="80380"/>
                  <a:pt x="5464403" y="87363"/>
                </a:cubicBezTo>
                <a:cubicBezTo>
                  <a:pt x="5474498" y="86532"/>
                  <a:pt x="5486143" y="84567"/>
                  <a:pt x="5499336" y="81469"/>
                </a:cubicBezTo>
                <a:cubicBezTo>
                  <a:pt x="5499336" y="65781"/>
                  <a:pt x="5499117" y="51846"/>
                  <a:pt x="5498679" y="39664"/>
                </a:cubicBezTo>
                <a:cubicBezTo>
                  <a:pt x="5498242" y="27482"/>
                  <a:pt x="5496442" y="18961"/>
                  <a:pt x="5493280" y="14099"/>
                </a:cubicBezTo>
                <a:cubicBezTo>
                  <a:pt x="5490118" y="9238"/>
                  <a:pt x="5489606" y="5158"/>
                  <a:pt x="5491743" y="1860"/>
                </a:cubicBezTo>
                <a:cubicBezTo>
                  <a:pt x="5492811" y="211"/>
                  <a:pt x="5495376" y="-341"/>
                  <a:pt x="5499438" y="204"/>
                </a:cubicBezTo>
                <a:close/>
                <a:moveTo>
                  <a:pt x="136864" y="204"/>
                </a:moveTo>
                <a:cubicBezTo>
                  <a:pt x="140926" y="748"/>
                  <a:pt x="146484" y="2390"/>
                  <a:pt x="153539" y="5129"/>
                </a:cubicBezTo>
                <a:cubicBezTo>
                  <a:pt x="167650" y="10607"/>
                  <a:pt x="173110" y="17132"/>
                  <a:pt x="169919" y="24704"/>
                </a:cubicBezTo>
                <a:cubicBezTo>
                  <a:pt x="166729" y="32275"/>
                  <a:pt x="164280" y="49111"/>
                  <a:pt x="162573" y="75210"/>
                </a:cubicBezTo>
                <a:cubicBezTo>
                  <a:pt x="167951" y="74436"/>
                  <a:pt x="176587" y="71991"/>
                  <a:pt x="188483" y="67875"/>
                </a:cubicBezTo>
                <a:cubicBezTo>
                  <a:pt x="200378" y="63759"/>
                  <a:pt x="210731" y="64924"/>
                  <a:pt x="219544" y="71370"/>
                </a:cubicBezTo>
                <a:cubicBezTo>
                  <a:pt x="228356" y="77816"/>
                  <a:pt x="224556" y="83689"/>
                  <a:pt x="208144" y="88987"/>
                </a:cubicBezTo>
                <a:cubicBezTo>
                  <a:pt x="191731" y="94286"/>
                  <a:pt x="175996" y="98133"/>
                  <a:pt x="160939" y="100528"/>
                </a:cubicBezTo>
                <a:cubicBezTo>
                  <a:pt x="160222" y="112043"/>
                  <a:pt x="159863" y="122497"/>
                  <a:pt x="159863" y="131890"/>
                </a:cubicBezTo>
                <a:cubicBezTo>
                  <a:pt x="190709" y="127473"/>
                  <a:pt x="212345" y="123447"/>
                  <a:pt x="224771" y="119812"/>
                </a:cubicBezTo>
                <a:cubicBezTo>
                  <a:pt x="237196" y="116176"/>
                  <a:pt x="247934" y="119231"/>
                  <a:pt x="256982" y="128975"/>
                </a:cubicBezTo>
                <a:cubicBezTo>
                  <a:pt x="266031" y="138719"/>
                  <a:pt x="263733" y="144133"/>
                  <a:pt x="250088" y="145215"/>
                </a:cubicBezTo>
                <a:cubicBezTo>
                  <a:pt x="236443" y="146298"/>
                  <a:pt x="210420" y="148825"/>
                  <a:pt x="172017" y="152798"/>
                </a:cubicBezTo>
                <a:cubicBezTo>
                  <a:pt x="180119" y="158677"/>
                  <a:pt x="183242" y="163424"/>
                  <a:pt x="181384" y="167038"/>
                </a:cubicBezTo>
                <a:cubicBezTo>
                  <a:pt x="179527" y="170651"/>
                  <a:pt x="177276" y="183002"/>
                  <a:pt x="174630" y="204089"/>
                </a:cubicBezTo>
                <a:cubicBezTo>
                  <a:pt x="171984" y="225176"/>
                  <a:pt x="172945" y="240692"/>
                  <a:pt x="177513" y="250637"/>
                </a:cubicBezTo>
                <a:cubicBezTo>
                  <a:pt x="182080" y="260582"/>
                  <a:pt x="196416" y="265555"/>
                  <a:pt x="220522" y="265555"/>
                </a:cubicBezTo>
                <a:cubicBezTo>
                  <a:pt x="246263" y="265555"/>
                  <a:pt x="261697" y="263386"/>
                  <a:pt x="266823" y="259048"/>
                </a:cubicBezTo>
                <a:cubicBezTo>
                  <a:pt x="271950" y="254710"/>
                  <a:pt x="276646" y="242331"/>
                  <a:pt x="280913" y="221910"/>
                </a:cubicBezTo>
                <a:cubicBezTo>
                  <a:pt x="285179" y="201490"/>
                  <a:pt x="288545" y="198590"/>
                  <a:pt x="291012" y="213209"/>
                </a:cubicBezTo>
                <a:cubicBezTo>
                  <a:pt x="293478" y="227829"/>
                  <a:pt x="295170" y="238090"/>
                  <a:pt x="296088" y="243991"/>
                </a:cubicBezTo>
                <a:cubicBezTo>
                  <a:pt x="297006" y="249892"/>
                  <a:pt x="299727" y="256140"/>
                  <a:pt x="304251" y="262737"/>
                </a:cubicBezTo>
                <a:cubicBezTo>
                  <a:pt x="308775" y="269333"/>
                  <a:pt x="304900" y="275969"/>
                  <a:pt x="292625" y="282645"/>
                </a:cubicBezTo>
                <a:cubicBezTo>
                  <a:pt x="280350" y="289320"/>
                  <a:pt x="260083" y="293113"/>
                  <a:pt x="231826" y="294024"/>
                </a:cubicBezTo>
                <a:cubicBezTo>
                  <a:pt x="203569" y="294934"/>
                  <a:pt x="182908" y="290546"/>
                  <a:pt x="169844" y="280859"/>
                </a:cubicBezTo>
                <a:cubicBezTo>
                  <a:pt x="156780" y="271173"/>
                  <a:pt x="150926" y="254495"/>
                  <a:pt x="152281" y="230826"/>
                </a:cubicBezTo>
                <a:cubicBezTo>
                  <a:pt x="153636" y="207158"/>
                  <a:pt x="154536" y="189512"/>
                  <a:pt x="154980" y="177889"/>
                </a:cubicBezTo>
                <a:cubicBezTo>
                  <a:pt x="155425" y="166267"/>
                  <a:pt x="154206" y="158641"/>
                  <a:pt x="151324" y="155013"/>
                </a:cubicBezTo>
                <a:cubicBezTo>
                  <a:pt x="140267" y="156806"/>
                  <a:pt x="133219" y="157752"/>
                  <a:pt x="130179" y="157853"/>
                </a:cubicBezTo>
                <a:cubicBezTo>
                  <a:pt x="137378" y="163316"/>
                  <a:pt x="139697" y="167787"/>
                  <a:pt x="137138" y="171264"/>
                </a:cubicBezTo>
                <a:cubicBezTo>
                  <a:pt x="134578" y="174742"/>
                  <a:pt x="127444" y="186160"/>
                  <a:pt x="115735" y="205519"/>
                </a:cubicBezTo>
                <a:cubicBezTo>
                  <a:pt x="104026" y="224879"/>
                  <a:pt x="88937" y="241947"/>
                  <a:pt x="70467" y="256725"/>
                </a:cubicBezTo>
                <a:cubicBezTo>
                  <a:pt x="51996" y="271502"/>
                  <a:pt x="34132" y="281189"/>
                  <a:pt x="16873" y="285785"/>
                </a:cubicBezTo>
                <a:cubicBezTo>
                  <a:pt x="-385" y="290381"/>
                  <a:pt x="-4404" y="288815"/>
                  <a:pt x="4817" y="281085"/>
                </a:cubicBezTo>
                <a:cubicBezTo>
                  <a:pt x="14038" y="273356"/>
                  <a:pt x="25642" y="264304"/>
                  <a:pt x="39632" y="253928"/>
                </a:cubicBezTo>
                <a:cubicBezTo>
                  <a:pt x="53620" y="243553"/>
                  <a:pt x="67685" y="229091"/>
                  <a:pt x="81824" y="210542"/>
                </a:cubicBezTo>
                <a:cubicBezTo>
                  <a:pt x="95964" y="191993"/>
                  <a:pt x="103478" y="175283"/>
                  <a:pt x="104367" y="160412"/>
                </a:cubicBezTo>
                <a:cubicBezTo>
                  <a:pt x="79802" y="166665"/>
                  <a:pt x="63171" y="170701"/>
                  <a:pt x="54474" y="172523"/>
                </a:cubicBezTo>
                <a:cubicBezTo>
                  <a:pt x="45776" y="174344"/>
                  <a:pt x="36394" y="170956"/>
                  <a:pt x="26327" y="162359"/>
                </a:cubicBezTo>
                <a:cubicBezTo>
                  <a:pt x="16261" y="153762"/>
                  <a:pt x="16655" y="149464"/>
                  <a:pt x="27510" y="149464"/>
                </a:cubicBezTo>
                <a:cubicBezTo>
                  <a:pt x="35455" y="149464"/>
                  <a:pt x="48142" y="148349"/>
                  <a:pt x="65573" y="146119"/>
                </a:cubicBezTo>
                <a:cubicBezTo>
                  <a:pt x="83004" y="143889"/>
                  <a:pt x="106733" y="140687"/>
                  <a:pt x="136761" y="136514"/>
                </a:cubicBezTo>
                <a:lnTo>
                  <a:pt x="136761" y="103711"/>
                </a:lnTo>
                <a:cubicBezTo>
                  <a:pt x="124013" y="106364"/>
                  <a:pt x="115165" y="107927"/>
                  <a:pt x="110218" y="108400"/>
                </a:cubicBezTo>
                <a:cubicBezTo>
                  <a:pt x="105270" y="108874"/>
                  <a:pt x="99413" y="108214"/>
                  <a:pt x="92643" y="106421"/>
                </a:cubicBezTo>
                <a:cubicBezTo>
                  <a:pt x="82577" y="120188"/>
                  <a:pt x="71442" y="130151"/>
                  <a:pt x="59238" y="136310"/>
                </a:cubicBezTo>
                <a:cubicBezTo>
                  <a:pt x="47034" y="142469"/>
                  <a:pt x="43912" y="141089"/>
                  <a:pt x="49870" y="132169"/>
                </a:cubicBezTo>
                <a:cubicBezTo>
                  <a:pt x="55829" y="123250"/>
                  <a:pt x="61694" y="113240"/>
                  <a:pt x="67466" y="102141"/>
                </a:cubicBezTo>
                <a:cubicBezTo>
                  <a:pt x="73238" y="91042"/>
                  <a:pt x="77006" y="82233"/>
                  <a:pt x="78770" y="75715"/>
                </a:cubicBezTo>
                <a:cubicBezTo>
                  <a:pt x="80533" y="69198"/>
                  <a:pt x="80741" y="61859"/>
                  <a:pt x="79393" y="53700"/>
                </a:cubicBezTo>
                <a:cubicBezTo>
                  <a:pt x="78045" y="45540"/>
                  <a:pt x="81878" y="42919"/>
                  <a:pt x="90891" y="45838"/>
                </a:cubicBezTo>
                <a:cubicBezTo>
                  <a:pt x="99903" y="48756"/>
                  <a:pt x="107353" y="53155"/>
                  <a:pt x="113240" y="59034"/>
                </a:cubicBezTo>
                <a:cubicBezTo>
                  <a:pt x="119126" y="64914"/>
                  <a:pt x="120528" y="69359"/>
                  <a:pt x="117445" y="72371"/>
                </a:cubicBezTo>
                <a:cubicBezTo>
                  <a:pt x="114362" y="75382"/>
                  <a:pt x="109156" y="80380"/>
                  <a:pt x="101829" y="87363"/>
                </a:cubicBezTo>
                <a:cubicBezTo>
                  <a:pt x="111924" y="86532"/>
                  <a:pt x="123568" y="84567"/>
                  <a:pt x="136761" y="81469"/>
                </a:cubicBezTo>
                <a:cubicBezTo>
                  <a:pt x="136761" y="65781"/>
                  <a:pt x="136542" y="51846"/>
                  <a:pt x="136106" y="39664"/>
                </a:cubicBezTo>
                <a:cubicBezTo>
                  <a:pt x="135668" y="27482"/>
                  <a:pt x="133868" y="18961"/>
                  <a:pt x="130706" y="14099"/>
                </a:cubicBezTo>
                <a:cubicBezTo>
                  <a:pt x="127544" y="9238"/>
                  <a:pt x="127031" y="5158"/>
                  <a:pt x="129168" y="1860"/>
                </a:cubicBezTo>
                <a:cubicBezTo>
                  <a:pt x="130236" y="211"/>
                  <a:pt x="132802" y="-341"/>
                  <a:pt x="136864" y="204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  <p:bldP spid="15" grpId="0"/>
      <p:bldP spid="19" grpId="0"/>
      <p:bldP spid="20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0724" y="4434735"/>
            <a:ext cx="472906" cy="1163350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2662557" y="4573811"/>
            <a:ext cx="3300095" cy="958413"/>
          </a:xfrm>
          <a:prstGeom prst="wedgeRoundRectCallout">
            <a:avLst>
              <a:gd name="adj1" fmla="val -56359"/>
              <a:gd name="adj2" fmla="val -36416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25+2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是先算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5+2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25+20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是先算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20+20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36705" y="4412260"/>
            <a:ext cx="669770" cy="1189861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6200695" y="4573811"/>
            <a:ext cx="3331210" cy="958413"/>
          </a:xfrm>
          <a:prstGeom prst="wedgeRoundRectCallout">
            <a:avLst>
              <a:gd name="adj1" fmla="val 59369"/>
              <a:gd name="adj2" fmla="val -15266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相同计数单位的数才能直接相加。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72091" y="1324908"/>
            <a:ext cx="7106313" cy="321193"/>
          </a:xfrm>
          <a:custGeom>
            <a:avLst/>
            <a:gdLst/>
            <a:ahLst/>
            <a:cxnLst/>
            <a:rect l="l" t="t" r="r" b="b"/>
            <a:pathLst>
              <a:path w="7106313" h="321193">
                <a:moveTo>
                  <a:pt x="7012983" y="241202"/>
                </a:moveTo>
                <a:lnTo>
                  <a:pt x="7059037" y="241202"/>
                </a:lnTo>
                <a:lnTo>
                  <a:pt x="7059037" y="287234"/>
                </a:lnTo>
                <a:lnTo>
                  <a:pt x="7012983" y="287234"/>
                </a:lnTo>
                <a:close/>
                <a:moveTo>
                  <a:pt x="761856" y="234122"/>
                </a:moveTo>
                <a:cubicBezTo>
                  <a:pt x="766588" y="234128"/>
                  <a:pt x="771328" y="235380"/>
                  <a:pt x="776074" y="237879"/>
                </a:cubicBezTo>
                <a:cubicBezTo>
                  <a:pt x="785567" y="242876"/>
                  <a:pt x="790314" y="250767"/>
                  <a:pt x="790314" y="261551"/>
                </a:cubicBezTo>
                <a:cubicBezTo>
                  <a:pt x="790314" y="272335"/>
                  <a:pt x="784818" y="279985"/>
                  <a:pt x="773827" y="284502"/>
                </a:cubicBezTo>
                <a:cubicBezTo>
                  <a:pt x="762835" y="289019"/>
                  <a:pt x="753134" y="288471"/>
                  <a:pt x="744723" y="282857"/>
                </a:cubicBezTo>
                <a:cubicBezTo>
                  <a:pt x="736313" y="277243"/>
                  <a:pt x="732344" y="269581"/>
                  <a:pt x="732817" y="259873"/>
                </a:cubicBezTo>
                <a:cubicBezTo>
                  <a:pt x="733290" y="250165"/>
                  <a:pt x="738245" y="242822"/>
                  <a:pt x="747681" y="237846"/>
                </a:cubicBezTo>
                <a:cubicBezTo>
                  <a:pt x="752399" y="235358"/>
                  <a:pt x="757124" y="234117"/>
                  <a:pt x="761856" y="234122"/>
                </a:cubicBezTo>
                <a:close/>
                <a:moveTo>
                  <a:pt x="61352" y="208391"/>
                </a:moveTo>
                <a:cubicBezTo>
                  <a:pt x="63584" y="207722"/>
                  <a:pt x="68210" y="211425"/>
                  <a:pt x="75229" y="219498"/>
                </a:cubicBezTo>
                <a:cubicBezTo>
                  <a:pt x="84163" y="232921"/>
                  <a:pt x="96392" y="243945"/>
                  <a:pt x="111915" y="252570"/>
                </a:cubicBezTo>
                <a:cubicBezTo>
                  <a:pt x="127438" y="261196"/>
                  <a:pt x="144213" y="265509"/>
                  <a:pt x="162239" y="265509"/>
                </a:cubicBezTo>
                <a:cubicBezTo>
                  <a:pt x="180580" y="265509"/>
                  <a:pt x="193249" y="264379"/>
                  <a:pt x="200247" y="262121"/>
                </a:cubicBezTo>
                <a:cubicBezTo>
                  <a:pt x="207245" y="259862"/>
                  <a:pt x="209877" y="256281"/>
                  <a:pt x="208141" y="251376"/>
                </a:cubicBezTo>
                <a:cubicBezTo>
                  <a:pt x="206406" y="246472"/>
                  <a:pt x="203259" y="236796"/>
                  <a:pt x="198699" y="222348"/>
                </a:cubicBezTo>
                <a:cubicBezTo>
                  <a:pt x="194138" y="207900"/>
                  <a:pt x="199358" y="208944"/>
                  <a:pt x="214358" y="225478"/>
                </a:cubicBezTo>
                <a:cubicBezTo>
                  <a:pt x="229358" y="242012"/>
                  <a:pt x="242659" y="253703"/>
                  <a:pt x="254260" y="260551"/>
                </a:cubicBezTo>
                <a:cubicBezTo>
                  <a:pt x="265861" y="267398"/>
                  <a:pt x="260508" y="275131"/>
                  <a:pt x="238202" y="283749"/>
                </a:cubicBezTo>
                <a:cubicBezTo>
                  <a:pt x="215896" y="292368"/>
                  <a:pt x="189718" y="295763"/>
                  <a:pt x="159668" y="293935"/>
                </a:cubicBezTo>
                <a:cubicBezTo>
                  <a:pt x="129619" y="292106"/>
                  <a:pt x="107079" y="284617"/>
                  <a:pt x="92050" y="271467"/>
                </a:cubicBezTo>
                <a:cubicBezTo>
                  <a:pt x="77022" y="258317"/>
                  <a:pt x="66952" y="242331"/>
                  <a:pt x="61839" y="223510"/>
                </a:cubicBezTo>
                <a:cubicBezTo>
                  <a:pt x="59283" y="214099"/>
                  <a:pt x="59121" y="209059"/>
                  <a:pt x="61352" y="208391"/>
                </a:cubicBezTo>
                <a:close/>
                <a:moveTo>
                  <a:pt x="2658506" y="181814"/>
                </a:moveTo>
                <a:lnTo>
                  <a:pt x="2599900" y="188437"/>
                </a:lnTo>
                <a:cubicBezTo>
                  <a:pt x="2598566" y="190506"/>
                  <a:pt x="2597285" y="192146"/>
                  <a:pt x="2596057" y="193358"/>
                </a:cubicBezTo>
                <a:lnTo>
                  <a:pt x="2594627" y="194311"/>
                </a:lnTo>
                <a:lnTo>
                  <a:pt x="2601814" y="196149"/>
                </a:lnTo>
                <a:cubicBezTo>
                  <a:pt x="2607737" y="198436"/>
                  <a:pt x="2610225" y="200885"/>
                  <a:pt x="2609279" y="203494"/>
                </a:cubicBezTo>
                <a:cubicBezTo>
                  <a:pt x="2608332" y="206104"/>
                  <a:pt x="2607457" y="208764"/>
                  <a:pt x="2606654" y="211475"/>
                </a:cubicBezTo>
                <a:cubicBezTo>
                  <a:pt x="2620192" y="210686"/>
                  <a:pt x="2638583" y="208628"/>
                  <a:pt x="2661828" y="205301"/>
                </a:cubicBezTo>
                <a:cubicBezTo>
                  <a:pt x="2661828" y="198619"/>
                  <a:pt x="2660706" y="192578"/>
                  <a:pt x="2658462" y="187179"/>
                </a:cubicBezTo>
                <a:close/>
                <a:moveTo>
                  <a:pt x="2669185" y="180607"/>
                </a:moveTo>
                <a:lnTo>
                  <a:pt x="2661501" y="181476"/>
                </a:lnTo>
                <a:lnTo>
                  <a:pt x="2665377" y="181253"/>
                </a:lnTo>
                <a:lnTo>
                  <a:pt x="2671967" y="183232"/>
                </a:lnTo>
                <a:close/>
                <a:moveTo>
                  <a:pt x="32814" y="178403"/>
                </a:moveTo>
                <a:cubicBezTo>
                  <a:pt x="35178" y="178955"/>
                  <a:pt x="37759" y="182429"/>
                  <a:pt x="40555" y="188824"/>
                </a:cubicBezTo>
                <a:cubicBezTo>
                  <a:pt x="46147" y="201616"/>
                  <a:pt x="43079" y="218964"/>
                  <a:pt x="31348" y="240869"/>
                </a:cubicBezTo>
                <a:cubicBezTo>
                  <a:pt x="19618" y="262773"/>
                  <a:pt x="11269" y="269567"/>
                  <a:pt x="6300" y="261250"/>
                </a:cubicBezTo>
                <a:cubicBezTo>
                  <a:pt x="1331" y="252932"/>
                  <a:pt x="-698" y="245400"/>
                  <a:pt x="212" y="238653"/>
                </a:cubicBezTo>
                <a:cubicBezTo>
                  <a:pt x="1123" y="231906"/>
                  <a:pt x="4948" y="223707"/>
                  <a:pt x="11688" y="214056"/>
                </a:cubicBezTo>
                <a:cubicBezTo>
                  <a:pt x="17611" y="205610"/>
                  <a:pt x="22504" y="196095"/>
                  <a:pt x="26369" y="185512"/>
                </a:cubicBezTo>
                <a:cubicBezTo>
                  <a:pt x="28301" y="180220"/>
                  <a:pt x="30449" y="177851"/>
                  <a:pt x="32814" y="178403"/>
                </a:cubicBezTo>
                <a:close/>
                <a:moveTo>
                  <a:pt x="124337" y="169159"/>
                </a:moveTo>
                <a:cubicBezTo>
                  <a:pt x="129794" y="170015"/>
                  <a:pt x="136641" y="172061"/>
                  <a:pt x="144880" y="175294"/>
                </a:cubicBezTo>
                <a:cubicBezTo>
                  <a:pt x="161902" y="180414"/>
                  <a:pt x="168530" y="190226"/>
                  <a:pt x="164766" y="204731"/>
                </a:cubicBezTo>
                <a:cubicBezTo>
                  <a:pt x="161002" y="219236"/>
                  <a:pt x="149952" y="217860"/>
                  <a:pt x="131618" y="200601"/>
                </a:cubicBezTo>
                <a:cubicBezTo>
                  <a:pt x="113285" y="183343"/>
                  <a:pt x="106792" y="173194"/>
                  <a:pt x="112141" y="170153"/>
                </a:cubicBezTo>
                <a:cubicBezTo>
                  <a:pt x="114816" y="168633"/>
                  <a:pt x="118881" y="168302"/>
                  <a:pt x="124337" y="169159"/>
                </a:cubicBezTo>
                <a:close/>
                <a:moveTo>
                  <a:pt x="4950083" y="160835"/>
                </a:moveTo>
                <a:cubicBezTo>
                  <a:pt x="4952565" y="160381"/>
                  <a:pt x="4955784" y="160450"/>
                  <a:pt x="4959740" y="161044"/>
                </a:cubicBezTo>
                <a:cubicBezTo>
                  <a:pt x="4975564" y="163417"/>
                  <a:pt x="4985713" y="168368"/>
                  <a:pt x="4990187" y="175897"/>
                </a:cubicBezTo>
                <a:cubicBezTo>
                  <a:pt x="4994662" y="183425"/>
                  <a:pt x="4995709" y="191266"/>
                  <a:pt x="4993328" y="199418"/>
                </a:cubicBezTo>
                <a:cubicBezTo>
                  <a:pt x="4990947" y="207571"/>
                  <a:pt x="4984839" y="208546"/>
                  <a:pt x="4975001" y="202344"/>
                </a:cubicBezTo>
                <a:cubicBezTo>
                  <a:pt x="4965164" y="196141"/>
                  <a:pt x="4956051" y="188380"/>
                  <a:pt x="4947661" y="179059"/>
                </a:cubicBezTo>
                <a:cubicBezTo>
                  <a:pt x="4941832" y="168271"/>
                  <a:pt x="4942640" y="162197"/>
                  <a:pt x="4950083" y="160835"/>
                </a:cubicBezTo>
                <a:close/>
                <a:moveTo>
                  <a:pt x="218940" y="158861"/>
                </a:moveTo>
                <a:cubicBezTo>
                  <a:pt x="224977" y="158861"/>
                  <a:pt x="234958" y="159327"/>
                  <a:pt x="248882" y="160259"/>
                </a:cubicBezTo>
                <a:cubicBezTo>
                  <a:pt x="264212" y="161291"/>
                  <a:pt x="274541" y="167257"/>
                  <a:pt x="279868" y="178155"/>
                </a:cubicBezTo>
                <a:cubicBezTo>
                  <a:pt x="285195" y="189054"/>
                  <a:pt x="285794" y="197586"/>
                  <a:pt x="281664" y="203753"/>
                </a:cubicBezTo>
                <a:cubicBezTo>
                  <a:pt x="277534" y="209919"/>
                  <a:pt x="270629" y="210213"/>
                  <a:pt x="260949" y="204634"/>
                </a:cubicBezTo>
                <a:cubicBezTo>
                  <a:pt x="251270" y="199056"/>
                  <a:pt x="239808" y="190033"/>
                  <a:pt x="226565" y="177564"/>
                </a:cubicBezTo>
                <a:cubicBezTo>
                  <a:pt x="213322" y="165095"/>
                  <a:pt x="210780" y="158861"/>
                  <a:pt x="218940" y="158861"/>
                </a:cubicBezTo>
                <a:close/>
                <a:moveTo>
                  <a:pt x="6761151" y="155914"/>
                </a:moveTo>
                <a:cubicBezTo>
                  <a:pt x="6758033" y="155268"/>
                  <a:pt x="6742104" y="157434"/>
                  <a:pt x="6713367" y="162410"/>
                </a:cubicBezTo>
                <a:lnTo>
                  <a:pt x="6717045" y="199343"/>
                </a:lnTo>
                <a:cubicBezTo>
                  <a:pt x="6735214" y="195744"/>
                  <a:pt x="6749797" y="193270"/>
                  <a:pt x="6760797" y="191922"/>
                </a:cubicBezTo>
                <a:cubicBezTo>
                  <a:pt x="6763263" y="178801"/>
                  <a:pt x="6764719" y="169680"/>
                  <a:pt x="6765163" y="164561"/>
                </a:cubicBezTo>
                <a:cubicBezTo>
                  <a:pt x="6765608" y="159441"/>
                  <a:pt x="6764271" y="156559"/>
                  <a:pt x="6761151" y="155914"/>
                </a:cubicBezTo>
                <a:close/>
                <a:moveTo>
                  <a:pt x="6429927" y="151698"/>
                </a:moveTo>
                <a:cubicBezTo>
                  <a:pt x="6433710" y="150278"/>
                  <a:pt x="6442577" y="152329"/>
                  <a:pt x="6456527" y="157850"/>
                </a:cubicBezTo>
                <a:cubicBezTo>
                  <a:pt x="6484425" y="168891"/>
                  <a:pt x="6504473" y="179331"/>
                  <a:pt x="6516669" y="189169"/>
                </a:cubicBezTo>
                <a:cubicBezTo>
                  <a:pt x="6528866" y="199006"/>
                  <a:pt x="6534681" y="211511"/>
                  <a:pt x="6534115" y="226683"/>
                </a:cubicBezTo>
                <a:cubicBezTo>
                  <a:pt x="6533547" y="241854"/>
                  <a:pt x="6526998" y="244217"/>
                  <a:pt x="6514465" y="233770"/>
                </a:cubicBezTo>
                <a:cubicBezTo>
                  <a:pt x="6501931" y="223323"/>
                  <a:pt x="6488878" y="212751"/>
                  <a:pt x="6475305" y="202053"/>
                </a:cubicBezTo>
                <a:cubicBezTo>
                  <a:pt x="6461732" y="191355"/>
                  <a:pt x="6447905" y="179460"/>
                  <a:pt x="6433823" y="166368"/>
                </a:cubicBezTo>
                <a:cubicBezTo>
                  <a:pt x="6427441" y="158007"/>
                  <a:pt x="6426143" y="153117"/>
                  <a:pt x="6429927" y="151698"/>
                </a:cubicBezTo>
                <a:close/>
                <a:moveTo>
                  <a:pt x="3816209" y="142596"/>
                </a:moveTo>
                <a:cubicBezTo>
                  <a:pt x="3812548" y="142738"/>
                  <a:pt x="3807675" y="143258"/>
                  <a:pt x="3801587" y="144158"/>
                </a:cubicBezTo>
                <a:cubicBezTo>
                  <a:pt x="3789412" y="145958"/>
                  <a:pt x="3774620" y="148041"/>
                  <a:pt x="3757211" y="150407"/>
                </a:cubicBezTo>
                <a:cubicBezTo>
                  <a:pt x="3758975" y="176664"/>
                  <a:pt x="3760244" y="194776"/>
                  <a:pt x="3761019" y="204742"/>
                </a:cubicBezTo>
                <a:cubicBezTo>
                  <a:pt x="3777539" y="203925"/>
                  <a:pt x="3797013" y="201852"/>
                  <a:pt x="3819441" y="198526"/>
                </a:cubicBezTo>
                <a:cubicBezTo>
                  <a:pt x="3821090" y="188616"/>
                  <a:pt x="3822804" y="177245"/>
                  <a:pt x="3824582" y="164410"/>
                </a:cubicBezTo>
                <a:cubicBezTo>
                  <a:pt x="3826360" y="151576"/>
                  <a:pt x="3826016" y="144542"/>
                  <a:pt x="3823549" y="143309"/>
                </a:cubicBezTo>
                <a:cubicBezTo>
                  <a:pt x="3822316" y="142692"/>
                  <a:pt x="3819869" y="142454"/>
                  <a:pt x="3816209" y="142596"/>
                </a:cubicBezTo>
                <a:close/>
                <a:moveTo>
                  <a:pt x="761872" y="132889"/>
                </a:moveTo>
                <a:cubicBezTo>
                  <a:pt x="766605" y="132895"/>
                  <a:pt x="771342" y="134145"/>
                  <a:pt x="776085" y="136640"/>
                </a:cubicBezTo>
                <a:cubicBezTo>
                  <a:pt x="785571" y="141631"/>
                  <a:pt x="790314" y="149525"/>
                  <a:pt x="790314" y="160323"/>
                </a:cubicBezTo>
                <a:cubicBezTo>
                  <a:pt x="790314" y="171107"/>
                  <a:pt x="784818" y="178758"/>
                  <a:pt x="773827" y="183275"/>
                </a:cubicBezTo>
                <a:cubicBezTo>
                  <a:pt x="762835" y="187792"/>
                  <a:pt x="753134" y="187243"/>
                  <a:pt x="744723" y="181629"/>
                </a:cubicBezTo>
                <a:cubicBezTo>
                  <a:pt x="736313" y="176015"/>
                  <a:pt x="732344" y="168350"/>
                  <a:pt x="732817" y="158635"/>
                </a:cubicBezTo>
                <a:cubicBezTo>
                  <a:pt x="733290" y="148919"/>
                  <a:pt x="738248" y="141577"/>
                  <a:pt x="747692" y="136608"/>
                </a:cubicBezTo>
                <a:cubicBezTo>
                  <a:pt x="752413" y="134124"/>
                  <a:pt x="757140" y="132884"/>
                  <a:pt x="761872" y="132889"/>
                </a:cubicBezTo>
                <a:close/>
                <a:moveTo>
                  <a:pt x="1659361" y="128296"/>
                </a:moveTo>
                <a:cubicBezTo>
                  <a:pt x="1675541" y="127212"/>
                  <a:pt x="1689114" y="129585"/>
                  <a:pt x="1700078" y="135414"/>
                </a:cubicBezTo>
                <a:cubicBezTo>
                  <a:pt x="1714698" y="143187"/>
                  <a:pt x="1721137" y="150185"/>
                  <a:pt x="1719394" y="156408"/>
                </a:cubicBezTo>
                <a:cubicBezTo>
                  <a:pt x="1717652" y="162632"/>
                  <a:pt x="1710618" y="165296"/>
                  <a:pt x="1698293" y="164399"/>
                </a:cubicBezTo>
                <a:cubicBezTo>
                  <a:pt x="1685967" y="163503"/>
                  <a:pt x="1668648" y="163055"/>
                  <a:pt x="1646335" y="163055"/>
                </a:cubicBezTo>
                <a:cubicBezTo>
                  <a:pt x="1624050" y="163055"/>
                  <a:pt x="1600109" y="164177"/>
                  <a:pt x="1574512" y="166421"/>
                </a:cubicBezTo>
                <a:cubicBezTo>
                  <a:pt x="1548915" y="168666"/>
                  <a:pt x="1527491" y="171336"/>
                  <a:pt x="1510239" y="174434"/>
                </a:cubicBezTo>
                <a:cubicBezTo>
                  <a:pt x="1492988" y="177531"/>
                  <a:pt x="1477930" y="180457"/>
                  <a:pt x="1465068" y="183210"/>
                </a:cubicBezTo>
                <a:cubicBezTo>
                  <a:pt x="1452204" y="185964"/>
                  <a:pt x="1438817" y="182974"/>
                  <a:pt x="1424907" y="174240"/>
                </a:cubicBezTo>
                <a:cubicBezTo>
                  <a:pt x="1412302" y="160373"/>
                  <a:pt x="1411406" y="154125"/>
                  <a:pt x="1422218" y="155494"/>
                </a:cubicBezTo>
                <a:cubicBezTo>
                  <a:pt x="1433031" y="156864"/>
                  <a:pt x="1451555" y="156433"/>
                  <a:pt x="1477790" y="154204"/>
                </a:cubicBezTo>
                <a:cubicBezTo>
                  <a:pt x="1504026" y="151974"/>
                  <a:pt x="1532032" y="148600"/>
                  <a:pt x="1561810" y="144083"/>
                </a:cubicBezTo>
                <a:cubicBezTo>
                  <a:pt x="1591587" y="139566"/>
                  <a:pt x="1618421" y="135049"/>
                  <a:pt x="1642312" y="130531"/>
                </a:cubicBezTo>
                <a:cubicBezTo>
                  <a:pt x="1648285" y="129402"/>
                  <a:pt x="1653968" y="128657"/>
                  <a:pt x="1659361" y="128296"/>
                </a:cubicBezTo>
                <a:close/>
                <a:moveTo>
                  <a:pt x="6771931" y="126762"/>
                </a:moveTo>
                <a:cubicBezTo>
                  <a:pt x="6775274" y="126669"/>
                  <a:pt x="6779159" y="127577"/>
                  <a:pt x="6783587" y="129488"/>
                </a:cubicBezTo>
                <a:cubicBezTo>
                  <a:pt x="6792441" y="133310"/>
                  <a:pt x="6800049" y="138182"/>
                  <a:pt x="6806409" y="144104"/>
                </a:cubicBezTo>
                <a:cubicBezTo>
                  <a:pt x="6812769" y="150027"/>
                  <a:pt x="6812661" y="155562"/>
                  <a:pt x="6806087" y="160710"/>
                </a:cubicBezTo>
                <a:cubicBezTo>
                  <a:pt x="6799511" y="165859"/>
                  <a:pt x="6792897" y="176771"/>
                  <a:pt x="6786243" y="193449"/>
                </a:cubicBezTo>
                <a:cubicBezTo>
                  <a:pt x="6797945" y="205337"/>
                  <a:pt x="6796937" y="211564"/>
                  <a:pt x="6783221" y="212131"/>
                </a:cubicBezTo>
                <a:cubicBezTo>
                  <a:pt x="6769505" y="212697"/>
                  <a:pt x="6748206" y="215096"/>
                  <a:pt x="6719325" y="219326"/>
                </a:cubicBezTo>
                <a:cubicBezTo>
                  <a:pt x="6714405" y="234899"/>
                  <a:pt x="6709021" y="238158"/>
                  <a:pt x="6703171" y="229102"/>
                </a:cubicBezTo>
                <a:cubicBezTo>
                  <a:pt x="6697319" y="220047"/>
                  <a:pt x="6693275" y="207918"/>
                  <a:pt x="6691039" y="192718"/>
                </a:cubicBezTo>
                <a:cubicBezTo>
                  <a:pt x="6688801" y="177517"/>
                  <a:pt x="6685187" y="165600"/>
                  <a:pt x="6680197" y="156968"/>
                </a:cubicBezTo>
                <a:cubicBezTo>
                  <a:pt x="6675207" y="148335"/>
                  <a:pt x="6676333" y="144018"/>
                  <a:pt x="6683575" y="144018"/>
                </a:cubicBezTo>
                <a:cubicBezTo>
                  <a:pt x="6689354" y="144018"/>
                  <a:pt x="6694627" y="144463"/>
                  <a:pt x="6699395" y="145352"/>
                </a:cubicBezTo>
                <a:cubicBezTo>
                  <a:pt x="6704163" y="146241"/>
                  <a:pt x="6714915" y="144961"/>
                  <a:pt x="6731650" y="141512"/>
                </a:cubicBezTo>
                <a:cubicBezTo>
                  <a:pt x="6748385" y="138064"/>
                  <a:pt x="6759011" y="134242"/>
                  <a:pt x="6763529" y="130047"/>
                </a:cubicBezTo>
                <a:cubicBezTo>
                  <a:pt x="6765787" y="127950"/>
                  <a:pt x="6768588" y="126855"/>
                  <a:pt x="6771931" y="126762"/>
                </a:cubicBezTo>
                <a:close/>
                <a:moveTo>
                  <a:pt x="3831089" y="113584"/>
                </a:moveTo>
                <a:cubicBezTo>
                  <a:pt x="3835301" y="113726"/>
                  <a:pt x="3840026" y="114979"/>
                  <a:pt x="3845264" y="117346"/>
                </a:cubicBezTo>
                <a:cubicBezTo>
                  <a:pt x="3855739" y="122078"/>
                  <a:pt x="3864380" y="127115"/>
                  <a:pt x="3871184" y="132457"/>
                </a:cubicBezTo>
                <a:cubicBezTo>
                  <a:pt x="3877988" y="137798"/>
                  <a:pt x="3877451" y="143746"/>
                  <a:pt x="3869570" y="150299"/>
                </a:cubicBezTo>
                <a:cubicBezTo>
                  <a:pt x="3861691" y="156853"/>
                  <a:pt x="3852588" y="173072"/>
                  <a:pt x="3842263" y="198956"/>
                </a:cubicBezTo>
                <a:cubicBezTo>
                  <a:pt x="3855757" y="212464"/>
                  <a:pt x="3857787" y="219530"/>
                  <a:pt x="3848351" y="220154"/>
                </a:cubicBezTo>
                <a:cubicBezTo>
                  <a:pt x="3838915" y="220778"/>
                  <a:pt x="3827719" y="221316"/>
                  <a:pt x="3814762" y="221767"/>
                </a:cubicBezTo>
                <a:cubicBezTo>
                  <a:pt x="3801806" y="222219"/>
                  <a:pt x="3783877" y="223671"/>
                  <a:pt x="3760976" y="226123"/>
                </a:cubicBezTo>
                <a:cubicBezTo>
                  <a:pt x="3760115" y="238986"/>
                  <a:pt x="3756889" y="246314"/>
                  <a:pt x="3751296" y="248107"/>
                </a:cubicBezTo>
                <a:cubicBezTo>
                  <a:pt x="3745703" y="249899"/>
                  <a:pt x="3741681" y="241535"/>
                  <a:pt x="3739229" y="223015"/>
                </a:cubicBezTo>
                <a:cubicBezTo>
                  <a:pt x="3736777" y="204495"/>
                  <a:pt x="3734203" y="187605"/>
                  <a:pt x="3731507" y="172347"/>
                </a:cubicBezTo>
                <a:cubicBezTo>
                  <a:pt x="3728811" y="157089"/>
                  <a:pt x="3725645" y="145176"/>
                  <a:pt x="3722010" y="136608"/>
                </a:cubicBezTo>
                <a:cubicBezTo>
                  <a:pt x="3718374" y="128040"/>
                  <a:pt x="3720884" y="124466"/>
                  <a:pt x="3729538" y="125885"/>
                </a:cubicBezTo>
                <a:cubicBezTo>
                  <a:pt x="3738193" y="127305"/>
                  <a:pt x="3744201" y="128653"/>
                  <a:pt x="3747564" y="129929"/>
                </a:cubicBezTo>
                <a:cubicBezTo>
                  <a:pt x="3750927" y="131205"/>
                  <a:pt x="3761463" y="130983"/>
                  <a:pt x="3779173" y="129262"/>
                </a:cubicBezTo>
                <a:cubicBezTo>
                  <a:pt x="3800010" y="124917"/>
                  <a:pt x="3813615" y="120662"/>
                  <a:pt x="3819989" y="116496"/>
                </a:cubicBezTo>
                <a:cubicBezTo>
                  <a:pt x="3823177" y="114413"/>
                  <a:pt x="3826876" y="113442"/>
                  <a:pt x="3831089" y="113584"/>
                </a:cubicBezTo>
                <a:close/>
                <a:moveTo>
                  <a:pt x="2200767" y="102829"/>
                </a:moveTo>
                <a:cubicBezTo>
                  <a:pt x="2204167" y="102469"/>
                  <a:pt x="2208502" y="103235"/>
                  <a:pt x="2213772" y="105128"/>
                </a:cubicBezTo>
                <a:cubicBezTo>
                  <a:pt x="2228098" y="109788"/>
                  <a:pt x="2232701" y="114911"/>
                  <a:pt x="2227582" y="120497"/>
                </a:cubicBezTo>
                <a:cubicBezTo>
                  <a:pt x="2222463" y="126082"/>
                  <a:pt x="2218842" y="132478"/>
                  <a:pt x="2216719" y="139684"/>
                </a:cubicBezTo>
                <a:cubicBezTo>
                  <a:pt x="2214597" y="146890"/>
                  <a:pt x="2211328" y="170820"/>
                  <a:pt x="2206911" y="211475"/>
                </a:cubicBezTo>
                <a:cubicBezTo>
                  <a:pt x="2218512" y="204821"/>
                  <a:pt x="2230185" y="198884"/>
                  <a:pt x="2241929" y="193664"/>
                </a:cubicBezTo>
                <a:cubicBezTo>
                  <a:pt x="2253674" y="188444"/>
                  <a:pt x="2257073" y="188333"/>
                  <a:pt x="2252125" y="193331"/>
                </a:cubicBezTo>
                <a:cubicBezTo>
                  <a:pt x="2247178" y="198328"/>
                  <a:pt x="2237799" y="207789"/>
                  <a:pt x="2223990" y="221714"/>
                </a:cubicBezTo>
                <a:cubicBezTo>
                  <a:pt x="2210180" y="235638"/>
                  <a:pt x="2199762" y="247565"/>
                  <a:pt x="2192735" y="257496"/>
                </a:cubicBezTo>
                <a:cubicBezTo>
                  <a:pt x="2185709" y="267427"/>
                  <a:pt x="2178865" y="266487"/>
                  <a:pt x="2172204" y="254678"/>
                </a:cubicBezTo>
                <a:cubicBezTo>
                  <a:pt x="2165543" y="242869"/>
                  <a:pt x="2164733" y="234570"/>
                  <a:pt x="2169773" y="229780"/>
                </a:cubicBezTo>
                <a:cubicBezTo>
                  <a:pt x="2174814" y="224990"/>
                  <a:pt x="2178861" y="217795"/>
                  <a:pt x="2181916" y="208194"/>
                </a:cubicBezTo>
                <a:cubicBezTo>
                  <a:pt x="2184970" y="198594"/>
                  <a:pt x="2187175" y="186379"/>
                  <a:pt x="2188530" y="171552"/>
                </a:cubicBezTo>
                <a:cubicBezTo>
                  <a:pt x="2189885" y="156724"/>
                  <a:pt x="2190785" y="146650"/>
                  <a:pt x="2191230" y="141330"/>
                </a:cubicBezTo>
                <a:cubicBezTo>
                  <a:pt x="2191674" y="136009"/>
                  <a:pt x="2188333" y="134665"/>
                  <a:pt x="2181206" y="137296"/>
                </a:cubicBezTo>
                <a:cubicBezTo>
                  <a:pt x="2174079" y="139928"/>
                  <a:pt x="2167113" y="142853"/>
                  <a:pt x="2160309" y="146073"/>
                </a:cubicBezTo>
                <a:cubicBezTo>
                  <a:pt x="2153504" y="149292"/>
                  <a:pt x="2145147" y="147758"/>
                  <a:pt x="2135238" y="141469"/>
                </a:cubicBezTo>
                <a:cubicBezTo>
                  <a:pt x="2125329" y="135181"/>
                  <a:pt x="2125813" y="131130"/>
                  <a:pt x="2136690" y="129316"/>
                </a:cubicBezTo>
                <a:cubicBezTo>
                  <a:pt x="2147567" y="127502"/>
                  <a:pt x="2158968" y="124684"/>
                  <a:pt x="2170892" y="120863"/>
                </a:cubicBezTo>
                <a:cubicBezTo>
                  <a:pt x="2182816" y="117041"/>
                  <a:pt x="2190308" y="112517"/>
                  <a:pt x="2193370" y="107290"/>
                </a:cubicBezTo>
                <a:cubicBezTo>
                  <a:pt x="2194901" y="104676"/>
                  <a:pt x="2197366" y="103189"/>
                  <a:pt x="2200767" y="102829"/>
                </a:cubicBezTo>
                <a:close/>
                <a:moveTo>
                  <a:pt x="2659435" y="94203"/>
                </a:moveTo>
                <a:cubicBezTo>
                  <a:pt x="2655201" y="94438"/>
                  <a:pt x="2649474" y="95118"/>
                  <a:pt x="2642254" y="96244"/>
                </a:cubicBezTo>
                <a:cubicBezTo>
                  <a:pt x="2627813" y="98495"/>
                  <a:pt x="2611896" y="100804"/>
                  <a:pt x="2594501" y="103170"/>
                </a:cubicBezTo>
                <a:cubicBezTo>
                  <a:pt x="2594501" y="109652"/>
                  <a:pt x="2594688" y="113359"/>
                  <a:pt x="2595060" y="114291"/>
                </a:cubicBezTo>
                <a:cubicBezTo>
                  <a:pt x="2604568" y="113502"/>
                  <a:pt x="2614907" y="111057"/>
                  <a:pt x="2626078" y="106956"/>
                </a:cubicBezTo>
                <a:cubicBezTo>
                  <a:pt x="2637249" y="102855"/>
                  <a:pt x="2645803" y="104181"/>
                  <a:pt x="2651740" y="110936"/>
                </a:cubicBezTo>
                <a:cubicBezTo>
                  <a:pt x="2657677" y="117690"/>
                  <a:pt x="2653292" y="122662"/>
                  <a:pt x="2638586" y="125853"/>
                </a:cubicBezTo>
                <a:cubicBezTo>
                  <a:pt x="2623881" y="129044"/>
                  <a:pt x="2610089" y="131005"/>
                  <a:pt x="2597211" y="131736"/>
                </a:cubicBezTo>
                <a:cubicBezTo>
                  <a:pt x="2598115" y="135464"/>
                  <a:pt x="2598566" y="138648"/>
                  <a:pt x="2598566" y="141287"/>
                </a:cubicBezTo>
                <a:cubicBezTo>
                  <a:pt x="2609350" y="138920"/>
                  <a:pt x="2619880" y="136307"/>
                  <a:pt x="2630154" y="133446"/>
                </a:cubicBezTo>
                <a:cubicBezTo>
                  <a:pt x="2640429" y="130585"/>
                  <a:pt x="2648531" y="132267"/>
                  <a:pt x="2654461" y="138490"/>
                </a:cubicBezTo>
                <a:cubicBezTo>
                  <a:pt x="2660391" y="144714"/>
                  <a:pt x="2656945" y="149461"/>
                  <a:pt x="2644125" y="152730"/>
                </a:cubicBezTo>
                <a:cubicBezTo>
                  <a:pt x="2631305" y="156000"/>
                  <a:pt x="2616564" y="158022"/>
                  <a:pt x="2599900" y="158796"/>
                </a:cubicBezTo>
                <a:lnTo>
                  <a:pt x="2600911" y="172347"/>
                </a:lnTo>
                <a:cubicBezTo>
                  <a:pt x="2601929" y="171573"/>
                  <a:pt x="2610713" y="169809"/>
                  <a:pt x="2627261" y="167056"/>
                </a:cubicBezTo>
                <a:cubicBezTo>
                  <a:pt x="2643810" y="164303"/>
                  <a:pt x="2654013" y="162926"/>
                  <a:pt x="2657870" y="162926"/>
                </a:cubicBezTo>
                <a:cubicBezTo>
                  <a:pt x="2662631" y="162926"/>
                  <a:pt x="2666310" y="162912"/>
                  <a:pt x="2668905" y="162883"/>
                </a:cubicBezTo>
                <a:cubicBezTo>
                  <a:pt x="2671386" y="138576"/>
                  <a:pt x="2672422" y="121486"/>
                  <a:pt x="2672013" y="111613"/>
                </a:cubicBezTo>
                <a:cubicBezTo>
                  <a:pt x="2671605" y="101740"/>
                  <a:pt x="2670153" y="96147"/>
                  <a:pt x="2667658" y="94835"/>
                </a:cubicBezTo>
                <a:cubicBezTo>
                  <a:pt x="2666410" y="94179"/>
                  <a:pt x="2663669" y="93968"/>
                  <a:pt x="2659435" y="94203"/>
                </a:cubicBezTo>
                <a:close/>
                <a:moveTo>
                  <a:pt x="6784162" y="80082"/>
                </a:moveTo>
                <a:cubicBezTo>
                  <a:pt x="6789643" y="80650"/>
                  <a:pt x="6794102" y="82413"/>
                  <a:pt x="6797536" y="85371"/>
                </a:cubicBezTo>
                <a:cubicBezTo>
                  <a:pt x="6804405" y="91286"/>
                  <a:pt x="6803261" y="96251"/>
                  <a:pt x="6794105" y="100266"/>
                </a:cubicBezTo>
                <a:cubicBezTo>
                  <a:pt x="6784949" y="104282"/>
                  <a:pt x="6768863" y="107877"/>
                  <a:pt x="6745847" y="111054"/>
                </a:cubicBezTo>
                <a:cubicBezTo>
                  <a:pt x="6722831" y="114230"/>
                  <a:pt x="6705787" y="113001"/>
                  <a:pt x="6694717" y="107365"/>
                </a:cubicBezTo>
                <a:cubicBezTo>
                  <a:pt x="6683646" y="101729"/>
                  <a:pt x="6682406" y="97904"/>
                  <a:pt x="6690995" y="95889"/>
                </a:cubicBezTo>
                <a:cubicBezTo>
                  <a:pt x="6699585" y="93874"/>
                  <a:pt x="6710398" y="91935"/>
                  <a:pt x="6723433" y="90071"/>
                </a:cubicBezTo>
                <a:cubicBezTo>
                  <a:pt x="6735851" y="88307"/>
                  <a:pt x="6749589" y="85604"/>
                  <a:pt x="6764647" y="81961"/>
                </a:cubicBezTo>
                <a:cubicBezTo>
                  <a:pt x="6772175" y="80140"/>
                  <a:pt x="6778681" y="79513"/>
                  <a:pt x="6784162" y="80082"/>
                </a:cubicBezTo>
                <a:close/>
                <a:moveTo>
                  <a:pt x="4882663" y="77893"/>
                </a:moveTo>
                <a:cubicBezTo>
                  <a:pt x="4877117" y="78533"/>
                  <a:pt x="4869299" y="80484"/>
                  <a:pt x="4859211" y="83746"/>
                </a:cubicBezTo>
                <a:lnTo>
                  <a:pt x="4859211" y="143997"/>
                </a:lnTo>
                <a:cubicBezTo>
                  <a:pt x="4861506" y="142448"/>
                  <a:pt x="4866654" y="140487"/>
                  <a:pt x="4874655" y="138114"/>
                </a:cubicBezTo>
                <a:cubicBezTo>
                  <a:pt x="4882657" y="135741"/>
                  <a:pt x="4888609" y="137680"/>
                  <a:pt x="4892509" y="143932"/>
                </a:cubicBezTo>
                <a:cubicBezTo>
                  <a:pt x="4896410" y="150185"/>
                  <a:pt x="4893728" y="154709"/>
                  <a:pt x="4884464" y="157505"/>
                </a:cubicBezTo>
                <a:cubicBezTo>
                  <a:pt x="4875201" y="160302"/>
                  <a:pt x="4866338" y="161700"/>
                  <a:pt x="4857877" y="161700"/>
                </a:cubicBezTo>
                <a:lnTo>
                  <a:pt x="4857877" y="226338"/>
                </a:lnTo>
                <a:cubicBezTo>
                  <a:pt x="4870081" y="224546"/>
                  <a:pt x="4881173" y="223650"/>
                  <a:pt x="4891154" y="223650"/>
                </a:cubicBezTo>
                <a:cubicBezTo>
                  <a:pt x="4894051" y="217139"/>
                  <a:pt x="4895499" y="206362"/>
                  <a:pt x="4895499" y="191320"/>
                </a:cubicBezTo>
                <a:lnTo>
                  <a:pt x="4895499" y="126531"/>
                </a:lnTo>
                <a:cubicBezTo>
                  <a:pt x="4895499" y="99413"/>
                  <a:pt x="4894495" y="83872"/>
                  <a:pt x="4892488" y="79907"/>
                </a:cubicBezTo>
                <a:cubicBezTo>
                  <a:pt x="4891484" y="77924"/>
                  <a:pt x="4888209" y="77253"/>
                  <a:pt x="4882663" y="77893"/>
                </a:cubicBezTo>
                <a:close/>
                <a:moveTo>
                  <a:pt x="4327016" y="77874"/>
                </a:moveTo>
                <a:lnTo>
                  <a:pt x="4358206" y="77874"/>
                </a:lnTo>
                <a:lnTo>
                  <a:pt x="4358206" y="144018"/>
                </a:lnTo>
                <a:lnTo>
                  <a:pt x="4424350" y="144018"/>
                </a:lnTo>
                <a:lnTo>
                  <a:pt x="4424350" y="172498"/>
                </a:lnTo>
                <a:lnTo>
                  <a:pt x="4358206" y="172498"/>
                </a:lnTo>
                <a:lnTo>
                  <a:pt x="4358206" y="238642"/>
                </a:lnTo>
                <a:lnTo>
                  <a:pt x="4327016" y="238642"/>
                </a:lnTo>
                <a:lnTo>
                  <a:pt x="4327016" y="172498"/>
                </a:lnTo>
                <a:lnTo>
                  <a:pt x="4260871" y="172498"/>
                </a:lnTo>
                <a:lnTo>
                  <a:pt x="4260871" y="144018"/>
                </a:lnTo>
                <a:lnTo>
                  <a:pt x="4327016" y="144018"/>
                </a:lnTo>
                <a:close/>
                <a:moveTo>
                  <a:pt x="3250691" y="77874"/>
                </a:moveTo>
                <a:lnTo>
                  <a:pt x="3281880" y="77874"/>
                </a:lnTo>
                <a:lnTo>
                  <a:pt x="3281880" y="144018"/>
                </a:lnTo>
                <a:lnTo>
                  <a:pt x="3348025" y="144018"/>
                </a:lnTo>
                <a:lnTo>
                  <a:pt x="3348025" y="172498"/>
                </a:lnTo>
                <a:lnTo>
                  <a:pt x="3281880" y="172498"/>
                </a:lnTo>
                <a:lnTo>
                  <a:pt x="3281880" y="238642"/>
                </a:lnTo>
                <a:lnTo>
                  <a:pt x="3250691" y="238642"/>
                </a:lnTo>
                <a:lnTo>
                  <a:pt x="3250691" y="172498"/>
                </a:lnTo>
                <a:lnTo>
                  <a:pt x="3184546" y="172498"/>
                </a:lnTo>
                <a:lnTo>
                  <a:pt x="3184546" y="144018"/>
                </a:lnTo>
                <a:lnTo>
                  <a:pt x="3250691" y="144018"/>
                </a:lnTo>
                <a:close/>
                <a:moveTo>
                  <a:pt x="1812562" y="71141"/>
                </a:moveTo>
                <a:cubicBezTo>
                  <a:pt x="1820693" y="71141"/>
                  <a:pt x="1829039" y="73737"/>
                  <a:pt x="1837600" y="78928"/>
                </a:cubicBezTo>
                <a:cubicBezTo>
                  <a:pt x="1846161" y="84119"/>
                  <a:pt x="1848854" y="90171"/>
                  <a:pt x="1845677" y="97083"/>
                </a:cubicBezTo>
                <a:cubicBezTo>
                  <a:pt x="1842501" y="103995"/>
                  <a:pt x="1840490" y="119633"/>
                  <a:pt x="1839644" y="143997"/>
                </a:cubicBezTo>
                <a:cubicBezTo>
                  <a:pt x="1846527" y="142391"/>
                  <a:pt x="1856755" y="138390"/>
                  <a:pt x="1870328" y="131994"/>
                </a:cubicBezTo>
                <a:cubicBezTo>
                  <a:pt x="1883901" y="125598"/>
                  <a:pt x="1893653" y="126100"/>
                  <a:pt x="1899582" y="133500"/>
                </a:cubicBezTo>
                <a:cubicBezTo>
                  <a:pt x="1905512" y="140899"/>
                  <a:pt x="1899529" y="148349"/>
                  <a:pt x="1881632" y="155849"/>
                </a:cubicBezTo>
                <a:cubicBezTo>
                  <a:pt x="1863735" y="163349"/>
                  <a:pt x="1849610" y="165751"/>
                  <a:pt x="1839257" y="163055"/>
                </a:cubicBezTo>
                <a:cubicBezTo>
                  <a:pt x="1837665" y="187419"/>
                  <a:pt x="1836654" y="204441"/>
                  <a:pt x="1836223" y="214121"/>
                </a:cubicBezTo>
                <a:cubicBezTo>
                  <a:pt x="1835793" y="223800"/>
                  <a:pt x="1835600" y="228705"/>
                  <a:pt x="1835643" y="228834"/>
                </a:cubicBezTo>
                <a:cubicBezTo>
                  <a:pt x="1835686" y="228963"/>
                  <a:pt x="1837966" y="227780"/>
                  <a:pt x="1842483" y="225284"/>
                </a:cubicBezTo>
                <a:cubicBezTo>
                  <a:pt x="1847000" y="222789"/>
                  <a:pt x="1858455" y="217164"/>
                  <a:pt x="1876846" y="208410"/>
                </a:cubicBezTo>
                <a:cubicBezTo>
                  <a:pt x="1895237" y="199655"/>
                  <a:pt x="1902189" y="198952"/>
                  <a:pt x="1897700" y="206302"/>
                </a:cubicBezTo>
                <a:cubicBezTo>
                  <a:pt x="1893212" y="213651"/>
                  <a:pt x="1881098" y="225173"/>
                  <a:pt x="1861359" y="240869"/>
                </a:cubicBezTo>
                <a:cubicBezTo>
                  <a:pt x="1841619" y="256564"/>
                  <a:pt x="1828899" y="268215"/>
                  <a:pt x="1823199" y="275823"/>
                </a:cubicBezTo>
                <a:cubicBezTo>
                  <a:pt x="1817499" y="283430"/>
                  <a:pt x="1811870" y="285112"/>
                  <a:pt x="1806314" y="280867"/>
                </a:cubicBezTo>
                <a:cubicBezTo>
                  <a:pt x="1800757" y="276622"/>
                  <a:pt x="1797247" y="270929"/>
                  <a:pt x="1795784" y="263788"/>
                </a:cubicBezTo>
                <a:cubicBezTo>
                  <a:pt x="1794321" y="256646"/>
                  <a:pt x="1794716" y="251498"/>
                  <a:pt x="1796967" y="248343"/>
                </a:cubicBezTo>
                <a:cubicBezTo>
                  <a:pt x="1799219" y="245189"/>
                  <a:pt x="1802370" y="240869"/>
                  <a:pt x="1806421" y="235383"/>
                </a:cubicBezTo>
                <a:cubicBezTo>
                  <a:pt x="1810472" y="229898"/>
                  <a:pt x="1812946" y="205886"/>
                  <a:pt x="1813843" y="163345"/>
                </a:cubicBezTo>
                <a:cubicBezTo>
                  <a:pt x="1814738" y="120805"/>
                  <a:pt x="1812261" y="94803"/>
                  <a:pt x="1806410" y="85338"/>
                </a:cubicBezTo>
                <a:cubicBezTo>
                  <a:pt x="1800559" y="75874"/>
                  <a:pt x="1802610" y="71141"/>
                  <a:pt x="1812562" y="71141"/>
                </a:cubicBezTo>
                <a:close/>
                <a:moveTo>
                  <a:pt x="1098187" y="71141"/>
                </a:moveTo>
                <a:cubicBezTo>
                  <a:pt x="1106318" y="71141"/>
                  <a:pt x="1114664" y="73737"/>
                  <a:pt x="1123225" y="78928"/>
                </a:cubicBezTo>
                <a:cubicBezTo>
                  <a:pt x="1131786" y="84119"/>
                  <a:pt x="1134479" y="90171"/>
                  <a:pt x="1131302" y="97083"/>
                </a:cubicBezTo>
                <a:cubicBezTo>
                  <a:pt x="1128126" y="103995"/>
                  <a:pt x="1126115" y="119633"/>
                  <a:pt x="1125269" y="143997"/>
                </a:cubicBezTo>
                <a:cubicBezTo>
                  <a:pt x="1132152" y="142391"/>
                  <a:pt x="1142380" y="138390"/>
                  <a:pt x="1155953" y="131994"/>
                </a:cubicBezTo>
                <a:cubicBezTo>
                  <a:pt x="1169526" y="125598"/>
                  <a:pt x="1179278" y="126100"/>
                  <a:pt x="1185207" y="133500"/>
                </a:cubicBezTo>
                <a:cubicBezTo>
                  <a:pt x="1191137" y="140899"/>
                  <a:pt x="1185154" y="148349"/>
                  <a:pt x="1167257" y="155849"/>
                </a:cubicBezTo>
                <a:cubicBezTo>
                  <a:pt x="1149360" y="163349"/>
                  <a:pt x="1135235" y="165751"/>
                  <a:pt x="1124882" y="163055"/>
                </a:cubicBezTo>
                <a:cubicBezTo>
                  <a:pt x="1123290" y="187419"/>
                  <a:pt x="1122279" y="204441"/>
                  <a:pt x="1121849" y="214121"/>
                </a:cubicBezTo>
                <a:cubicBezTo>
                  <a:pt x="1121419" y="223800"/>
                  <a:pt x="1121225" y="228705"/>
                  <a:pt x="1121268" y="228834"/>
                </a:cubicBezTo>
                <a:cubicBezTo>
                  <a:pt x="1121311" y="228963"/>
                  <a:pt x="1123591" y="227780"/>
                  <a:pt x="1128109" y="225284"/>
                </a:cubicBezTo>
                <a:cubicBezTo>
                  <a:pt x="1132625" y="222789"/>
                  <a:pt x="1144080" y="217164"/>
                  <a:pt x="1162471" y="208410"/>
                </a:cubicBezTo>
                <a:cubicBezTo>
                  <a:pt x="1180862" y="199655"/>
                  <a:pt x="1187813" y="198952"/>
                  <a:pt x="1183325" y="206302"/>
                </a:cubicBezTo>
                <a:cubicBezTo>
                  <a:pt x="1178837" y="213651"/>
                  <a:pt x="1166723" y="225173"/>
                  <a:pt x="1146984" y="240869"/>
                </a:cubicBezTo>
                <a:cubicBezTo>
                  <a:pt x="1127244" y="256564"/>
                  <a:pt x="1114524" y="268215"/>
                  <a:pt x="1108824" y="275823"/>
                </a:cubicBezTo>
                <a:cubicBezTo>
                  <a:pt x="1103124" y="283430"/>
                  <a:pt x="1097495" y="285112"/>
                  <a:pt x="1091939" y="280867"/>
                </a:cubicBezTo>
                <a:cubicBezTo>
                  <a:pt x="1086382" y="276622"/>
                  <a:pt x="1082872" y="270929"/>
                  <a:pt x="1081409" y="263788"/>
                </a:cubicBezTo>
                <a:cubicBezTo>
                  <a:pt x="1079947" y="256646"/>
                  <a:pt x="1080341" y="251498"/>
                  <a:pt x="1082592" y="248343"/>
                </a:cubicBezTo>
                <a:cubicBezTo>
                  <a:pt x="1084844" y="245189"/>
                  <a:pt x="1087995" y="240869"/>
                  <a:pt x="1092046" y="235383"/>
                </a:cubicBezTo>
                <a:cubicBezTo>
                  <a:pt x="1096097" y="229898"/>
                  <a:pt x="1098571" y="205886"/>
                  <a:pt x="1099468" y="163345"/>
                </a:cubicBezTo>
                <a:cubicBezTo>
                  <a:pt x="1100363" y="120805"/>
                  <a:pt x="1097886" y="94803"/>
                  <a:pt x="1092035" y="85338"/>
                </a:cubicBezTo>
                <a:cubicBezTo>
                  <a:pt x="1086185" y="75874"/>
                  <a:pt x="1088235" y="71141"/>
                  <a:pt x="1098187" y="71141"/>
                </a:cubicBezTo>
                <a:close/>
                <a:moveTo>
                  <a:pt x="4707024" y="70550"/>
                </a:moveTo>
                <a:cubicBezTo>
                  <a:pt x="4697265" y="70127"/>
                  <a:pt x="4688435" y="75340"/>
                  <a:pt x="4680534" y="86188"/>
                </a:cubicBezTo>
                <a:cubicBezTo>
                  <a:pt x="4672632" y="97036"/>
                  <a:pt x="4667355" y="114556"/>
                  <a:pt x="4664702" y="138748"/>
                </a:cubicBezTo>
                <a:cubicBezTo>
                  <a:pt x="4662064" y="162926"/>
                  <a:pt x="4662960" y="184526"/>
                  <a:pt x="4667391" y="203548"/>
                </a:cubicBezTo>
                <a:cubicBezTo>
                  <a:pt x="4671822" y="222570"/>
                  <a:pt x="4678673" y="235624"/>
                  <a:pt x="4687944" y="242708"/>
                </a:cubicBezTo>
                <a:cubicBezTo>
                  <a:pt x="4697215" y="249792"/>
                  <a:pt x="4706522" y="251280"/>
                  <a:pt x="4715865" y="247171"/>
                </a:cubicBezTo>
                <a:cubicBezTo>
                  <a:pt x="4725207" y="243063"/>
                  <a:pt x="4732280" y="233810"/>
                  <a:pt x="4737084" y="219412"/>
                </a:cubicBezTo>
                <a:cubicBezTo>
                  <a:pt x="4741888" y="205014"/>
                  <a:pt x="4744290" y="189147"/>
                  <a:pt x="4744290" y="171810"/>
                </a:cubicBezTo>
                <a:cubicBezTo>
                  <a:pt x="4744290" y="154472"/>
                  <a:pt x="4743630" y="138759"/>
                  <a:pt x="4742311" y="124670"/>
                </a:cubicBezTo>
                <a:cubicBezTo>
                  <a:pt x="4740992" y="110581"/>
                  <a:pt x="4737220" y="98144"/>
                  <a:pt x="4730997" y="87360"/>
                </a:cubicBezTo>
                <a:cubicBezTo>
                  <a:pt x="4724773" y="76576"/>
                  <a:pt x="4716782" y="70973"/>
                  <a:pt x="4707024" y="70550"/>
                </a:cubicBezTo>
                <a:close/>
                <a:moveTo>
                  <a:pt x="543884" y="69578"/>
                </a:moveTo>
                <a:lnTo>
                  <a:pt x="537407" y="72464"/>
                </a:lnTo>
                <a:cubicBezTo>
                  <a:pt x="523661" y="75268"/>
                  <a:pt x="511118" y="77831"/>
                  <a:pt x="499774" y="80154"/>
                </a:cubicBezTo>
                <a:lnTo>
                  <a:pt x="498634" y="110269"/>
                </a:lnTo>
                <a:cubicBezTo>
                  <a:pt x="500929" y="110269"/>
                  <a:pt x="505374" y="109537"/>
                  <a:pt x="511971" y="108075"/>
                </a:cubicBezTo>
                <a:cubicBezTo>
                  <a:pt x="521177" y="97556"/>
                  <a:pt x="529125" y="88204"/>
                  <a:pt x="535812" y="80017"/>
                </a:cubicBezTo>
                <a:close/>
                <a:moveTo>
                  <a:pt x="2593141" y="60142"/>
                </a:moveTo>
                <a:cubicBezTo>
                  <a:pt x="2596528" y="60251"/>
                  <a:pt x="2600660" y="61204"/>
                  <a:pt x="2605536" y="63000"/>
                </a:cubicBezTo>
                <a:cubicBezTo>
                  <a:pt x="2615287" y="66592"/>
                  <a:pt x="2618697" y="73142"/>
                  <a:pt x="2615764" y="82649"/>
                </a:cubicBezTo>
                <a:lnTo>
                  <a:pt x="2614514" y="84844"/>
                </a:lnTo>
                <a:lnTo>
                  <a:pt x="2624615" y="83392"/>
                </a:lnTo>
                <a:lnTo>
                  <a:pt x="2646404" y="78377"/>
                </a:lnTo>
                <a:lnTo>
                  <a:pt x="2646387" y="78433"/>
                </a:lnTo>
                <a:lnTo>
                  <a:pt x="2646743" y="78299"/>
                </a:lnTo>
                <a:lnTo>
                  <a:pt x="2665646" y="73949"/>
                </a:lnTo>
                <a:cubicBezTo>
                  <a:pt x="2671088" y="71159"/>
                  <a:pt x="2677180" y="71217"/>
                  <a:pt x="2683919" y="74121"/>
                </a:cubicBezTo>
                <a:cubicBezTo>
                  <a:pt x="2690659" y="77025"/>
                  <a:pt x="2697238" y="80567"/>
                  <a:pt x="2703655" y="84747"/>
                </a:cubicBezTo>
                <a:cubicBezTo>
                  <a:pt x="2710072" y="88927"/>
                  <a:pt x="2711449" y="94043"/>
                  <a:pt x="2707785" y="100094"/>
                </a:cubicBezTo>
                <a:cubicBezTo>
                  <a:pt x="2704121" y="106146"/>
                  <a:pt x="2700952" y="118310"/>
                  <a:pt x="2698277" y="136587"/>
                </a:cubicBezTo>
                <a:cubicBezTo>
                  <a:pt x="2695603" y="154863"/>
                  <a:pt x="2691921" y="169017"/>
                  <a:pt x="2687232" y="179048"/>
                </a:cubicBezTo>
                <a:cubicBezTo>
                  <a:pt x="2686060" y="181556"/>
                  <a:pt x="2684804" y="183469"/>
                  <a:pt x="2683466" y="184788"/>
                </a:cubicBezTo>
                <a:lnTo>
                  <a:pt x="2681122" y="185983"/>
                </a:lnTo>
                <a:lnTo>
                  <a:pt x="2683672" y="186749"/>
                </a:lnTo>
                <a:cubicBezTo>
                  <a:pt x="2689014" y="188964"/>
                  <a:pt x="2691430" y="191147"/>
                  <a:pt x="2690921" y="193299"/>
                </a:cubicBezTo>
                <a:cubicBezTo>
                  <a:pt x="2690412" y="195450"/>
                  <a:pt x="2689318" y="197909"/>
                  <a:pt x="2687641" y="200677"/>
                </a:cubicBezTo>
                <a:cubicBezTo>
                  <a:pt x="2715446" y="198095"/>
                  <a:pt x="2736068" y="195650"/>
                  <a:pt x="2749504" y="193342"/>
                </a:cubicBezTo>
                <a:cubicBezTo>
                  <a:pt x="2762941" y="191033"/>
                  <a:pt x="2773761" y="192703"/>
                  <a:pt x="2781963" y="198353"/>
                </a:cubicBezTo>
                <a:cubicBezTo>
                  <a:pt x="2790166" y="204003"/>
                  <a:pt x="2793346" y="209205"/>
                  <a:pt x="2791503" y="213959"/>
                </a:cubicBezTo>
                <a:cubicBezTo>
                  <a:pt x="2789661" y="218713"/>
                  <a:pt x="2782673" y="220864"/>
                  <a:pt x="2770541" y="220412"/>
                </a:cubicBezTo>
                <a:cubicBezTo>
                  <a:pt x="2758410" y="219961"/>
                  <a:pt x="2747848" y="219735"/>
                  <a:pt x="2738857" y="219735"/>
                </a:cubicBezTo>
                <a:cubicBezTo>
                  <a:pt x="2730927" y="219735"/>
                  <a:pt x="2713855" y="220559"/>
                  <a:pt x="2687641" y="222208"/>
                </a:cubicBezTo>
                <a:cubicBezTo>
                  <a:pt x="2687641" y="261902"/>
                  <a:pt x="2687397" y="283696"/>
                  <a:pt x="2686909" y="287589"/>
                </a:cubicBezTo>
                <a:cubicBezTo>
                  <a:pt x="2686422" y="291482"/>
                  <a:pt x="2684687" y="298021"/>
                  <a:pt x="2681704" y="307206"/>
                </a:cubicBezTo>
                <a:cubicBezTo>
                  <a:pt x="2678721" y="316391"/>
                  <a:pt x="2675365" y="319446"/>
                  <a:pt x="2671637" y="316370"/>
                </a:cubicBezTo>
                <a:cubicBezTo>
                  <a:pt x="2667909" y="313294"/>
                  <a:pt x="2665571" y="308680"/>
                  <a:pt x="2664625" y="302528"/>
                </a:cubicBezTo>
                <a:cubicBezTo>
                  <a:pt x="2663678" y="296376"/>
                  <a:pt x="2662976" y="287327"/>
                  <a:pt x="2662517" y="275382"/>
                </a:cubicBezTo>
                <a:cubicBezTo>
                  <a:pt x="2662058" y="263437"/>
                  <a:pt x="2661828" y="246243"/>
                  <a:pt x="2661828" y="223800"/>
                </a:cubicBezTo>
                <a:lnTo>
                  <a:pt x="2604589" y="231501"/>
                </a:lnTo>
                <a:cubicBezTo>
                  <a:pt x="2601219" y="248322"/>
                  <a:pt x="2593182" y="263558"/>
                  <a:pt x="2580476" y="277210"/>
                </a:cubicBezTo>
                <a:cubicBezTo>
                  <a:pt x="2567771" y="290862"/>
                  <a:pt x="2552058" y="299771"/>
                  <a:pt x="2533336" y="303937"/>
                </a:cubicBezTo>
                <a:cubicBezTo>
                  <a:pt x="2514615" y="308103"/>
                  <a:pt x="2511930" y="305611"/>
                  <a:pt x="2525281" y="296462"/>
                </a:cubicBezTo>
                <a:cubicBezTo>
                  <a:pt x="2538632" y="287313"/>
                  <a:pt x="2549903" y="277486"/>
                  <a:pt x="2559095" y="266982"/>
                </a:cubicBezTo>
                <a:cubicBezTo>
                  <a:pt x="2568287" y="256478"/>
                  <a:pt x="2574640" y="245232"/>
                  <a:pt x="2578153" y="233243"/>
                </a:cubicBezTo>
                <a:cubicBezTo>
                  <a:pt x="2547379" y="238635"/>
                  <a:pt x="2527367" y="242231"/>
                  <a:pt x="2518118" y="244031"/>
                </a:cubicBezTo>
                <a:cubicBezTo>
                  <a:pt x="2508868" y="245830"/>
                  <a:pt x="2499691" y="242206"/>
                  <a:pt x="2490585" y="233157"/>
                </a:cubicBezTo>
                <a:cubicBezTo>
                  <a:pt x="2481479" y="224108"/>
                  <a:pt x="2484318" y="220262"/>
                  <a:pt x="2499103" y="221617"/>
                </a:cubicBezTo>
                <a:cubicBezTo>
                  <a:pt x="2513888" y="222972"/>
                  <a:pt x="2540689" y="221119"/>
                  <a:pt x="2579508" y="216056"/>
                </a:cubicBezTo>
                <a:cubicBezTo>
                  <a:pt x="2579508" y="209403"/>
                  <a:pt x="2578383" y="203376"/>
                  <a:pt x="2576131" y="197977"/>
                </a:cubicBezTo>
                <a:cubicBezTo>
                  <a:pt x="2573880" y="192578"/>
                  <a:pt x="2576117" y="190352"/>
                  <a:pt x="2582842" y="191298"/>
                </a:cubicBezTo>
                <a:lnTo>
                  <a:pt x="2586153" y="192144"/>
                </a:lnTo>
                <a:lnTo>
                  <a:pt x="2581799" y="183283"/>
                </a:lnTo>
                <a:cubicBezTo>
                  <a:pt x="2580541" y="179725"/>
                  <a:pt x="2579566" y="175746"/>
                  <a:pt x="2578874" y="171347"/>
                </a:cubicBezTo>
                <a:cubicBezTo>
                  <a:pt x="2577490" y="162550"/>
                  <a:pt x="2575694" y="149987"/>
                  <a:pt x="2573485" y="133661"/>
                </a:cubicBezTo>
                <a:cubicBezTo>
                  <a:pt x="2571277" y="117335"/>
                  <a:pt x="2568129" y="105533"/>
                  <a:pt x="2564042" y="98255"/>
                </a:cubicBezTo>
                <a:cubicBezTo>
                  <a:pt x="2559955" y="90978"/>
                  <a:pt x="2561985" y="87339"/>
                  <a:pt x="2570130" y="87339"/>
                </a:cubicBezTo>
                <a:cubicBezTo>
                  <a:pt x="2575765" y="87339"/>
                  <a:pt x="2580777" y="87557"/>
                  <a:pt x="2585165" y="87995"/>
                </a:cubicBezTo>
                <a:cubicBezTo>
                  <a:pt x="2587360" y="88213"/>
                  <a:pt x="2591744" y="87939"/>
                  <a:pt x="2598319" y="87172"/>
                </a:cubicBezTo>
                <a:lnTo>
                  <a:pt x="2598791" y="87104"/>
                </a:lnTo>
                <a:lnTo>
                  <a:pt x="2592866" y="83617"/>
                </a:lnTo>
                <a:cubicBezTo>
                  <a:pt x="2583961" y="72590"/>
                  <a:pt x="2581408" y="65499"/>
                  <a:pt x="2585208" y="62344"/>
                </a:cubicBezTo>
                <a:cubicBezTo>
                  <a:pt x="2587109" y="60766"/>
                  <a:pt x="2589753" y="60032"/>
                  <a:pt x="2593141" y="60142"/>
                </a:cubicBezTo>
                <a:close/>
                <a:moveTo>
                  <a:pt x="6083597" y="59749"/>
                </a:moveTo>
                <a:cubicBezTo>
                  <a:pt x="6085898" y="58751"/>
                  <a:pt x="6089464" y="59813"/>
                  <a:pt x="6094293" y="62935"/>
                </a:cubicBezTo>
                <a:cubicBezTo>
                  <a:pt x="6103951" y="69180"/>
                  <a:pt x="6111626" y="75884"/>
                  <a:pt x="6117320" y="83047"/>
                </a:cubicBezTo>
                <a:cubicBezTo>
                  <a:pt x="6123013" y="90210"/>
                  <a:pt x="6122733" y="96369"/>
                  <a:pt x="6116481" y="101525"/>
                </a:cubicBezTo>
                <a:cubicBezTo>
                  <a:pt x="6110228" y="106680"/>
                  <a:pt x="6099430" y="117647"/>
                  <a:pt x="6084086" y="134425"/>
                </a:cubicBezTo>
                <a:cubicBezTo>
                  <a:pt x="6068742" y="151203"/>
                  <a:pt x="6051452" y="170731"/>
                  <a:pt x="6032214" y="193008"/>
                </a:cubicBezTo>
                <a:cubicBezTo>
                  <a:pt x="6012977" y="215286"/>
                  <a:pt x="6000831" y="228432"/>
                  <a:pt x="5995776" y="232447"/>
                </a:cubicBezTo>
                <a:cubicBezTo>
                  <a:pt x="5990721" y="236463"/>
                  <a:pt x="5990803" y="238485"/>
                  <a:pt x="5996023" y="238513"/>
                </a:cubicBezTo>
                <a:cubicBezTo>
                  <a:pt x="6001243" y="238542"/>
                  <a:pt x="6016121" y="237215"/>
                  <a:pt x="6040657" y="234534"/>
                </a:cubicBezTo>
                <a:cubicBezTo>
                  <a:pt x="6065193" y="231852"/>
                  <a:pt x="6084545" y="229414"/>
                  <a:pt x="6098713" y="227220"/>
                </a:cubicBezTo>
                <a:cubicBezTo>
                  <a:pt x="6094512" y="220810"/>
                  <a:pt x="6089636" y="211636"/>
                  <a:pt x="6084086" y="199698"/>
                </a:cubicBezTo>
                <a:cubicBezTo>
                  <a:pt x="6078537" y="187760"/>
                  <a:pt x="6082574" y="185100"/>
                  <a:pt x="6096197" y="191718"/>
                </a:cubicBezTo>
                <a:cubicBezTo>
                  <a:pt x="6109820" y="198336"/>
                  <a:pt x="6122185" y="206968"/>
                  <a:pt x="6133291" y="217616"/>
                </a:cubicBezTo>
                <a:cubicBezTo>
                  <a:pt x="6144398" y="228264"/>
                  <a:pt x="6151109" y="239259"/>
                  <a:pt x="6153425" y="250602"/>
                </a:cubicBezTo>
                <a:cubicBezTo>
                  <a:pt x="6155741" y="261945"/>
                  <a:pt x="6154536" y="271786"/>
                  <a:pt x="6149811" y="280125"/>
                </a:cubicBezTo>
                <a:cubicBezTo>
                  <a:pt x="6145086" y="288464"/>
                  <a:pt x="6138654" y="288077"/>
                  <a:pt x="6130517" y="278963"/>
                </a:cubicBezTo>
                <a:cubicBezTo>
                  <a:pt x="6122378" y="269850"/>
                  <a:pt x="6114215" y="257758"/>
                  <a:pt x="6106027" y="242686"/>
                </a:cubicBezTo>
                <a:cubicBezTo>
                  <a:pt x="6080085" y="247189"/>
                  <a:pt x="6052180" y="253230"/>
                  <a:pt x="6022309" y="260809"/>
                </a:cubicBezTo>
                <a:cubicBezTo>
                  <a:pt x="5992438" y="268387"/>
                  <a:pt x="5971315" y="275586"/>
                  <a:pt x="5958939" y="282405"/>
                </a:cubicBezTo>
                <a:cubicBezTo>
                  <a:pt x="5946564" y="289224"/>
                  <a:pt x="5939318" y="285922"/>
                  <a:pt x="5937203" y="272500"/>
                </a:cubicBezTo>
                <a:cubicBezTo>
                  <a:pt x="5935088" y="259077"/>
                  <a:pt x="5938038" y="249982"/>
                  <a:pt x="5946055" y="245214"/>
                </a:cubicBezTo>
                <a:cubicBezTo>
                  <a:pt x="5954071" y="240446"/>
                  <a:pt x="5963629" y="232956"/>
                  <a:pt x="5974728" y="222746"/>
                </a:cubicBezTo>
                <a:cubicBezTo>
                  <a:pt x="5985827" y="212536"/>
                  <a:pt x="6001687" y="194424"/>
                  <a:pt x="6022309" y="168411"/>
                </a:cubicBezTo>
                <a:cubicBezTo>
                  <a:pt x="6042930" y="142398"/>
                  <a:pt x="6057894" y="121874"/>
                  <a:pt x="6067201" y="106838"/>
                </a:cubicBezTo>
                <a:cubicBezTo>
                  <a:pt x="6076508" y="91802"/>
                  <a:pt x="6080935" y="79165"/>
                  <a:pt x="6080484" y="68926"/>
                </a:cubicBezTo>
                <a:cubicBezTo>
                  <a:pt x="6080257" y="63806"/>
                  <a:pt x="6081295" y="60747"/>
                  <a:pt x="6083597" y="59749"/>
                </a:cubicBezTo>
                <a:close/>
                <a:moveTo>
                  <a:pt x="4899513" y="55713"/>
                </a:moveTo>
                <a:cubicBezTo>
                  <a:pt x="4903742" y="56430"/>
                  <a:pt x="4909072" y="58314"/>
                  <a:pt x="4915504" y="61365"/>
                </a:cubicBezTo>
                <a:cubicBezTo>
                  <a:pt x="4928367" y="67467"/>
                  <a:pt x="4933157" y="72981"/>
                  <a:pt x="4929872" y="77906"/>
                </a:cubicBezTo>
                <a:cubicBezTo>
                  <a:pt x="4926589" y="82832"/>
                  <a:pt x="4923659" y="89583"/>
                  <a:pt x="4921086" y="98158"/>
                </a:cubicBezTo>
                <a:cubicBezTo>
                  <a:pt x="4918512" y="106734"/>
                  <a:pt x="4917899" y="130807"/>
                  <a:pt x="4919246" y="170379"/>
                </a:cubicBezTo>
                <a:cubicBezTo>
                  <a:pt x="4920595" y="209951"/>
                  <a:pt x="4919153" y="236620"/>
                  <a:pt x="4914923" y="250387"/>
                </a:cubicBezTo>
                <a:cubicBezTo>
                  <a:pt x="4910693" y="264154"/>
                  <a:pt x="4906215" y="269592"/>
                  <a:pt x="4901490" y="266702"/>
                </a:cubicBezTo>
                <a:cubicBezTo>
                  <a:pt x="4896765" y="263813"/>
                  <a:pt x="4893176" y="255356"/>
                  <a:pt x="4890724" y="241331"/>
                </a:cubicBezTo>
                <a:cubicBezTo>
                  <a:pt x="4880814" y="242220"/>
                  <a:pt x="4869751" y="243812"/>
                  <a:pt x="4857533" y="246106"/>
                </a:cubicBezTo>
                <a:cubicBezTo>
                  <a:pt x="4855081" y="266326"/>
                  <a:pt x="4849549" y="270011"/>
                  <a:pt x="4840938" y="257163"/>
                </a:cubicBezTo>
                <a:cubicBezTo>
                  <a:pt x="4832327" y="244314"/>
                  <a:pt x="4829369" y="232784"/>
                  <a:pt x="4832065" y="222574"/>
                </a:cubicBezTo>
                <a:cubicBezTo>
                  <a:pt x="4834761" y="212364"/>
                  <a:pt x="4836335" y="188132"/>
                  <a:pt x="4836787" y="149880"/>
                </a:cubicBezTo>
                <a:cubicBezTo>
                  <a:pt x="4837239" y="111627"/>
                  <a:pt x="4834990" y="86686"/>
                  <a:pt x="4830043" y="75056"/>
                </a:cubicBezTo>
                <a:cubicBezTo>
                  <a:pt x="4825096" y="63426"/>
                  <a:pt x="4826788" y="58959"/>
                  <a:pt x="4835120" y="61655"/>
                </a:cubicBezTo>
                <a:cubicBezTo>
                  <a:pt x="4843452" y="64351"/>
                  <a:pt x="4853690" y="65068"/>
                  <a:pt x="4865836" y="63806"/>
                </a:cubicBezTo>
                <a:cubicBezTo>
                  <a:pt x="4877983" y="62544"/>
                  <a:pt x="4886081" y="60297"/>
                  <a:pt x="4890132" y="57063"/>
                </a:cubicBezTo>
                <a:cubicBezTo>
                  <a:pt x="4892158" y="55446"/>
                  <a:pt x="4895285" y="54996"/>
                  <a:pt x="4899513" y="55713"/>
                </a:cubicBezTo>
                <a:close/>
                <a:moveTo>
                  <a:pt x="111023" y="55073"/>
                </a:moveTo>
                <a:cubicBezTo>
                  <a:pt x="87577" y="58673"/>
                  <a:pt x="72734" y="61082"/>
                  <a:pt x="66496" y="62301"/>
                </a:cubicBezTo>
                <a:cubicBezTo>
                  <a:pt x="70985" y="87496"/>
                  <a:pt x="76140" y="113825"/>
                  <a:pt x="81962" y="141287"/>
                </a:cubicBezTo>
                <a:cubicBezTo>
                  <a:pt x="90150" y="140412"/>
                  <a:pt x="101135" y="138440"/>
                  <a:pt x="114916" y="135371"/>
                </a:cubicBezTo>
                <a:lnTo>
                  <a:pt x="114916" y="107709"/>
                </a:lnTo>
                <a:cubicBezTo>
                  <a:pt x="110169" y="109473"/>
                  <a:pt x="105745" y="110814"/>
                  <a:pt x="101644" y="111731"/>
                </a:cubicBezTo>
                <a:cubicBezTo>
                  <a:pt x="97543" y="112649"/>
                  <a:pt x="91531" y="110201"/>
                  <a:pt x="83608" y="104386"/>
                </a:cubicBezTo>
                <a:cubicBezTo>
                  <a:pt x="75685" y="98571"/>
                  <a:pt x="76388" y="94724"/>
                  <a:pt x="85716" y="92845"/>
                </a:cubicBezTo>
                <a:cubicBezTo>
                  <a:pt x="95044" y="90967"/>
                  <a:pt x="104813" y="88930"/>
                  <a:pt x="115023" y="86736"/>
                </a:cubicBezTo>
                <a:cubicBezTo>
                  <a:pt x="115855" y="74246"/>
                  <a:pt x="114522" y="63692"/>
                  <a:pt x="111023" y="55073"/>
                </a:cubicBezTo>
                <a:close/>
                <a:moveTo>
                  <a:pt x="2687141" y="47867"/>
                </a:moveTo>
                <a:cubicBezTo>
                  <a:pt x="2689869" y="47157"/>
                  <a:pt x="2695184" y="48147"/>
                  <a:pt x="2703085" y="50836"/>
                </a:cubicBezTo>
                <a:cubicBezTo>
                  <a:pt x="2718888" y="56213"/>
                  <a:pt x="2725606" y="64111"/>
                  <a:pt x="2723240" y="74529"/>
                </a:cubicBezTo>
                <a:cubicBezTo>
                  <a:pt x="2720874" y="84947"/>
                  <a:pt x="2714227" y="86105"/>
                  <a:pt x="2703300" y="78003"/>
                </a:cubicBezTo>
                <a:cubicBezTo>
                  <a:pt x="2697134" y="70948"/>
                  <a:pt x="2691606" y="63312"/>
                  <a:pt x="2686716" y="55095"/>
                </a:cubicBezTo>
                <a:cubicBezTo>
                  <a:pt x="2684271" y="50986"/>
                  <a:pt x="2684412" y="48577"/>
                  <a:pt x="2687141" y="47867"/>
                </a:cubicBezTo>
                <a:close/>
                <a:moveTo>
                  <a:pt x="182305" y="46028"/>
                </a:moveTo>
                <a:cubicBezTo>
                  <a:pt x="179367" y="45523"/>
                  <a:pt x="175381" y="45602"/>
                  <a:pt x="170348" y="46265"/>
                </a:cubicBezTo>
                <a:cubicBezTo>
                  <a:pt x="160281" y="47591"/>
                  <a:pt x="148608" y="49215"/>
                  <a:pt x="135329" y="51137"/>
                </a:cubicBezTo>
                <a:cubicBezTo>
                  <a:pt x="141625" y="55339"/>
                  <a:pt x="144080" y="59232"/>
                  <a:pt x="142697" y="62817"/>
                </a:cubicBezTo>
                <a:cubicBezTo>
                  <a:pt x="141312" y="66402"/>
                  <a:pt x="140205" y="72762"/>
                  <a:pt x="139373" y="81897"/>
                </a:cubicBezTo>
                <a:cubicBezTo>
                  <a:pt x="144894" y="81108"/>
                  <a:pt x="150462" y="79789"/>
                  <a:pt x="156076" y="77939"/>
                </a:cubicBezTo>
                <a:cubicBezTo>
                  <a:pt x="161690" y="76089"/>
                  <a:pt x="167735" y="77928"/>
                  <a:pt x="174209" y="83456"/>
                </a:cubicBezTo>
                <a:cubicBezTo>
                  <a:pt x="180684" y="88984"/>
                  <a:pt x="179988" y="93279"/>
                  <a:pt x="172123" y="96341"/>
                </a:cubicBezTo>
                <a:cubicBezTo>
                  <a:pt x="164257" y="99402"/>
                  <a:pt x="153218" y="102116"/>
                  <a:pt x="139008" y="104482"/>
                </a:cubicBezTo>
                <a:cubicBezTo>
                  <a:pt x="138305" y="112197"/>
                  <a:pt x="137530" y="120866"/>
                  <a:pt x="136685" y="130488"/>
                </a:cubicBezTo>
                <a:cubicBezTo>
                  <a:pt x="155413" y="128710"/>
                  <a:pt x="168190" y="127821"/>
                  <a:pt x="175016" y="127821"/>
                </a:cubicBezTo>
                <a:cubicBezTo>
                  <a:pt x="179045" y="114284"/>
                  <a:pt x="182634" y="98650"/>
                  <a:pt x="185781" y="80918"/>
                </a:cubicBezTo>
                <a:cubicBezTo>
                  <a:pt x="188929" y="63186"/>
                  <a:pt x="189661" y="52646"/>
                  <a:pt x="187976" y="49298"/>
                </a:cubicBezTo>
                <a:cubicBezTo>
                  <a:pt x="187133" y="47623"/>
                  <a:pt x="185243" y="46534"/>
                  <a:pt x="182305" y="46028"/>
                </a:cubicBezTo>
                <a:close/>
                <a:moveTo>
                  <a:pt x="4111474" y="44146"/>
                </a:moveTo>
                <a:lnTo>
                  <a:pt x="4225822" y="44146"/>
                </a:lnTo>
                <a:lnTo>
                  <a:pt x="4225822" y="75314"/>
                </a:lnTo>
                <a:lnTo>
                  <a:pt x="4138684" y="75314"/>
                </a:lnTo>
                <a:cubicBezTo>
                  <a:pt x="4134540" y="97829"/>
                  <a:pt x="4130295" y="114420"/>
                  <a:pt x="4125950" y="125089"/>
                </a:cubicBezTo>
                <a:cubicBezTo>
                  <a:pt x="4135874" y="119712"/>
                  <a:pt x="4147109" y="117263"/>
                  <a:pt x="4159657" y="117744"/>
                </a:cubicBezTo>
                <a:cubicBezTo>
                  <a:pt x="4172204" y="118224"/>
                  <a:pt x="4184218" y="121096"/>
                  <a:pt x="4195697" y="126358"/>
                </a:cubicBezTo>
                <a:cubicBezTo>
                  <a:pt x="4207177" y="131621"/>
                  <a:pt x="4215483" y="138687"/>
                  <a:pt x="4220617" y="147557"/>
                </a:cubicBezTo>
                <a:cubicBezTo>
                  <a:pt x="4225751" y="156426"/>
                  <a:pt x="4229472" y="165238"/>
                  <a:pt x="4231781" y="173993"/>
                </a:cubicBezTo>
                <a:cubicBezTo>
                  <a:pt x="4234090" y="182748"/>
                  <a:pt x="4235007" y="192262"/>
                  <a:pt x="4234534" y="202537"/>
                </a:cubicBezTo>
                <a:cubicBezTo>
                  <a:pt x="4234061" y="212812"/>
                  <a:pt x="4231949" y="223338"/>
                  <a:pt x="4228199" y="234114"/>
                </a:cubicBezTo>
                <a:cubicBezTo>
                  <a:pt x="4224449" y="244891"/>
                  <a:pt x="4218738" y="253879"/>
                  <a:pt x="4211066" y="261078"/>
                </a:cubicBezTo>
                <a:cubicBezTo>
                  <a:pt x="4203394" y="268276"/>
                  <a:pt x="4194138" y="273984"/>
                  <a:pt x="4183297" y="278200"/>
                </a:cubicBezTo>
                <a:cubicBezTo>
                  <a:pt x="4172455" y="282416"/>
                  <a:pt x="4159908" y="284061"/>
                  <a:pt x="4145653" y="283136"/>
                </a:cubicBezTo>
                <a:cubicBezTo>
                  <a:pt x="4131399" y="282211"/>
                  <a:pt x="4117841" y="276984"/>
                  <a:pt x="4104977" y="267455"/>
                </a:cubicBezTo>
                <a:cubicBezTo>
                  <a:pt x="4092114" y="257926"/>
                  <a:pt x="4083302" y="240987"/>
                  <a:pt x="4078541" y="216637"/>
                </a:cubicBezTo>
                <a:lnTo>
                  <a:pt x="4110097" y="207431"/>
                </a:lnTo>
                <a:cubicBezTo>
                  <a:pt x="4116679" y="232999"/>
                  <a:pt x="4126850" y="246816"/>
                  <a:pt x="4140609" y="248881"/>
                </a:cubicBezTo>
                <a:cubicBezTo>
                  <a:pt x="4154369" y="250946"/>
                  <a:pt x="4165540" y="249505"/>
                  <a:pt x="4174122" y="244558"/>
                </a:cubicBezTo>
                <a:cubicBezTo>
                  <a:pt x="4182705" y="239610"/>
                  <a:pt x="4188943" y="232605"/>
                  <a:pt x="4192836" y="223542"/>
                </a:cubicBezTo>
                <a:cubicBezTo>
                  <a:pt x="4196730" y="214479"/>
                  <a:pt x="4198458" y="204384"/>
                  <a:pt x="4198020" y="193255"/>
                </a:cubicBezTo>
                <a:cubicBezTo>
                  <a:pt x="4197583" y="182127"/>
                  <a:pt x="4194701" y="172874"/>
                  <a:pt x="4189373" y="165496"/>
                </a:cubicBezTo>
                <a:cubicBezTo>
                  <a:pt x="4184046" y="158118"/>
                  <a:pt x="4177274" y="153167"/>
                  <a:pt x="4169057" y="150644"/>
                </a:cubicBezTo>
                <a:cubicBezTo>
                  <a:pt x="4160840" y="148120"/>
                  <a:pt x="4151537" y="148134"/>
                  <a:pt x="4141147" y="150687"/>
                </a:cubicBezTo>
                <a:cubicBezTo>
                  <a:pt x="4130758" y="153239"/>
                  <a:pt x="4121784" y="159613"/>
                  <a:pt x="4114227" y="169809"/>
                </a:cubicBezTo>
                <a:lnTo>
                  <a:pt x="4085296" y="166518"/>
                </a:lnTo>
                <a:cubicBezTo>
                  <a:pt x="4087102" y="158502"/>
                  <a:pt x="4095829" y="117711"/>
                  <a:pt x="4111474" y="44146"/>
                </a:cubicBezTo>
                <a:close/>
                <a:moveTo>
                  <a:pt x="3044673" y="44146"/>
                </a:moveTo>
                <a:lnTo>
                  <a:pt x="3159022" y="44146"/>
                </a:lnTo>
                <a:lnTo>
                  <a:pt x="3159022" y="75314"/>
                </a:lnTo>
                <a:lnTo>
                  <a:pt x="3071884" y="75314"/>
                </a:lnTo>
                <a:cubicBezTo>
                  <a:pt x="3067740" y="97829"/>
                  <a:pt x="3063495" y="114420"/>
                  <a:pt x="3059150" y="125089"/>
                </a:cubicBezTo>
                <a:cubicBezTo>
                  <a:pt x="3069073" y="119712"/>
                  <a:pt x="3080309" y="117263"/>
                  <a:pt x="3092857" y="117744"/>
                </a:cubicBezTo>
                <a:cubicBezTo>
                  <a:pt x="3105404" y="118224"/>
                  <a:pt x="3117418" y="121096"/>
                  <a:pt x="3128897" y="126358"/>
                </a:cubicBezTo>
                <a:cubicBezTo>
                  <a:pt x="3140377" y="131621"/>
                  <a:pt x="3148683" y="138687"/>
                  <a:pt x="3153817" y="147557"/>
                </a:cubicBezTo>
                <a:cubicBezTo>
                  <a:pt x="3158951" y="156426"/>
                  <a:pt x="3162672" y="165238"/>
                  <a:pt x="3164981" y="173993"/>
                </a:cubicBezTo>
                <a:cubicBezTo>
                  <a:pt x="3167290" y="182748"/>
                  <a:pt x="3168207" y="192262"/>
                  <a:pt x="3167734" y="202537"/>
                </a:cubicBezTo>
                <a:cubicBezTo>
                  <a:pt x="3167261" y="212812"/>
                  <a:pt x="3165149" y="223338"/>
                  <a:pt x="3161399" y="234114"/>
                </a:cubicBezTo>
                <a:cubicBezTo>
                  <a:pt x="3157649" y="244891"/>
                  <a:pt x="3151938" y="253879"/>
                  <a:pt x="3144266" y="261078"/>
                </a:cubicBezTo>
                <a:cubicBezTo>
                  <a:pt x="3136594" y="268276"/>
                  <a:pt x="3127338" y="273984"/>
                  <a:pt x="3116496" y="278200"/>
                </a:cubicBezTo>
                <a:cubicBezTo>
                  <a:pt x="3105655" y="282416"/>
                  <a:pt x="3093108" y="284061"/>
                  <a:pt x="3078853" y="283136"/>
                </a:cubicBezTo>
                <a:cubicBezTo>
                  <a:pt x="3064599" y="282211"/>
                  <a:pt x="3051041" y="276984"/>
                  <a:pt x="3038177" y="267455"/>
                </a:cubicBezTo>
                <a:cubicBezTo>
                  <a:pt x="3025314" y="257926"/>
                  <a:pt x="3016502" y="240987"/>
                  <a:pt x="3011741" y="216637"/>
                </a:cubicBezTo>
                <a:lnTo>
                  <a:pt x="3043297" y="207431"/>
                </a:lnTo>
                <a:cubicBezTo>
                  <a:pt x="3049879" y="232999"/>
                  <a:pt x="3060050" y="246816"/>
                  <a:pt x="3073809" y="248881"/>
                </a:cubicBezTo>
                <a:cubicBezTo>
                  <a:pt x="3087569" y="250946"/>
                  <a:pt x="3098740" y="249505"/>
                  <a:pt x="3107322" y="244558"/>
                </a:cubicBezTo>
                <a:cubicBezTo>
                  <a:pt x="3115905" y="239610"/>
                  <a:pt x="3122143" y="232605"/>
                  <a:pt x="3126036" y="223542"/>
                </a:cubicBezTo>
                <a:cubicBezTo>
                  <a:pt x="3129930" y="214479"/>
                  <a:pt x="3131658" y="204384"/>
                  <a:pt x="3131220" y="193255"/>
                </a:cubicBezTo>
                <a:cubicBezTo>
                  <a:pt x="3130783" y="182127"/>
                  <a:pt x="3127901" y="172874"/>
                  <a:pt x="3122573" y="165496"/>
                </a:cubicBezTo>
                <a:cubicBezTo>
                  <a:pt x="3117246" y="158118"/>
                  <a:pt x="3110474" y="153167"/>
                  <a:pt x="3102257" y="150644"/>
                </a:cubicBezTo>
                <a:cubicBezTo>
                  <a:pt x="3094040" y="148120"/>
                  <a:pt x="3084736" y="148134"/>
                  <a:pt x="3074347" y="150687"/>
                </a:cubicBezTo>
                <a:cubicBezTo>
                  <a:pt x="3063957" y="153239"/>
                  <a:pt x="3054984" y="159613"/>
                  <a:pt x="3047427" y="169809"/>
                </a:cubicBezTo>
                <a:lnTo>
                  <a:pt x="3018495" y="166518"/>
                </a:lnTo>
                <a:cubicBezTo>
                  <a:pt x="3020302" y="158502"/>
                  <a:pt x="3029028" y="117711"/>
                  <a:pt x="3044673" y="44146"/>
                </a:cubicBezTo>
                <a:close/>
                <a:moveTo>
                  <a:pt x="4707411" y="38747"/>
                </a:moveTo>
                <a:cubicBezTo>
                  <a:pt x="4724526" y="38747"/>
                  <a:pt x="4739221" y="45594"/>
                  <a:pt x="4751496" y="59289"/>
                </a:cubicBezTo>
                <a:cubicBezTo>
                  <a:pt x="4763772" y="72984"/>
                  <a:pt x="4771734" y="89859"/>
                  <a:pt x="4775384" y="109914"/>
                </a:cubicBezTo>
                <a:cubicBezTo>
                  <a:pt x="4779033" y="129969"/>
                  <a:pt x="4780173" y="153006"/>
                  <a:pt x="4778804" y="179026"/>
                </a:cubicBezTo>
                <a:cubicBezTo>
                  <a:pt x="4777434" y="205047"/>
                  <a:pt x="4772752" y="226518"/>
                  <a:pt x="4764758" y="243439"/>
                </a:cubicBezTo>
                <a:cubicBezTo>
                  <a:pt x="4756763" y="260361"/>
                  <a:pt x="4744591" y="272116"/>
                  <a:pt x="4728243" y="278705"/>
                </a:cubicBezTo>
                <a:cubicBezTo>
                  <a:pt x="4711896" y="285295"/>
                  <a:pt x="4695580" y="284592"/>
                  <a:pt x="4679297" y="276597"/>
                </a:cubicBezTo>
                <a:cubicBezTo>
                  <a:pt x="4663013" y="268603"/>
                  <a:pt x="4651588" y="258034"/>
                  <a:pt x="4645020" y="244891"/>
                </a:cubicBezTo>
                <a:cubicBezTo>
                  <a:pt x="4638452" y="231748"/>
                  <a:pt x="4633784" y="218025"/>
                  <a:pt x="4631017" y="203720"/>
                </a:cubicBezTo>
                <a:cubicBezTo>
                  <a:pt x="4628249" y="189416"/>
                  <a:pt x="4627317" y="170196"/>
                  <a:pt x="4628221" y="146062"/>
                </a:cubicBezTo>
                <a:cubicBezTo>
                  <a:pt x="4629138" y="121927"/>
                  <a:pt x="4632566" y="102780"/>
                  <a:pt x="4638502" y="88619"/>
                </a:cubicBezTo>
                <a:cubicBezTo>
                  <a:pt x="4644439" y="74458"/>
                  <a:pt x="4653129" y="62605"/>
                  <a:pt x="4664573" y="53062"/>
                </a:cubicBezTo>
                <a:cubicBezTo>
                  <a:pt x="4676016" y="43519"/>
                  <a:pt x="4690296" y="38747"/>
                  <a:pt x="4707411" y="38747"/>
                </a:cubicBezTo>
                <a:close/>
                <a:moveTo>
                  <a:pt x="4530464" y="37437"/>
                </a:moveTo>
                <a:cubicBezTo>
                  <a:pt x="4534848" y="37446"/>
                  <a:pt x="4538987" y="37930"/>
                  <a:pt x="4542880" y="38887"/>
                </a:cubicBezTo>
                <a:cubicBezTo>
                  <a:pt x="4550667" y="40801"/>
                  <a:pt x="4558658" y="44411"/>
                  <a:pt x="4566854" y="49717"/>
                </a:cubicBezTo>
                <a:cubicBezTo>
                  <a:pt x="4575049" y="55023"/>
                  <a:pt x="4581710" y="62806"/>
                  <a:pt x="4586837" y="73067"/>
                </a:cubicBezTo>
                <a:cubicBezTo>
                  <a:pt x="4591963" y="83327"/>
                  <a:pt x="4593828" y="95710"/>
                  <a:pt x="4592429" y="110215"/>
                </a:cubicBezTo>
                <a:cubicBezTo>
                  <a:pt x="4591031" y="124720"/>
                  <a:pt x="4583901" y="141846"/>
                  <a:pt x="4571037" y="161592"/>
                </a:cubicBezTo>
                <a:cubicBezTo>
                  <a:pt x="4558174" y="181339"/>
                  <a:pt x="4534061" y="210127"/>
                  <a:pt x="4498698" y="247956"/>
                </a:cubicBezTo>
                <a:lnTo>
                  <a:pt x="4595882" y="247956"/>
                </a:lnTo>
                <a:lnTo>
                  <a:pt x="4595882" y="279125"/>
                </a:lnTo>
                <a:lnTo>
                  <a:pt x="4451289" y="279125"/>
                </a:lnTo>
                <a:lnTo>
                  <a:pt x="4451289" y="269424"/>
                </a:lnTo>
                <a:cubicBezTo>
                  <a:pt x="4452222" y="255456"/>
                  <a:pt x="4458635" y="242980"/>
                  <a:pt x="4470530" y="231996"/>
                </a:cubicBezTo>
                <a:cubicBezTo>
                  <a:pt x="4482426" y="221011"/>
                  <a:pt x="4497311" y="204129"/>
                  <a:pt x="4515186" y="181350"/>
                </a:cubicBezTo>
                <a:cubicBezTo>
                  <a:pt x="4533061" y="158570"/>
                  <a:pt x="4544651" y="141028"/>
                  <a:pt x="4549957" y="128725"/>
                </a:cubicBezTo>
                <a:cubicBezTo>
                  <a:pt x="4555263" y="116421"/>
                  <a:pt x="4557282" y="106149"/>
                  <a:pt x="4556012" y="97911"/>
                </a:cubicBezTo>
                <a:cubicBezTo>
                  <a:pt x="4554743" y="89673"/>
                  <a:pt x="4550936" y="82947"/>
                  <a:pt x="4544590" y="77734"/>
                </a:cubicBezTo>
                <a:cubicBezTo>
                  <a:pt x="4538245" y="72522"/>
                  <a:pt x="4530817" y="70349"/>
                  <a:pt x="4522306" y="71217"/>
                </a:cubicBezTo>
                <a:cubicBezTo>
                  <a:pt x="4513795" y="72084"/>
                  <a:pt x="4505596" y="75422"/>
                  <a:pt x="4497709" y="81230"/>
                </a:cubicBezTo>
                <a:cubicBezTo>
                  <a:pt x="4489822" y="87038"/>
                  <a:pt x="4483376" y="96767"/>
                  <a:pt x="4478371" y="110419"/>
                </a:cubicBezTo>
                <a:lnTo>
                  <a:pt x="4445890" y="105601"/>
                </a:lnTo>
                <a:cubicBezTo>
                  <a:pt x="4453261" y="81897"/>
                  <a:pt x="4462862" y="65076"/>
                  <a:pt x="4474693" y="55138"/>
                </a:cubicBezTo>
                <a:cubicBezTo>
                  <a:pt x="4486523" y="45200"/>
                  <a:pt x="4500484" y="39765"/>
                  <a:pt x="4516573" y="38833"/>
                </a:cubicBezTo>
                <a:cubicBezTo>
                  <a:pt x="4521449" y="37894"/>
                  <a:pt x="4526079" y="37429"/>
                  <a:pt x="4530464" y="37437"/>
                </a:cubicBezTo>
                <a:close/>
                <a:moveTo>
                  <a:pt x="3997064" y="37437"/>
                </a:moveTo>
                <a:cubicBezTo>
                  <a:pt x="4001448" y="37446"/>
                  <a:pt x="4005587" y="37930"/>
                  <a:pt x="4009480" y="38887"/>
                </a:cubicBezTo>
                <a:cubicBezTo>
                  <a:pt x="4017267" y="40801"/>
                  <a:pt x="4025258" y="44411"/>
                  <a:pt x="4033454" y="49717"/>
                </a:cubicBezTo>
                <a:cubicBezTo>
                  <a:pt x="4041649" y="55023"/>
                  <a:pt x="4048310" y="62806"/>
                  <a:pt x="4053437" y="73067"/>
                </a:cubicBezTo>
                <a:cubicBezTo>
                  <a:pt x="4058563" y="83327"/>
                  <a:pt x="4060428" y="95710"/>
                  <a:pt x="4059029" y="110215"/>
                </a:cubicBezTo>
                <a:cubicBezTo>
                  <a:pt x="4057631" y="124720"/>
                  <a:pt x="4050501" y="141846"/>
                  <a:pt x="4037637" y="161592"/>
                </a:cubicBezTo>
                <a:cubicBezTo>
                  <a:pt x="4024774" y="181339"/>
                  <a:pt x="4000661" y="210127"/>
                  <a:pt x="3965298" y="247956"/>
                </a:cubicBezTo>
                <a:lnTo>
                  <a:pt x="4062482" y="247956"/>
                </a:lnTo>
                <a:lnTo>
                  <a:pt x="4062482" y="279125"/>
                </a:lnTo>
                <a:lnTo>
                  <a:pt x="3917889" y="279125"/>
                </a:lnTo>
                <a:lnTo>
                  <a:pt x="3917889" y="269424"/>
                </a:lnTo>
                <a:cubicBezTo>
                  <a:pt x="3918822" y="255456"/>
                  <a:pt x="3925235" y="242980"/>
                  <a:pt x="3937130" y="231996"/>
                </a:cubicBezTo>
                <a:cubicBezTo>
                  <a:pt x="3949026" y="221011"/>
                  <a:pt x="3963911" y="204129"/>
                  <a:pt x="3981786" y="181350"/>
                </a:cubicBezTo>
                <a:cubicBezTo>
                  <a:pt x="3999661" y="158570"/>
                  <a:pt x="4011251" y="141028"/>
                  <a:pt x="4016557" y="128725"/>
                </a:cubicBezTo>
                <a:cubicBezTo>
                  <a:pt x="4021863" y="116421"/>
                  <a:pt x="4023882" y="106149"/>
                  <a:pt x="4022612" y="97911"/>
                </a:cubicBezTo>
                <a:cubicBezTo>
                  <a:pt x="4021343" y="89673"/>
                  <a:pt x="4017536" y="82947"/>
                  <a:pt x="4011190" y="77734"/>
                </a:cubicBezTo>
                <a:cubicBezTo>
                  <a:pt x="4004845" y="72522"/>
                  <a:pt x="3997417" y="70349"/>
                  <a:pt x="3988906" y="71217"/>
                </a:cubicBezTo>
                <a:cubicBezTo>
                  <a:pt x="3980395" y="72084"/>
                  <a:pt x="3972196" y="75422"/>
                  <a:pt x="3964309" y="81230"/>
                </a:cubicBezTo>
                <a:cubicBezTo>
                  <a:pt x="3956422" y="87038"/>
                  <a:pt x="3949976" y="96767"/>
                  <a:pt x="3944971" y="110419"/>
                </a:cubicBezTo>
                <a:lnTo>
                  <a:pt x="3912490" y="105601"/>
                </a:lnTo>
                <a:cubicBezTo>
                  <a:pt x="3919861" y="81897"/>
                  <a:pt x="3929462" y="65076"/>
                  <a:pt x="3941293" y="55138"/>
                </a:cubicBezTo>
                <a:cubicBezTo>
                  <a:pt x="3953123" y="45200"/>
                  <a:pt x="3967083" y="39765"/>
                  <a:pt x="3983173" y="38833"/>
                </a:cubicBezTo>
                <a:cubicBezTo>
                  <a:pt x="3988049" y="37894"/>
                  <a:pt x="3992679" y="37429"/>
                  <a:pt x="3997064" y="37437"/>
                </a:cubicBezTo>
                <a:close/>
                <a:moveTo>
                  <a:pt x="3454139" y="37437"/>
                </a:moveTo>
                <a:cubicBezTo>
                  <a:pt x="3458523" y="37446"/>
                  <a:pt x="3462662" y="37930"/>
                  <a:pt x="3466555" y="38887"/>
                </a:cubicBezTo>
                <a:cubicBezTo>
                  <a:pt x="3474342" y="40801"/>
                  <a:pt x="3482333" y="44411"/>
                  <a:pt x="3490529" y="49717"/>
                </a:cubicBezTo>
                <a:cubicBezTo>
                  <a:pt x="3498724" y="55023"/>
                  <a:pt x="3505385" y="62806"/>
                  <a:pt x="3510512" y="73067"/>
                </a:cubicBezTo>
                <a:cubicBezTo>
                  <a:pt x="3515638" y="83327"/>
                  <a:pt x="3517502" y="95710"/>
                  <a:pt x="3516104" y="110215"/>
                </a:cubicBezTo>
                <a:cubicBezTo>
                  <a:pt x="3514706" y="124720"/>
                  <a:pt x="3507575" y="141846"/>
                  <a:pt x="3494712" y="161592"/>
                </a:cubicBezTo>
                <a:cubicBezTo>
                  <a:pt x="3481849" y="181339"/>
                  <a:pt x="3457736" y="210127"/>
                  <a:pt x="3422373" y="247956"/>
                </a:cubicBezTo>
                <a:lnTo>
                  <a:pt x="3519557" y="247956"/>
                </a:lnTo>
                <a:lnTo>
                  <a:pt x="3519557" y="279125"/>
                </a:lnTo>
                <a:lnTo>
                  <a:pt x="3374964" y="279125"/>
                </a:lnTo>
                <a:lnTo>
                  <a:pt x="3374964" y="269424"/>
                </a:lnTo>
                <a:cubicBezTo>
                  <a:pt x="3375897" y="255456"/>
                  <a:pt x="3382310" y="242980"/>
                  <a:pt x="3394205" y="231996"/>
                </a:cubicBezTo>
                <a:cubicBezTo>
                  <a:pt x="3406101" y="221011"/>
                  <a:pt x="3420986" y="204129"/>
                  <a:pt x="3438861" y="181350"/>
                </a:cubicBezTo>
                <a:cubicBezTo>
                  <a:pt x="3456736" y="158570"/>
                  <a:pt x="3468326" y="141028"/>
                  <a:pt x="3473632" y="128725"/>
                </a:cubicBezTo>
                <a:cubicBezTo>
                  <a:pt x="3478938" y="116421"/>
                  <a:pt x="3480956" y="106149"/>
                  <a:pt x="3479687" y="97911"/>
                </a:cubicBezTo>
                <a:cubicBezTo>
                  <a:pt x="3478418" y="89673"/>
                  <a:pt x="3474611" y="82947"/>
                  <a:pt x="3468265" y="77734"/>
                </a:cubicBezTo>
                <a:cubicBezTo>
                  <a:pt x="3461920" y="72522"/>
                  <a:pt x="3454491" y="70349"/>
                  <a:pt x="3445981" y="71217"/>
                </a:cubicBezTo>
                <a:cubicBezTo>
                  <a:pt x="3437470" y="72084"/>
                  <a:pt x="3429271" y="75422"/>
                  <a:pt x="3421384" y="81230"/>
                </a:cubicBezTo>
                <a:cubicBezTo>
                  <a:pt x="3413497" y="87038"/>
                  <a:pt x="3407051" y="96767"/>
                  <a:pt x="3402046" y="110419"/>
                </a:cubicBezTo>
                <a:lnTo>
                  <a:pt x="3369565" y="105601"/>
                </a:lnTo>
                <a:cubicBezTo>
                  <a:pt x="3376936" y="81897"/>
                  <a:pt x="3386537" y="65076"/>
                  <a:pt x="3398368" y="55138"/>
                </a:cubicBezTo>
                <a:cubicBezTo>
                  <a:pt x="3410198" y="45200"/>
                  <a:pt x="3424158" y="39765"/>
                  <a:pt x="3440248" y="38833"/>
                </a:cubicBezTo>
                <a:cubicBezTo>
                  <a:pt x="3445124" y="37894"/>
                  <a:pt x="3449754" y="37429"/>
                  <a:pt x="3454139" y="37437"/>
                </a:cubicBezTo>
                <a:close/>
                <a:moveTo>
                  <a:pt x="2920739" y="37437"/>
                </a:moveTo>
                <a:cubicBezTo>
                  <a:pt x="2925123" y="37446"/>
                  <a:pt x="2929262" y="37930"/>
                  <a:pt x="2933155" y="38887"/>
                </a:cubicBezTo>
                <a:cubicBezTo>
                  <a:pt x="2940942" y="40801"/>
                  <a:pt x="2948933" y="44411"/>
                  <a:pt x="2957129" y="49717"/>
                </a:cubicBezTo>
                <a:cubicBezTo>
                  <a:pt x="2965324" y="55023"/>
                  <a:pt x="2971985" y="62806"/>
                  <a:pt x="2977112" y="73067"/>
                </a:cubicBezTo>
                <a:cubicBezTo>
                  <a:pt x="2982238" y="83327"/>
                  <a:pt x="2984102" y="95710"/>
                  <a:pt x="2982704" y="110215"/>
                </a:cubicBezTo>
                <a:cubicBezTo>
                  <a:pt x="2981306" y="124720"/>
                  <a:pt x="2974175" y="141846"/>
                  <a:pt x="2961312" y="161592"/>
                </a:cubicBezTo>
                <a:cubicBezTo>
                  <a:pt x="2948449" y="181339"/>
                  <a:pt x="2924336" y="210127"/>
                  <a:pt x="2888973" y="247956"/>
                </a:cubicBezTo>
                <a:lnTo>
                  <a:pt x="2986157" y="247956"/>
                </a:lnTo>
                <a:lnTo>
                  <a:pt x="2986157" y="279125"/>
                </a:lnTo>
                <a:lnTo>
                  <a:pt x="2841564" y="279125"/>
                </a:lnTo>
                <a:lnTo>
                  <a:pt x="2841564" y="269424"/>
                </a:lnTo>
                <a:cubicBezTo>
                  <a:pt x="2842497" y="255456"/>
                  <a:pt x="2848910" y="242980"/>
                  <a:pt x="2860805" y="231996"/>
                </a:cubicBezTo>
                <a:cubicBezTo>
                  <a:pt x="2872701" y="221011"/>
                  <a:pt x="2887586" y="204129"/>
                  <a:pt x="2905461" y="181350"/>
                </a:cubicBezTo>
                <a:cubicBezTo>
                  <a:pt x="2923336" y="158570"/>
                  <a:pt x="2934926" y="141028"/>
                  <a:pt x="2940232" y="128725"/>
                </a:cubicBezTo>
                <a:cubicBezTo>
                  <a:pt x="2945538" y="116421"/>
                  <a:pt x="2947556" y="106149"/>
                  <a:pt x="2946287" y="97911"/>
                </a:cubicBezTo>
                <a:cubicBezTo>
                  <a:pt x="2945018" y="89673"/>
                  <a:pt x="2941211" y="82947"/>
                  <a:pt x="2934865" y="77734"/>
                </a:cubicBezTo>
                <a:cubicBezTo>
                  <a:pt x="2928520" y="72522"/>
                  <a:pt x="2921092" y="70349"/>
                  <a:pt x="2912581" y="71217"/>
                </a:cubicBezTo>
                <a:cubicBezTo>
                  <a:pt x="2904070" y="72084"/>
                  <a:pt x="2895871" y="75422"/>
                  <a:pt x="2887984" y="81230"/>
                </a:cubicBezTo>
                <a:cubicBezTo>
                  <a:pt x="2880097" y="87038"/>
                  <a:pt x="2873651" y="96767"/>
                  <a:pt x="2868646" y="110419"/>
                </a:cubicBezTo>
                <a:lnTo>
                  <a:pt x="2836165" y="105601"/>
                </a:lnTo>
                <a:cubicBezTo>
                  <a:pt x="2843536" y="81897"/>
                  <a:pt x="2853137" y="65076"/>
                  <a:pt x="2864968" y="55138"/>
                </a:cubicBezTo>
                <a:cubicBezTo>
                  <a:pt x="2876798" y="45200"/>
                  <a:pt x="2890758" y="39765"/>
                  <a:pt x="2906848" y="38833"/>
                </a:cubicBezTo>
                <a:cubicBezTo>
                  <a:pt x="2911724" y="37894"/>
                  <a:pt x="2916354" y="37429"/>
                  <a:pt x="2920739" y="37437"/>
                </a:cubicBezTo>
                <a:close/>
                <a:moveTo>
                  <a:pt x="7041549" y="32122"/>
                </a:moveTo>
                <a:cubicBezTo>
                  <a:pt x="7067533" y="28422"/>
                  <a:pt x="7088162" y="41242"/>
                  <a:pt x="7103435" y="70582"/>
                </a:cubicBezTo>
                <a:cubicBezTo>
                  <a:pt x="7112526" y="102547"/>
                  <a:pt x="7100085" y="134267"/>
                  <a:pt x="7066114" y="165744"/>
                </a:cubicBezTo>
                <a:cubicBezTo>
                  <a:pt x="7055989" y="180944"/>
                  <a:pt x="7050927" y="198941"/>
                  <a:pt x="7050927" y="219735"/>
                </a:cubicBezTo>
                <a:lnTo>
                  <a:pt x="7018490" y="219735"/>
                </a:lnTo>
                <a:cubicBezTo>
                  <a:pt x="7017515" y="183225"/>
                  <a:pt x="7032465" y="149977"/>
                  <a:pt x="7063339" y="119991"/>
                </a:cubicBezTo>
                <a:cubicBezTo>
                  <a:pt x="7070265" y="109638"/>
                  <a:pt x="7073291" y="98632"/>
                  <a:pt x="7072417" y="86973"/>
                </a:cubicBezTo>
                <a:cubicBezTo>
                  <a:pt x="7067699" y="71098"/>
                  <a:pt x="7058743" y="63613"/>
                  <a:pt x="7045550" y="64516"/>
                </a:cubicBezTo>
                <a:lnTo>
                  <a:pt x="7040259" y="64516"/>
                </a:lnTo>
                <a:cubicBezTo>
                  <a:pt x="7023982" y="65291"/>
                  <a:pt x="7016296" y="79236"/>
                  <a:pt x="7017199" y="106354"/>
                </a:cubicBezTo>
                <a:lnTo>
                  <a:pt x="6983385" y="106354"/>
                </a:lnTo>
                <a:cubicBezTo>
                  <a:pt x="6982424" y="69241"/>
                  <a:pt x="6994162" y="46455"/>
                  <a:pt x="7018597" y="37994"/>
                </a:cubicBezTo>
                <a:cubicBezTo>
                  <a:pt x="7022570" y="35011"/>
                  <a:pt x="7030220" y="33054"/>
                  <a:pt x="7041549" y="32122"/>
                </a:cubicBezTo>
                <a:close/>
                <a:moveTo>
                  <a:pt x="6487967" y="32073"/>
                </a:moveTo>
                <a:cubicBezTo>
                  <a:pt x="6493349" y="32131"/>
                  <a:pt x="6498281" y="33126"/>
                  <a:pt x="6502763" y="35058"/>
                </a:cubicBezTo>
                <a:cubicBezTo>
                  <a:pt x="6511725" y="38923"/>
                  <a:pt x="6518659" y="44350"/>
                  <a:pt x="6523563" y="51341"/>
                </a:cubicBezTo>
                <a:cubicBezTo>
                  <a:pt x="6528467" y="58332"/>
                  <a:pt x="6522796" y="61827"/>
                  <a:pt x="6506549" y="61827"/>
                </a:cubicBezTo>
                <a:cubicBezTo>
                  <a:pt x="6494044" y="61827"/>
                  <a:pt x="6481141" y="62046"/>
                  <a:pt x="6467841" y="62484"/>
                </a:cubicBezTo>
                <a:cubicBezTo>
                  <a:pt x="6454540" y="62921"/>
                  <a:pt x="6439129" y="64151"/>
                  <a:pt x="6421605" y="66173"/>
                </a:cubicBezTo>
                <a:cubicBezTo>
                  <a:pt x="6433291" y="75279"/>
                  <a:pt x="6436705" y="82234"/>
                  <a:pt x="6431843" y="87038"/>
                </a:cubicBezTo>
                <a:cubicBezTo>
                  <a:pt x="6426982" y="91842"/>
                  <a:pt x="6416801" y="105006"/>
                  <a:pt x="6401299" y="126531"/>
                </a:cubicBezTo>
                <a:cubicBezTo>
                  <a:pt x="6402187" y="166999"/>
                  <a:pt x="6402862" y="197873"/>
                  <a:pt x="6403321" y="219154"/>
                </a:cubicBezTo>
                <a:cubicBezTo>
                  <a:pt x="6403779" y="240435"/>
                  <a:pt x="6402625" y="261149"/>
                  <a:pt x="6399857" y="281297"/>
                </a:cubicBezTo>
                <a:cubicBezTo>
                  <a:pt x="6397089" y="301445"/>
                  <a:pt x="6390995" y="304421"/>
                  <a:pt x="6381573" y="290224"/>
                </a:cubicBezTo>
                <a:cubicBezTo>
                  <a:pt x="6372152" y="276027"/>
                  <a:pt x="6369015" y="263368"/>
                  <a:pt x="6372163" y="252248"/>
                </a:cubicBezTo>
                <a:cubicBezTo>
                  <a:pt x="6375311" y="241127"/>
                  <a:pt x="6376885" y="228468"/>
                  <a:pt x="6376885" y="214271"/>
                </a:cubicBezTo>
                <a:lnTo>
                  <a:pt x="6376885" y="152257"/>
                </a:lnTo>
                <a:cubicBezTo>
                  <a:pt x="6358185" y="181195"/>
                  <a:pt x="6338567" y="203645"/>
                  <a:pt x="6318032" y="219606"/>
                </a:cubicBezTo>
                <a:cubicBezTo>
                  <a:pt x="6297497" y="235566"/>
                  <a:pt x="6278328" y="246777"/>
                  <a:pt x="6260525" y="253237"/>
                </a:cubicBezTo>
                <a:cubicBezTo>
                  <a:pt x="6242721" y="259697"/>
                  <a:pt x="6242549" y="255861"/>
                  <a:pt x="6260009" y="241729"/>
                </a:cubicBezTo>
                <a:cubicBezTo>
                  <a:pt x="6277468" y="227597"/>
                  <a:pt x="6296218" y="210288"/>
                  <a:pt x="6316258" y="189803"/>
                </a:cubicBezTo>
                <a:cubicBezTo>
                  <a:pt x="6336298" y="169318"/>
                  <a:pt x="6354263" y="146765"/>
                  <a:pt x="6370151" y="122142"/>
                </a:cubicBezTo>
                <a:cubicBezTo>
                  <a:pt x="6369306" y="113381"/>
                  <a:pt x="6367295" y="105382"/>
                  <a:pt x="6364119" y="98148"/>
                </a:cubicBezTo>
                <a:cubicBezTo>
                  <a:pt x="6360942" y="90913"/>
                  <a:pt x="6363333" y="88267"/>
                  <a:pt x="6371292" y="90210"/>
                </a:cubicBezTo>
                <a:cubicBezTo>
                  <a:pt x="6379251" y="92153"/>
                  <a:pt x="6385151" y="94781"/>
                  <a:pt x="6388995" y="98094"/>
                </a:cubicBezTo>
                <a:cubicBezTo>
                  <a:pt x="6398918" y="80986"/>
                  <a:pt x="6403357" y="70697"/>
                  <a:pt x="6402309" y="67227"/>
                </a:cubicBezTo>
                <a:cubicBezTo>
                  <a:pt x="6350757" y="75314"/>
                  <a:pt x="6318867" y="80710"/>
                  <a:pt x="6306643" y="83413"/>
                </a:cubicBezTo>
                <a:cubicBezTo>
                  <a:pt x="6294418" y="86116"/>
                  <a:pt x="6283050" y="82796"/>
                  <a:pt x="6272538" y="73454"/>
                </a:cubicBezTo>
                <a:cubicBezTo>
                  <a:pt x="6262027" y="64111"/>
                  <a:pt x="6262794" y="59146"/>
                  <a:pt x="6274840" y="58558"/>
                </a:cubicBezTo>
                <a:cubicBezTo>
                  <a:pt x="6286886" y="57970"/>
                  <a:pt x="6297938" y="57242"/>
                  <a:pt x="6307998" y="56375"/>
                </a:cubicBezTo>
                <a:cubicBezTo>
                  <a:pt x="6318057" y="55507"/>
                  <a:pt x="6344508" y="52589"/>
                  <a:pt x="6387349" y="47620"/>
                </a:cubicBezTo>
                <a:cubicBezTo>
                  <a:pt x="6430191" y="42651"/>
                  <a:pt x="6457896" y="38349"/>
                  <a:pt x="6470465" y="34714"/>
                </a:cubicBezTo>
                <a:cubicBezTo>
                  <a:pt x="6476750" y="32896"/>
                  <a:pt x="6482583" y="32016"/>
                  <a:pt x="6487967" y="32073"/>
                </a:cubicBezTo>
                <a:close/>
                <a:moveTo>
                  <a:pt x="6020875" y="27396"/>
                </a:moveTo>
                <a:cubicBezTo>
                  <a:pt x="6022700" y="27406"/>
                  <a:pt x="6024867" y="27956"/>
                  <a:pt x="6027375" y="29046"/>
                </a:cubicBezTo>
                <a:cubicBezTo>
                  <a:pt x="6037405" y="33405"/>
                  <a:pt x="6044855" y="38489"/>
                  <a:pt x="6049724" y="44297"/>
                </a:cubicBezTo>
                <a:cubicBezTo>
                  <a:pt x="6054592" y="50104"/>
                  <a:pt x="6054603" y="55367"/>
                  <a:pt x="6049756" y="60085"/>
                </a:cubicBezTo>
                <a:cubicBezTo>
                  <a:pt x="6044909" y="64803"/>
                  <a:pt x="6035502" y="75953"/>
                  <a:pt x="6021534" y="93534"/>
                </a:cubicBezTo>
                <a:cubicBezTo>
                  <a:pt x="6007567" y="111115"/>
                  <a:pt x="5993023" y="126323"/>
                  <a:pt x="5977901" y="139157"/>
                </a:cubicBezTo>
                <a:cubicBezTo>
                  <a:pt x="5962779" y="151992"/>
                  <a:pt x="5948313" y="160983"/>
                  <a:pt x="5934504" y="166131"/>
                </a:cubicBezTo>
                <a:cubicBezTo>
                  <a:pt x="5920694" y="171279"/>
                  <a:pt x="5921321" y="166855"/>
                  <a:pt x="5936386" y="152859"/>
                </a:cubicBezTo>
                <a:cubicBezTo>
                  <a:pt x="5951450" y="138863"/>
                  <a:pt x="5968321" y="119203"/>
                  <a:pt x="5987000" y="93878"/>
                </a:cubicBezTo>
                <a:cubicBezTo>
                  <a:pt x="6005678" y="68553"/>
                  <a:pt x="6014565" y="51223"/>
                  <a:pt x="6013662" y="41887"/>
                </a:cubicBezTo>
                <a:cubicBezTo>
                  <a:pt x="6012995" y="32197"/>
                  <a:pt x="6015399" y="27367"/>
                  <a:pt x="6020875" y="27396"/>
                </a:cubicBezTo>
                <a:close/>
                <a:moveTo>
                  <a:pt x="6816949" y="23483"/>
                </a:moveTo>
                <a:cubicBezTo>
                  <a:pt x="6823755" y="22568"/>
                  <a:pt x="6831527" y="24405"/>
                  <a:pt x="6840267" y="28992"/>
                </a:cubicBezTo>
                <a:cubicBezTo>
                  <a:pt x="6851917" y="35108"/>
                  <a:pt x="6861124" y="40970"/>
                  <a:pt x="6867886" y="46577"/>
                </a:cubicBezTo>
                <a:cubicBezTo>
                  <a:pt x="6874647" y="52184"/>
                  <a:pt x="6876207" y="57493"/>
                  <a:pt x="6872564" y="62505"/>
                </a:cubicBezTo>
                <a:cubicBezTo>
                  <a:pt x="6868922" y="67517"/>
                  <a:pt x="6866663" y="77881"/>
                  <a:pt x="6865789" y="93598"/>
                </a:cubicBezTo>
                <a:cubicBezTo>
                  <a:pt x="6864913" y="109315"/>
                  <a:pt x="6865376" y="136027"/>
                  <a:pt x="6867176" y="173735"/>
                </a:cubicBezTo>
                <a:cubicBezTo>
                  <a:pt x="6868975" y="211442"/>
                  <a:pt x="6870560" y="239954"/>
                  <a:pt x="6871930" y="259271"/>
                </a:cubicBezTo>
                <a:cubicBezTo>
                  <a:pt x="6873299" y="278587"/>
                  <a:pt x="6869151" y="295275"/>
                  <a:pt x="6859486" y="309336"/>
                </a:cubicBezTo>
                <a:cubicBezTo>
                  <a:pt x="6849821" y="323397"/>
                  <a:pt x="6841589" y="323870"/>
                  <a:pt x="6834792" y="310756"/>
                </a:cubicBezTo>
                <a:cubicBezTo>
                  <a:pt x="6827995" y="297642"/>
                  <a:pt x="6817953" y="284567"/>
                  <a:pt x="6804667" y="271532"/>
                </a:cubicBezTo>
                <a:cubicBezTo>
                  <a:pt x="6791381" y="258496"/>
                  <a:pt x="6792635" y="254226"/>
                  <a:pt x="6808431" y="258722"/>
                </a:cubicBezTo>
                <a:cubicBezTo>
                  <a:pt x="6824227" y="263218"/>
                  <a:pt x="6833003" y="263605"/>
                  <a:pt x="6834760" y="259884"/>
                </a:cubicBezTo>
                <a:cubicBezTo>
                  <a:pt x="6836517" y="256162"/>
                  <a:pt x="6837617" y="246762"/>
                  <a:pt x="6838061" y="231684"/>
                </a:cubicBezTo>
                <a:cubicBezTo>
                  <a:pt x="6838507" y="216605"/>
                  <a:pt x="6837617" y="185275"/>
                  <a:pt x="6835395" y="137694"/>
                </a:cubicBezTo>
                <a:cubicBezTo>
                  <a:pt x="6833171" y="90114"/>
                  <a:pt x="6829945" y="64208"/>
                  <a:pt x="6825715" y="59978"/>
                </a:cubicBezTo>
                <a:cubicBezTo>
                  <a:pt x="6821484" y="55747"/>
                  <a:pt x="6814787" y="53421"/>
                  <a:pt x="6805624" y="52997"/>
                </a:cubicBezTo>
                <a:cubicBezTo>
                  <a:pt x="6796461" y="52574"/>
                  <a:pt x="6781773" y="53489"/>
                  <a:pt x="6761561" y="55740"/>
                </a:cubicBezTo>
                <a:cubicBezTo>
                  <a:pt x="6741347" y="57991"/>
                  <a:pt x="6711323" y="61240"/>
                  <a:pt x="6671485" y="65484"/>
                </a:cubicBezTo>
                <a:cubicBezTo>
                  <a:pt x="6672361" y="128768"/>
                  <a:pt x="6672349" y="176707"/>
                  <a:pt x="6671453" y="209302"/>
                </a:cubicBezTo>
                <a:cubicBezTo>
                  <a:pt x="6670557" y="241898"/>
                  <a:pt x="6667323" y="266860"/>
                  <a:pt x="6661753" y="284190"/>
                </a:cubicBezTo>
                <a:cubicBezTo>
                  <a:pt x="6656181" y="301521"/>
                  <a:pt x="6649638" y="303041"/>
                  <a:pt x="6642124" y="288751"/>
                </a:cubicBezTo>
                <a:cubicBezTo>
                  <a:pt x="6634610" y="274461"/>
                  <a:pt x="6632205" y="263358"/>
                  <a:pt x="6634907" y="255442"/>
                </a:cubicBezTo>
                <a:cubicBezTo>
                  <a:pt x="6637611" y="247526"/>
                  <a:pt x="6640310" y="231422"/>
                  <a:pt x="6643006" y="207130"/>
                </a:cubicBezTo>
                <a:cubicBezTo>
                  <a:pt x="6645702" y="182837"/>
                  <a:pt x="6647050" y="153720"/>
                  <a:pt x="6647050" y="119776"/>
                </a:cubicBezTo>
                <a:cubicBezTo>
                  <a:pt x="6647050" y="85604"/>
                  <a:pt x="6644351" y="63774"/>
                  <a:pt x="6638951" y="54288"/>
                </a:cubicBezTo>
                <a:cubicBezTo>
                  <a:pt x="6633553" y="44802"/>
                  <a:pt x="6634653" y="40532"/>
                  <a:pt x="6642253" y="41479"/>
                </a:cubicBezTo>
                <a:cubicBezTo>
                  <a:pt x="6649853" y="42425"/>
                  <a:pt x="6656263" y="43551"/>
                  <a:pt x="6661483" y="44856"/>
                </a:cubicBezTo>
                <a:cubicBezTo>
                  <a:pt x="6666703" y="46161"/>
                  <a:pt x="6680065" y="45935"/>
                  <a:pt x="6701568" y="44178"/>
                </a:cubicBezTo>
                <a:cubicBezTo>
                  <a:pt x="6723071" y="42422"/>
                  <a:pt x="6744541" y="39754"/>
                  <a:pt x="6765981" y="36176"/>
                </a:cubicBezTo>
                <a:cubicBezTo>
                  <a:pt x="6787419" y="32599"/>
                  <a:pt x="6802247" y="28978"/>
                  <a:pt x="6810464" y="25314"/>
                </a:cubicBezTo>
                <a:cubicBezTo>
                  <a:pt x="6812519" y="24398"/>
                  <a:pt x="6814680" y="23787"/>
                  <a:pt x="6816949" y="23483"/>
                </a:cubicBezTo>
                <a:close/>
                <a:moveTo>
                  <a:pt x="1920582" y="21476"/>
                </a:moveTo>
                <a:cubicBezTo>
                  <a:pt x="1922480" y="21581"/>
                  <a:pt x="1924808" y="21985"/>
                  <a:pt x="1927567" y="22689"/>
                </a:cubicBezTo>
                <a:cubicBezTo>
                  <a:pt x="1938602" y="25507"/>
                  <a:pt x="1947629" y="29322"/>
                  <a:pt x="1954648" y="34133"/>
                </a:cubicBezTo>
                <a:cubicBezTo>
                  <a:pt x="1961668" y="38944"/>
                  <a:pt x="1962683" y="44565"/>
                  <a:pt x="1957692" y="50997"/>
                </a:cubicBezTo>
                <a:cubicBezTo>
                  <a:pt x="1952702" y="57429"/>
                  <a:pt x="1949346" y="84829"/>
                  <a:pt x="1947626" y="133199"/>
                </a:cubicBezTo>
                <a:cubicBezTo>
                  <a:pt x="1955656" y="129183"/>
                  <a:pt x="1965350" y="122809"/>
                  <a:pt x="1976707" y="114076"/>
                </a:cubicBezTo>
                <a:cubicBezTo>
                  <a:pt x="1988065" y="105343"/>
                  <a:pt x="1994805" y="98639"/>
                  <a:pt x="1996927" y="93964"/>
                </a:cubicBezTo>
                <a:cubicBezTo>
                  <a:pt x="1999050" y="89289"/>
                  <a:pt x="2000110" y="84844"/>
                  <a:pt x="2000110" y="80627"/>
                </a:cubicBezTo>
                <a:cubicBezTo>
                  <a:pt x="2000110" y="72482"/>
                  <a:pt x="2009360" y="74009"/>
                  <a:pt x="2027859" y="85209"/>
                </a:cubicBezTo>
                <a:cubicBezTo>
                  <a:pt x="2046358" y="96409"/>
                  <a:pt x="2050036" y="104694"/>
                  <a:pt x="2038894" y="110064"/>
                </a:cubicBezTo>
                <a:cubicBezTo>
                  <a:pt x="2027751" y="115435"/>
                  <a:pt x="2013949" y="121784"/>
                  <a:pt x="1997486" y="129112"/>
                </a:cubicBezTo>
                <a:cubicBezTo>
                  <a:pt x="1981024" y="136440"/>
                  <a:pt x="1963859" y="144606"/>
                  <a:pt x="1945991" y="153612"/>
                </a:cubicBezTo>
                <a:cubicBezTo>
                  <a:pt x="1942564" y="192976"/>
                  <a:pt x="1943793" y="218537"/>
                  <a:pt x="1949680" y="230296"/>
                </a:cubicBezTo>
                <a:cubicBezTo>
                  <a:pt x="1955566" y="242055"/>
                  <a:pt x="1968103" y="247730"/>
                  <a:pt x="1987290" y="247322"/>
                </a:cubicBezTo>
                <a:cubicBezTo>
                  <a:pt x="2006478" y="246913"/>
                  <a:pt x="2019972" y="244454"/>
                  <a:pt x="2027773" y="239944"/>
                </a:cubicBezTo>
                <a:cubicBezTo>
                  <a:pt x="2035574" y="235434"/>
                  <a:pt x="2040335" y="228672"/>
                  <a:pt x="2042056" y="219659"/>
                </a:cubicBezTo>
                <a:cubicBezTo>
                  <a:pt x="2043777" y="210647"/>
                  <a:pt x="2045490" y="200056"/>
                  <a:pt x="2047197" y="187889"/>
                </a:cubicBezTo>
                <a:cubicBezTo>
                  <a:pt x="2048903" y="175721"/>
                  <a:pt x="2052503" y="179213"/>
                  <a:pt x="2057995" y="198364"/>
                </a:cubicBezTo>
                <a:cubicBezTo>
                  <a:pt x="2063487" y="217516"/>
                  <a:pt x="2068736" y="231053"/>
                  <a:pt x="2073740" y="238976"/>
                </a:cubicBezTo>
                <a:cubicBezTo>
                  <a:pt x="2078745" y="246899"/>
                  <a:pt x="2074938" y="254883"/>
                  <a:pt x="2062318" y="262927"/>
                </a:cubicBezTo>
                <a:cubicBezTo>
                  <a:pt x="2049699" y="270972"/>
                  <a:pt x="2034097" y="275909"/>
                  <a:pt x="2015512" y="277737"/>
                </a:cubicBezTo>
                <a:cubicBezTo>
                  <a:pt x="1996927" y="279566"/>
                  <a:pt x="1979826" y="278601"/>
                  <a:pt x="1964210" y="274844"/>
                </a:cubicBezTo>
                <a:cubicBezTo>
                  <a:pt x="1948594" y="271087"/>
                  <a:pt x="1937860" y="264085"/>
                  <a:pt x="1932009" y="253839"/>
                </a:cubicBezTo>
                <a:cubicBezTo>
                  <a:pt x="1926158" y="243593"/>
                  <a:pt x="1922770" y="231544"/>
                  <a:pt x="1921845" y="217691"/>
                </a:cubicBezTo>
                <a:cubicBezTo>
                  <a:pt x="1920920" y="203839"/>
                  <a:pt x="1920684" y="186308"/>
                  <a:pt x="1921136" y="165098"/>
                </a:cubicBezTo>
                <a:cubicBezTo>
                  <a:pt x="1921588" y="143889"/>
                  <a:pt x="1921813" y="120235"/>
                  <a:pt x="1921813" y="94136"/>
                </a:cubicBezTo>
                <a:cubicBezTo>
                  <a:pt x="1921813" y="67607"/>
                  <a:pt x="1921383" y="51753"/>
                  <a:pt x="1920522" y="46577"/>
                </a:cubicBezTo>
                <a:cubicBezTo>
                  <a:pt x="1919662" y="41400"/>
                  <a:pt x="1917862" y="35420"/>
                  <a:pt x="1915124" y="28637"/>
                </a:cubicBezTo>
                <a:cubicBezTo>
                  <a:pt x="1913069" y="23550"/>
                  <a:pt x="1914889" y="21163"/>
                  <a:pt x="1920582" y="21476"/>
                </a:cubicBezTo>
                <a:close/>
                <a:moveTo>
                  <a:pt x="1206208" y="21476"/>
                </a:moveTo>
                <a:cubicBezTo>
                  <a:pt x="1208105" y="21581"/>
                  <a:pt x="1210434" y="21985"/>
                  <a:pt x="1213192" y="22689"/>
                </a:cubicBezTo>
                <a:cubicBezTo>
                  <a:pt x="1224227" y="25507"/>
                  <a:pt x="1233254" y="29322"/>
                  <a:pt x="1240274" y="34133"/>
                </a:cubicBezTo>
                <a:cubicBezTo>
                  <a:pt x="1247293" y="38944"/>
                  <a:pt x="1248308" y="44565"/>
                  <a:pt x="1243317" y="50997"/>
                </a:cubicBezTo>
                <a:cubicBezTo>
                  <a:pt x="1238327" y="57429"/>
                  <a:pt x="1234971" y="84829"/>
                  <a:pt x="1233251" y="133199"/>
                </a:cubicBezTo>
                <a:cubicBezTo>
                  <a:pt x="1241281" y="129183"/>
                  <a:pt x="1250975" y="122809"/>
                  <a:pt x="1262333" y="114076"/>
                </a:cubicBezTo>
                <a:cubicBezTo>
                  <a:pt x="1273690" y="105343"/>
                  <a:pt x="1280430" y="98639"/>
                  <a:pt x="1282552" y="93964"/>
                </a:cubicBezTo>
                <a:cubicBezTo>
                  <a:pt x="1284675" y="89289"/>
                  <a:pt x="1285736" y="84844"/>
                  <a:pt x="1285736" y="80627"/>
                </a:cubicBezTo>
                <a:cubicBezTo>
                  <a:pt x="1285736" y="72482"/>
                  <a:pt x="1294985" y="74009"/>
                  <a:pt x="1313484" y="85209"/>
                </a:cubicBezTo>
                <a:cubicBezTo>
                  <a:pt x="1331983" y="96409"/>
                  <a:pt x="1335661" y="104694"/>
                  <a:pt x="1324519" y="110064"/>
                </a:cubicBezTo>
                <a:cubicBezTo>
                  <a:pt x="1313377" y="115435"/>
                  <a:pt x="1299574" y="121784"/>
                  <a:pt x="1283111" y="129112"/>
                </a:cubicBezTo>
                <a:cubicBezTo>
                  <a:pt x="1266649" y="136440"/>
                  <a:pt x="1249484" y="144606"/>
                  <a:pt x="1231616" y="153612"/>
                </a:cubicBezTo>
                <a:cubicBezTo>
                  <a:pt x="1228189" y="192976"/>
                  <a:pt x="1229418" y="218537"/>
                  <a:pt x="1235305" y="230296"/>
                </a:cubicBezTo>
                <a:cubicBezTo>
                  <a:pt x="1241191" y="242055"/>
                  <a:pt x="1253728" y="247730"/>
                  <a:pt x="1272916" y="247322"/>
                </a:cubicBezTo>
                <a:cubicBezTo>
                  <a:pt x="1292103" y="246913"/>
                  <a:pt x="1305597" y="244454"/>
                  <a:pt x="1313398" y="239944"/>
                </a:cubicBezTo>
                <a:cubicBezTo>
                  <a:pt x="1321199" y="235434"/>
                  <a:pt x="1325960" y="228672"/>
                  <a:pt x="1327681" y="219659"/>
                </a:cubicBezTo>
                <a:cubicBezTo>
                  <a:pt x="1329402" y="210647"/>
                  <a:pt x="1331115" y="200056"/>
                  <a:pt x="1332822" y="187889"/>
                </a:cubicBezTo>
                <a:cubicBezTo>
                  <a:pt x="1334528" y="175721"/>
                  <a:pt x="1338128" y="179213"/>
                  <a:pt x="1343620" y="198364"/>
                </a:cubicBezTo>
                <a:cubicBezTo>
                  <a:pt x="1349112" y="217516"/>
                  <a:pt x="1354361" y="231053"/>
                  <a:pt x="1359365" y="238976"/>
                </a:cubicBezTo>
                <a:cubicBezTo>
                  <a:pt x="1364370" y="246899"/>
                  <a:pt x="1360563" y="254883"/>
                  <a:pt x="1347944" y="262927"/>
                </a:cubicBezTo>
                <a:cubicBezTo>
                  <a:pt x="1335324" y="270972"/>
                  <a:pt x="1319722" y="275909"/>
                  <a:pt x="1301137" y="277737"/>
                </a:cubicBezTo>
                <a:cubicBezTo>
                  <a:pt x="1282552" y="279566"/>
                  <a:pt x="1265451" y="278601"/>
                  <a:pt x="1249835" y="274844"/>
                </a:cubicBezTo>
                <a:cubicBezTo>
                  <a:pt x="1234219" y="271087"/>
                  <a:pt x="1223485" y="264085"/>
                  <a:pt x="1217634" y="253839"/>
                </a:cubicBezTo>
                <a:cubicBezTo>
                  <a:pt x="1211783" y="243593"/>
                  <a:pt x="1208395" y="231544"/>
                  <a:pt x="1207470" y="217691"/>
                </a:cubicBezTo>
                <a:cubicBezTo>
                  <a:pt x="1206545" y="203839"/>
                  <a:pt x="1206309" y="186308"/>
                  <a:pt x="1206761" y="165098"/>
                </a:cubicBezTo>
                <a:cubicBezTo>
                  <a:pt x="1207213" y="143889"/>
                  <a:pt x="1207438" y="120235"/>
                  <a:pt x="1207438" y="94136"/>
                </a:cubicBezTo>
                <a:cubicBezTo>
                  <a:pt x="1207438" y="67607"/>
                  <a:pt x="1207008" y="51753"/>
                  <a:pt x="1206148" y="46577"/>
                </a:cubicBezTo>
                <a:cubicBezTo>
                  <a:pt x="1205288" y="41400"/>
                  <a:pt x="1203487" y="35420"/>
                  <a:pt x="1200749" y="28637"/>
                </a:cubicBezTo>
                <a:cubicBezTo>
                  <a:pt x="1198694" y="23550"/>
                  <a:pt x="1200514" y="21163"/>
                  <a:pt x="1206208" y="21476"/>
                </a:cubicBezTo>
                <a:close/>
                <a:moveTo>
                  <a:pt x="5622552" y="20853"/>
                </a:moveTo>
                <a:cubicBezTo>
                  <a:pt x="5626053" y="21095"/>
                  <a:pt x="5631528" y="23482"/>
                  <a:pt x="5638977" y="28013"/>
                </a:cubicBezTo>
                <a:cubicBezTo>
                  <a:pt x="5653877" y="37076"/>
                  <a:pt x="5659144" y="43834"/>
                  <a:pt x="5654777" y="48287"/>
                </a:cubicBezTo>
                <a:cubicBezTo>
                  <a:pt x="5650410" y="52739"/>
                  <a:pt x="5643556" y="62530"/>
                  <a:pt x="5634213" y="77659"/>
                </a:cubicBezTo>
                <a:cubicBezTo>
                  <a:pt x="5624870" y="92788"/>
                  <a:pt x="5616363" y="106390"/>
                  <a:pt x="5608691" y="118464"/>
                </a:cubicBezTo>
                <a:cubicBezTo>
                  <a:pt x="5617682" y="127914"/>
                  <a:pt x="5621730" y="140050"/>
                  <a:pt x="5620834" y="154870"/>
                </a:cubicBezTo>
                <a:cubicBezTo>
                  <a:pt x="5619937" y="169691"/>
                  <a:pt x="5619489" y="194439"/>
                  <a:pt x="5619489" y="229113"/>
                </a:cubicBezTo>
                <a:cubicBezTo>
                  <a:pt x="5619489" y="264146"/>
                  <a:pt x="5616589" y="285065"/>
                  <a:pt x="5610788" y="291870"/>
                </a:cubicBezTo>
                <a:cubicBezTo>
                  <a:pt x="5604988" y="298674"/>
                  <a:pt x="5599560" y="296025"/>
                  <a:pt x="5594505" y="283921"/>
                </a:cubicBezTo>
                <a:cubicBezTo>
                  <a:pt x="5589450" y="271818"/>
                  <a:pt x="5588278" y="262522"/>
                  <a:pt x="5590988" y="256033"/>
                </a:cubicBezTo>
                <a:cubicBezTo>
                  <a:pt x="5593698" y="249544"/>
                  <a:pt x="5595950" y="228385"/>
                  <a:pt x="5597742" y="192556"/>
                </a:cubicBezTo>
                <a:cubicBezTo>
                  <a:pt x="5599534" y="156727"/>
                  <a:pt x="5599076" y="136547"/>
                  <a:pt x="5596365" y="132016"/>
                </a:cubicBezTo>
                <a:cubicBezTo>
                  <a:pt x="5577422" y="154874"/>
                  <a:pt x="5558967" y="171387"/>
                  <a:pt x="5540998" y="181554"/>
                </a:cubicBezTo>
                <a:cubicBezTo>
                  <a:pt x="5523030" y="191721"/>
                  <a:pt x="5521757" y="188272"/>
                  <a:pt x="5537180" y="171207"/>
                </a:cubicBezTo>
                <a:cubicBezTo>
                  <a:pt x="5552603" y="154143"/>
                  <a:pt x="5568374" y="132855"/>
                  <a:pt x="5584492" y="107343"/>
                </a:cubicBezTo>
                <a:cubicBezTo>
                  <a:pt x="5600610" y="81832"/>
                  <a:pt x="5610444" y="64014"/>
                  <a:pt x="5613993" y="53890"/>
                </a:cubicBezTo>
                <a:cubicBezTo>
                  <a:pt x="5617543" y="43766"/>
                  <a:pt x="5618869" y="34656"/>
                  <a:pt x="5617973" y="26561"/>
                </a:cubicBezTo>
                <a:cubicBezTo>
                  <a:pt x="5617525" y="22514"/>
                  <a:pt x="5619051" y="20611"/>
                  <a:pt x="5622552" y="20853"/>
                </a:cubicBezTo>
                <a:close/>
                <a:moveTo>
                  <a:pt x="2195178" y="19076"/>
                </a:moveTo>
                <a:cubicBezTo>
                  <a:pt x="2199049" y="18929"/>
                  <a:pt x="2203942" y="19198"/>
                  <a:pt x="2209858" y="19882"/>
                </a:cubicBezTo>
                <a:cubicBezTo>
                  <a:pt x="2221903" y="20901"/>
                  <a:pt x="2230723" y="23980"/>
                  <a:pt x="2236315" y="29121"/>
                </a:cubicBezTo>
                <a:cubicBezTo>
                  <a:pt x="2241908" y="34262"/>
                  <a:pt x="2243582" y="41672"/>
                  <a:pt x="2241338" y="51352"/>
                </a:cubicBezTo>
                <a:cubicBezTo>
                  <a:pt x="2239094" y="61032"/>
                  <a:pt x="2231895" y="62806"/>
                  <a:pt x="2219742" y="56676"/>
                </a:cubicBezTo>
                <a:cubicBezTo>
                  <a:pt x="2207588" y="50545"/>
                  <a:pt x="2196987" y="42196"/>
                  <a:pt x="2187939" y="31627"/>
                </a:cubicBezTo>
                <a:cubicBezTo>
                  <a:pt x="2181152" y="23700"/>
                  <a:pt x="2183565" y="19517"/>
                  <a:pt x="2195178" y="19076"/>
                </a:cubicBezTo>
                <a:close/>
                <a:moveTo>
                  <a:pt x="198223" y="18078"/>
                </a:moveTo>
                <a:cubicBezTo>
                  <a:pt x="201731" y="18213"/>
                  <a:pt x="205625" y="19115"/>
                  <a:pt x="209906" y="20786"/>
                </a:cubicBezTo>
                <a:cubicBezTo>
                  <a:pt x="218466" y="24127"/>
                  <a:pt x="225949" y="28465"/>
                  <a:pt x="232352" y="33800"/>
                </a:cubicBezTo>
                <a:cubicBezTo>
                  <a:pt x="238754" y="39134"/>
                  <a:pt x="238726" y="45046"/>
                  <a:pt x="232265" y="51535"/>
                </a:cubicBezTo>
                <a:cubicBezTo>
                  <a:pt x="225805" y="58024"/>
                  <a:pt x="220130" y="70600"/>
                  <a:pt x="215240" y="89264"/>
                </a:cubicBezTo>
                <a:cubicBezTo>
                  <a:pt x="210350" y="107928"/>
                  <a:pt x="203589" y="125118"/>
                  <a:pt x="194956" y="140835"/>
                </a:cubicBezTo>
                <a:cubicBezTo>
                  <a:pt x="186323" y="156552"/>
                  <a:pt x="179031" y="158559"/>
                  <a:pt x="173080" y="146858"/>
                </a:cubicBezTo>
                <a:cubicBezTo>
                  <a:pt x="141302" y="152207"/>
                  <a:pt x="111309" y="156172"/>
                  <a:pt x="83102" y="158753"/>
                </a:cubicBezTo>
                <a:cubicBezTo>
                  <a:pt x="77667" y="172419"/>
                  <a:pt x="71734" y="171559"/>
                  <a:pt x="65302" y="156172"/>
                </a:cubicBezTo>
                <a:cubicBezTo>
                  <a:pt x="58871" y="140785"/>
                  <a:pt x="52328" y="121332"/>
                  <a:pt x="45674" y="97814"/>
                </a:cubicBezTo>
                <a:cubicBezTo>
                  <a:pt x="39020" y="74296"/>
                  <a:pt x="33374" y="59246"/>
                  <a:pt x="28735" y="52664"/>
                </a:cubicBezTo>
                <a:cubicBezTo>
                  <a:pt x="24096" y="46082"/>
                  <a:pt x="25856" y="42791"/>
                  <a:pt x="34016" y="42791"/>
                </a:cubicBezTo>
                <a:cubicBezTo>
                  <a:pt x="40727" y="42791"/>
                  <a:pt x="46710" y="43235"/>
                  <a:pt x="51966" y="44124"/>
                </a:cubicBezTo>
                <a:cubicBezTo>
                  <a:pt x="57222" y="45014"/>
                  <a:pt x="70977" y="43888"/>
                  <a:pt x="93234" y="40747"/>
                </a:cubicBezTo>
                <a:cubicBezTo>
                  <a:pt x="115489" y="37607"/>
                  <a:pt x="135623" y="34061"/>
                  <a:pt x="153635" y="30111"/>
                </a:cubicBezTo>
                <a:cubicBezTo>
                  <a:pt x="171646" y="26160"/>
                  <a:pt x="183387" y="22783"/>
                  <a:pt x="188858" y="19979"/>
                </a:cubicBezTo>
                <a:cubicBezTo>
                  <a:pt x="191593" y="18577"/>
                  <a:pt x="194715" y="17944"/>
                  <a:pt x="198223" y="18078"/>
                </a:cubicBezTo>
                <a:close/>
                <a:moveTo>
                  <a:pt x="5716891" y="17245"/>
                </a:moveTo>
                <a:cubicBezTo>
                  <a:pt x="5719938" y="17620"/>
                  <a:pt x="5723662" y="18484"/>
                  <a:pt x="5728063" y="19839"/>
                </a:cubicBezTo>
                <a:cubicBezTo>
                  <a:pt x="5745665" y="25260"/>
                  <a:pt x="5752441" y="32412"/>
                  <a:pt x="5748390" y="41296"/>
                </a:cubicBezTo>
                <a:cubicBezTo>
                  <a:pt x="5744338" y="50180"/>
                  <a:pt x="5742313" y="78111"/>
                  <a:pt x="5742313" y="125089"/>
                </a:cubicBezTo>
                <a:cubicBezTo>
                  <a:pt x="5758145" y="123325"/>
                  <a:pt x="5770503" y="121554"/>
                  <a:pt x="5779386" y="119776"/>
                </a:cubicBezTo>
                <a:cubicBezTo>
                  <a:pt x="5788270" y="117998"/>
                  <a:pt x="5796731" y="116191"/>
                  <a:pt x="5804768" y="114356"/>
                </a:cubicBezTo>
                <a:cubicBezTo>
                  <a:pt x="5812806" y="112520"/>
                  <a:pt x="5820604" y="116353"/>
                  <a:pt x="5828161" y="125853"/>
                </a:cubicBezTo>
                <a:cubicBezTo>
                  <a:pt x="5835718" y="135353"/>
                  <a:pt x="5830921" y="140104"/>
                  <a:pt x="5813770" y="140104"/>
                </a:cubicBezTo>
                <a:cubicBezTo>
                  <a:pt x="5799631" y="140104"/>
                  <a:pt x="5775812" y="141781"/>
                  <a:pt x="5742313" y="145137"/>
                </a:cubicBezTo>
                <a:cubicBezTo>
                  <a:pt x="5742313" y="201566"/>
                  <a:pt x="5741367" y="244697"/>
                  <a:pt x="5739474" y="274532"/>
                </a:cubicBezTo>
                <a:cubicBezTo>
                  <a:pt x="5737581" y="304367"/>
                  <a:pt x="5733057" y="319568"/>
                  <a:pt x="5725901" y="320134"/>
                </a:cubicBezTo>
                <a:cubicBezTo>
                  <a:pt x="5718745" y="320701"/>
                  <a:pt x="5715167" y="306558"/>
                  <a:pt x="5715167" y="277705"/>
                </a:cubicBezTo>
                <a:lnTo>
                  <a:pt x="5715167" y="149547"/>
                </a:lnTo>
                <a:cubicBezTo>
                  <a:pt x="5692940" y="154795"/>
                  <a:pt x="5677599" y="158359"/>
                  <a:pt x="5669146" y="160237"/>
                </a:cubicBezTo>
                <a:cubicBezTo>
                  <a:pt x="5660692" y="162116"/>
                  <a:pt x="5650952" y="158757"/>
                  <a:pt x="5639924" y="150160"/>
                </a:cubicBezTo>
                <a:cubicBezTo>
                  <a:pt x="5628896" y="141563"/>
                  <a:pt x="5631055" y="137264"/>
                  <a:pt x="5646398" y="137264"/>
                </a:cubicBezTo>
                <a:cubicBezTo>
                  <a:pt x="5658645" y="137264"/>
                  <a:pt x="5681568" y="134324"/>
                  <a:pt x="5715167" y="128445"/>
                </a:cubicBezTo>
                <a:cubicBezTo>
                  <a:pt x="5715167" y="98503"/>
                  <a:pt x="5714945" y="76698"/>
                  <a:pt x="5714500" y="63032"/>
                </a:cubicBezTo>
                <a:cubicBezTo>
                  <a:pt x="5714056" y="49366"/>
                  <a:pt x="5711804" y="37395"/>
                  <a:pt x="5707746" y="27121"/>
                </a:cubicBezTo>
                <a:cubicBezTo>
                  <a:pt x="5704702" y="19415"/>
                  <a:pt x="5707751" y="16123"/>
                  <a:pt x="5716891" y="17245"/>
                </a:cubicBezTo>
                <a:close/>
                <a:moveTo>
                  <a:pt x="3692581" y="16236"/>
                </a:moveTo>
                <a:cubicBezTo>
                  <a:pt x="3695494" y="15810"/>
                  <a:pt x="3699442" y="16441"/>
                  <a:pt x="3704425" y="18129"/>
                </a:cubicBezTo>
                <a:cubicBezTo>
                  <a:pt x="3714392" y="21506"/>
                  <a:pt x="3722082" y="26414"/>
                  <a:pt x="3727495" y="32853"/>
                </a:cubicBezTo>
                <a:cubicBezTo>
                  <a:pt x="3732908" y="39292"/>
                  <a:pt x="3731801" y="43662"/>
                  <a:pt x="3724172" y="45964"/>
                </a:cubicBezTo>
                <a:cubicBezTo>
                  <a:pt x="3716543" y="48265"/>
                  <a:pt x="3707103" y="51664"/>
                  <a:pt x="3695853" y="56160"/>
                </a:cubicBezTo>
                <a:cubicBezTo>
                  <a:pt x="3684603" y="60655"/>
                  <a:pt x="3674017" y="64151"/>
                  <a:pt x="3664093" y="66646"/>
                </a:cubicBezTo>
                <a:cubicBezTo>
                  <a:pt x="3678491" y="71651"/>
                  <a:pt x="3684790" y="76709"/>
                  <a:pt x="3682990" y="81821"/>
                </a:cubicBezTo>
                <a:cubicBezTo>
                  <a:pt x="3681190" y="86934"/>
                  <a:pt x="3680290" y="95513"/>
                  <a:pt x="3680290" y="107558"/>
                </a:cubicBezTo>
                <a:cubicBezTo>
                  <a:pt x="3689095" y="105909"/>
                  <a:pt x="3697309" y="103471"/>
                  <a:pt x="3704931" y="100245"/>
                </a:cubicBezTo>
                <a:cubicBezTo>
                  <a:pt x="3712552" y="97018"/>
                  <a:pt x="3719572" y="99015"/>
                  <a:pt x="3725989" y="106236"/>
                </a:cubicBezTo>
                <a:cubicBezTo>
                  <a:pt x="3732406" y="113456"/>
                  <a:pt x="3730524" y="118159"/>
                  <a:pt x="3720343" y="120346"/>
                </a:cubicBezTo>
                <a:cubicBezTo>
                  <a:pt x="3710161" y="122533"/>
                  <a:pt x="3697255" y="125269"/>
                  <a:pt x="3681624" y="128552"/>
                </a:cubicBezTo>
                <a:lnTo>
                  <a:pt x="3681624" y="165142"/>
                </a:lnTo>
                <a:cubicBezTo>
                  <a:pt x="3694502" y="168354"/>
                  <a:pt x="3704669" y="171946"/>
                  <a:pt x="3712126" y="175918"/>
                </a:cubicBezTo>
                <a:cubicBezTo>
                  <a:pt x="3719583" y="179890"/>
                  <a:pt x="3723788" y="187064"/>
                  <a:pt x="3724742" y="197439"/>
                </a:cubicBezTo>
                <a:cubicBezTo>
                  <a:pt x="3725695" y="207814"/>
                  <a:pt x="3721017" y="211321"/>
                  <a:pt x="3710706" y="207958"/>
                </a:cubicBezTo>
                <a:cubicBezTo>
                  <a:pt x="3700396" y="204595"/>
                  <a:pt x="3690701" y="195027"/>
                  <a:pt x="3681624" y="179252"/>
                </a:cubicBezTo>
                <a:lnTo>
                  <a:pt x="3681624" y="235867"/>
                </a:lnTo>
                <a:cubicBezTo>
                  <a:pt x="3681624" y="258496"/>
                  <a:pt x="3679886" y="276988"/>
                  <a:pt x="3676408" y="291343"/>
                </a:cubicBezTo>
                <a:cubicBezTo>
                  <a:pt x="3672930" y="305697"/>
                  <a:pt x="3667281" y="307131"/>
                  <a:pt x="3659458" y="295645"/>
                </a:cubicBezTo>
                <a:cubicBezTo>
                  <a:pt x="3651635" y="284158"/>
                  <a:pt x="3648624" y="274887"/>
                  <a:pt x="3650423" y="267832"/>
                </a:cubicBezTo>
                <a:cubicBezTo>
                  <a:pt x="3652223" y="260776"/>
                  <a:pt x="3653797" y="249365"/>
                  <a:pt x="3655145" y="233598"/>
                </a:cubicBezTo>
                <a:cubicBezTo>
                  <a:pt x="3656493" y="217831"/>
                  <a:pt x="3657167" y="195213"/>
                  <a:pt x="3657167" y="165744"/>
                </a:cubicBezTo>
                <a:cubicBezTo>
                  <a:pt x="3655948" y="177087"/>
                  <a:pt x="3648240" y="191463"/>
                  <a:pt x="3634043" y="208872"/>
                </a:cubicBezTo>
                <a:cubicBezTo>
                  <a:pt x="3619846" y="226281"/>
                  <a:pt x="3603054" y="240320"/>
                  <a:pt x="3583666" y="250989"/>
                </a:cubicBezTo>
                <a:cubicBezTo>
                  <a:pt x="3564278" y="261658"/>
                  <a:pt x="3560754" y="260231"/>
                  <a:pt x="3573094" y="246709"/>
                </a:cubicBezTo>
                <a:cubicBezTo>
                  <a:pt x="3585434" y="233186"/>
                  <a:pt x="3599863" y="215257"/>
                  <a:pt x="3616383" y="192922"/>
                </a:cubicBezTo>
                <a:cubicBezTo>
                  <a:pt x="3632903" y="170587"/>
                  <a:pt x="3644254" y="151633"/>
                  <a:pt x="3650434" y="136060"/>
                </a:cubicBezTo>
                <a:cubicBezTo>
                  <a:pt x="3642318" y="139544"/>
                  <a:pt x="3633649" y="143129"/>
                  <a:pt x="3624428" y="146815"/>
                </a:cubicBezTo>
                <a:lnTo>
                  <a:pt x="3597669" y="156172"/>
                </a:lnTo>
                <a:cubicBezTo>
                  <a:pt x="3587445" y="158954"/>
                  <a:pt x="3577034" y="156132"/>
                  <a:pt x="3566436" y="147707"/>
                </a:cubicBezTo>
                <a:cubicBezTo>
                  <a:pt x="3555839" y="139283"/>
                  <a:pt x="3556466" y="134776"/>
                  <a:pt x="3568319" y="134188"/>
                </a:cubicBezTo>
                <a:cubicBezTo>
                  <a:pt x="3580171" y="133600"/>
                  <a:pt x="3592815" y="131740"/>
                  <a:pt x="3606252" y="128606"/>
                </a:cubicBezTo>
                <a:cubicBezTo>
                  <a:pt x="3619689" y="125473"/>
                  <a:pt x="3636216" y="121045"/>
                  <a:pt x="3655833" y="115324"/>
                </a:cubicBezTo>
                <a:cubicBezTo>
                  <a:pt x="3655833" y="106978"/>
                  <a:pt x="3655392" y="99492"/>
                  <a:pt x="3654510" y="92867"/>
                </a:cubicBezTo>
                <a:cubicBezTo>
                  <a:pt x="3653628" y="86242"/>
                  <a:pt x="3652334" y="80391"/>
                  <a:pt x="3650628" y="75314"/>
                </a:cubicBezTo>
                <a:cubicBezTo>
                  <a:pt x="3642009" y="78010"/>
                  <a:pt x="3633871" y="79358"/>
                  <a:pt x="3626214" y="79358"/>
                </a:cubicBezTo>
                <a:cubicBezTo>
                  <a:pt x="3617165" y="79358"/>
                  <a:pt x="3617609" y="76082"/>
                  <a:pt x="3627547" y="69528"/>
                </a:cubicBezTo>
                <a:cubicBezTo>
                  <a:pt x="3637485" y="62975"/>
                  <a:pt x="3647089" y="56826"/>
                  <a:pt x="3656360" y="51083"/>
                </a:cubicBezTo>
                <a:cubicBezTo>
                  <a:pt x="3665631" y="45340"/>
                  <a:pt x="3672626" y="40109"/>
                  <a:pt x="3677344" y="35391"/>
                </a:cubicBezTo>
                <a:cubicBezTo>
                  <a:pt x="3682062" y="30673"/>
                  <a:pt x="3685263" y="25773"/>
                  <a:pt x="3686948" y="20689"/>
                </a:cubicBezTo>
                <a:cubicBezTo>
                  <a:pt x="3687791" y="18147"/>
                  <a:pt x="3689668" y="16663"/>
                  <a:pt x="3692581" y="16236"/>
                </a:cubicBezTo>
                <a:close/>
                <a:moveTo>
                  <a:pt x="5006368" y="11712"/>
                </a:moveTo>
                <a:cubicBezTo>
                  <a:pt x="5007684" y="11337"/>
                  <a:pt x="5009482" y="11386"/>
                  <a:pt x="5011762" y="11859"/>
                </a:cubicBezTo>
                <a:cubicBezTo>
                  <a:pt x="5020883" y="13752"/>
                  <a:pt x="5029684" y="16491"/>
                  <a:pt x="5038166" y="20076"/>
                </a:cubicBezTo>
                <a:cubicBezTo>
                  <a:pt x="5046648" y="23661"/>
                  <a:pt x="5049309" y="30075"/>
                  <a:pt x="5046147" y="39317"/>
                </a:cubicBezTo>
                <a:cubicBezTo>
                  <a:pt x="5042985" y="48559"/>
                  <a:pt x="5041819" y="69951"/>
                  <a:pt x="5042651" y="103493"/>
                </a:cubicBezTo>
                <a:cubicBezTo>
                  <a:pt x="5057379" y="102676"/>
                  <a:pt x="5070532" y="100897"/>
                  <a:pt x="5082112" y="98158"/>
                </a:cubicBezTo>
                <a:cubicBezTo>
                  <a:pt x="5093692" y="95419"/>
                  <a:pt x="5104207" y="99252"/>
                  <a:pt x="5113657" y="109656"/>
                </a:cubicBezTo>
                <a:cubicBezTo>
                  <a:pt x="5123107" y="120059"/>
                  <a:pt x="5119755" y="125036"/>
                  <a:pt x="5103601" y="124584"/>
                </a:cubicBezTo>
                <a:cubicBezTo>
                  <a:pt x="5087447" y="124132"/>
                  <a:pt x="5067173" y="125132"/>
                  <a:pt x="5042780" y="127585"/>
                </a:cubicBezTo>
                <a:cubicBezTo>
                  <a:pt x="5042780" y="160882"/>
                  <a:pt x="5043680" y="194170"/>
                  <a:pt x="5045480" y="227446"/>
                </a:cubicBezTo>
                <a:cubicBezTo>
                  <a:pt x="5047279" y="260723"/>
                  <a:pt x="5043314" y="285079"/>
                  <a:pt x="5033585" y="300517"/>
                </a:cubicBezTo>
                <a:cubicBezTo>
                  <a:pt x="5023855" y="315954"/>
                  <a:pt x="5016506" y="317987"/>
                  <a:pt x="5011537" y="306615"/>
                </a:cubicBezTo>
                <a:cubicBezTo>
                  <a:pt x="5006568" y="295243"/>
                  <a:pt x="4999035" y="283520"/>
                  <a:pt x="4988940" y="271445"/>
                </a:cubicBezTo>
                <a:cubicBezTo>
                  <a:pt x="4978844" y="259371"/>
                  <a:pt x="4977421" y="254499"/>
                  <a:pt x="4984670" y="256829"/>
                </a:cubicBezTo>
                <a:cubicBezTo>
                  <a:pt x="4991919" y="259160"/>
                  <a:pt x="4998444" y="261407"/>
                  <a:pt x="5004245" y="263573"/>
                </a:cubicBezTo>
                <a:cubicBezTo>
                  <a:pt x="5010045" y="265738"/>
                  <a:pt x="5013623" y="264967"/>
                  <a:pt x="5014978" y="261260"/>
                </a:cubicBezTo>
                <a:cubicBezTo>
                  <a:pt x="5016333" y="257553"/>
                  <a:pt x="5017229" y="249695"/>
                  <a:pt x="5017667" y="237685"/>
                </a:cubicBezTo>
                <a:cubicBezTo>
                  <a:pt x="5018104" y="225675"/>
                  <a:pt x="5018323" y="189549"/>
                  <a:pt x="5018323" y="129305"/>
                </a:cubicBezTo>
                <a:cubicBezTo>
                  <a:pt x="4986731" y="134712"/>
                  <a:pt x="4966282" y="138315"/>
                  <a:pt x="4956975" y="140114"/>
                </a:cubicBezTo>
                <a:cubicBezTo>
                  <a:pt x="4947669" y="141914"/>
                  <a:pt x="4938470" y="138060"/>
                  <a:pt x="4929378" y="128552"/>
                </a:cubicBezTo>
                <a:cubicBezTo>
                  <a:pt x="4920286" y="119045"/>
                  <a:pt x="4920465" y="114750"/>
                  <a:pt x="4929915" y="115668"/>
                </a:cubicBezTo>
                <a:cubicBezTo>
                  <a:pt x="4939365" y="116586"/>
                  <a:pt x="4951569" y="116385"/>
                  <a:pt x="4966526" y="115066"/>
                </a:cubicBezTo>
                <a:cubicBezTo>
                  <a:pt x="4981483" y="113746"/>
                  <a:pt x="4998304" y="111868"/>
                  <a:pt x="5016989" y="109430"/>
                </a:cubicBezTo>
                <a:cubicBezTo>
                  <a:pt x="5016989" y="65864"/>
                  <a:pt x="5013838" y="38238"/>
                  <a:pt x="5007536" y="26551"/>
                </a:cubicBezTo>
                <a:cubicBezTo>
                  <a:pt x="5002809" y="17785"/>
                  <a:pt x="5002419" y="12839"/>
                  <a:pt x="5006368" y="11712"/>
                </a:cubicBezTo>
                <a:close/>
                <a:moveTo>
                  <a:pt x="2573459" y="11023"/>
                </a:moveTo>
                <a:cubicBezTo>
                  <a:pt x="2575283" y="10394"/>
                  <a:pt x="2578246" y="10432"/>
                  <a:pt x="2582348" y="11138"/>
                </a:cubicBezTo>
                <a:cubicBezTo>
                  <a:pt x="2590550" y="12551"/>
                  <a:pt x="2597326" y="14734"/>
                  <a:pt x="2602675" y="17688"/>
                </a:cubicBezTo>
                <a:cubicBezTo>
                  <a:pt x="2608024" y="20642"/>
                  <a:pt x="2609469" y="23926"/>
                  <a:pt x="2607009" y="27540"/>
                </a:cubicBezTo>
                <a:cubicBezTo>
                  <a:pt x="2604550" y="31154"/>
                  <a:pt x="2601736" y="34889"/>
                  <a:pt x="2598566" y="38747"/>
                </a:cubicBezTo>
                <a:cubicBezTo>
                  <a:pt x="2601492" y="38747"/>
                  <a:pt x="2608501" y="36718"/>
                  <a:pt x="2619593" y="32659"/>
                </a:cubicBezTo>
                <a:cubicBezTo>
                  <a:pt x="2630685" y="28601"/>
                  <a:pt x="2638952" y="29885"/>
                  <a:pt x="2644394" y="36510"/>
                </a:cubicBezTo>
                <a:cubicBezTo>
                  <a:pt x="2649836" y="43135"/>
                  <a:pt x="2648201" y="47874"/>
                  <a:pt x="2639490" y="50728"/>
                </a:cubicBezTo>
                <a:cubicBezTo>
                  <a:pt x="2630778" y="53582"/>
                  <a:pt x="2621694" y="55468"/>
                  <a:pt x="2612236" y="56385"/>
                </a:cubicBezTo>
                <a:cubicBezTo>
                  <a:pt x="2602779" y="57303"/>
                  <a:pt x="2595627" y="56866"/>
                  <a:pt x="2590780" y="55073"/>
                </a:cubicBezTo>
                <a:cubicBezTo>
                  <a:pt x="2580799" y="70503"/>
                  <a:pt x="2567201" y="83133"/>
                  <a:pt x="2549985" y="92964"/>
                </a:cubicBezTo>
                <a:cubicBezTo>
                  <a:pt x="2532770" y="102794"/>
                  <a:pt x="2528059" y="102783"/>
                  <a:pt x="2535853" y="92931"/>
                </a:cubicBezTo>
                <a:cubicBezTo>
                  <a:pt x="2543647" y="83080"/>
                  <a:pt x="2549985" y="74601"/>
                  <a:pt x="2554868" y="67495"/>
                </a:cubicBezTo>
                <a:cubicBezTo>
                  <a:pt x="2559751" y="60390"/>
                  <a:pt x="2563953" y="53101"/>
                  <a:pt x="2567473" y="45630"/>
                </a:cubicBezTo>
                <a:cubicBezTo>
                  <a:pt x="2570994" y="38159"/>
                  <a:pt x="2572754" y="32279"/>
                  <a:pt x="2572754" y="27992"/>
                </a:cubicBezTo>
                <a:cubicBezTo>
                  <a:pt x="2572754" y="23202"/>
                  <a:pt x="2572302" y="18843"/>
                  <a:pt x="2571399" y="14913"/>
                </a:cubicBezTo>
                <a:cubicBezTo>
                  <a:pt x="2570947" y="12949"/>
                  <a:pt x="2571634" y="11652"/>
                  <a:pt x="2573459" y="11023"/>
                </a:cubicBezTo>
                <a:close/>
                <a:moveTo>
                  <a:pt x="2310254" y="7038"/>
                </a:moveTo>
                <a:cubicBezTo>
                  <a:pt x="2311882" y="6900"/>
                  <a:pt x="2313969" y="7188"/>
                  <a:pt x="2316516" y="7901"/>
                </a:cubicBezTo>
                <a:cubicBezTo>
                  <a:pt x="2326705" y="10755"/>
                  <a:pt x="2335955" y="14731"/>
                  <a:pt x="2344265" y="19829"/>
                </a:cubicBezTo>
                <a:cubicBezTo>
                  <a:pt x="2352575" y="24927"/>
                  <a:pt x="2354249" y="31591"/>
                  <a:pt x="2349287" y="39822"/>
                </a:cubicBezTo>
                <a:cubicBezTo>
                  <a:pt x="2344326" y="48054"/>
                  <a:pt x="2342268" y="74232"/>
                  <a:pt x="2343114" y="118357"/>
                </a:cubicBezTo>
                <a:cubicBezTo>
                  <a:pt x="2363233" y="115732"/>
                  <a:pt x="2377588" y="113277"/>
                  <a:pt x="2386178" y="110989"/>
                </a:cubicBezTo>
                <a:cubicBezTo>
                  <a:pt x="2394767" y="108702"/>
                  <a:pt x="2404157" y="110520"/>
                  <a:pt x="2414345" y="116442"/>
                </a:cubicBezTo>
                <a:cubicBezTo>
                  <a:pt x="2424534" y="122365"/>
                  <a:pt x="2424782" y="126882"/>
                  <a:pt x="2415087" y="129994"/>
                </a:cubicBezTo>
                <a:cubicBezTo>
                  <a:pt x="2405394" y="133105"/>
                  <a:pt x="2381445" y="136361"/>
                  <a:pt x="2343243" y="139759"/>
                </a:cubicBezTo>
                <a:cubicBezTo>
                  <a:pt x="2343243" y="191642"/>
                  <a:pt x="2342763" y="234089"/>
                  <a:pt x="2341802" y="267100"/>
                </a:cubicBezTo>
                <a:cubicBezTo>
                  <a:pt x="2340841" y="300112"/>
                  <a:pt x="2336313" y="316893"/>
                  <a:pt x="2328218" y="317445"/>
                </a:cubicBezTo>
                <a:cubicBezTo>
                  <a:pt x="2320123" y="317997"/>
                  <a:pt x="2316075" y="301603"/>
                  <a:pt x="2316075" y="268262"/>
                </a:cubicBezTo>
                <a:lnTo>
                  <a:pt x="2316075" y="142814"/>
                </a:lnTo>
                <a:cubicBezTo>
                  <a:pt x="2296358" y="147188"/>
                  <a:pt x="2281405" y="150529"/>
                  <a:pt x="2271216" y="152838"/>
                </a:cubicBezTo>
                <a:cubicBezTo>
                  <a:pt x="2261027" y="155146"/>
                  <a:pt x="2251111" y="152321"/>
                  <a:pt x="2241467" y="144363"/>
                </a:cubicBezTo>
                <a:cubicBezTo>
                  <a:pt x="2231823" y="136404"/>
                  <a:pt x="2232124" y="132116"/>
                  <a:pt x="2242370" y="131499"/>
                </a:cubicBezTo>
                <a:cubicBezTo>
                  <a:pt x="2252617" y="130883"/>
                  <a:pt x="2262586" y="130130"/>
                  <a:pt x="2272280" y="129241"/>
                </a:cubicBezTo>
                <a:cubicBezTo>
                  <a:pt x="2281975" y="128352"/>
                  <a:pt x="2296573" y="126280"/>
                  <a:pt x="2316075" y="123024"/>
                </a:cubicBezTo>
                <a:cubicBezTo>
                  <a:pt x="2316075" y="91289"/>
                  <a:pt x="2315860" y="68840"/>
                  <a:pt x="2315430" y="55676"/>
                </a:cubicBezTo>
                <a:cubicBezTo>
                  <a:pt x="2315000" y="42511"/>
                  <a:pt x="2312526" y="30544"/>
                  <a:pt x="2308009" y="19775"/>
                </a:cubicBezTo>
                <a:cubicBezTo>
                  <a:pt x="2304621" y="11698"/>
                  <a:pt x="2305369" y="7452"/>
                  <a:pt x="2310254" y="7038"/>
                </a:cubicBezTo>
                <a:close/>
                <a:moveTo>
                  <a:pt x="5311526" y="2287"/>
                </a:moveTo>
                <a:cubicBezTo>
                  <a:pt x="5315699" y="2287"/>
                  <a:pt x="5323504" y="4384"/>
                  <a:pt x="5334940" y="8579"/>
                </a:cubicBezTo>
                <a:cubicBezTo>
                  <a:pt x="5346376" y="12773"/>
                  <a:pt x="5350424" y="17419"/>
                  <a:pt x="5347082" y="22517"/>
                </a:cubicBezTo>
                <a:cubicBezTo>
                  <a:pt x="5343741" y="27615"/>
                  <a:pt x="5340687" y="33850"/>
                  <a:pt x="5337919" y="41221"/>
                </a:cubicBezTo>
                <a:cubicBezTo>
                  <a:pt x="5335152" y="48591"/>
                  <a:pt x="5331782" y="55403"/>
                  <a:pt x="5327809" y="61655"/>
                </a:cubicBezTo>
                <a:cubicBezTo>
                  <a:pt x="5342623" y="59906"/>
                  <a:pt x="5358813" y="57680"/>
                  <a:pt x="5376380" y="54976"/>
                </a:cubicBezTo>
                <a:cubicBezTo>
                  <a:pt x="5393946" y="52273"/>
                  <a:pt x="5408003" y="50011"/>
                  <a:pt x="5418551" y="48190"/>
                </a:cubicBezTo>
                <a:cubicBezTo>
                  <a:pt x="5429098" y="46369"/>
                  <a:pt x="5439523" y="46415"/>
                  <a:pt x="5449827" y="48330"/>
                </a:cubicBezTo>
                <a:cubicBezTo>
                  <a:pt x="5460130" y="50244"/>
                  <a:pt x="5467788" y="54815"/>
                  <a:pt x="5472800" y="62043"/>
                </a:cubicBezTo>
                <a:cubicBezTo>
                  <a:pt x="5477812" y="69270"/>
                  <a:pt x="5477001" y="73515"/>
                  <a:pt x="5470369" y="74777"/>
                </a:cubicBezTo>
                <a:cubicBezTo>
                  <a:pt x="5463736" y="76039"/>
                  <a:pt x="5453139" y="76218"/>
                  <a:pt x="5438577" y="75314"/>
                </a:cubicBezTo>
                <a:cubicBezTo>
                  <a:pt x="5424014" y="74411"/>
                  <a:pt x="5407211" y="74630"/>
                  <a:pt x="5388167" y="75971"/>
                </a:cubicBezTo>
                <a:cubicBezTo>
                  <a:pt x="5369124" y="77311"/>
                  <a:pt x="5347212" y="79688"/>
                  <a:pt x="5322432" y="83101"/>
                </a:cubicBezTo>
                <a:cubicBezTo>
                  <a:pt x="5314903" y="99865"/>
                  <a:pt x="5307245" y="113553"/>
                  <a:pt x="5299459" y="124164"/>
                </a:cubicBezTo>
                <a:cubicBezTo>
                  <a:pt x="5301510" y="125684"/>
                  <a:pt x="5310332" y="124677"/>
                  <a:pt x="5325927" y="121142"/>
                </a:cubicBezTo>
                <a:cubicBezTo>
                  <a:pt x="5341522" y="117607"/>
                  <a:pt x="5352220" y="114682"/>
                  <a:pt x="5358021" y="112366"/>
                </a:cubicBezTo>
                <a:cubicBezTo>
                  <a:pt x="5363821" y="110050"/>
                  <a:pt x="5370231" y="110086"/>
                  <a:pt x="5377251" y="112474"/>
                </a:cubicBezTo>
                <a:cubicBezTo>
                  <a:pt x="5384270" y="114861"/>
                  <a:pt x="5390605" y="117640"/>
                  <a:pt x="5396255" y="120809"/>
                </a:cubicBezTo>
                <a:cubicBezTo>
                  <a:pt x="5401905" y="123978"/>
                  <a:pt x="5403153" y="130761"/>
                  <a:pt x="5399998" y="141158"/>
                </a:cubicBezTo>
                <a:cubicBezTo>
                  <a:pt x="5396843" y="151554"/>
                  <a:pt x="5395710" y="162718"/>
                  <a:pt x="5396599" y="174649"/>
                </a:cubicBezTo>
                <a:cubicBezTo>
                  <a:pt x="5397488" y="186580"/>
                  <a:pt x="5398381" y="200637"/>
                  <a:pt x="5399278" y="216820"/>
                </a:cubicBezTo>
                <a:cubicBezTo>
                  <a:pt x="5400173" y="233003"/>
                  <a:pt x="5401084" y="247759"/>
                  <a:pt x="5402009" y="261088"/>
                </a:cubicBezTo>
                <a:cubicBezTo>
                  <a:pt x="5402934" y="274418"/>
                  <a:pt x="5401464" y="285675"/>
                  <a:pt x="5397600" y="294859"/>
                </a:cubicBezTo>
                <a:cubicBezTo>
                  <a:pt x="5393735" y="304044"/>
                  <a:pt x="5387917" y="311595"/>
                  <a:pt x="5380144" y="317510"/>
                </a:cubicBezTo>
                <a:cubicBezTo>
                  <a:pt x="5372372" y="323425"/>
                  <a:pt x="5367356" y="322217"/>
                  <a:pt x="5365098" y="313885"/>
                </a:cubicBezTo>
                <a:cubicBezTo>
                  <a:pt x="5362839" y="305554"/>
                  <a:pt x="5357157" y="295627"/>
                  <a:pt x="5348050" y="284104"/>
                </a:cubicBezTo>
                <a:cubicBezTo>
                  <a:pt x="5338945" y="272582"/>
                  <a:pt x="5339084" y="268194"/>
                  <a:pt x="5348470" y="270940"/>
                </a:cubicBezTo>
                <a:cubicBezTo>
                  <a:pt x="5357856" y="273686"/>
                  <a:pt x="5364155" y="275038"/>
                  <a:pt x="5367367" y="274995"/>
                </a:cubicBezTo>
                <a:cubicBezTo>
                  <a:pt x="5370579" y="274952"/>
                  <a:pt x="5372185" y="264605"/>
                  <a:pt x="5372185" y="243955"/>
                </a:cubicBezTo>
                <a:cubicBezTo>
                  <a:pt x="5372185" y="219878"/>
                  <a:pt x="5371318" y="195722"/>
                  <a:pt x="5369582" y="171487"/>
                </a:cubicBezTo>
                <a:cubicBezTo>
                  <a:pt x="5367847" y="147252"/>
                  <a:pt x="5364445" y="134389"/>
                  <a:pt x="5359376" y="132898"/>
                </a:cubicBezTo>
                <a:cubicBezTo>
                  <a:pt x="5354306" y="131406"/>
                  <a:pt x="5335682" y="134009"/>
                  <a:pt x="5303503" y="140706"/>
                </a:cubicBezTo>
                <a:lnTo>
                  <a:pt x="5303503" y="168282"/>
                </a:lnTo>
                <a:cubicBezTo>
                  <a:pt x="5309999" y="168368"/>
                  <a:pt x="5319822" y="166590"/>
                  <a:pt x="5332972" y="162947"/>
                </a:cubicBezTo>
                <a:cubicBezTo>
                  <a:pt x="5346122" y="159305"/>
                  <a:pt x="5354622" y="160918"/>
                  <a:pt x="5358472" y="167787"/>
                </a:cubicBezTo>
                <a:cubicBezTo>
                  <a:pt x="5362323" y="174656"/>
                  <a:pt x="5357784" y="179410"/>
                  <a:pt x="5344856" y="182049"/>
                </a:cubicBezTo>
                <a:cubicBezTo>
                  <a:pt x="5331929" y="184687"/>
                  <a:pt x="5318144" y="186007"/>
                  <a:pt x="5303503" y="186007"/>
                </a:cubicBezTo>
                <a:cubicBezTo>
                  <a:pt x="5303503" y="195070"/>
                  <a:pt x="5302607" y="204462"/>
                  <a:pt x="5300814" y="214185"/>
                </a:cubicBezTo>
                <a:cubicBezTo>
                  <a:pt x="5313505" y="214257"/>
                  <a:pt x="5325013" y="212475"/>
                  <a:pt x="5335338" y="208840"/>
                </a:cubicBezTo>
                <a:cubicBezTo>
                  <a:pt x="5345663" y="205204"/>
                  <a:pt x="5353511" y="207047"/>
                  <a:pt x="5358881" y="214368"/>
                </a:cubicBezTo>
                <a:cubicBezTo>
                  <a:pt x="5364251" y="221689"/>
                  <a:pt x="5358103" y="226890"/>
                  <a:pt x="5340436" y="229974"/>
                </a:cubicBezTo>
                <a:cubicBezTo>
                  <a:pt x="5322769" y="233057"/>
                  <a:pt x="5309418" y="232799"/>
                  <a:pt x="5300384" y="229199"/>
                </a:cubicBezTo>
                <a:cubicBezTo>
                  <a:pt x="5298778" y="252445"/>
                  <a:pt x="5294400" y="270854"/>
                  <a:pt x="5287252" y="284427"/>
                </a:cubicBezTo>
                <a:cubicBezTo>
                  <a:pt x="5280103" y="298000"/>
                  <a:pt x="5273800" y="300112"/>
                  <a:pt x="5268344" y="290762"/>
                </a:cubicBezTo>
                <a:cubicBezTo>
                  <a:pt x="5262888" y="281412"/>
                  <a:pt x="5262196" y="272073"/>
                  <a:pt x="5266268" y="262745"/>
                </a:cubicBezTo>
                <a:cubicBezTo>
                  <a:pt x="5270341" y="253416"/>
                  <a:pt x="5273489" y="242977"/>
                  <a:pt x="5275711" y="231426"/>
                </a:cubicBezTo>
                <a:cubicBezTo>
                  <a:pt x="5277934" y="219875"/>
                  <a:pt x="5279720" y="203584"/>
                  <a:pt x="5281067" y="182554"/>
                </a:cubicBezTo>
                <a:cubicBezTo>
                  <a:pt x="5282415" y="161524"/>
                  <a:pt x="5283032" y="148277"/>
                  <a:pt x="5282917" y="142814"/>
                </a:cubicBezTo>
                <a:cubicBezTo>
                  <a:pt x="5272592" y="161643"/>
                  <a:pt x="5260306" y="177944"/>
                  <a:pt x="5246060" y="191718"/>
                </a:cubicBezTo>
                <a:cubicBezTo>
                  <a:pt x="5231812" y="205491"/>
                  <a:pt x="5214625" y="216981"/>
                  <a:pt x="5194499" y="226188"/>
                </a:cubicBezTo>
                <a:cubicBezTo>
                  <a:pt x="5174373" y="235394"/>
                  <a:pt x="5172978" y="232311"/>
                  <a:pt x="5190315" y="216938"/>
                </a:cubicBezTo>
                <a:cubicBezTo>
                  <a:pt x="5207653" y="201566"/>
                  <a:pt x="5225693" y="182497"/>
                  <a:pt x="5244435" y="159732"/>
                </a:cubicBezTo>
                <a:cubicBezTo>
                  <a:pt x="5263178" y="136967"/>
                  <a:pt x="5280114" y="111975"/>
                  <a:pt x="5295243" y="84757"/>
                </a:cubicBezTo>
                <a:cubicBezTo>
                  <a:pt x="5260812" y="89217"/>
                  <a:pt x="5238584" y="92584"/>
                  <a:pt x="5228561" y="94857"/>
                </a:cubicBezTo>
                <a:cubicBezTo>
                  <a:pt x="5218537" y="97130"/>
                  <a:pt x="5208922" y="94602"/>
                  <a:pt x="5199715" y="87274"/>
                </a:cubicBezTo>
                <a:cubicBezTo>
                  <a:pt x="5190509" y="79946"/>
                  <a:pt x="5188498" y="75884"/>
                  <a:pt x="5193682" y="75089"/>
                </a:cubicBezTo>
                <a:cubicBezTo>
                  <a:pt x="5198866" y="74293"/>
                  <a:pt x="5208650" y="73669"/>
                  <a:pt x="5223032" y="73217"/>
                </a:cubicBezTo>
                <a:cubicBezTo>
                  <a:pt x="5237416" y="72765"/>
                  <a:pt x="5263099" y="69966"/>
                  <a:pt x="5300082" y="64817"/>
                </a:cubicBezTo>
                <a:cubicBezTo>
                  <a:pt x="5310350" y="39708"/>
                  <a:pt x="5313462" y="23009"/>
                  <a:pt x="5309418" y="14720"/>
                </a:cubicBezTo>
                <a:cubicBezTo>
                  <a:pt x="5305374" y="6431"/>
                  <a:pt x="5306077" y="2287"/>
                  <a:pt x="5311526" y="2287"/>
                </a:cubicBezTo>
                <a:close/>
                <a:moveTo>
                  <a:pt x="471793" y="998"/>
                </a:moveTo>
                <a:cubicBezTo>
                  <a:pt x="473363" y="905"/>
                  <a:pt x="475344" y="1152"/>
                  <a:pt x="477737" y="1738"/>
                </a:cubicBezTo>
                <a:cubicBezTo>
                  <a:pt x="487309" y="4083"/>
                  <a:pt x="495207" y="6650"/>
                  <a:pt x="501431" y="9439"/>
                </a:cubicBezTo>
                <a:cubicBezTo>
                  <a:pt x="507655" y="12228"/>
                  <a:pt x="509393" y="16039"/>
                  <a:pt x="506647" y="20872"/>
                </a:cubicBezTo>
                <a:cubicBezTo>
                  <a:pt x="503901" y="25705"/>
                  <a:pt x="501675" y="37499"/>
                  <a:pt x="499968" y="56256"/>
                </a:cubicBezTo>
                <a:cubicBezTo>
                  <a:pt x="509203" y="55439"/>
                  <a:pt x="517524" y="53887"/>
                  <a:pt x="524931" y="51599"/>
                </a:cubicBezTo>
                <a:cubicBezTo>
                  <a:pt x="532337" y="49312"/>
                  <a:pt x="539705" y="51517"/>
                  <a:pt x="547032" y="58214"/>
                </a:cubicBezTo>
                <a:lnTo>
                  <a:pt x="548824" y="63191"/>
                </a:lnTo>
                <a:lnTo>
                  <a:pt x="552098" y="58956"/>
                </a:lnTo>
                <a:cubicBezTo>
                  <a:pt x="560437" y="47247"/>
                  <a:pt x="563481" y="37345"/>
                  <a:pt x="561229" y="29250"/>
                </a:cubicBezTo>
                <a:cubicBezTo>
                  <a:pt x="558978" y="21155"/>
                  <a:pt x="562513" y="18538"/>
                  <a:pt x="571834" y="21399"/>
                </a:cubicBezTo>
                <a:cubicBezTo>
                  <a:pt x="581155" y="24260"/>
                  <a:pt x="589505" y="28755"/>
                  <a:pt x="596883" y="34886"/>
                </a:cubicBezTo>
                <a:cubicBezTo>
                  <a:pt x="604261" y="41016"/>
                  <a:pt x="604307" y="46017"/>
                  <a:pt x="597023" y="49889"/>
                </a:cubicBezTo>
                <a:cubicBezTo>
                  <a:pt x="589738" y="53761"/>
                  <a:pt x="571339" y="71184"/>
                  <a:pt x="541827" y="102159"/>
                </a:cubicBezTo>
                <a:cubicBezTo>
                  <a:pt x="580187" y="97685"/>
                  <a:pt x="604307" y="94315"/>
                  <a:pt x="614188" y="92049"/>
                </a:cubicBezTo>
                <a:cubicBezTo>
                  <a:pt x="624068" y="89784"/>
                  <a:pt x="633149" y="91236"/>
                  <a:pt x="641430" y="96405"/>
                </a:cubicBezTo>
                <a:cubicBezTo>
                  <a:pt x="649712" y="101575"/>
                  <a:pt x="652946" y="106537"/>
                  <a:pt x="651132" y="111290"/>
                </a:cubicBezTo>
                <a:cubicBezTo>
                  <a:pt x="649318" y="116044"/>
                  <a:pt x="635031" y="118884"/>
                  <a:pt x="608272" y="119809"/>
                </a:cubicBezTo>
                <a:cubicBezTo>
                  <a:pt x="581514" y="120733"/>
                  <a:pt x="554518" y="122953"/>
                  <a:pt x="527286" y="126466"/>
                </a:cubicBezTo>
                <a:cubicBezTo>
                  <a:pt x="508128" y="142756"/>
                  <a:pt x="492726" y="154451"/>
                  <a:pt x="481082" y="161549"/>
                </a:cubicBezTo>
                <a:cubicBezTo>
                  <a:pt x="494820" y="161621"/>
                  <a:pt x="509016" y="160105"/>
                  <a:pt x="523673" y="157000"/>
                </a:cubicBezTo>
                <a:cubicBezTo>
                  <a:pt x="538328" y="153895"/>
                  <a:pt x="550076" y="150952"/>
                  <a:pt x="558917" y="148170"/>
                </a:cubicBezTo>
                <a:cubicBezTo>
                  <a:pt x="567758" y="145388"/>
                  <a:pt x="576792" y="147589"/>
                  <a:pt x="586020" y="154774"/>
                </a:cubicBezTo>
                <a:cubicBezTo>
                  <a:pt x="595248" y="161958"/>
                  <a:pt x="591035" y="167149"/>
                  <a:pt x="573383" y="170347"/>
                </a:cubicBezTo>
                <a:cubicBezTo>
                  <a:pt x="555730" y="173545"/>
                  <a:pt x="530362" y="176650"/>
                  <a:pt x="497279" y="179661"/>
                </a:cubicBezTo>
                <a:cubicBezTo>
                  <a:pt x="504478" y="182931"/>
                  <a:pt x="506747" y="186412"/>
                  <a:pt x="504087" y="190104"/>
                </a:cubicBezTo>
                <a:cubicBezTo>
                  <a:pt x="501427" y="193797"/>
                  <a:pt x="499692" y="196048"/>
                  <a:pt x="498882" y="196858"/>
                </a:cubicBezTo>
                <a:cubicBezTo>
                  <a:pt x="498072" y="197669"/>
                  <a:pt x="495286" y="199845"/>
                  <a:pt x="490525" y="203387"/>
                </a:cubicBezTo>
                <a:cubicBezTo>
                  <a:pt x="513684" y="200834"/>
                  <a:pt x="527727" y="198171"/>
                  <a:pt x="532653" y="195396"/>
                </a:cubicBezTo>
                <a:cubicBezTo>
                  <a:pt x="537579" y="192621"/>
                  <a:pt x="543433" y="192689"/>
                  <a:pt x="550216" y="195600"/>
                </a:cubicBezTo>
                <a:cubicBezTo>
                  <a:pt x="556999" y="198511"/>
                  <a:pt x="563595" y="202616"/>
                  <a:pt x="570006" y="207915"/>
                </a:cubicBezTo>
                <a:cubicBezTo>
                  <a:pt x="576415" y="213213"/>
                  <a:pt x="577774" y="217957"/>
                  <a:pt x="574082" y="222144"/>
                </a:cubicBezTo>
                <a:cubicBezTo>
                  <a:pt x="570389" y="226331"/>
                  <a:pt x="567873" y="232437"/>
                  <a:pt x="566532" y="240460"/>
                </a:cubicBezTo>
                <a:cubicBezTo>
                  <a:pt x="565191" y="248483"/>
                  <a:pt x="563617" y="258604"/>
                  <a:pt x="561810" y="270822"/>
                </a:cubicBezTo>
                <a:cubicBezTo>
                  <a:pt x="560003" y="283040"/>
                  <a:pt x="555497" y="292751"/>
                  <a:pt x="548291" y="299957"/>
                </a:cubicBezTo>
                <a:cubicBezTo>
                  <a:pt x="541085" y="307163"/>
                  <a:pt x="533212" y="312692"/>
                  <a:pt x="524672" y="316542"/>
                </a:cubicBezTo>
                <a:cubicBezTo>
                  <a:pt x="516133" y="320392"/>
                  <a:pt x="510824" y="317980"/>
                  <a:pt x="508744" y="309304"/>
                </a:cubicBezTo>
                <a:cubicBezTo>
                  <a:pt x="506665" y="300628"/>
                  <a:pt x="500158" y="290930"/>
                  <a:pt x="489224" y="280211"/>
                </a:cubicBezTo>
                <a:cubicBezTo>
                  <a:pt x="478289" y="269492"/>
                  <a:pt x="480946" y="266606"/>
                  <a:pt x="497193" y="271553"/>
                </a:cubicBezTo>
                <a:cubicBezTo>
                  <a:pt x="513441" y="276500"/>
                  <a:pt x="522919" y="277913"/>
                  <a:pt x="525630" y="275791"/>
                </a:cubicBezTo>
                <a:cubicBezTo>
                  <a:pt x="528340" y="273668"/>
                  <a:pt x="531014" y="268448"/>
                  <a:pt x="533653" y="260131"/>
                </a:cubicBezTo>
                <a:cubicBezTo>
                  <a:pt x="536292" y="251814"/>
                  <a:pt x="537403" y="243020"/>
                  <a:pt x="536987" y="233749"/>
                </a:cubicBezTo>
                <a:cubicBezTo>
                  <a:pt x="536571" y="224478"/>
                  <a:pt x="534711" y="219150"/>
                  <a:pt x="531405" y="217767"/>
                </a:cubicBezTo>
                <a:cubicBezTo>
                  <a:pt x="528100" y="216383"/>
                  <a:pt x="520030" y="216791"/>
                  <a:pt x="507195" y="218993"/>
                </a:cubicBezTo>
                <a:cubicBezTo>
                  <a:pt x="494361" y="221194"/>
                  <a:pt x="484760" y="224567"/>
                  <a:pt x="478393" y="229113"/>
                </a:cubicBezTo>
                <a:cubicBezTo>
                  <a:pt x="472026" y="233659"/>
                  <a:pt x="466717" y="234591"/>
                  <a:pt x="462465" y="231910"/>
                </a:cubicBezTo>
                <a:cubicBezTo>
                  <a:pt x="458213" y="229228"/>
                  <a:pt x="455051" y="225241"/>
                  <a:pt x="452979" y="219950"/>
                </a:cubicBezTo>
                <a:cubicBezTo>
                  <a:pt x="450907" y="214658"/>
                  <a:pt x="452276" y="210740"/>
                  <a:pt x="457087" y="208194"/>
                </a:cubicBezTo>
                <a:cubicBezTo>
                  <a:pt x="461898" y="205649"/>
                  <a:pt x="466623" y="201426"/>
                  <a:pt x="471263" y="195525"/>
                </a:cubicBezTo>
                <a:cubicBezTo>
                  <a:pt x="475902" y="189624"/>
                  <a:pt x="478221" y="185519"/>
                  <a:pt x="478221" y="183210"/>
                </a:cubicBezTo>
                <a:cubicBezTo>
                  <a:pt x="478221" y="181174"/>
                  <a:pt x="477543" y="179751"/>
                  <a:pt x="476189" y="178940"/>
                </a:cubicBezTo>
                <a:cubicBezTo>
                  <a:pt x="474833" y="178130"/>
                  <a:pt x="473080" y="176886"/>
                  <a:pt x="470929" y="175208"/>
                </a:cubicBezTo>
                <a:cubicBezTo>
                  <a:pt x="455141" y="190767"/>
                  <a:pt x="438072" y="204054"/>
                  <a:pt x="419724" y="215067"/>
                </a:cubicBezTo>
                <a:cubicBezTo>
                  <a:pt x="401375" y="226080"/>
                  <a:pt x="382690" y="234562"/>
                  <a:pt x="363668" y="240514"/>
                </a:cubicBezTo>
                <a:cubicBezTo>
                  <a:pt x="344645" y="246465"/>
                  <a:pt x="345219" y="242374"/>
                  <a:pt x="365389" y="228242"/>
                </a:cubicBezTo>
                <a:cubicBezTo>
                  <a:pt x="385558" y="214110"/>
                  <a:pt x="402584" y="201892"/>
                  <a:pt x="416465" y="191588"/>
                </a:cubicBezTo>
                <a:cubicBezTo>
                  <a:pt x="430346" y="181285"/>
                  <a:pt x="456782" y="160072"/>
                  <a:pt x="495774" y="127950"/>
                </a:cubicBezTo>
                <a:cubicBezTo>
                  <a:pt x="454130" y="134217"/>
                  <a:pt x="426446" y="138935"/>
                  <a:pt x="412722" y="142104"/>
                </a:cubicBezTo>
                <a:cubicBezTo>
                  <a:pt x="398998" y="145273"/>
                  <a:pt x="388017" y="146385"/>
                  <a:pt x="379779" y="145438"/>
                </a:cubicBezTo>
                <a:cubicBezTo>
                  <a:pt x="371541" y="144492"/>
                  <a:pt x="364292" y="141175"/>
                  <a:pt x="358032" y="135490"/>
                </a:cubicBezTo>
                <a:cubicBezTo>
                  <a:pt x="351773" y="129804"/>
                  <a:pt x="354365" y="126670"/>
                  <a:pt x="365808" y="126090"/>
                </a:cubicBezTo>
                <a:cubicBezTo>
                  <a:pt x="377251" y="125509"/>
                  <a:pt x="391789" y="124086"/>
                  <a:pt x="409420" y="121820"/>
                </a:cubicBezTo>
                <a:cubicBezTo>
                  <a:pt x="427051" y="119554"/>
                  <a:pt x="448637" y="116772"/>
                  <a:pt x="474177" y="113474"/>
                </a:cubicBezTo>
                <a:lnTo>
                  <a:pt x="474177" y="83424"/>
                </a:lnTo>
                <a:cubicBezTo>
                  <a:pt x="468255" y="85202"/>
                  <a:pt x="461217" y="86321"/>
                  <a:pt x="453065" y="86779"/>
                </a:cubicBezTo>
                <a:cubicBezTo>
                  <a:pt x="444912" y="87238"/>
                  <a:pt x="436269" y="84069"/>
                  <a:pt x="427134" y="77272"/>
                </a:cubicBezTo>
                <a:cubicBezTo>
                  <a:pt x="418000" y="70475"/>
                  <a:pt x="418860" y="67076"/>
                  <a:pt x="429715" y="67076"/>
                </a:cubicBezTo>
                <a:cubicBezTo>
                  <a:pt x="438463" y="67076"/>
                  <a:pt x="453283" y="65470"/>
                  <a:pt x="474177" y="62258"/>
                </a:cubicBezTo>
                <a:cubicBezTo>
                  <a:pt x="474177" y="36589"/>
                  <a:pt x="472377" y="19499"/>
                  <a:pt x="468778" y="10988"/>
                </a:cubicBezTo>
                <a:cubicBezTo>
                  <a:pt x="466079" y="4605"/>
                  <a:pt x="467083" y="1275"/>
                  <a:pt x="471793" y="998"/>
                </a:cubicBezTo>
                <a:close/>
                <a:moveTo>
                  <a:pt x="2672428" y="1"/>
                </a:moveTo>
                <a:cubicBezTo>
                  <a:pt x="2675815" y="-16"/>
                  <a:pt x="2680736" y="1011"/>
                  <a:pt x="2687189" y="3083"/>
                </a:cubicBezTo>
                <a:cubicBezTo>
                  <a:pt x="2700095" y="7227"/>
                  <a:pt x="2704749" y="12540"/>
                  <a:pt x="2701149" y="19022"/>
                </a:cubicBezTo>
                <a:lnTo>
                  <a:pt x="2693040" y="25217"/>
                </a:lnTo>
                <a:cubicBezTo>
                  <a:pt x="2699579" y="25289"/>
                  <a:pt x="2709344" y="23733"/>
                  <a:pt x="2722337" y="20549"/>
                </a:cubicBezTo>
                <a:cubicBezTo>
                  <a:pt x="2735329" y="17366"/>
                  <a:pt x="2744718" y="19434"/>
                  <a:pt x="2750504" y="26755"/>
                </a:cubicBezTo>
                <a:cubicBezTo>
                  <a:pt x="2756291" y="34076"/>
                  <a:pt x="2749942" y="39274"/>
                  <a:pt x="2731457" y="42350"/>
                </a:cubicBezTo>
                <a:cubicBezTo>
                  <a:pt x="2712973" y="45426"/>
                  <a:pt x="2698546" y="46068"/>
                  <a:pt x="2688178" y="44275"/>
                </a:cubicBezTo>
                <a:cubicBezTo>
                  <a:pt x="2680736" y="56106"/>
                  <a:pt x="2670662" y="66036"/>
                  <a:pt x="2657956" y="74067"/>
                </a:cubicBezTo>
                <a:lnTo>
                  <a:pt x="2646743" y="78299"/>
                </a:lnTo>
                <a:lnTo>
                  <a:pt x="2646404" y="78377"/>
                </a:lnTo>
                <a:lnTo>
                  <a:pt x="2649793" y="67442"/>
                </a:lnTo>
                <a:cubicBezTo>
                  <a:pt x="2657057" y="54994"/>
                  <a:pt x="2662230" y="44017"/>
                  <a:pt x="2665313" y="34509"/>
                </a:cubicBezTo>
                <a:cubicBezTo>
                  <a:pt x="2668396" y="25002"/>
                  <a:pt x="2669264" y="18459"/>
                  <a:pt x="2667916" y="14881"/>
                </a:cubicBezTo>
                <a:cubicBezTo>
                  <a:pt x="2666568" y="11303"/>
                  <a:pt x="2666216" y="7406"/>
                  <a:pt x="2666862" y="3190"/>
                </a:cubicBezTo>
                <a:cubicBezTo>
                  <a:pt x="2667184" y="1082"/>
                  <a:pt x="2669040" y="19"/>
                  <a:pt x="2672428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185" y="1948494"/>
            <a:ext cx="2213040" cy="6889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734" y="1948366"/>
            <a:ext cx="2969009" cy="7132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54" y="2661662"/>
            <a:ext cx="3300303" cy="18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53" y="2661662"/>
            <a:ext cx="3426952" cy="17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633436" y="2615719"/>
            <a:ext cx="6269003" cy="1531824"/>
          </a:xfrm>
          <a:custGeom>
            <a:avLst/>
            <a:gdLst/>
            <a:ahLst/>
            <a:cxnLst/>
            <a:rect l="l" t="t" r="r" b="b"/>
            <a:pathLst>
              <a:path w="6269003" h="1531824">
                <a:moveTo>
                  <a:pt x="6106879" y="1432960"/>
                </a:moveTo>
                <a:lnTo>
                  <a:pt x="6269003" y="1432960"/>
                </a:lnTo>
                <a:lnTo>
                  <a:pt x="6269003" y="1461440"/>
                </a:lnTo>
                <a:lnTo>
                  <a:pt x="6106879" y="1461440"/>
                </a:lnTo>
                <a:close/>
                <a:moveTo>
                  <a:pt x="4135205" y="1432960"/>
                </a:moveTo>
                <a:lnTo>
                  <a:pt x="4297328" y="1432960"/>
                </a:lnTo>
                <a:lnTo>
                  <a:pt x="4297328" y="1461440"/>
                </a:lnTo>
                <a:lnTo>
                  <a:pt x="4135205" y="1461440"/>
                </a:lnTo>
                <a:close/>
                <a:moveTo>
                  <a:pt x="2344504" y="1432960"/>
                </a:moveTo>
                <a:lnTo>
                  <a:pt x="2506628" y="1432960"/>
                </a:lnTo>
                <a:lnTo>
                  <a:pt x="2506628" y="1461440"/>
                </a:lnTo>
                <a:lnTo>
                  <a:pt x="2344504" y="1461440"/>
                </a:lnTo>
                <a:close/>
                <a:moveTo>
                  <a:pt x="725254" y="1432960"/>
                </a:moveTo>
                <a:lnTo>
                  <a:pt x="887378" y="1432960"/>
                </a:lnTo>
                <a:lnTo>
                  <a:pt x="887378" y="1461440"/>
                </a:lnTo>
                <a:lnTo>
                  <a:pt x="725254" y="1461440"/>
                </a:lnTo>
                <a:close/>
                <a:moveTo>
                  <a:pt x="2058486" y="1420882"/>
                </a:moveTo>
                <a:cubicBezTo>
                  <a:pt x="2047759" y="1421750"/>
                  <a:pt x="2038951" y="1425428"/>
                  <a:pt x="2032060" y="1431917"/>
                </a:cubicBezTo>
                <a:cubicBezTo>
                  <a:pt x="2025170" y="1438406"/>
                  <a:pt x="2021510" y="1446677"/>
                  <a:pt x="2021080" y="1456729"/>
                </a:cubicBezTo>
                <a:cubicBezTo>
                  <a:pt x="2020664" y="1466767"/>
                  <a:pt x="2022331" y="1475533"/>
                  <a:pt x="2026081" y="1483026"/>
                </a:cubicBezTo>
                <a:cubicBezTo>
                  <a:pt x="2029831" y="1490518"/>
                  <a:pt x="2036560" y="1495064"/>
                  <a:pt x="2046268" y="1496663"/>
                </a:cubicBezTo>
                <a:cubicBezTo>
                  <a:pt x="2055976" y="1498262"/>
                  <a:pt x="2066136" y="1498047"/>
                  <a:pt x="2076748" y="1496018"/>
                </a:cubicBezTo>
                <a:cubicBezTo>
                  <a:pt x="2087360" y="1493989"/>
                  <a:pt x="2094785" y="1488346"/>
                  <a:pt x="2099022" y="1479089"/>
                </a:cubicBezTo>
                <a:cubicBezTo>
                  <a:pt x="2103260" y="1469833"/>
                  <a:pt x="2104747" y="1460691"/>
                  <a:pt x="2103486" y="1451664"/>
                </a:cubicBezTo>
                <a:cubicBezTo>
                  <a:pt x="2102224" y="1442636"/>
                  <a:pt x="2097090" y="1435033"/>
                  <a:pt x="2088084" y="1428852"/>
                </a:cubicBezTo>
                <a:cubicBezTo>
                  <a:pt x="2079078" y="1422671"/>
                  <a:pt x="2069212" y="1420015"/>
                  <a:pt x="2058486" y="1420882"/>
                </a:cubicBezTo>
                <a:close/>
                <a:moveTo>
                  <a:pt x="2242042" y="1403255"/>
                </a:moveTo>
                <a:cubicBezTo>
                  <a:pt x="2229294" y="1404961"/>
                  <a:pt x="2220023" y="1411185"/>
                  <a:pt x="2214229" y="1421926"/>
                </a:cubicBezTo>
                <a:cubicBezTo>
                  <a:pt x="2208436" y="1432666"/>
                  <a:pt x="2205973" y="1444268"/>
                  <a:pt x="2206841" y="1456729"/>
                </a:cubicBezTo>
                <a:cubicBezTo>
                  <a:pt x="2207708" y="1469191"/>
                  <a:pt x="2211906" y="1479394"/>
                  <a:pt x="2219435" y="1487339"/>
                </a:cubicBezTo>
                <a:cubicBezTo>
                  <a:pt x="2226963" y="1495283"/>
                  <a:pt x="2236726" y="1499449"/>
                  <a:pt x="2248721" y="1499836"/>
                </a:cubicBezTo>
                <a:cubicBezTo>
                  <a:pt x="2260717" y="1500223"/>
                  <a:pt x="2270888" y="1496036"/>
                  <a:pt x="2279234" y="1487274"/>
                </a:cubicBezTo>
                <a:cubicBezTo>
                  <a:pt x="2287580" y="1478512"/>
                  <a:pt x="2291753" y="1465183"/>
                  <a:pt x="2291753" y="1447286"/>
                </a:cubicBezTo>
                <a:cubicBezTo>
                  <a:pt x="2291753" y="1429390"/>
                  <a:pt x="2286655" y="1417150"/>
                  <a:pt x="2276459" y="1410568"/>
                </a:cubicBezTo>
                <a:cubicBezTo>
                  <a:pt x="2266263" y="1403986"/>
                  <a:pt x="2254790" y="1401548"/>
                  <a:pt x="2242042" y="1403255"/>
                </a:cubicBezTo>
                <a:close/>
                <a:moveTo>
                  <a:pt x="6106879" y="1350619"/>
                </a:moveTo>
                <a:lnTo>
                  <a:pt x="6269003" y="1350619"/>
                </a:lnTo>
                <a:lnTo>
                  <a:pt x="6269003" y="1379099"/>
                </a:lnTo>
                <a:lnTo>
                  <a:pt x="6106879" y="1379099"/>
                </a:lnTo>
                <a:close/>
                <a:moveTo>
                  <a:pt x="4135205" y="1350619"/>
                </a:moveTo>
                <a:lnTo>
                  <a:pt x="4297328" y="1350619"/>
                </a:lnTo>
                <a:lnTo>
                  <a:pt x="4297328" y="1379099"/>
                </a:lnTo>
                <a:lnTo>
                  <a:pt x="4135205" y="1379099"/>
                </a:lnTo>
                <a:close/>
                <a:moveTo>
                  <a:pt x="2344504" y="1350619"/>
                </a:moveTo>
                <a:lnTo>
                  <a:pt x="2506628" y="1350619"/>
                </a:lnTo>
                <a:lnTo>
                  <a:pt x="2506628" y="1379099"/>
                </a:lnTo>
                <a:lnTo>
                  <a:pt x="2344504" y="1379099"/>
                </a:lnTo>
                <a:close/>
                <a:moveTo>
                  <a:pt x="725254" y="1350619"/>
                </a:moveTo>
                <a:lnTo>
                  <a:pt x="887378" y="1350619"/>
                </a:lnTo>
                <a:lnTo>
                  <a:pt x="887378" y="1379099"/>
                </a:lnTo>
                <a:lnTo>
                  <a:pt x="725254" y="1379099"/>
                </a:lnTo>
                <a:close/>
                <a:moveTo>
                  <a:pt x="3341082" y="1346704"/>
                </a:moveTo>
                <a:lnTo>
                  <a:pt x="3273755" y="1446447"/>
                </a:lnTo>
                <a:lnTo>
                  <a:pt x="3341082" y="1446447"/>
                </a:lnTo>
                <a:close/>
                <a:moveTo>
                  <a:pt x="5639623" y="1326312"/>
                </a:moveTo>
                <a:lnTo>
                  <a:pt x="5670813" y="1326312"/>
                </a:lnTo>
                <a:lnTo>
                  <a:pt x="5670813" y="1392457"/>
                </a:lnTo>
                <a:lnTo>
                  <a:pt x="5736958" y="1392457"/>
                </a:lnTo>
                <a:lnTo>
                  <a:pt x="5736958" y="1420936"/>
                </a:lnTo>
                <a:lnTo>
                  <a:pt x="5670813" y="1420936"/>
                </a:lnTo>
                <a:lnTo>
                  <a:pt x="5670813" y="1487080"/>
                </a:lnTo>
                <a:lnTo>
                  <a:pt x="5639623" y="1487080"/>
                </a:lnTo>
                <a:lnTo>
                  <a:pt x="5639623" y="1420936"/>
                </a:lnTo>
                <a:lnTo>
                  <a:pt x="5573479" y="1420936"/>
                </a:lnTo>
                <a:lnTo>
                  <a:pt x="5573479" y="1392457"/>
                </a:lnTo>
                <a:lnTo>
                  <a:pt x="5639623" y="1392457"/>
                </a:lnTo>
                <a:close/>
                <a:moveTo>
                  <a:pt x="3658424" y="1326312"/>
                </a:moveTo>
                <a:lnTo>
                  <a:pt x="3689614" y="1326312"/>
                </a:lnTo>
                <a:lnTo>
                  <a:pt x="3689614" y="1392457"/>
                </a:lnTo>
                <a:lnTo>
                  <a:pt x="3755758" y="1392457"/>
                </a:lnTo>
                <a:lnTo>
                  <a:pt x="3755758" y="1420936"/>
                </a:lnTo>
                <a:lnTo>
                  <a:pt x="3689614" y="1420936"/>
                </a:lnTo>
                <a:lnTo>
                  <a:pt x="3689614" y="1487080"/>
                </a:lnTo>
                <a:lnTo>
                  <a:pt x="3658424" y="1487080"/>
                </a:lnTo>
                <a:lnTo>
                  <a:pt x="3658424" y="1420936"/>
                </a:lnTo>
                <a:lnTo>
                  <a:pt x="3592279" y="1420936"/>
                </a:lnTo>
                <a:lnTo>
                  <a:pt x="3592279" y="1392457"/>
                </a:lnTo>
                <a:lnTo>
                  <a:pt x="3658424" y="1392457"/>
                </a:lnTo>
                <a:close/>
                <a:moveTo>
                  <a:pt x="1867724" y="1326312"/>
                </a:moveTo>
                <a:lnTo>
                  <a:pt x="1898914" y="1326312"/>
                </a:lnTo>
                <a:lnTo>
                  <a:pt x="1898914" y="1392457"/>
                </a:lnTo>
                <a:lnTo>
                  <a:pt x="1965058" y="1392457"/>
                </a:lnTo>
                <a:lnTo>
                  <a:pt x="1965058" y="1420936"/>
                </a:lnTo>
                <a:lnTo>
                  <a:pt x="1898914" y="1420936"/>
                </a:lnTo>
                <a:lnTo>
                  <a:pt x="1898914" y="1487080"/>
                </a:lnTo>
                <a:lnTo>
                  <a:pt x="1867724" y="1487080"/>
                </a:lnTo>
                <a:lnTo>
                  <a:pt x="1867724" y="1420936"/>
                </a:lnTo>
                <a:lnTo>
                  <a:pt x="1801580" y="1420936"/>
                </a:lnTo>
                <a:lnTo>
                  <a:pt x="1801580" y="1392457"/>
                </a:lnTo>
                <a:lnTo>
                  <a:pt x="1867724" y="1392457"/>
                </a:lnTo>
                <a:close/>
                <a:moveTo>
                  <a:pt x="429449" y="1326312"/>
                </a:moveTo>
                <a:lnTo>
                  <a:pt x="460639" y="1326312"/>
                </a:lnTo>
                <a:lnTo>
                  <a:pt x="460639" y="1392457"/>
                </a:lnTo>
                <a:lnTo>
                  <a:pt x="526783" y="1392457"/>
                </a:lnTo>
                <a:lnTo>
                  <a:pt x="526783" y="1420936"/>
                </a:lnTo>
                <a:lnTo>
                  <a:pt x="460639" y="1420936"/>
                </a:lnTo>
                <a:lnTo>
                  <a:pt x="460639" y="1487080"/>
                </a:lnTo>
                <a:lnTo>
                  <a:pt x="429449" y="1487080"/>
                </a:lnTo>
                <a:lnTo>
                  <a:pt x="429449" y="1420936"/>
                </a:lnTo>
                <a:lnTo>
                  <a:pt x="363304" y="1420936"/>
                </a:lnTo>
                <a:lnTo>
                  <a:pt x="363304" y="1392457"/>
                </a:lnTo>
                <a:lnTo>
                  <a:pt x="429449" y="1392457"/>
                </a:lnTo>
                <a:close/>
                <a:moveTo>
                  <a:pt x="2057927" y="1319655"/>
                </a:moveTo>
                <a:cubicBezTo>
                  <a:pt x="2045967" y="1320522"/>
                  <a:pt x="2037639" y="1323889"/>
                  <a:pt x="2032942" y="1329754"/>
                </a:cubicBezTo>
                <a:cubicBezTo>
                  <a:pt x="2028246" y="1335619"/>
                  <a:pt x="2025898" y="1342739"/>
                  <a:pt x="2025898" y="1351114"/>
                </a:cubicBezTo>
                <a:cubicBezTo>
                  <a:pt x="2025898" y="1359474"/>
                  <a:pt x="2028759" y="1367329"/>
                  <a:pt x="2034480" y="1374678"/>
                </a:cubicBezTo>
                <a:cubicBezTo>
                  <a:pt x="2040202" y="1382028"/>
                  <a:pt x="2049011" y="1385702"/>
                  <a:pt x="2060906" y="1385702"/>
                </a:cubicBezTo>
                <a:cubicBezTo>
                  <a:pt x="2072801" y="1385702"/>
                  <a:pt x="2081839" y="1382006"/>
                  <a:pt x="2088020" y="1374614"/>
                </a:cubicBezTo>
                <a:cubicBezTo>
                  <a:pt x="2094200" y="1367221"/>
                  <a:pt x="2097079" y="1358384"/>
                  <a:pt x="2096656" y="1348102"/>
                </a:cubicBezTo>
                <a:cubicBezTo>
                  <a:pt x="2096233" y="1337820"/>
                  <a:pt x="2092662" y="1330292"/>
                  <a:pt x="2085944" y="1325516"/>
                </a:cubicBezTo>
                <a:cubicBezTo>
                  <a:pt x="2079225" y="1320741"/>
                  <a:pt x="2069886" y="1318787"/>
                  <a:pt x="2057927" y="1319655"/>
                </a:cubicBezTo>
                <a:close/>
                <a:moveTo>
                  <a:pt x="5476707" y="1318988"/>
                </a:moveTo>
                <a:cubicBezTo>
                  <a:pt x="5466948" y="1318565"/>
                  <a:pt x="5458118" y="1323778"/>
                  <a:pt x="5450216" y="1334626"/>
                </a:cubicBezTo>
                <a:cubicBezTo>
                  <a:pt x="5442315" y="1345474"/>
                  <a:pt x="5437038" y="1362995"/>
                  <a:pt x="5434385" y="1387187"/>
                </a:cubicBezTo>
                <a:cubicBezTo>
                  <a:pt x="5431746" y="1411364"/>
                  <a:pt x="5432643" y="1432964"/>
                  <a:pt x="5437074" y="1451986"/>
                </a:cubicBezTo>
                <a:cubicBezTo>
                  <a:pt x="5441505" y="1471009"/>
                  <a:pt x="5448356" y="1484062"/>
                  <a:pt x="5457627" y="1491146"/>
                </a:cubicBezTo>
                <a:cubicBezTo>
                  <a:pt x="5466898" y="1498230"/>
                  <a:pt x="5476204" y="1499718"/>
                  <a:pt x="5485547" y="1495609"/>
                </a:cubicBezTo>
                <a:cubicBezTo>
                  <a:pt x="5494890" y="1491501"/>
                  <a:pt x="5501963" y="1482248"/>
                  <a:pt x="5506767" y="1467850"/>
                </a:cubicBezTo>
                <a:cubicBezTo>
                  <a:pt x="5511571" y="1453453"/>
                  <a:pt x="5513973" y="1437585"/>
                  <a:pt x="5513973" y="1420248"/>
                </a:cubicBezTo>
                <a:cubicBezTo>
                  <a:pt x="5513973" y="1402911"/>
                  <a:pt x="5513313" y="1387197"/>
                  <a:pt x="5511994" y="1373108"/>
                </a:cubicBezTo>
                <a:cubicBezTo>
                  <a:pt x="5510674" y="1359019"/>
                  <a:pt x="5506903" y="1346582"/>
                  <a:pt x="5500680" y="1335798"/>
                </a:cubicBezTo>
                <a:cubicBezTo>
                  <a:pt x="5494456" y="1325015"/>
                  <a:pt x="5486465" y="1319411"/>
                  <a:pt x="5476707" y="1318988"/>
                </a:cubicBezTo>
                <a:close/>
                <a:moveTo>
                  <a:pt x="4038432" y="1318988"/>
                </a:moveTo>
                <a:cubicBezTo>
                  <a:pt x="4028673" y="1318565"/>
                  <a:pt x="4019843" y="1323778"/>
                  <a:pt x="4011942" y="1334626"/>
                </a:cubicBezTo>
                <a:cubicBezTo>
                  <a:pt x="4004040" y="1345474"/>
                  <a:pt x="3998763" y="1362995"/>
                  <a:pt x="3996110" y="1387187"/>
                </a:cubicBezTo>
                <a:cubicBezTo>
                  <a:pt x="3993471" y="1411364"/>
                  <a:pt x="3994368" y="1432964"/>
                  <a:pt x="3998799" y="1451986"/>
                </a:cubicBezTo>
                <a:cubicBezTo>
                  <a:pt x="4003230" y="1471009"/>
                  <a:pt x="4010081" y="1484062"/>
                  <a:pt x="4019352" y="1491146"/>
                </a:cubicBezTo>
                <a:cubicBezTo>
                  <a:pt x="4028623" y="1498230"/>
                  <a:pt x="4037930" y="1499718"/>
                  <a:pt x="4047272" y="1495609"/>
                </a:cubicBezTo>
                <a:cubicBezTo>
                  <a:pt x="4056615" y="1491501"/>
                  <a:pt x="4063688" y="1482248"/>
                  <a:pt x="4068492" y="1467850"/>
                </a:cubicBezTo>
                <a:cubicBezTo>
                  <a:pt x="4073296" y="1453453"/>
                  <a:pt x="4075698" y="1437585"/>
                  <a:pt x="4075698" y="1420248"/>
                </a:cubicBezTo>
                <a:cubicBezTo>
                  <a:pt x="4075698" y="1402911"/>
                  <a:pt x="4075038" y="1387197"/>
                  <a:pt x="4073719" y="1373108"/>
                </a:cubicBezTo>
                <a:cubicBezTo>
                  <a:pt x="4072400" y="1359019"/>
                  <a:pt x="4068628" y="1346582"/>
                  <a:pt x="4062405" y="1335798"/>
                </a:cubicBezTo>
                <a:cubicBezTo>
                  <a:pt x="4056181" y="1325015"/>
                  <a:pt x="4048190" y="1319411"/>
                  <a:pt x="4038432" y="1318988"/>
                </a:cubicBezTo>
                <a:close/>
                <a:moveTo>
                  <a:pt x="5957481" y="1292584"/>
                </a:moveTo>
                <a:lnTo>
                  <a:pt x="6071830" y="1292584"/>
                </a:lnTo>
                <a:lnTo>
                  <a:pt x="6071830" y="1323753"/>
                </a:lnTo>
                <a:lnTo>
                  <a:pt x="5984691" y="1323753"/>
                </a:lnTo>
                <a:cubicBezTo>
                  <a:pt x="5980547" y="1346267"/>
                  <a:pt x="5976303" y="1362858"/>
                  <a:pt x="5971957" y="1373527"/>
                </a:cubicBezTo>
                <a:cubicBezTo>
                  <a:pt x="5981881" y="1368150"/>
                  <a:pt x="5993117" y="1365701"/>
                  <a:pt x="6005665" y="1366182"/>
                </a:cubicBezTo>
                <a:cubicBezTo>
                  <a:pt x="6018211" y="1366662"/>
                  <a:pt x="6030225" y="1369534"/>
                  <a:pt x="6041705" y="1374797"/>
                </a:cubicBezTo>
                <a:cubicBezTo>
                  <a:pt x="6053185" y="1380059"/>
                  <a:pt x="6061491" y="1387125"/>
                  <a:pt x="6066625" y="1395995"/>
                </a:cubicBezTo>
                <a:cubicBezTo>
                  <a:pt x="6071759" y="1404864"/>
                  <a:pt x="6075480" y="1413676"/>
                  <a:pt x="6077789" y="1422431"/>
                </a:cubicBezTo>
                <a:cubicBezTo>
                  <a:pt x="6080097" y="1431186"/>
                  <a:pt x="6081015" y="1440701"/>
                  <a:pt x="6080541" y="1450975"/>
                </a:cubicBezTo>
                <a:cubicBezTo>
                  <a:pt x="6080069" y="1461250"/>
                  <a:pt x="6077957" y="1471776"/>
                  <a:pt x="6074207" y="1482552"/>
                </a:cubicBezTo>
                <a:cubicBezTo>
                  <a:pt x="6070457" y="1493329"/>
                  <a:pt x="6064746" y="1502317"/>
                  <a:pt x="6057074" y="1509516"/>
                </a:cubicBezTo>
                <a:cubicBezTo>
                  <a:pt x="6049401" y="1516714"/>
                  <a:pt x="6040145" y="1522422"/>
                  <a:pt x="6029304" y="1526638"/>
                </a:cubicBezTo>
                <a:cubicBezTo>
                  <a:pt x="6018463" y="1530854"/>
                  <a:pt x="6005915" y="1532499"/>
                  <a:pt x="5991661" y="1531575"/>
                </a:cubicBezTo>
                <a:cubicBezTo>
                  <a:pt x="5977407" y="1530650"/>
                  <a:pt x="5963848" y="1525423"/>
                  <a:pt x="5950985" y="1515893"/>
                </a:cubicBezTo>
                <a:cubicBezTo>
                  <a:pt x="5938122" y="1506364"/>
                  <a:pt x="5929309" y="1489425"/>
                  <a:pt x="5924549" y="1465075"/>
                </a:cubicBezTo>
                <a:lnTo>
                  <a:pt x="5956105" y="1455869"/>
                </a:lnTo>
                <a:cubicBezTo>
                  <a:pt x="5962687" y="1481437"/>
                  <a:pt x="5972857" y="1495254"/>
                  <a:pt x="5986617" y="1497319"/>
                </a:cubicBezTo>
                <a:cubicBezTo>
                  <a:pt x="6000376" y="1499384"/>
                  <a:pt x="6011547" y="1497943"/>
                  <a:pt x="6020129" y="1492996"/>
                </a:cubicBezTo>
                <a:cubicBezTo>
                  <a:pt x="6028713" y="1488048"/>
                  <a:pt x="6034951" y="1481043"/>
                  <a:pt x="6038843" y="1471980"/>
                </a:cubicBezTo>
                <a:cubicBezTo>
                  <a:pt x="6042737" y="1462917"/>
                  <a:pt x="6044465" y="1452822"/>
                  <a:pt x="6044027" y="1441694"/>
                </a:cubicBezTo>
                <a:cubicBezTo>
                  <a:pt x="6043591" y="1430566"/>
                  <a:pt x="6040709" y="1421313"/>
                  <a:pt x="6035381" y="1413935"/>
                </a:cubicBezTo>
                <a:cubicBezTo>
                  <a:pt x="6030053" y="1406557"/>
                  <a:pt x="6023281" y="1401606"/>
                  <a:pt x="6015065" y="1399082"/>
                </a:cubicBezTo>
                <a:cubicBezTo>
                  <a:pt x="6006847" y="1396558"/>
                  <a:pt x="5997544" y="1396572"/>
                  <a:pt x="5987155" y="1399125"/>
                </a:cubicBezTo>
                <a:cubicBezTo>
                  <a:pt x="5976765" y="1401677"/>
                  <a:pt x="5967791" y="1408052"/>
                  <a:pt x="5960235" y="1418247"/>
                </a:cubicBezTo>
                <a:lnTo>
                  <a:pt x="5931303" y="1414956"/>
                </a:lnTo>
                <a:cubicBezTo>
                  <a:pt x="5933110" y="1406940"/>
                  <a:pt x="5941836" y="1366149"/>
                  <a:pt x="5957481" y="1292584"/>
                </a:cubicBezTo>
                <a:close/>
                <a:moveTo>
                  <a:pt x="3804832" y="1292584"/>
                </a:moveTo>
                <a:lnTo>
                  <a:pt x="3919180" y="1292584"/>
                </a:lnTo>
                <a:lnTo>
                  <a:pt x="3919180" y="1323753"/>
                </a:lnTo>
                <a:lnTo>
                  <a:pt x="3832042" y="1323753"/>
                </a:lnTo>
                <a:cubicBezTo>
                  <a:pt x="3827898" y="1346267"/>
                  <a:pt x="3823653" y="1362858"/>
                  <a:pt x="3819308" y="1373527"/>
                </a:cubicBezTo>
                <a:cubicBezTo>
                  <a:pt x="3829232" y="1368150"/>
                  <a:pt x="3840467" y="1365701"/>
                  <a:pt x="3853015" y="1366182"/>
                </a:cubicBezTo>
                <a:cubicBezTo>
                  <a:pt x="3865562" y="1366662"/>
                  <a:pt x="3877576" y="1369534"/>
                  <a:pt x="3889055" y="1374797"/>
                </a:cubicBezTo>
                <a:cubicBezTo>
                  <a:pt x="3900534" y="1380059"/>
                  <a:pt x="3908841" y="1387125"/>
                  <a:pt x="3913975" y="1395995"/>
                </a:cubicBezTo>
                <a:cubicBezTo>
                  <a:pt x="3919109" y="1404864"/>
                  <a:pt x="3922830" y="1413676"/>
                  <a:pt x="3925139" y="1422431"/>
                </a:cubicBezTo>
                <a:cubicBezTo>
                  <a:pt x="3927448" y="1431186"/>
                  <a:pt x="3928365" y="1440701"/>
                  <a:pt x="3927892" y="1450975"/>
                </a:cubicBezTo>
                <a:cubicBezTo>
                  <a:pt x="3927419" y="1461250"/>
                  <a:pt x="3925307" y="1471776"/>
                  <a:pt x="3921557" y="1482552"/>
                </a:cubicBezTo>
                <a:cubicBezTo>
                  <a:pt x="3917807" y="1493329"/>
                  <a:pt x="3912097" y="1502317"/>
                  <a:pt x="3904424" y="1509516"/>
                </a:cubicBezTo>
                <a:cubicBezTo>
                  <a:pt x="3896752" y="1516714"/>
                  <a:pt x="3887496" y="1522422"/>
                  <a:pt x="3876655" y="1526638"/>
                </a:cubicBezTo>
                <a:cubicBezTo>
                  <a:pt x="3865813" y="1530854"/>
                  <a:pt x="3853266" y="1532499"/>
                  <a:pt x="3839011" y="1531575"/>
                </a:cubicBezTo>
                <a:cubicBezTo>
                  <a:pt x="3824757" y="1530650"/>
                  <a:pt x="3811199" y="1525423"/>
                  <a:pt x="3798335" y="1515893"/>
                </a:cubicBezTo>
                <a:cubicBezTo>
                  <a:pt x="3785472" y="1506364"/>
                  <a:pt x="3776660" y="1489425"/>
                  <a:pt x="3771899" y="1465075"/>
                </a:cubicBezTo>
                <a:lnTo>
                  <a:pt x="3803455" y="1455869"/>
                </a:lnTo>
                <a:cubicBezTo>
                  <a:pt x="3810037" y="1481437"/>
                  <a:pt x="3820208" y="1495254"/>
                  <a:pt x="3833967" y="1497319"/>
                </a:cubicBezTo>
                <a:cubicBezTo>
                  <a:pt x="3847727" y="1499384"/>
                  <a:pt x="3858898" y="1497943"/>
                  <a:pt x="3867480" y="1492996"/>
                </a:cubicBezTo>
                <a:cubicBezTo>
                  <a:pt x="3876063" y="1488048"/>
                  <a:pt x="3882301" y="1481043"/>
                  <a:pt x="3886194" y="1471980"/>
                </a:cubicBezTo>
                <a:cubicBezTo>
                  <a:pt x="3890088" y="1462917"/>
                  <a:pt x="3891816" y="1452822"/>
                  <a:pt x="3891378" y="1441694"/>
                </a:cubicBezTo>
                <a:cubicBezTo>
                  <a:pt x="3890941" y="1430566"/>
                  <a:pt x="3888058" y="1421313"/>
                  <a:pt x="3882731" y="1413935"/>
                </a:cubicBezTo>
                <a:cubicBezTo>
                  <a:pt x="3877404" y="1406557"/>
                  <a:pt x="3870632" y="1401606"/>
                  <a:pt x="3862415" y="1399082"/>
                </a:cubicBezTo>
                <a:cubicBezTo>
                  <a:pt x="3854198" y="1396558"/>
                  <a:pt x="3844895" y="1396572"/>
                  <a:pt x="3834505" y="1399125"/>
                </a:cubicBezTo>
                <a:cubicBezTo>
                  <a:pt x="3824116" y="1401677"/>
                  <a:pt x="3815142" y="1408052"/>
                  <a:pt x="3807585" y="1418247"/>
                </a:cubicBezTo>
                <a:lnTo>
                  <a:pt x="3778654" y="1414956"/>
                </a:lnTo>
                <a:cubicBezTo>
                  <a:pt x="3780460" y="1406940"/>
                  <a:pt x="3789187" y="1366149"/>
                  <a:pt x="3804832" y="1292584"/>
                </a:cubicBezTo>
                <a:close/>
                <a:moveTo>
                  <a:pt x="213907" y="1292584"/>
                </a:moveTo>
                <a:lnTo>
                  <a:pt x="328256" y="1292584"/>
                </a:lnTo>
                <a:lnTo>
                  <a:pt x="328256" y="1323753"/>
                </a:lnTo>
                <a:lnTo>
                  <a:pt x="241118" y="1323753"/>
                </a:lnTo>
                <a:cubicBezTo>
                  <a:pt x="236973" y="1346267"/>
                  <a:pt x="232728" y="1362858"/>
                  <a:pt x="228383" y="1373527"/>
                </a:cubicBezTo>
                <a:cubicBezTo>
                  <a:pt x="238307" y="1368150"/>
                  <a:pt x="249542" y="1365701"/>
                  <a:pt x="262090" y="1366182"/>
                </a:cubicBezTo>
                <a:cubicBezTo>
                  <a:pt x="274638" y="1366662"/>
                  <a:pt x="286651" y="1369534"/>
                  <a:pt x="298130" y="1374797"/>
                </a:cubicBezTo>
                <a:cubicBezTo>
                  <a:pt x="309610" y="1380059"/>
                  <a:pt x="317916" y="1387125"/>
                  <a:pt x="323050" y="1395995"/>
                </a:cubicBezTo>
                <a:cubicBezTo>
                  <a:pt x="328184" y="1404864"/>
                  <a:pt x="331905" y="1413676"/>
                  <a:pt x="334214" y="1422431"/>
                </a:cubicBezTo>
                <a:cubicBezTo>
                  <a:pt x="336523" y="1431186"/>
                  <a:pt x="337440" y="1440701"/>
                  <a:pt x="336967" y="1450975"/>
                </a:cubicBezTo>
                <a:cubicBezTo>
                  <a:pt x="336494" y="1461250"/>
                  <a:pt x="334382" y="1471776"/>
                  <a:pt x="330633" y="1482552"/>
                </a:cubicBezTo>
                <a:cubicBezTo>
                  <a:pt x="326882" y="1493329"/>
                  <a:pt x="321171" y="1502317"/>
                  <a:pt x="313499" y="1509516"/>
                </a:cubicBezTo>
                <a:cubicBezTo>
                  <a:pt x="305827" y="1516714"/>
                  <a:pt x="296571" y="1522422"/>
                  <a:pt x="285730" y="1526638"/>
                </a:cubicBezTo>
                <a:cubicBezTo>
                  <a:pt x="274888" y="1530854"/>
                  <a:pt x="262341" y="1532499"/>
                  <a:pt x="248087" y="1531575"/>
                </a:cubicBezTo>
                <a:cubicBezTo>
                  <a:pt x="233832" y="1530650"/>
                  <a:pt x="220274" y="1525423"/>
                  <a:pt x="207411" y="1515893"/>
                </a:cubicBezTo>
                <a:cubicBezTo>
                  <a:pt x="194548" y="1506364"/>
                  <a:pt x="185735" y="1489425"/>
                  <a:pt x="180974" y="1465075"/>
                </a:cubicBezTo>
                <a:lnTo>
                  <a:pt x="212530" y="1455869"/>
                </a:lnTo>
                <a:cubicBezTo>
                  <a:pt x="219112" y="1481437"/>
                  <a:pt x="229283" y="1495254"/>
                  <a:pt x="243043" y="1497319"/>
                </a:cubicBezTo>
                <a:cubicBezTo>
                  <a:pt x="256802" y="1499384"/>
                  <a:pt x="267973" y="1497943"/>
                  <a:pt x="276555" y="1492996"/>
                </a:cubicBezTo>
                <a:cubicBezTo>
                  <a:pt x="285138" y="1488048"/>
                  <a:pt x="291377" y="1481043"/>
                  <a:pt x="295269" y="1471980"/>
                </a:cubicBezTo>
                <a:cubicBezTo>
                  <a:pt x="299163" y="1462917"/>
                  <a:pt x="300891" y="1452822"/>
                  <a:pt x="300453" y="1441694"/>
                </a:cubicBezTo>
                <a:cubicBezTo>
                  <a:pt x="300016" y="1430566"/>
                  <a:pt x="297134" y="1421313"/>
                  <a:pt x="291806" y="1413935"/>
                </a:cubicBezTo>
                <a:cubicBezTo>
                  <a:pt x="286479" y="1406557"/>
                  <a:pt x="279707" y="1401606"/>
                  <a:pt x="271490" y="1399082"/>
                </a:cubicBezTo>
                <a:cubicBezTo>
                  <a:pt x="263273" y="1396558"/>
                  <a:pt x="253970" y="1396572"/>
                  <a:pt x="243580" y="1399125"/>
                </a:cubicBezTo>
                <a:cubicBezTo>
                  <a:pt x="233191" y="1401677"/>
                  <a:pt x="224217" y="1408052"/>
                  <a:pt x="216660" y="1418247"/>
                </a:cubicBezTo>
                <a:lnTo>
                  <a:pt x="187729" y="1414956"/>
                </a:lnTo>
                <a:cubicBezTo>
                  <a:pt x="189535" y="1406940"/>
                  <a:pt x="198261" y="1366149"/>
                  <a:pt x="213907" y="1292584"/>
                </a:cubicBezTo>
                <a:close/>
                <a:moveTo>
                  <a:pt x="5826109" y="1288519"/>
                </a:moveTo>
                <a:lnTo>
                  <a:pt x="5849017" y="1288519"/>
                </a:lnTo>
                <a:lnTo>
                  <a:pt x="5849017" y="1527563"/>
                </a:lnTo>
                <a:lnTo>
                  <a:pt x="5813762" y="1527563"/>
                </a:lnTo>
                <a:lnTo>
                  <a:pt x="5813762" y="1341305"/>
                </a:lnTo>
                <a:cubicBezTo>
                  <a:pt x="5806621" y="1352361"/>
                  <a:pt x="5791771" y="1363611"/>
                  <a:pt x="5769214" y="1375055"/>
                </a:cubicBezTo>
                <a:lnTo>
                  <a:pt x="5769214" y="1344252"/>
                </a:lnTo>
                <a:cubicBezTo>
                  <a:pt x="5792129" y="1328693"/>
                  <a:pt x="5811095" y="1310115"/>
                  <a:pt x="5826109" y="1288519"/>
                </a:cubicBezTo>
                <a:close/>
                <a:moveTo>
                  <a:pt x="3348030" y="1288519"/>
                </a:moveTo>
                <a:lnTo>
                  <a:pt x="3374982" y="1288519"/>
                </a:lnTo>
                <a:lnTo>
                  <a:pt x="3374982" y="1446447"/>
                </a:lnTo>
                <a:lnTo>
                  <a:pt x="3407377" y="1446447"/>
                </a:lnTo>
                <a:lnTo>
                  <a:pt x="3407377" y="1476282"/>
                </a:lnTo>
                <a:lnTo>
                  <a:pt x="3374982" y="1476282"/>
                </a:lnTo>
                <a:lnTo>
                  <a:pt x="3374982" y="1527563"/>
                </a:lnTo>
                <a:lnTo>
                  <a:pt x="3341082" y="1527563"/>
                </a:lnTo>
                <a:lnTo>
                  <a:pt x="3341082" y="1476282"/>
                </a:lnTo>
                <a:lnTo>
                  <a:pt x="3237144" y="1476282"/>
                </a:lnTo>
                <a:lnTo>
                  <a:pt x="3237144" y="1448685"/>
                </a:lnTo>
                <a:close/>
                <a:moveTo>
                  <a:pt x="2252733" y="1288519"/>
                </a:moveTo>
                <a:lnTo>
                  <a:pt x="2290569" y="1288519"/>
                </a:lnTo>
                <a:lnTo>
                  <a:pt x="2233868" y="1376238"/>
                </a:lnTo>
                <a:cubicBezTo>
                  <a:pt x="2255895" y="1369942"/>
                  <a:pt x="2274573" y="1371280"/>
                  <a:pt x="2289903" y="1380249"/>
                </a:cubicBezTo>
                <a:cubicBezTo>
                  <a:pt x="2305232" y="1389219"/>
                  <a:pt x="2315460" y="1399064"/>
                  <a:pt x="2320587" y="1409783"/>
                </a:cubicBezTo>
                <a:cubicBezTo>
                  <a:pt x="2325714" y="1420502"/>
                  <a:pt x="2328510" y="1432125"/>
                  <a:pt x="2328976" y="1444651"/>
                </a:cubicBezTo>
                <a:cubicBezTo>
                  <a:pt x="2329442" y="1457177"/>
                  <a:pt x="2327553" y="1469571"/>
                  <a:pt x="2323308" y="1481832"/>
                </a:cubicBezTo>
                <a:cubicBezTo>
                  <a:pt x="2319063" y="1494093"/>
                  <a:pt x="2311474" y="1505221"/>
                  <a:pt x="2300540" y="1515216"/>
                </a:cubicBezTo>
                <a:cubicBezTo>
                  <a:pt x="2289605" y="1525211"/>
                  <a:pt x="2274433" y="1530667"/>
                  <a:pt x="2255024" y="1531585"/>
                </a:cubicBezTo>
                <a:cubicBezTo>
                  <a:pt x="2235614" y="1532503"/>
                  <a:pt x="2219005" y="1528929"/>
                  <a:pt x="2205195" y="1520862"/>
                </a:cubicBezTo>
                <a:cubicBezTo>
                  <a:pt x="2191385" y="1512796"/>
                  <a:pt x="2181889" y="1501424"/>
                  <a:pt x="2176705" y="1486747"/>
                </a:cubicBezTo>
                <a:cubicBezTo>
                  <a:pt x="2171521" y="1472070"/>
                  <a:pt x="2169380" y="1458020"/>
                  <a:pt x="2170284" y="1444598"/>
                </a:cubicBezTo>
                <a:cubicBezTo>
                  <a:pt x="2171187" y="1431175"/>
                  <a:pt x="2173661" y="1419979"/>
                  <a:pt x="2177705" y="1411009"/>
                </a:cubicBezTo>
                <a:cubicBezTo>
                  <a:pt x="2181749" y="1402039"/>
                  <a:pt x="2187922" y="1390607"/>
                  <a:pt x="2196225" y="1376711"/>
                </a:cubicBezTo>
                <a:close/>
                <a:moveTo>
                  <a:pt x="2060841" y="1288519"/>
                </a:moveTo>
                <a:cubicBezTo>
                  <a:pt x="2070313" y="1288519"/>
                  <a:pt x="2078903" y="1289483"/>
                  <a:pt x="2086611" y="1291412"/>
                </a:cubicBezTo>
                <a:cubicBezTo>
                  <a:pt x="2094319" y="1293341"/>
                  <a:pt x="2102489" y="1297424"/>
                  <a:pt x="2111122" y="1303662"/>
                </a:cubicBezTo>
                <a:cubicBezTo>
                  <a:pt x="2119755" y="1309900"/>
                  <a:pt x="2125932" y="1318648"/>
                  <a:pt x="2129653" y="1329905"/>
                </a:cubicBezTo>
                <a:cubicBezTo>
                  <a:pt x="2133374" y="1341162"/>
                  <a:pt x="2133091" y="1354451"/>
                  <a:pt x="2128803" y="1369774"/>
                </a:cubicBezTo>
                <a:cubicBezTo>
                  <a:pt x="2124515" y="1385096"/>
                  <a:pt x="2114061" y="1395798"/>
                  <a:pt x="2097441" y="1401878"/>
                </a:cubicBezTo>
                <a:cubicBezTo>
                  <a:pt x="2112025" y="1405062"/>
                  <a:pt x="2122644" y="1411644"/>
                  <a:pt x="2129298" y="1421625"/>
                </a:cubicBezTo>
                <a:cubicBezTo>
                  <a:pt x="2135952" y="1431605"/>
                  <a:pt x="2139279" y="1443583"/>
                  <a:pt x="2139279" y="1457558"/>
                </a:cubicBezTo>
                <a:cubicBezTo>
                  <a:pt x="2139279" y="1471532"/>
                  <a:pt x="2137138" y="1482811"/>
                  <a:pt x="2132858" y="1491393"/>
                </a:cubicBezTo>
                <a:cubicBezTo>
                  <a:pt x="2128577" y="1499976"/>
                  <a:pt x="2123777" y="1507160"/>
                  <a:pt x="2118457" y="1512947"/>
                </a:cubicBezTo>
                <a:cubicBezTo>
                  <a:pt x="2113136" y="1518733"/>
                  <a:pt x="2105963" y="1523293"/>
                  <a:pt x="2096936" y="1526627"/>
                </a:cubicBezTo>
                <a:cubicBezTo>
                  <a:pt x="2087909" y="1529961"/>
                  <a:pt x="2076594" y="1531628"/>
                  <a:pt x="2062992" y="1531628"/>
                </a:cubicBezTo>
                <a:cubicBezTo>
                  <a:pt x="2049391" y="1531628"/>
                  <a:pt x="2037610" y="1529965"/>
                  <a:pt x="2027651" y="1526638"/>
                </a:cubicBezTo>
                <a:cubicBezTo>
                  <a:pt x="2017692" y="1523311"/>
                  <a:pt x="2009331" y="1518270"/>
                  <a:pt x="2002570" y="1511516"/>
                </a:cubicBezTo>
                <a:cubicBezTo>
                  <a:pt x="1995808" y="1504762"/>
                  <a:pt x="1991231" y="1496835"/>
                  <a:pt x="1988835" y="1487736"/>
                </a:cubicBezTo>
                <a:cubicBezTo>
                  <a:pt x="1986441" y="1478638"/>
                  <a:pt x="1985243" y="1468531"/>
                  <a:pt x="1985243" y="1457418"/>
                </a:cubicBezTo>
                <a:cubicBezTo>
                  <a:pt x="1985243" y="1446290"/>
                  <a:pt x="1988054" y="1435337"/>
                  <a:pt x="1993675" y="1424561"/>
                </a:cubicBezTo>
                <a:cubicBezTo>
                  <a:pt x="1999297" y="1413784"/>
                  <a:pt x="2008187" y="1405936"/>
                  <a:pt x="2020348" y="1401018"/>
                </a:cubicBezTo>
                <a:cubicBezTo>
                  <a:pt x="2010181" y="1396443"/>
                  <a:pt x="2003147" y="1390008"/>
                  <a:pt x="1999247" y="1381712"/>
                </a:cubicBezTo>
                <a:cubicBezTo>
                  <a:pt x="1995346" y="1373416"/>
                  <a:pt x="1993163" y="1364099"/>
                  <a:pt x="1992697" y="1353759"/>
                </a:cubicBezTo>
                <a:cubicBezTo>
                  <a:pt x="1992231" y="1343420"/>
                  <a:pt x="1993625" y="1334515"/>
                  <a:pt x="1996880" y="1327044"/>
                </a:cubicBezTo>
                <a:cubicBezTo>
                  <a:pt x="2000136" y="1319572"/>
                  <a:pt x="2005097" y="1312503"/>
                  <a:pt x="2011766" y="1305835"/>
                </a:cubicBezTo>
                <a:cubicBezTo>
                  <a:pt x="2018434" y="1299166"/>
                  <a:pt x="2025912" y="1294613"/>
                  <a:pt x="2034201" y="1292175"/>
                </a:cubicBezTo>
                <a:cubicBezTo>
                  <a:pt x="2042490" y="1289738"/>
                  <a:pt x="2051369" y="1288519"/>
                  <a:pt x="2060841" y="1288519"/>
                </a:cubicBezTo>
                <a:close/>
                <a:moveTo>
                  <a:pt x="5309391" y="1287849"/>
                </a:moveTo>
                <a:cubicBezTo>
                  <a:pt x="5316991" y="1288937"/>
                  <a:pt x="5324057" y="1291157"/>
                  <a:pt x="5330589" y="1294509"/>
                </a:cubicBezTo>
                <a:cubicBezTo>
                  <a:pt x="5343653" y="1301213"/>
                  <a:pt x="5352748" y="1310907"/>
                  <a:pt x="5357875" y="1323591"/>
                </a:cubicBezTo>
                <a:cubicBezTo>
                  <a:pt x="5363001" y="1336275"/>
                  <a:pt x="5363675" y="1350253"/>
                  <a:pt x="5359897" y="1365526"/>
                </a:cubicBezTo>
                <a:cubicBezTo>
                  <a:pt x="5356118" y="1380798"/>
                  <a:pt x="5345861" y="1392973"/>
                  <a:pt x="5329126" y="1402050"/>
                </a:cubicBezTo>
                <a:cubicBezTo>
                  <a:pt x="5341129" y="1406180"/>
                  <a:pt x="5350651" y="1413895"/>
                  <a:pt x="5357692" y="1425195"/>
                </a:cubicBezTo>
                <a:cubicBezTo>
                  <a:pt x="5364733" y="1436495"/>
                  <a:pt x="5367085" y="1451330"/>
                  <a:pt x="5364747" y="1469700"/>
                </a:cubicBezTo>
                <a:cubicBezTo>
                  <a:pt x="5362410" y="1488070"/>
                  <a:pt x="5354071" y="1502984"/>
                  <a:pt x="5339731" y="1514442"/>
                </a:cubicBezTo>
                <a:cubicBezTo>
                  <a:pt x="5325390" y="1525899"/>
                  <a:pt x="5309186" y="1531395"/>
                  <a:pt x="5291117" y="1530929"/>
                </a:cubicBezTo>
                <a:cubicBezTo>
                  <a:pt x="5273049" y="1530463"/>
                  <a:pt x="5257350" y="1524759"/>
                  <a:pt x="5244021" y="1513818"/>
                </a:cubicBezTo>
                <a:cubicBezTo>
                  <a:pt x="5230691" y="1502876"/>
                  <a:pt x="5222112" y="1486048"/>
                  <a:pt x="5218283" y="1463333"/>
                </a:cubicBezTo>
                <a:lnTo>
                  <a:pt x="5249839" y="1457224"/>
                </a:lnTo>
                <a:cubicBezTo>
                  <a:pt x="5253941" y="1471062"/>
                  <a:pt x="5259712" y="1481269"/>
                  <a:pt x="5267155" y="1487844"/>
                </a:cubicBezTo>
                <a:cubicBezTo>
                  <a:pt x="5274597" y="1494419"/>
                  <a:pt x="5283650" y="1497735"/>
                  <a:pt x="5294312" y="1497793"/>
                </a:cubicBezTo>
                <a:cubicBezTo>
                  <a:pt x="5304974" y="1497850"/>
                  <a:pt x="5313639" y="1493515"/>
                  <a:pt x="5320307" y="1484790"/>
                </a:cubicBezTo>
                <a:cubicBezTo>
                  <a:pt x="5326975" y="1476064"/>
                  <a:pt x="5329879" y="1466065"/>
                  <a:pt x="5329019" y="1454793"/>
                </a:cubicBezTo>
                <a:cubicBezTo>
                  <a:pt x="5328158" y="1443522"/>
                  <a:pt x="5323838" y="1434810"/>
                  <a:pt x="5316059" y="1428658"/>
                </a:cubicBezTo>
                <a:cubicBezTo>
                  <a:pt x="5308279" y="1422506"/>
                  <a:pt x="5294129" y="1417968"/>
                  <a:pt x="5273608" y="1415042"/>
                </a:cubicBezTo>
                <a:lnTo>
                  <a:pt x="5273608" y="1391489"/>
                </a:lnTo>
                <a:cubicBezTo>
                  <a:pt x="5293713" y="1389581"/>
                  <a:pt x="5307738" y="1384874"/>
                  <a:pt x="5315682" y="1377367"/>
                </a:cubicBezTo>
                <a:cubicBezTo>
                  <a:pt x="5323626" y="1369860"/>
                  <a:pt x="5327180" y="1360144"/>
                  <a:pt x="5326341" y="1348221"/>
                </a:cubicBezTo>
                <a:cubicBezTo>
                  <a:pt x="5325502" y="1336297"/>
                  <a:pt x="5320289" y="1327664"/>
                  <a:pt x="5310703" y="1322322"/>
                </a:cubicBezTo>
                <a:cubicBezTo>
                  <a:pt x="5301116" y="1316980"/>
                  <a:pt x="5290841" y="1316414"/>
                  <a:pt x="5279879" y="1320623"/>
                </a:cubicBezTo>
                <a:cubicBezTo>
                  <a:pt x="5268915" y="1324832"/>
                  <a:pt x="5259669" y="1337577"/>
                  <a:pt x="5252141" y="1358857"/>
                </a:cubicBezTo>
                <a:lnTo>
                  <a:pt x="5220972" y="1354018"/>
                </a:lnTo>
                <a:cubicBezTo>
                  <a:pt x="5226536" y="1334945"/>
                  <a:pt x="5234262" y="1319759"/>
                  <a:pt x="5244150" y="1308459"/>
                </a:cubicBezTo>
                <a:cubicBezTo>
                  <a:pt x="5254037" y="1297159"/>
                  <a:pt x="5267650" y="1290333"/>
                  <a:pt x="5284987" y="1287981"/>
                </a:cubicBezTo>
                <a:cubicBezTo>
                  <a:pt x="5293656" y="1286805"/>
                  <a:pt x="5301790" y="1286761"/>
                  <a:pt x="5309391" y="1287849"/>
                </a:cubicBezTo>
                <a:close/>
                <a:moveTo>
                  <a:pt x="3518691" y="1287849"/>
                </a:moveTo>
                <a:cubicBezTo>
                  <a:pt x="3526291" y="1288937"/>
                  <a:pt x="3533357" y="1291157"/>
                  <a:pt x="3539889" y="1294509"/>
                </a:cubicBezTo>
                <a:cubicBezTo>
                  <a:pt x="3552953" y="1301213"/>
                  <a:pt x="3562048" y="1310907"/>
                  <a:pt x="3567175" y="1323591"/>
                </a:cubicBezTo>
                <a:cubicBezTo>
                  <a:pt x="3572302" y="1336275"/>
                  <a:pt x="3572975" y="1350253"/>
                  <a:pt x="3569197" y="1365526"/>
                </a:cubicBezTo>
                <a:cubicBezTo>
                  <a:pt x="3565418" y="1380798"/>
                  <a:pt x="3555161" y="1392973"/>
                  <a:pt x="3538426" y="1402050"/>
                </a:cubicBezTo>
                <a:cubicBezTo>
                  <a:pt x="3550429" y="1406180"/>
                  <a:pt x="3559951" y="1413895"/>
                  <a:pt x="3566992" y="1425195"/>
                </a:cubicBezTo>
                <a:cubicBezTo>
                  <a:pt x="3574033" y="1436495"/>
                  <a:pt x="3576385" y="1451330"/>
                  <a:pt x="3574047" y="1469700"/>
                </a:cubicBezTo>
                <a:cubicBezTo>
                  <a:pt x="3571710" y="1488070"/>
                  <a:pt x="3563371" y="1502984"/>
                  <a:pt x="3549031" y="1514442"/>
                </a:cubicBezTo>
                <a:cubicBezTo>
                  <a:pt x="3534691" y="1525899"/>
                  <a:pt x="3518486" y="1531395"/>
                  <a:pt x="3500418" y="1530929"/>
                </a:cubicBezTo>
                <a:cubicBezTo>
                  <a:pt x="3482349" y="1530463"/>
                  <a:pt x="3466650" y="1524759"/>
                  <a:pt x="3453321" y="1513818"/>
                </a:cubicBezTo>
                <a:cubicBezTo>
                  <a:pt x="3439992" y="1502876"/>
                  <a:pt x="3431412" y="1486048"/>
                  <a:pt x="3427584" y="1463333"/>
                </a:cubicBezTo>
                <a:lnTo>
                  <a:pt x="3459139" y="1457224"/>
                </a:lnTo>
                <a:cubicBezTo>
                  <a:pt x="3463241" y="1471062"/>
                  <a:pt x="3469013" y="1481269"/>
                  <a:pt x="3476455" y="1487844"/>
                </a:cubicBezTo>
                <a:cubicBezTo>
                  <a:pt x="3483898" y="1494419"/>
                  <a:pt x="3492950" y="1497735"/>
                  <a:pt x="3503612" y="1497793"/>
                </a:cubicBezTo>
                <a:cubicBezTo>
                  <a:pt x="3514274" y="1497850"/>
                  <a:pt x="3522939" y="1493515"/>
                  <a:pt x="3529607" y="1484790"/>
                </a:cubicBezTo>
                <a:cubicBezTo>
                  <a:pt x="3536275" y="1476064"/>
                  <a:pt x="3539179" y="1466065"/>
                  <a:pt x="3538319" y="1454793"/>
                </a:cubicBezTo>
                <a:cubicBezTo>
                  <a:pt x="3537458" y="1443522"/>
                  <a:pt x="3533138" y="1434810"/>
                  <a:pt x="3525359" y="1428658"/>
                </a:cubicBezTo>
                <a:cubicBezTo>
                  <a:pt x="3517579" y="1422506"/>
                  <a:pt x="3503429" y="1417968"/>
                  <a:pt x="3482908" y="1415042"/>
                </a:cubicBezTo>
                <a:lnTo>
                  <a:pt x="3482908" y="1391489"/>
                </a:lnTo>
                <a:cubicBezTo>
                  <a:pt x="3503013" y="1389581"/>
                  <a:pt x="3517038" y="1384874"/>
                  <a:pt x="3524982" y="1377367"/>
                </a:cubicBezTo>
                <a:cubicBezTo>
                  <a:pt x="3532927" y="1369860"/>
                  <a:pt x="3536480" y="1360144"/>
                  <a:pt x="3535641" y="1348221"/>
                </a:cubicBezTo>
                <a:cubicBezTo>
                  <a:pt x="3534802" y="1336297"/>
                  <a:pt x="3529589" y="1327664"/>
                  <a:pt x="3520003" y="1322322"/>
                </a:cubicBezTo>
                <a:cubicBezTo>
                  <a:pt x="3510416" y="1316980"/>
                  <a:pt x="3500141" y="1316414"/>
                  <a:pt x="3489178" y="1320623"/>
                </a:cubicBezTo>
                <a:cubicBezTo>
                  <a:pt x="3478215" y="1324832"/>
                  <a:pt x="3468970" y="1337577"/>
                  <a:pt x="3461441" y="1358857"/>
                </a:cubicBezTo>
                <a:lnTo>
                  <a:pt x="3430272" y="1354018"/>
                </a:lnTo>
                <a:cubicBezTo>
                  <a:pt x="3435837" y="1334945"/>
                  <a:pt x="3443562" y="1319759"/>
                  <a:pt x="3453450" y="1308459"/>
                </a:cubicBezTo>
                <a:cubicBezTo>
                  <a:pt x="3463337" y="1297159"/>
                  <a:pt x="3476950" y="1290333"/>
                  <a:pt x="3494287" y="1287981"/>
                </a:cubicBezTo>
                <a:cubicBezTo>
                  <a:pt x="3502956" y="1286805"/>
                  <a:pt x="3511090" y="1286761"/>
                  <a:pt x="3518691" y="1287849"/>
                </a:cubicBezTo>
                <a:close/>
                <a:moveTo>
                  <a:pt x="642141" y="1287849"/>
                </a:moveTo>
                <a:cubicBezTo>
                  <a:pt x="649741" y="1288937"/>
                  <a:pt x="656808" y="1291157"/>
                  <a:pt x="663339" y="1294509"/>
                </a:cubicBezTo>
                <a:cubicBezTo>
                  <a:pt x="676403" y="1301213"/>
                  <a:pt x="685498" y="1310907"/>
                  <a:pt x="690625" y="1323591"/>
                </a:cubicBezTo>
                <a:cubicBezTo>
                  <a:pt x="695752" y="1336275"/>
                  <a:pt x="696425" y="1350253"/>
                  <a:pt x="692647" y="1365526"/>
                </a:cubicBezTo>
                <a:cubicBezTo>
                  <a:pt x="688868" y="1380798"/>
                  <a:pt x="678612" y="1392973"/>
                  <a:pt x="661876" y="1402050"/>
                </a:cubicBezTo>
                <a:cubicBezTo>
                  <a:pt x="673879" y="1406180"/>
                  <a:pt x="683401" y="1413895"/>
                  <a:pt x="690442" y="1425195"/>
                </a:cubicBezTo>
                <a:cubicBezTo>
                  <a:pt x="697483" y="1436495"/>
                  <a:pt x="699835" y="1451330"/>
                  <a:pt x="697497" y="1469700"/>
                </a:cubicBezTo>
                <a:cubicBezTo>
                  <a:pt x="695160" y="1488070"/>
                  <a:pt x="686821" y="1502984"/>
                  <a:pt x="672481" y="1514442"/>
                </a:cubicBezTo>
                <a:cubicBezTo>
                  <a:pt x="658141" y="1525899"/>
                  <a:pt x="641936" y="1531395"/>
                  <a:pt x="623868" y="1530929"/>
                </a:cubicBezTo>
                <a:cubicBezTo>
                  <a:pt x="605799" y="1530463"/>
                  <a:pt x="590100" y="1524759"/>
                  <a:pt x="576771" y="1513818"/>
                </a:cubicBezTo>
                <a:cubicBezTo>
                  <a:pt x="563442" y="1502876"/>
                  <a:pt x="554863" y="1486048"/>
                  <a:pt x="551034" y="1463333"/>
                </a:cubicBezTo>
                <a:lnTo>
                  <a:pt x="582589" y="1457224"/>
                </a:lnTo>
                <a:cubicBezTo>
                  <a:pt x="586691" y="1471062"/>
                  <a:pt x="592463" y="1481269"/>
                  <a:pt x="599905" y="1487844"/>
                </a:cubicBezTo>
                <a:cubicBezTo>
                  <a:pt x="607348" y="1494419"/>
                  <a:pt x="616400" y="1497735"/>
                  <a:pt x="627062" y="1497793"/>
                </a:cubicBezTo>
                <a:cubicBezTo>
                  <a:pt x="637724" y="1497850"/>
                  <a:pt x="646389" y="1493515"/>
                  <a:pt x="653057" y="1484790"/>
                </a:cubicBezTo>
                <a:cubicBezTo>
                  <a:pt x="659725" y="1476064"/>
                  <a:pt x="662629" y="1466065"/>
                  <a:pt x="661769" y="1454793"/>
                </a:cubicBezTo>
                <a:cubicBezTo>
                  <a:pt x="660909" y="1443522"/>
                  <a:pt x="656589" y="1434810"/>
                  <a:pt x="648809" y="1428658"/>
                </a:cubicBezTo>
                <a:cubicBezTo>
                  <a:pt x="641029" y="1422506"/>
                  <a:pt x="626879" y="1417968"/>
                  <a:pt x="606358" y="1415042"/>
                </a:cubicBezTo>
                <a:lnTo>
                  <a:pt x="606358" y="1391489"/>
                </a:lnTo>
                <a:cubicBezTo>
                  <a:pt x="626463" y="1389581"/>
                  <a:pt x="640488" y="1384874"/>
                  <a:pt x="648433" y="1377367"/>
                </a:cubicBezTo>
                <a:cubicBezTo>
                  <a:pt x="656377" y="1369860"/>
                  <a:pt x="659930" y="1360144"/>
                  <a:pt x="659091" y="1348221"/>
                </a:cubicBezTo>
                <a:cubicBezTo>
                  <a:pt x="658252" y="1336297"/>
                  <a:pt x="653039" y="1327664"/>
                  <a:pt x="643453" y="1322322"/>
                </a:cubicBezTo>
                <a:cubicBezTo>
                  <a:pt x="633866" y="1316980"/>
                  <a:pt x="623592" y="1316414"/>
                  <a:pt x="612628" y="1320623"/>
                </a:cubicBezTo>
                <a:cubicBezTo>
                  <a:pt x="601665" y="1324832"/>
                  <a:pt x="592420" y="1337577"/>
                  <a:pt x="584891" y="1358857"/>
                </a:cubicBezTo>
                <a:lnTo>
                  <a:pt x="553723" y="1354018"/>
                </a:lnTo>
                <a:cubicBezTo>
                  <a:pt x="559287" y="1334945"/>
                  <a:pt x="567012" y="1319759"/>
                  <a:pt x="576900" y="1308459"/>
                </a:cubicBezTo>
                <a:cubicBezTo>
                  <a:pt x="586787" y="1297159"/>
                  <a:pt x="600400" y="1290333"/>
                  <a:pt x="617737" y="1287981"/>
                </a:cubicBezTo>
                <a:cubicBezTo>
                  <a:pt x="626406" y="1286805"/>
                  <a:pt x="634540" y="1286761"/>
                  <a:pt x="642141" y="1287849"/>
                </a:cubicBezTo>
                <a:close/>
                <a:moveTo>
                  <a:pt x="99216" y="1287849"/>
                </a:moveTo>
                <a:cubicBezTo>
                  <a:pt x="106816" y="1288937"/>
                  <a:pt x="113882" y="1291157"/>
                  <a:pt x="120414" y="1294509"/>
                </a:cubicBezTo>
                <a:cubicBezTo>
                  <a:pt x="133478" y="1301213"/>
                  <a:pt x="142573" y="1310907"/>
                  <a:pt x="147700" y="1323591"/>
                </a:cubicBezTo>
                <a:cubicBezTo>
                  <a:pt x="152827" y="1336275"/>
                  <a:pt x="153501" y="1350253"/>
                  <a:pt x="149722" y="1365526"/>
                </a:cubicBezTo>
                <a:cubicBezTo>
                  <a:pt x="145943" y="1380798"/>
                  <a:pt x="135687" y="1392973"/>
                  <a:pt x="118952" y="1402050"/>
                </a:cubicBezTo>
                <a:cubicBezTo>
                  <a:pt x="130954" y="1406180"/>
                  <a:pt x="140476" y="1413895"/>
                  <a:pt x="147517" y="1425195"/>
                </a:cubicBezTo>
                <a:cubicBezTo>
                  <a:pt x="154558" y="1436495"/>
                  <a:pt x="156910" y="1451330"/>
                  <a:pt x="154572" y="1469700"/>
                </a:cubicBezTo>
                <a:cubicBezTo>
                  <a:pt x="152235" y="1488070"/>
                  <a:pt x="143896" y="1502984"/>
                  <a:pt x="129556" y="1514442"/>
                </a:cubicBezTo>
                <a:cubicBezTo>
                  <a:pt x="115216" y="1525899"/>
                  <a:pt x="99012" y="1531395"/>
                  <a:pt x="80943" y="1530929"/>
                </a:cubicBezTo>
                <a:cubicBezTo>
                  <a:pt x="62874" y="1530463"/>
                  <a:pt x="47175" y="1524759"/>
                  <a:pt x="33846" y="1513818"/>
                </a:cubicBezTo>
                <a:cubicBezTo>
                  <a:pt x="20517" y="1502876"/>
                  <a:pt x="11938" y="1486048"/>
                  <a:pt x="8109" y="1463333"/>
                </a:cubicBezTo>
                <a:lnTo>
                  <a:pt x="39664" y="1457224"/>
                </a:lnTo>
                <a:cubicBezTo>
                  <a:pt x="43766" y="1471062"/>
                  <a:pt x="49538" y="1481269"/>
                  <a:pt x="56980" y="1487844"/>
                </a:cubicBezTo>
                <a:cubicBezTo>
                  <a:pt x="64423" y="1494419"/>
                  <a:pt x="73475" y="1497735"/>
                  <a:pt x="84137" y="1497793"/>
                </a:cubicBezTo>
                <a:cubicBezTo>
                  <a:pt x="94799" y="1497850"/>
                  <a:pt x="103464" y="1493515"/>
                  <a:pt x="110132" y="1484790"/>
                </a:cubicBezTo>
                <a:cubicBezTo>
                  <a:pt x="116800" y="1476064"/>
                  <a:pt x="119704" y="1466065"/>
                  <a:pt x="118844" y="1454793"/>
                </a:cubicBezTo>
                <a:cubicBezTo>
                  <a:pt x="117983" y="1443522"/>
                  <a:pt x="113663" y="1434810"/>
                  <a:pt x="105884" y="1428658"/>
                </a:cubicBezTo>
                <a:cubicBezTo>
                  <a:pt x="98104" y="1422506"/>
                  <a:pt x="83954" y="1417968"/>
                  <a:pt x="63433" y="1415042"/>
                </a:cubicBezTo>
                <a:lnTo>
                  <a:pt x="63433" y="1391489"/>
                </a:lnTo>
                <a:cubicBezTo>
                  <a:pt x="83538" y="1389581"/>
                  <a:pt x="97563" y="1384874"/>
                  <a:pt x="105507" y="1377367"/>
                </a:cubicBezTo>
                <a:cubicBezTo>
                  <a:pt x="113452" y="1369860"/>
                  <a:pt x="117005" y="1360144"/>
                  <a:pt x="116166" y="1348221"/>
                </a:cubicBezTo>
                <a:cubicBezTo>
                  <a:pt x="115327" y="1336297"/>
                  <a:pt x="110114" y="1327664"/>
                  <a:pt x="100528" y="1322322"/>
                </a:cubicBezTo>
                <a:cubicBezTo>
                  <a:pt x="90941" y="1316980"/>
                  <a:pt x="80667" y="1316414"/>
                  <a:pt x="69703" y="1320623"/>
                </a:cubicBezTo>
                <a:cubicBezTo>
                  <a:pt x="58740" y="1324832"/>
                  <a:pt x="49495" y="1337577"/>
                  <a:pt x="41966" y="1358857"/>
                </a:cubicBezTo>
                <a:lnTo>
                  <a:pt x="10797" y="1354018"/>
                </a:lnTo>
                <a:cubicBezTo>
                  <a:pt x="16362" y="1334945"/>
                  <a:pt x="24088" y="1319759"/>
                  <a:pt x="33975" y="1308459"/>
                </a:cubicBezTo>
                <a:cubicBezTo>
                  <a:pt x="43862" y="1297159"/>
                  <a:pt x="57475" y="1290333"/>
                  <a:pt x="74812" y="1287981"/>
                </a:cubicBezTo>
                <a:cubicBezTo>
                  <a:pt x="83481" y="1286805"/>
                  <a:pt x="91616" y="1286761"/>
                  <a:pt x="99216" y="1287849"/>
                </a:cubicBezTo>
                <a:close/>
                <a:moveTo>
                  <a:pt x="5477094" y="1287185"/>
                </a:moveTo>
                <a:cubicBezTo>
                  <a:pt x="5494209" y="1287185"/>
                  <a:pt x="5508904" y="1294032"/>
                  <a:pt x="5521179" y="1307727"/>
                </a:cubicBezTo>
                <a:cubicBezTo>
                  <a:pt x="5533454" y="1321422"/>
                  <a:pt x="5541417" y="1338297"/>
                  <a:pt x="5545066" y="1358352"/>
                </a:cubicBezTo>
                <a:cubicBezTo>
                  <a:pt x="5548716" y="1378407"/>
                  <a:pt x="5549856" y="1401444"/>
                  <a:pt x="5548487" y="1427465"/>
                </a:cubicBezTo>
                <a:cubicBezTo>
                  <a:pt x="5547117" y="1453485"/>
                  <a:pt x="5542435" y="1474956"/>
                  <a:pt x="5534440" y="1491877"/>
                </a:cubicBezTo>
                <a:cubicBezTo>
                  <a:pt x="5526445" y="1508799"/>
                  <a:pt x="5514274" y="1520554"/>
                  <a:pt x="5497926" y="1527143"/>
                </a:cubicBezTo>
                <a:cubicBezTo>
                  <a:pt x="5481578" y="1533733"/>
                  <a:pt x="5465263" y="1533030"/>
                  <a:pt x="5448980" y="1525035"/>
                </a:cubicBezTo>
                <a:cubicBezTo>
                  <a:pt x="5432697" y="1517041"/>
                  <a:pt x="5421271" y="1506472"/>
                  <a:pt x="5414703" y="1493329"/>
                </a:cubicBezTo>
                <a:cubicBezTo>
                  <a:pt x="5408135" y="1480186"/>
                  <a:pt x="5403467" y="1466463"/>
                  <a:pt x="5400700" y="1452158"/>
                </a:cubicBezTo>
                <a:cubicBezTo>
                  <a:pt x="5397932" y="1437854"/>
                  <a:pt x="5397000" y="1418635"/>
                  <a:pt x="5397903" y="1394500"/>
                </a:cubicBezTo>
                <a:cubicBezTo>
                  <a:pt x="5398821" y="1370365"/>
                  <a:pt x="5402248" y="1351218"/>
                  <a:pt x="5408185" y="1337057"/>
                </a:cubicBezTo>
                <a:cubicBezTo>
                  <a:pt x="5414122" y="1322896"/>
                  <a:pt x="5422812" y="1311044"/>
                  <a:pt x="5434256" y="1301500"/>
                </a:cubicBezTo>
                <a:cubicBezTo>
                  <a:pt x="5445699" y="1291957"/>
                  <a:pt x="5459979" y="1287185"/>
                  <a:pt x="5477094" y="1287185"/>
                </a:cubicBezTo>
                <a:close/>
                <a:moveTo>
                  <a:pt x="4038819" y="1287185"/>
                </a:moveTo>
                <a:cubicBezTo>
                  <a:pt x="4055934" y="1287185"/>
                  <a:pt x="4070629" y="1294032"/>
                  <a:pt x="4082904" y="1307727"/>
                </a:cubicBezTo>
                <a:cubicBezTo>
                  <a:pt x="4095180" y="1321422"/>
                  <a:pt x="4103142" y="1338297"/>
                  <a:pt x="4106791" y="1358352"/>
                </a:cubicBezTo>
                <a:cubicBezTo>
                  <a:pt x="4110441" y="1378407"/>
                  <a:pt x="4111581" y="1401444"/>
                  <a:pt x="4110212" y="1427465"/>
                </a:cubicBezTo>
                <a:cubicBezTo>
                  <a:pt x="4108842" y="1453485"/>
                  <a:pt x="4104160" y="1474956"/>
                  <a:pt x="4096165" y="1491877"/>
                </a:cubicBezTo>
                <a:cubicBezTo>
                  <a:pt x="4088170" y="1508799"/>
                  <a:pt x="4075999" y="1520554"/>
                  <a:pt x="4059651" y="1527143"/>
                </a:cubicBezTo>
                <a:cubicBezTo>
                  <a:pt x="4043304" y="1533733"/>
                  <a:pt x="4026988" y="1533030"/>
                  <a:pt x="4010705" y="1525035"/>
                </a:cubicBezTo>
                <a:cubicBezTo>
                  <a:pt x="3994421" y="1517041"/>
                  <a:pt x="3982996" y="1506472"/>
                  <a:pt x="3976428" y="1493329"/>
                </a:cubicBezTo>
                <a:cubicBezTo>
                  <a:pt x="3969860" y="1480186"/>
                  <a:pt x="3965193" y="1466463"/>
                  <a:pt x="3962425" y="1452158"/>
                </a:cubicBezTo>
                <a:cubicBezTo>
                  <a:pt x="3959657" y="1437854"/>
                  <a:pt x="3958725" y="1418635"/>
                  <a:pt x="3959629" y="1394500"/>
                </a:cubicBezTo>
                <a:cubicBezTo>
                  <a:pt x="3960546" y="1370365"/>
                  <a:pt x="3963974" y="1351218"/>
                  <a:pt x="3969910" y="1337057"/>
                </a:cubicBezTo>
                <a:cubicBezTo>
                  <a:pt x="3975847" y="1322896"/>
                  <a:pt x="3984537" y="1311044"/>
                  <a:pt x="3995981" y="1301500"/>
                </a:cubicBezTo>
                <a:cubicBezTo>
                  <a:pt x="4007424" y="1291957"/>
                  <a:pt x="4021704" y="1287185"/>
                  <a:pt x="4038819" y="1287185"/>
                </a:cubicBezTo>
                <a:close/>
                <a:moveTo>
                  <a:pt x="1709222" y="1285876"/>
                </a:moveTo>
                <a:cubicBezTo>
                  <a:pt x="1713606" y="1285885"/>
                  <a:pt x="1717745" y="1286368"/>
                  <a:pt x="1721639" y="1287325"/>
                </a:cubicBezTo>
                <a:cubicBezTo>
                  <a:pt x="1729425" y="1289239"/>
                  <a:pt x="1737416" y="1292849"/>
                  <a:pt x="1745612" y="1298155"/>
                </a:cubicBezTo>
                <a:cubicBezTo>
                  <a:pt x="1753807" y="1303461"/>
                  <a:pt x="1760468" y="1311244"/>
                  <a:pt x="1765595" y="1321505"/>
                </a:cubicBezTo>
                <a:cubicBezTo>
                  <a:pt x="1770721" y="1331765"/>
                  <a:pt x="1772586" y="1344148"/>
                  <a:pt x="1771187" y="1358653"/>
                </a:cubicBezTo>
                <a:cubicBezTo>
                  <a:pt x="1769789" y="1373158"/>
                  <a:pt x="1762659" y="1390284"/>
                  <a:pt x="1749796" y="1410030"/>
                </a:cubicBezTo>
                <a:cubicBezTo>
                  <a:pt x="1736932" y="1429777"/>
                  <a:pt x="1712819" y="1458565"/>
                  <a:pt x="1677456" y="1496394"/>
                </a:cubicBezTo>
                <a:lnTo>
                  <a:pt x="1774640" y="1496394"/>
                </a:lnTo>
                <a:lnTo>
                  <a:pt x="1774640" y="1527563"/>
                </a:lnTo>
                <a:lnTo>
                  <a:pt x="1630048" y="1527563"/>
                </a:lnTo>
                <a:lnTo>
                  <a:pt x="1630048" y="1517862"/>
                </a:lnTo>
                <a:cubicBezTo>
                  <a:pt x="1630980" y="1503894"/>
                  <a:pt x="1637393" y="1491418"/>
                  <a:pt x="1649289" y="1480434"/>
                </a:cubicBezTo>
                <a:cubicBezTo>
                  <a:pt x="1661184" y="1469449"/>
                  <a:pt x="1676069" y="1452567"/>
                  <a:pt x="1693944" y="1429788"/>
                </a:cubicBezTo>
                <a:cubicBezTo>
                  <a:pt x="1711819" y="1407008"/>
                  <a:pt x="1723409" y="1389467"/>
                  <a:pt x="1728715" y="1377163"/>
                </a:cubicBezTo>
                <a:cubicBezTo>
                  <a:pt x="1734021" y="1364859"/>
                  <a:pt x="1736040" y="1354588"/>
                  <a:pt x="1734771" y="1346349"/>
                </a:cubicBezTo>
                <a:cubicBezTo>
                  <a:pt x="1733501" y="1338111"/>
                  <a:pt x="1729694" y="1331385"/>
                  <a:pt x="1723349" y="1326173"/>
                </a:cubicBezTo>
                <a:cubicBezTo>
                  <a:pt x="1717003" y="1320960"/>
                  <a:pt x="1709575" y="1318787"/>
                  <a:pt x="1701064" y="1319655"/>
                </a:cubicBezTo>
                <a:cubicBezTo>
                  <a:pt x="1692553" y="1320522"/>
                  <a:pt x="1684354" y="1323860"/>
                  <a:pt x="1676467" y="1329668"/>
                </a:cubicBezTo>
                <a:cubicBezTo>
                  <a:pt x="1668580" y="1335476"/>
                  <a:pt x="1662134" y="1345205"/>
                  <a:pt x="1657129" y="1358857"/>
                </a:cubicBezTo>
                <a:lnTo>
                  <a:pt x="1624649" y="1354039"/>
                </a:lnTo>
                <a:cubicBezTo>
                  <a:pt x="1632019" y="1330335"/>
                  <a:pt x="1641620" y="1313514"/>
                  <a:pt x="1653451" y="1303576"/>
                </a:cubicBezTo>
                <a:cubicBezTo>
                  <a:pt x="1665282" y="1293638"/>
                  <a:pt x="1679242" y="1288203"/>
                  <a:pt x="1695331" y="1287271"/>
                </a:cubicBezTo>
                <a:cubicBezTo>
                  <a:pt x="1700207" y="1286332"/>
                  <a:pt x="1704837" y="1285867"/>
                  <a:pt x="1709222" y="1285876"/>
                </a:cubicBezTo>
                <a:close/>
                <a:moveTo>
                  <a:pt x="6106879" y="147085"/>
                </a:moveTo>
                <a:lnTo>
                  <a:pt x="6269003" y="147085"/>
                </a:lnTo>
                <a:lnTo>
                  <a:pt x="6269003" y="175565"/>
                </a:lnTo>
                <a:lnTo>
                  <a:pt x="6106879" y="175565"/>
                </a:lnTo>
                <a:close/>
                <a:moveTo>
                  <a:pt x="4135205" y="147085"/>
                </a:moveTo>
                <a:lnTo>
                  <a:pt x="4297328" y="147085"/>
                </a:lnTo>
                <a:lnTo>
                  <a:pt x="4297328" y="175565"/>
                </a:lnTo>
                <a:lnTo>
                  <a:pt x="4135205" y="175565"/>
                </a:lnTo>
                <a:close/>
                <a:moveTo>
                  <a:pt x="2163530" y="147085"/>
                </a:moveTo>
                <a:lnTo>
                  <a:pt x="2325653" y="147085"/>
                </a:lnTo>
                <a:lnTo>
                  <a:pt x="2325653" y="175565"/>
                </a:lnTo>
                <a:lnTo>
                  <a:pt x="2163530" y="175565"/>
                </a:lnTo>
                <a:close/>
                <a:moveTo>
                  <a:pt x="544280" y="147085"/>
                </a:moveTo>
                <a:lnTo>
                  <a:pt x="706403" y="147085"/>
                </a:lnTo>
                <a:lnTo>
                  <a:pt x="706403" y="175565"/>
                </a:lnTo>
                <a:lnTo>
                  <a:pt x="544280" y="175565"/>
                </a:lnTo>
                <a:close/>
                <a:moveTo>
                  <a:pt x="2061067" y="117380"/>
                </a:moveTo>
                <a:cubicBezTo>
                  <a:pt x="2048319" y="119086"/>
                  <a:pt x="2039048" y="125310"/>
                  <a:pt x="2033254" y="136051"/>
                </a:cubicBezTo>
                <a:cubicBezTo>
                  <a:pt x="2027461" y="146791"/>
                  <a:pt x="2024998" y="158393"/>
                  <a:pt x="2025866" y="170854"/>
                </a:cubicBezTo>
                <a:cubicBezTo>
                  <a:pt x="2026733" y="183316"/>
                  <a:pt x="2030931" y="193519"/>
                  <a:pt x="2038460" y="201463"/>
                </a:cubicBezTo>
                <a:cubicBezTo>
                  <a:pt x="2045988" y="209408"/>
                  <a:pt x="2055751" y="213574"/>
                  <a:pt x="2067746" y="213961"/>
                </a:cubicBezTo>
                <a:cubicBezTo>
                  <a:pt x="2079742" y="214348"/>
                  <a:pt x="2089913" y="210161"/>
                  <a:pt x="2098259" y="201399"/>
                </a:cubicBezTo>
                <a:cubicBezTo>
                  <a:pt x="2106605" y="192637"/>
                  <a:pt x="2110777" y="179308"/>
                  <a:pt x="2110777" y="161411"/>
                </a:cubicBezTo>
                <a:cubicBezTo>
                  <a:pt x="2110777" y="143515"/>
                  <a:pt x="2105679" y="131275"/>
                  <a:pt x="2095484" y="124693"/>
                </a:cubicBezTo>
                <a:cubicBezTo>
                  <a:pt x="2085288" y="118111"/>
                  <a:pt x="2073816" y="115673"/>
                  <a:pt x="2061067" y="117380"/>
                </a:cubicBezTo>
                <a:close/>
                <a:moveTo>
                  <a:pt x="6106879" y="64744"/>
                </a:moveTo>
                <a:lnTo>
                  <a:pt x="6269003" y="64744"/>
                </a:lnTo>
                <a:lnTo>
                  <a:pt x="6269003" y="93224"/>
                </a:lnTo>
                <a:lnTo>
                  <a:pt x="6106879" y="93224"/>
                </a:lnTo>
                <a:close/>
                <a:moveTo>
                  <a:pt x="4135205" y="64744"/>
                </a:moveTo>
                <a:lnTo>
                  <a:pt x="4297328" y="64744"/>
                </a:lnTo>
                <a:lnTo>
                  <a:pt x="4297328" y="93224"/>
                </a:lnTo>
                <a:lnTo>
                  <a:pt x="4135205" y="93224"/>
                </a:lnTo>
                <a:close/>
                <a:moveTo>
                  <a:pt x="2163530" y="64744"/>
                </a:moveTo>
                <a:lnTo>
                  <a:pt x="2325653" y="64744"/>
                </a:lnTo>
                <a:lnTo>
                  <a:pt x="2325653" y="93224"/>
                </a:lnTo>
                <a:lnTo>
                  <a:pt x="2163530" y="93224"/>
                </a:lnTo>
                <a:close/>
                <a:moveTo>
                  <a:pt x="544280" y="64744"/>
                </a:moveTo>
                <a:lnTo>
                  <a:pt x="706403" y="64744"/>
                </a:lnTo>
                <a:lnTo>
                  <a:pt x="706403" y="93224"/>
                </a:lnTo>
                <a:lnTo>
                  <a:pt x="544280" y="93224"/>
                </a:lnTo>
                <a:close/>
                <a:moveTo>
                  <a:pt x="3341082" y="60829"/>
                </a:moveTo>
                <a:lnTo>
                  <a:pt x="3273755" y="160572"/>
                </a:lnTo>
                <a:lnTo>
                  <a:pt x="3341082" y="160572"/>
                </a:lnTo>
                <a:close/>
                <a:moveTo>
                  <a:pt x="5639623" y="40437"/>
                </a:moveTo>
                <a:lnTo>
                  <a:pt x="5670813" y="40437"/>
                </a:lnTo>
                <a:lnTo>
                  <a:pt x="5670813" y="106581"/>
                </a:lnTo>
                <a:lnTo>
                  <a:pt x="5736958" y="106581"/>
                </a:lnTo>
                <a:lnTo>
                  <a:pt x="5736958" y="135061"/>
                </a:lnTo>
                <a:lnTo>
                  <a:pt x="5670813" y="135061"/>
                </a:lnTo>
                <a:lnTo>
                  <a:pt x="5670813" y="201205"/>
                </a:lnTo>
                <a:lnTo>
                  <a:pt x="5639623" y="201205"/>
                </a:lnTo>
                <a:lnTo>
                  <a:pt x="5639623" y="135061"/>
                </a:lnTo>
                <a:lnTo>
                  <a:pt x="5573479" y="135061"/>
                </a:lnTo>
                <a:lnTo>
                  <a:pt x="5573479" y="106581"/>
                </a:lnTo>
                <a:lnTo>
                  <a:pt x="5639623" y="106581"/>
                </a:lnTo>
                <a:close/>
                <a:moveTo>
                  <a:pt x="3658424" y="40437"/>
                </a:moveTo>
                <a:lnTo>
                  <a:pt x="3689614" y="40437"/>
                </a:lnTo>
                <a:lnTo>
                  <a:pt x="3689614" y="106581"/>
                </a:lnTo>
                <a:lnTo>
                  <a:pt x="3755758" y="106581"/>
                </a:lnTo>
                <a:lnTo>
                  <a:pt x="3755758" y="135061"/>
                </a:lnTo>
                <a:lnTo>
                  <a:pt x="3689614" y="135061"/>
                </a:lnTo>
                <a:lnTo>
                  <a:pt x="3689614" y="201205"/>
                </a:lnTo>
                <a:lnTo>
                  <a:pt x="3658424" y="201205"/>
                </a:lnTo>
                <a:lnTo>
                  <a:pt x="3658424" y="135061"/>
                </a:lnTo>
                <a:lnTo>
                  <a:pt x="3592279" y="135061"/>
                </a:lnTo>
                <a:lnTo>
                  <a:pt x="3592279" y="106581"/>
                </a:lnTo>
                <a:lnTo>
                  <a:pt x="3658424" y="106581"/>
                </a:lnTo>
                <a:close/>
                <a:moveTo>
                  <a:pt x="1867724" y="40437"/>
                </a:moveTo>
                <a:lnTo>
                  <a:pt x="1898914" y="40437"/>
                </a:lnTo>
                <a:lnTo>
                  <a:pt x="1898914" y="106581"/>
                </a:lnTo>
                <a:lnTo>
                  <a:pt x="1965058" y="106581"/>
                </a:lnTo>
                <a:lnTo>
                  <a:pt x="1965058" y="135061"/>
                </a:lnTo>
                <a:lnTo>
                  <a:pt x="1898914" y="135061"/>
                </a:lnTo>
                <a:lnTo>
                  <a:pt x="1898914" y="201205"/>
                </a:lnTo>
                <a:lnTo>
                  <a:pt x="1867724" y="201205"/>
                </a:lnTo>
                <a:lnTo>
                  <a:pt x="1867724" y="135061"/>
                </a:lnTo>
                <a:lnTo>
                  <a:pt x="1801580" y="135061"/>
                </a:lnTo>
                <a:lnTo>
                  <a:pt x="1801580" y="106581"/>
                </a:lnTo>
                <a:lnTo>
                  <a:pt x="1867724" y="106581"/>
                </a:lnTo>
                <a:close/>
                <a:moveTo>
                  <a:pt x="248474" y="40437"/>
                </a:moveTo>
                <a:lnTo>
                  <a:pt x="279664" y="40437"/>
                </a:lnTo>
                <a:lnTo>
                  <a:pt x="279664" y="106581"/>
                </a:lnTo>
                <a:lnTo>
                  <a:pt x="345808" y="106581"/>
                </a:lnTo>
                <a:lnTo>
                  <a:pt x="345808" y="135061"/>
                </a:lnTo>
                <a:lnTo>
                  <a:pt x="279664" y="135061"/>
                </a:lnTo>
                <a:lnTo>
                  <a:pt x="279664" y="201205"/>
                </a:lnTo>
                <a:lnTo>
                  <a:pt x="248474" y="201205"/>
                </a:lnTo>
                <a:lnTo>
                  <a:pt x="248474" y="135061"/>
                </a:lnTo>
                <a:lnTo>
                  <a:pt x="182330" y="135061"/>
                </a:lnTo>
                <a:lnTo>
                  <a:pt x="182330" y="106581"/>
                </a:lnTo>
                <a:lnTo>
                  <a:pt x="248474" y="106581"/>
                </a:lnTo>
                <a:close/>
                <a:moveTo>
                  <a:pt x="6010106" y="33113"/>
                </a:moveTo>
                <a:cubicBezTo>
                  <a:pt x="6000347" y="32690"/>
                  <a:pt x="5991517" y="37903"/>
                  <a:pt x="5983616" y="48751"/>
                </a:cubicBezTo>
                <a:cubicBezTo>
                  <a:pt x="5975715" y="59599"/>
                  <a:pt x="5970437" y="77120"/>
                  <a:pt x="5967785" y="101311"/>
                </a:cubicBezTo>
                <a:cubicBezTo>
                  <a:pt x="5965146" y="125489"/>
                  <a:pt x="5966043" y="147089"/>
                  <a:pt x="5970473" y="166111"/>
                </a:cubicBezTo>
                <a:cubicBezTo>
                  <a:pt x="5974905" y="185134"/>
                  <a:pt x="5981755" y="198187"/>
                  <a:pt x="5991026" y="205271"/>
                </a:cubicBezTo>
                <a:cubicBezTo>
                  <a:pt x="6000297" y="212355"/>
                  <a:pt x="6009605" y="213843"/>
                  <a:pt x="6018947" y="209734"/>
                </a:cubicBezTo>
                <a:cubicBezTo>
                  <a:pt x="6028289" y="205626"/>
                  <a:pt x="6035363" y="196373"/>
                  <a:pt x="6040167" y="181975"/>
                </a:cubicBezTo>
                <a:cubicBezTo>
                  <a:pt x="6044971" y="167578"/>
                  <a:pt x="6047373" y="151710"/>
                  <a:pt x="6047373" y="134373"/>
                </a:cubicBezTo>
                <a:cubicBezTo>
                  <a:pt x="6047373" y="117035"/>
                  <a:pt x="6046713" y="101322"/>
                  <a:pt x="6045394" y="87233"/>
                </a:cubicBezTo>
                <a:cubicBezTo>
                  <a:pt x="6044075" y="73144"/>
                  <a:pt x="6040303" y="60707"/>
                  <a:pt x="6034079" y="49923"/>
                </a:cubicBezTo>
                <a:cubicBezTo>
                  <a:pt x="6027856" y="39139"/>
                  <a:pt x="6019865" y="33536"/>
                  <a:pt x="6010106" y="33113"/>
                </a:cubicBezTo>
                <a:close/>
                <a:moveTo>
                  <a:pt x="5476707" y="33113"/>
                </a:moveTo>
                <a:cubicBezTo>
                  <a:pt x="5466948" y="32690"/>
                  <a:pt x="5458118" y="37903"/>
                  <a:pt x="5450216" y="48751"/>
                </a:cubicBezTo>
                <a:cubicBezTo>
                  <a:pt x="5442315" y="59599"/>
                  <a:pt x="5437038" y="77120"/>
                  <a:pt x="5434385" y="101311"/>
                </a:cubicBezTo>
                <a:cubicBezTo>
                  <a:pt x="5431746" y="125489"/>
                  <a:pt x="5432643" y="147089"/>
                  <a:pt x="5437074" y="166111"/>
                </a:cubicBezTo>
                <a:cubicBezTo>
                  <a:pt x="5441505" y="185134"/>
                  <a:pt x="5448356" y="198187"/>
                  <a:pt x="5457627" y="205271"/>
                </a:cubicBezTo>
                <a:cubicBezTo>
                  <a:pt x="5466898" y="212355"/>
                  <a:pt x="5476204" y="213843"/>
                  <a:pt x="5485547" y="209734"/>
                </a:cubicBezTo>
                <a:cubicBezTo>
                  <a:pt x="5494890" y="205626"/>
                  <a:pt x="5501963" y="196373"/>
                  <a:pt x="5506767" y="181975"/>
                </a:cubicBezTo>
                <a:cubicBezTo>
                  <a:pt x="5511571" y="167578"/>
                  <a:pt x="5513973" y="151710"/>
                  <a:pt x="5513973" y="134373"/>
                </a:cubicBezTo>
                <a:cubicBezTo>
                  <a:pt x="5513973" y="117035"/>
                  <a:pt x="5513313" y="101322"/>
                  <a:pt x="5511994" y="87233"/>
                </a:cubicBezTo>
                <a:cubicBezTo>
                  <a:pt x="5510674" y="73144"/>
                  <a:pt x="5506903" y="60707"/>
                  <a:pt x="5500680" y="49923"/>
                </a:cubicBezTo>
                <a:cubicBezTo>
                  <a:pt x="5494456" y="39139"/>
                  <a:pt x="5486465" y="33536"/>
                  <a:pt x="5476707" y="33113"/>
                </a:cubicBezTo>
                <a:close/>
                <a:moveTo>
                  <a:pt x="4038432" y="33113"/>
                </a:moveTo>
                <a:cubicBezTo>
                  <a:pt x="4028673" y="32690"/>
                  <a:pt x="4019843" y="37903"/>
                  <a:pt x="4011942" y="48751"/>
                </a:cubicBezTo>
                <a:cubicBezTo>
                  <a:pt x="4004040" y="59599"/>
                  <a:pt x="3998763" y="77120"/>
                  <a:pt x="3996110" y="101311"/>
                </a:cubicBezTo>
                <a:cubicBezTo>
                  <a:pt x="3993471" y="125489"/>
                  <a:pt x="3994368" y="147089"/>
                  <a:pt x="3998799" y="166111"/>
                </a:cubicBezTo>
                <a:cubicBezTo>
                  <a:pt x="4003230" y="185134"/>
                  <a:pt x="4010081" y="198187"/>
                  <a:pt x="4019352" y="205271"/>
                </a:cubicBezTo>
                <a:cubicBezTo>
                  <a:pt x="4028623" y="212355"/>
                  <a:pt x="4037930" y="213843"/>
                  <a:pt x="4047272" y="209734"/>
                </a:cubicBezTo>
                <a:cubicBezTo>
                  <a:pt x="4056615" y="205626"/>
                  <a:pt x="4063688" y="196373"/>
                  <a:pt x="4068492" y="181975"/>
                </a:cubicBezTo>
                <a:cubicBezTo>
                  <a:pt x="4073296" y="167578"/>
                  <a:pt x="4075698" y="151710"/>
                  <a:pt x="4075698" y="134373"/>
                </a:cubicBezTo>
                <a:cubicBezTo>
                  <a:pt x="4075698" y="117035"/>
                  <a:pt x="4075038" y="101322"/>
                  <a:pt x="4073719" y="87233"/>
                </a:cubicBezTo>
                <a:cubicBezTo>
                  <a:pt x="4072400" y="73144"/>
                  <a:pt x="4068628" y="60707"/>
                  <a:pt x="4062405" y="49923"/>
                </a:cubicBezTo>
                <a:cubicBezTo>
                  <a:pt x="4056181" y="39139"/>
                  <a:pt x="4048190" y="33536"/>
                  <a:pt x="4038432" y="33113"/>
                </a:cubicBezTo>
                <a:close/>
                <a:moveTo>
                  <a:pt x="3505032" y="33113"/>
                </a:moveTo>
                <a:cubicBezTo>
                  <a:pt x="3495273" y="32690"/>
                  <a:pt x="3486443" y="37903"/>
                  <a:pt x="3478542" y="48751"/>
                </a:cubicBezTo>
                <a:cubicBezTo>
                  <a:pt x="3470640" y="59599"/>
                  <a:pt x="3465363" y="77120"/>
                  <a:pt x="3462710" y="101311"/>
                </a:cubicBezTo>
                <a:cubicBezTo>
                  <a:pt x="3460072" y="125489"/>
                  <a:pt x="3460968" y="147089"/>
                  <a:pt x="3465399" y="166111"/>
                </a:cubicBezTo>
                <a:cubicBezTo>
                  <a:pt x="3469830" y="185134"/>
                  <a:pt x="3476681" y="198187"/>
                  <a:pt x="3485952" y="205271"/>
                </a:cubicBezTo>
                <a:cubicBezTo>
                  <a:pt x="3495223" y="212355"/>
                  <a:pt x="3504530" y="213843"/>
                  <a:pt x="3513872" y="209734"/>
                </a:cubicBezTo>
                <a:cubicBezTo>
                  <a:pt x="3523215" y="205626"/>
                  <a:pt x="3530288" y="196373"/>
                  <a:pt x="3535092" y="181975"/>
                </a:cubicBezTo>
                <a:cubicBezTo>
                  <a:pt x="3539896" y="167578"/>
                  <a:pt x="3542298" y="151710"/>
                  <a:pt x="3542298" y="134373"/>
                </a:cubicBezTo>
                <a:cubicBezTo>
                  <a:pt x="3542298" y="117035"/>
                  <a:pt x="3541639" y="101322"/>
                  <a:pt x="3540319" y="87233"/>
                </a:cubicBezTo>
                <a:cubicBezTo>
                  <a:pt x="3539000" y="73144"/>
                  <a:pt x="3535229" y="60707"/>
                  <a:pt x="3529005" y="49923"/>
                </a:cubicBezTo>
                <a:cubicBezTo>
                  <a:pt x="3522781" y="39139"/>
                  <a:pt x="3514790" y="33536"/>
                  <a:pt x="3505032" y="33113"/>
                </a:cubicBezTo>
                <a:close/>
                <a:moveTo>
                  <a:pt x="3804832" y="6709"/>
                </a:moveTo>
                <a:lnTo>
                  <a:pt x="3919180" y="6709"/>
                </a:lnTo>
                <a:lnTo>
                  <a:pt x="3919180" y="37878"/>
                </a:lnTo>
                <a:lnTo>
                  <a:pt x="3832042" y="37878"/>
                </a:lnTo>
                <a:cubicBezTo>
                  <a:pt x="3827898" y="60392"/>
                  <a:pt x="3823653" y="76983"/>
                  <a:pt x="3819308" y="87652"/>
                </a:cubicBezTo>
                <a:cubicBezTo>
                  <a:pt x="3829232" y="82275"/>
                  <a:pt x="3840467" y="79826"/>
                  <a:pt x="3853015" y="80307"/>
                </a:cubicBezTo>
                <a:cubicBezTo>
                  <a:pt x="3865562" y="80787"/>
                  <a:pt x="3877576" y="83659"/>
                  <a:pt x="3889055" y="88921"/>
                </a:cubicBezTo>
                <a:cubicBezTo>
                  <a:pt x="3900534" y="94184"/>
                  <a:pt x="3908841" y="101250"/>
                  <a:pt x="3913975" y="110120"/>
                </a:cubicBezTo>
                <a:cubicBezTo>
                  <a:pt x="3919109" y="118989"/>
                  <a:pt x="3922830" y="127801"/>
                  <a:pt x="3925139" y="136556"/>
                </a:cubicBezTo>
                <a:cubicBezTo>
                  <a:pt x="3927448" y="145311"/>
                  <a:pt x="3928365" y="154826"/>
                  <a:pt x="3927892" y="165100"/>
                </a:cubicBezTo>
                <a:cubicBezTo>
                  <a:pt x="3927419" y="175375"/>
                  <a:pt x="3925307" y="185901"/>
                  <a:pt x="3921557" y="196677"/>
                </a:cubicBezTo>
                <a:cubicBezTo>
                  <a:pt x="3917807" y="207454"/>
                  <a:pt x="3912097" y="216442"/>
                  <a:pt x="3904424" y="223641"/>
                </a:cubicBezTo>
                <a:cubicBezTo>
                  <a:pt x="3896752" y="230839"/>
                  <a:pt x="3887496" y="236547"/>
                  <a:pt x="3876655" y="240763"/>
                </a:cubicBezTo>
                <a:cubicBezTo>
                  <a:pt x="3865813" y="244979"/>
                  <a:pt x="3853266" y="246624"/>
                  <a:pt x="3839011" y="245699"/>
                </a:cubicBezTo>
                <a:cubicBezTo>
                  <a:pt x="3824757" y="244774"/>
                  <a:pt x="3811199" y="239547"/>
                  <a:pt x="3798335" y="230018"/>
                </a:cubicBezTo>
                <a:cubicBezTo>
                  <a:pt x="3785472" y="220489"/>
                  <a:pt x="3776660" y="203550"/>
                  <a:pt x="3771899" y="179200"/>
                </a:cubicBezTo>
                <a:lnTo>
                  <a:pt x="3803455" y="169994"/>
                </a:lnTo>
                <a:cubicBezTo>
                  <a:pt x="3810037" y="195562"/>
                  <a:pt x="3820208" y="209379"/>
                  <a:pt x="3833967" y="211444"/>
                </a:cubicBezTo>
                <a:cubicBezTo>
                  <a:pt x="3847727" y="213509"/>
                  <a:pt x="3858898" y="212068"/>
                  <a:pt x="3867480" y="207121"/>
                </a:cubicBezTo>
                <a:cubicBezTo>
                  <a:pt x="3876063" y="202173"/>
                  <a:pt x="3882301" y="195168"/>
                  <a:pt x="3886194" y="186105"/>
                </a:cubicBezTo>
                <a:cubicBezTo>
                  <a:pt x="3890088" y="177042"/>
                  <a:pt x="3891816" y="166947"/>
                  <a:pt x="3891378" y="155819"/>
                </a:cubicBezTo>
                <a:cubicBezTo>
                  <a:pt x="3890941" y="144691"/>
                  <a:pt x="3888058" y="135438"/>
                  <a:pt x="3882731" y="128060"/>
                </a:cubicBezTo>
                <a:cubicBezTo>
                  <a:pt x="3877404" y="120681"/>
                  <a:pt x="3870632" y="115731"/>
                  <a:pt x="3862415" y="113207"/>
                </a:cubicBezTo>
                <a:cubicBezTo>
                  <a:pt x="3854198" y="110683"/>
                  <a:pt x="3844895" y="110697"/>
                  <a:pt x="3834505" y="113250"/>
                </a:cubicBezTo>
                <a:cubicBezTo>
                  <a:pt x="3824116" y="115802"/>
                  <a:pt x="3815142" y="122176"/>
                  <a:pt x="3807585" y="132372"/>
                </a:cubicBezTo>
                <a:lnTo>
                  <a:pt x="3778654" y="129081"/>
                </a:lnTo>
                <a:cubicBezTo>
                  <a:pt x="3780460" y="121065"/>
                  <a:pt x="3789187" y="80274"/>
                  <a:pt x="3804832" y="6709"/>
                </a:cubicBezTo>
                <a:close/>
                <a:moveTo>
                  <a:pt x="32932" y="6709"/>
                </a:moveTo>
                <a:lnTo>
                  <a:pt x="147281" y="6709"/>
                </a:lnTo>
                <a:lnTo>
                  <a:pt x="147281" y="37878"/>
                </a:lnTo>
                <a:lnTo>
                  <a:pt x="60142" y="37878"/>
                </a:lnTo>
                <a:cubicBezTo>
                  <a:pt x="55998" y="60392"/>
                  <a:pt x="51753" y="76983"/>
                  <a:pt x="47408" y="87652"/>
                </a:cubicBezTo>
                <a:cubicBezTo>
                  <a:pt x="57331" y="82275"/>
                  <a:pt x="68567" y="79826"/>
                  <a:pt x="81115" y="80307"/>
                </a:cubicBezTo>
                <a:cubicBezTo>
                  <a:pt x="93662" y="80787"/>
                  <a:pt x="105676" y="83659"/>
                  <a:pt x="117155" y="88921"/>
                </a:cubicBezTo>
                <a:cubicBezTo>
                  <a:pt x="128635" y="94184"/>
                  <a:pt x="136941" y="101250"/>
                  <a:pt x="142075" y="110120"/>
                </a:cubicBezTo>
                <a:cubicBezTo>
                  <a:pt x="147209" y="118989"/>
                  <a:pt x="150930" y="127801"/>
                  <a:pt x="153239" y="136556"/>
                </a:cubicBezTo>
                <a:cubicBezTo>
                  <a:pt x="155548" y="145311"/>
                  <a:pt x="156466" y="154826"/>
                  <a:pt x="155992" y="165100"/>
                </a:cubicBezTo>
                <a:cubicBezTo>
                  <a:pt x="155519" y="175375"/>
                  <a:pt x="153408" y="185901"/>
                  <a:pt x="149657" y="196677"/>
                </a:cubicBezTo>
                <a:cubicBezTo>
                  <a:pt x="145908" y="207454"/>
                  <a:pt x="140196" y="216442"/>
                  <a:pt x="132524" y="223641"/>
                </a:cubicBezTo>
                <a:cubicBezTo>
                  <a:pt x="124853" y="230839"/>
                  <a:pt x="115596" y="236547"/>
                  <a:pt x="104755" y="240763"/>
                </a:cubicBezTo>
                <a:cubicBezTo>
                  <a:pt x="93914" y="244979"/>
                  <a:pt x="81366" y="246624"/>
                  <a:pt x="67112" y="245699"/>
                </a:cubicBezTo>
                <a:cubicBezTo>
                  <a:pt x="52858" y="244774"/>
                  <a:pt x="39299" y="239547"/>
                  <a:pt x="26436" y="230018"/>
                </a:cubicBezTo>
                <a:cubicBezTo>
                  <a:pt x="13572" y="220489"/>
                  <a:pt x="4761" y="203550"/>
                  <a:pt x="0" y="179200"/>
                </a:cubicBezTo>
                <a:lnTo>
                  <a:pt x="31555" y="169994"/>
                </a:lnTo>
                <a:cubicBezTo>
                  <a:pt x="38137" y="195562"/>
                  <a:pt x="48308" y="209379"/>
                  <a:pt x="62068" y="211444"/>
                </a:cubicBezTo>
                <a:cubicBezTo>
                  <a:pt x="75827" y="213509"/>
                  <a:pt x="86998" y="212068"/>
                  <a:pt x="95580" y="207121"/>
                </a:cubicBezTo>
                <a:cubicBezTo>
                  <a:pt x="104163" y="202173"/>
                  <a:pt x="110401" y="195168"/>
                  <a:pt x="114294" y="186105"/>
                </a:cubicBezTo>
                <a:cubicBezTo>
                  <a:pt x="118188" y="177042"/>
                  <a:pt x="119916" y="166947"/>
                  <a:pt x="119478" y="155819"/>
                </a:cubicBezTo>
                <a:cubicBezTo>
                  <a:pt x="119041" y="144691"/>
                  <a:pt x="116159" y="135438"/>
                  <a:pt x="110831" y="128060"/>
                </a:cubicBezTo>
                <a:cubicBezTo>
                  <a:pt x="105504" y="120681"/>
                  <a:pt x="98732" y="115731"/>
                  <a:pt x="90515" y="113207"/>
                </a:cubicBezTo>
                <a:cubicBezTo>
                  <a:pt x="82298" y="110683"/>
                  <a:pt x="72995" y="110697"/>
                  <a:pt x="62605" y="113250"/>
                </a:cubicBezTo>
                <a:cubicBezTo>
                  <a:pt x="52216" y="115802"/>
                  <a:pt x="43242" y="122176"/>
                  <a:pt x="35685" y="132372"/>
                </a:cubicBezTo>
                <a:lnTo>
                  <a:pt x="6754" y="129081"/>
                </a:lnTo>
                <a:cubicBezTo>
                  <a:pt x="8561" y="121065"/>
                  <a:pt x="17286" y="80274"/>
                  <a:pt x="32932" y="6709"/>
                </a:cubicBezTo>
                <a:close/>
                <a:moveTo>
                  <a:pt x="5826109" y="2644"/>
                </a:moveTo>
                <a:lnTo>
                  <a:pt x="5849017" y="2644"/>
                </a:lnTo>
                <a:lnTo>
                  <a:pt x="5849017" y="241688"/>
                </a:lnTo>
                <a:lnTo>
                  <a:pt x="5813762" y="241688"/>
                </a:lnTo>
                <a:lnTo>
                  <a:pt x="5813762" y="55430"/>
                </a:lnTo>
                <a:cubicBezTo>
                  <a:pt x="5806621" y="66486"/>
                  <a:pt x="5791771" y="77736"/>
                  <a:pt x="5769214" y="89180"/>
                </a:cubicBezTo>
                <a:lnTo>
                  <a:pt x="5769214" y="58377"/>
                </a:lnTo>
                <a:cubicBezTo>
                  <a:pt x="5792129" y="42818"/>
                  <a:pt x="5811095" y="24240"/>
                  <a:pt x="5826109" y="2644"/>
                </a:cubicBezTo>
                <a:close/>
                <a:moveTo>
                  <a:pt x="3348030" y="2644"/>
                </a:moveTo>
                <a:lnTo>
                  <a:pt x="3374982" y="2644"/>
                </a:lnTo>
                <a:lnTo>
                  <a:pt x="3374982" y="160572"/>
                </a:lnTo>
                <a:lnTo>
                  <a:pt x="3407377" y="160572"/>
                </a:lnTo>
                <a:lnTo>
                  <a:pt x="3407377" y="190407"/>
                </a:lnTo>
                <a:lnTo>
                  <a:pt x="3374982" y="190407"/>
                </a:lnTo>
                <a:lnTo>
                  <a:pt x="3374982" y="241688"/>
                </a:lnTo>
                <a:lnTo>
                  <a:pt x="3341082" y="241688"/>
                </a:lnTo>
                <a:lnTo>
                  <a:pt x="3341082" y="190407"/>
                </a:lnTo>
                <a:lnTo>
                  <a:pt x="3237144" y="190407"/>
                </a:lnTo>
                <a:lnTo>
                  <a:pt x="3237144" y="162809"/>
                </a:lnTo>
                <a:close/>
                <a:moveTo>
                  <a:pt x="2071758" y="2644"/>
                </a:moveTo>
                <a:lnTo>
                  <a:pt x="2109594" y="2644"/>
                </a:lnTo>
                <a:lnTo>
                  <a:pt x="2052893" y="90363"/>
                </a:lnTo>
                <a:cubicBezTo>
                  <a:pt x="2074920" y="84067"/>
                  <a:pt x="2093598" y="85405"/>
                  <a:pt x="2108928" y="94374"/>
                </a:cubicBezTo>
                <a:cubicBezTo>
                  <a:pt x="2124257" y="103344"/>
                  <a:pt x="2134485" y="113189"/>
                  <a:pt x="2139612" y="123908"/>
                </a:cubicBezTo>
                <a:cubicBezTo>
                  <a:pt x="2144739" y="134627"/>
                  <a:pt x="2147535" y="146250"/>
                  <a:pt x="2148001" y="158776"/>
                </a:cubicBezTo>
                <a:cubicBezTo>
                  <a:pt x="2148467" y="171302"/>
                  <a:pt x="2146578" y="183696"/>
                  <a:pt x="2142333" y="195957"/>
                </a:cubicBezTo>
                <a:cubicBezTo>
                  <a:pt x="2138088" y="208218"/>
                  <a:pt x="2130499" y="219346"/>
                  <a:pt x="2119565" y="229341"/>
                </a:cubicBezTo>
                <a:cubicBezTo>
                  <a:pt x="2108630" y="239336"/>
                  <a:pt x="2093458" y="244792"/>
                  <a:pt x="2074049" y="245710"/>
                </a:cubicBezTo>
                <a:cubicBezTo>
                  <a:pt x="2054639" y="246628"/>
                  <a:pt x="2038030" y="243054"/>
                  <a:pt x="2024220" y="234987"/>
                </a:cubicBezTo>
                <a:cubicBezTo>
                  <a:pt x="2010410" y="226921"/>
                  <a:pt x="2000913" y="215549"/>
                  <a:pt x="1995730" y="200872"/>
                </a:cubicBezTo>
                <a:cubicBezTo>
                  <a:pt x="1990546" y="186195"/>
                  <a:pt x="1988405" y="172145"/>
                  <a:pt x="1989309" y="158722"/>
                </a:cubicBezTo>
                <a:cubicBezTo>
                  <a:pt x="1990212" y="145300"/>
                  <a:pt x="1992686" y="134104"/>
                  <a:pt x="1996730" y="125134"/>
                </a:cubicBezTo>
                <a:cubicBezTo>
                  <a:pt x="2000774" y="116164"/>
                  <a:pt x="2006947" y="104732"/>
                  <a:pt x="2015250" y="90836"/>
                </a:cubicBezTo>
                <a:close/>
                <a:moveTo>
                  <a:pt x="5309391" y="1974"/>
                </a:moveTo>
                <a:cubicBezTo>
                  <a:pt x="5316991" y="3062"/>
                  <a:pt x="5324057" y="5282"/>
                  <a:pt x="5330589" y="8634"/>
                </a:cubicBezTo>
                <a:cubicBezTo>
                  <a:pt x="5343653" y="15338"/>
                  <a:pt x="5352748" y="25032"/>
                  <a:pt x="5357875" y="37716"/>
                </a:cubicBezTo>
                <a:cubicBezTo>
                  <a:pt x="5363001" y="50400"/>
                  <a:pt x="5363675" y="64378"/>
                  <a:pt x="5359897" y="79651"/>
                </a:cubicBezTo>
                <a:cubicBezTo>
                  <a:pt x="5356118" y="94923"/>
                  <a:pt x="5345861" y="107098"/>
                  <a:pt x="5329126" y="116175"/>
                </a:cubicBezTo>
                <a:cubicBezTo>
                  <a:pt x="5341129" y="120305"/>
                  <a:pt x="5350651" y="128020"/>
                  <a:pt x="5357692" y="139320"/>
                </a:cubicBezTo>
                <a:cubicBezTo>
                  <a:pt x="5364733" y="150620"/>
                  <a:pt x="5367085" y="165455"/>
                  <a:pt x="5364747" y="183825"/>
                </a:cubicBezTo>
                <a:cubicBezTo>
                  <a:pt x="5362410" y="202195"/>
                  <a:pt x="5354071" y="217109"/>
                  <a:pt x="5339731" y="228566"/>
                </a:cubicBezTo>
                <a:cubicBezTo>
                  <a:pt x="5325390" y="240024"/>
                  <a:pt x="5309186" y="245520"/>
                  <a:pt x="5291117" y="245054"/>
                </a:cubicBezTo>
                <a:cubicBezTo>
                  <a:pt x="5273049" y="244588"/>
                  <a:pt x="5257350" y="238884"/>
                  <a:pt x="5244021" y="227943"/>
                </a:cubicBezTo>
                <a:cubicBezTo>
                  <a:pt x="5230691" y="217001"/>
                  <a:pt x="5222112" y="200173"/>
                  <a:pt x="5218283" y="177458"/>
                </a:cubicBezTo>
                <a:lnTo>
                  <a:pt x="5249839" y="171349"/>
                </a:lnTo>
                <a:cubicBezTo>
                  <a:pt x="5253941" y="185187"/>
                  <a:pt x="5259712" y="195394"/>
                  <a:pt x="5267155" y="201969"/>
                </a:cubicBezTo>
                <a:cubicBezTo>
                  <a:pt x="5274597" y="208544"/>
                  <a:pt x="5283650" y="211860"/>
                  <a:pt x="5294312" y="211917"/>
                </a:cubicBezTo>
                <a:cubicBezTo>
                  <a:pt x="5304974" y="211975"/>
                  <a:pt x="5313639" y="207641"/>
                  <a:pt x="5320307" y="198914"/>
                </a:cubicBezTo>
                <a:cubicBezTo>
                  <a:pt x="5326975" y="190188"/>
                  <a:pt x="5329879" y="180190"/>
                  <a:pt x="5329019" y="168918"/>
                </a:cubicBezTo>
                <a:cubicBezTo>
                  <a:pt x="5328158" y="157647"/>
                  <a:pt x="5323838" y="148935"/>
                  <a:pt x="5316059" y="142783"/>
                </a:cubicBezTo>
                <a:cubicBezTo>
                  <a:pt x="5308279" y="136631"/>
                  <a:pt x="5294129" y="132093"/>
                  <a:pt x="5273608" y="129167"/>
                </a:cubicBezTo>
                <a:lnTo>
                  <a:pt x="5273608" y="105613"/>
                </a:lnTo>
                <a:cubicBezTo>
                  <a:pt x="5293713" y="103706"/>
                  <a:pt x="5307738" y="98999"/>
                  <a:pt x="5315682" y="91492"/>
                </a:cubicBezTo>
                <a:cubicBezTo>
                  <a:pt x="5323626" y="83985"/>
                  <a:pt x="5327180" y="74269"/>
                  <a:pt x="5326341" y="62345"/>
                </a:cubicBezTo>
                <a:cubicBezTo>
                  <a:pt x="5325502" y="50422"/>
                  <a:pt x="5320289" y="41789"/>
                  <a:pt x="5310703" y="36447"/>
                </a:cubicBezTo>
                <a:cubicBezTo>
                  <a:pt x="5301116" y="31105"/>
                  <a:pt x="5290841" y="30539"/>
                  <a:pt x="5279879" y="34748"/>
                </a:cubicBezTo>
                <a:cubicBezTo>
                  <a:pt x="5268915" y="38957"/>
                  <a:pt x="5259669" y="51701"/>
                  <a:pt x="5252141" y="72982"/>
                </a:cubicBezTo>
                <a:lnTo>
                  <a:pt x="5220972" y="68143"/>
                </a:lnTo>
                <a:cubicBezTo>
                  <a:pt x="5226536" y="49070"/>
                  <a:pt x="5234262" y="33884"/>
                  <a:pt x="5244150" y="22584"/>
                </a:cubicBezTo>
                <a:cubicBezTo>
                  <a:pt x="5254037" y="11284"/>
                  <a:pt x="5267650" y="4458"/>
                  <a:pt x="5284987" y="2106"/>
                </a:cubicBezTo>
                <a:cubicBezTo>
                  <a:pt x="5293656" y="930"/>
                  <a:pt x="5301790" y="886"/>
                  <a:pt x="5309391" y="1974"/>
                </a:cubicBezTo>
                <a:close/>
                <a:moveTo>
                  <a:pt x="461166" y="1974"/>
                </a:moveTo>
                <a:cubicBezTo>
                  <a:pt x="468766" y="3062"/>
                  <a:pt x="475832" y="5282"/>
                  <a:pt x="482364" y="8634"/>
                </a:cubicBezTo>
                <a:cubicBezTo>
                  <a:pt x="495428" y="15338"/>
                  <a:pt x="504523" y="25032"/>
                  <a:pt x="509650" y="37716"/>
                </a:cubicBezTo>
                <a:cubicBezTo>
                  <a:pt x="514777" y="50400"/>
                  <a:pt x="515450" y="64378"/>
                  <a:pt x="511672" y="79651"/>
                </a:cubicBezTo>
                <a:cubicBezTo>
                  <a:pt x="507893" y="94923"/>
                  <a:pt x="497637" y="107098"/>
                  <a:pt x="480902" y="116175"/>
                </a:cubicBezTo>
                <a:cubicBezTo>
                  <a:pt x="492904" y="120305"/>
                  <a:pt x="502426" y="128020"/>
                  <a:pt x="509467" y="139320"/>
                </a:cubicBezTo>
                <a:cubicBezTo>
                  <a:pt x="516508" y="150620"/>
                  <a:pt x="518860" y="165455"/>
                  <a:pt x="516523" y="183825"/>
                </a:cubicBezTo>
                <a:cubicBezTo>
                  <a:pt x="514185" y="202195"/>
                  <a:pt x="505846" y="217109"/>
                  <a:pt x="491506" y="228566"/>
                </a:cubicBezTo>
                <a:cubicBezTo>
                  <a:pt x="477166" y="240024"/>
                  <a:pt x="460961" y="245520"/>
                  <a:pt x="442893" y="245054"/>
                </a:cubicBezTo>
                <a:cubicBezTo>
                  <a:pt x="424824" y="244588"/>
                  <a:pt x="409125" y="238884"/>
                  <a:pt x="395796" y="227943"/>
                </a:cubicBezTo>
                <a:cubicBezTo>
                  <a:pt x="382467" y="217001"/>
                  <a:pt x="373888" y="200173"/>
                  <a:pt x="370059" y="177458"/>
                </a:cubicBezTo>
                <a:lnTo>
                  <a:pt x="401614" y="171349"/>
                </a:lnTo>
                <a:cubicBezTo>
                  <a:pt x="405716" y="185187"/>
                  <a:pt x="411488" y="195394"/>
                  <a:pt x="418930" y="201969"/>
                </a:cubicBezTo>
                <a:cubicBezTo>
                  <a:pt x="426373" y="208544"/>
                  <a:pt x="435425" y="211860"/>
                  <a:pt x="446087" y="211917"/>
                </a:cubicBezTo>
                <a:cubicBezTo>
                  <a:pt x="456749" y="211975"/>
                  <a:pt x="465414" y="207641"/>
                  <a:pt x="472082" y="198914"/>
                </a:cubicBezTo>
                <a:cubicBezTo>
                  <a:pt x="478750" y="190188"/>
                  <a:pt x="481654" y="180190"/>
                  <a:pt x="480794" y="168918"/>
                </a:cubicBezTo>
                <a:cubicBezTo>
                  <a:pt x="479933" y="157647"/>
                  <a:pt x="475613" y="148935"/>
                  <a:pt x="467834" y="142783"/>
                </a:cubicBezTo>
                <a:cubicBezTo>
                  <a:pt x="460054" y="136631"/>
                  <a:pt x="445905" y="132093"/>
                  <a:pt x="425383" y="129167"/>
                </a:cubicBezTo>
                <a:lnTo>
                  <a:pt x="425383" y="105613"/>
                </a:lnTo>
                <a:cubicBezTo>
                  <a:pt x="445488" y="103706"/>
                  <a:pt x="459513" y="98999"/>
                  <a:pt x="467457" y="91492"/>
                </a:cubicBezTo>
                <a:cubicBezTo>
                  <a:pt x="475402" y="83985"/>
                  <a:pt x="478955" y="74269"/>
                  <a:pt x="478116" y="62345"/>
                </a:cubicBezTo>
                <a:cubicBezTo>
                  <a:pt x="477277" y="50422"/>
                  <a:pt x="472064" y="41789"/>
                  <a:pt x="462478" y="36447"/>
                </a:cubicBezTo>
                <a:cubicBezTo>
                  <a:pt x="452891" y="31105"/>
                  <a:pt x="442617" y="30539"/>
                  <a:pt x="431653" y="34748"/>
                </a:cubicBezTo>
                <a:cubicBezTo>
                  <a:pt x="420691" y="38957"/>
                  <a:pt x="411445" y="51701"/>
                  <a:pt x="403916" y="72982"/>
                </a:cubicBezTo>
                <a:lnTo>
                  <a:pt x="372747" y="68143"/>
                </a:lnTo>
                <a:cubicBezTo>
                  <a:pt x="378312" y="49070"/>
                  <a:pt x="386037" y="33884"/>
                  <a:pt x="395925" y="22584"/>
                </a:cubicBezTo>
                <a:cubicBezTo>
                  <a:pt x="405813" y="11284"/>
                  <a:pt x="419425" y="4458"/>
                  <a:pt x="436762" y="2106"/>
                </a:cubicBezTo>
                <a:cubicBezTo>
                  <a:pt x="445431" y="930"/>
                  <a:pt x="453566" y="886"/>
                  <a:pt x="461166" y="1974"/>
                </a:cubicBezTo>
                <a:close/>
                <a:moveTo>
                  <a:pt x="6010493" y="1310"/>
                </a:moveTo>
                <a:cubicBezTo>
                  <a:pt x="6027609" y="1310"/>
                  <a:pt x="6042303" y="8157"/>
                  <a:pt x="6054579" y="21852"/>
                </a:cubicBezTo>
                <a:cubicBezTo>
                  <a:pt x="6066854" y="35547"/>
                  <a:pt x="6074817" y="52422"/>
                  <a:pt x="6078465" y="72477"/>
                </a:cubicBezTo>
                <a:cubicBezTo>
                  <a:pt x="6082115" y="92532"/>
                  <a:pt x="6083256" y="115569"/>
                  <a:pt x="6081886" y="141589"/>
                </a:cubicBezTo>
                <a:cubicBezTo>
                  <a:pt x="6080517" y="167610"/>
                  <a:pt x="6075835" y="189081"/>
                  <a:pt x="6067839" y="206002"/>
                </a:cubicBezTo>
                <a:cubicBezTo>
                  <a:pt x="6059845" y="222924"/>
                  <a:pt x="6047674" y="234679"/>
                  <a:pt x="6031326" y="241268"/>
                </a:cubicBezTo>
                <a:cubicBezTo>
                  <a:pt x="6014978" y="247858"/>
                  <a:pt x="5998663" y="247155"/>
                  <a:pt x="5982379" y="239160"/>
                </a:cubicBezTo>
                <a:cubicBezTo>
                  <a:pt x="5966095" y="231166"/>
                  <a:pt x="5954671" y="220597"/>
                  <a:pt x="5948103" y="207454"/>
                </a:cubicBezTo>
                <a:cubicBezTo>
                  <a:pt x="5941535" y="194311"/>
                  <a:pt x="5936867" y="180588"/>
                  <a:pt x="5934099" y="166283"/>
                </a:cubicBezTo>
                <a:cubicBezTo>
                  <a:pt x="5931331" y="151979"/>
                  <a:pt x="5930399" y="132760"/>
                  <a:pt x="5931303" y="108625"/>
                </a:cubicBezTo>
                <a:cubicBezTo>
                  <a:pt x="5932221" y="84490"/>
                  <a:pt x="5935648" y="65343"/>
                  <a:pt x="5941585" y="51182"/>
                </a:cubicBezTo>
                <a:cubicBezTo>
                  <a:pt x="5947522" y="37021"/>
                  <a:pt x="5956212" y="25169"/>
                  <a:pt x="5967655" y="15625"/>
                </a:cubicBezTo>
                <a:cubicBezTo>
                  <a:pt x="5979099" y="6082"/>
                  <a:pt x="5993379" y="1310"/>
                  <a:pt x="6010493" y="1310"/>
                </a:cubicBezTo>
                <a:close/>
                <a:moveTo>
                  <a:pt x="5477094" y="1310"/>
                </a:moveTo>
                <a:cubicBezTo>
                  <a:pt x="5494209" y="1310"/>
                  <a:pt x="5508904" y="8157"/>
                  <a:pt x="5521179" y="21852"/>
                </a:cubicBezTo>
                <a:cubicBezTo>
                  <a:pt x="5533454" y="35547"/>
                  <a:pt x="5541417" y="52422"/>
                  <a:pt x="5545066" y="72477"/>
                </a:cubicBezTo>
                <a:cubicBezTo>
                  <a:pt x="5548716" y="92532"/>
                  <a:pt x="5549856" y="115569"/>
                  <a:pt x="5548487" y="141589"/>
                </a:cubicBezTo>
                <a:cubicBezTo>
                  <a:pt x="5547117" y="167610"/>
                  <a:pt x="5542435" y="189081"/>
                  <a:pt x="5534440" y="206002"/>
                </a:cubicBezTo>
                <a:cubicBezTo>
                  <a:pt x="5526445" y="222924"/>
                  <a:pt x="5514274" y="234679"/>
                  <a:pt x="5497926" y="241268"/>
                </a:cubicBezTo>
                <a:cubicBezTo>
                  <a:pt x="5481578" y="247858"/>
                  <a:pt x="5465263" y="247155"/>
                  <a:pt x="5448980" y="239160"/>
                </a:cubicBezTo>
                <a:cubicBezTo>
                  <a:pt x="5432697" y="231166"/>
                  <a:pt x="5421271" y="220597"/>
                  <a:pt x="5414703" y="207454"/>
                </a:cubicBezTo>
                <a:cubicBezTo>
                  <a:pt x="5408135" y="194311"/>
                  <a:pt x="5403467" y="180588"/>
                  <a:pt x="5400700" y="166283"/>
                </a:cubicBezTo>
                <a:cubicBezTo>
                  <a:pt x="5397932" y="151979"/>
                  <a:pt x="5397000" y="132760"/>
                  <a:pt x="5397903" y="108625"/>
                </a:cubicBezTo>
                <a:cubicBezTo>
                  <a:pt x="5398821" y="84490"/>
                  <a:pt x="5402248" y="65343"/>
                  <a:pt x="5408185" y="51182"/>
                </a:cubicBezTo>
                <a:cubicBezTo>
                  <a:pt x="5414122" y="37021"/>
                  <a:pt x="5422812" y="25169"/>
                  <a:pt x="5434256" y="15625"/>
                </a:cubicBezTo>
                <a:cubicBezTo>
                  <a:pt x="5445699" y="6082"/>
                  <a:pt x="5459979" y="1310"/>
                  <a:pt x="5477094" y="1310"/>
                </a:cubicBezTo>
                <a:close/>
                <a:moveTo>
                  <a:pt x="4038819" y="1310"/>
                </a:moveTo>
                <a:cubicBezTo>
                  <a:pt x="4055934" y="1310"/>
                  <a:pt x="4070629" y="8157"/>
                  <a:pt x="4082904" y="21852"/>
                </a:cubicBezTo>
                <a:cubicBezTo>
                  <a:pt x="4095180" y="35547"/>
                  <a:pt x="4103142" y="52422"/>
                  <a:pt x="4106791" y="72477"/>
                </a:cubicBezTo>
                <a:cubicBezTo>
                  <a:pt x="4110441" y="92532"/>
                  <a:pt x="4111581" y="115569"/>
                  <a:pt x="4110212" y="141589"/>
                </a:cubicBezTo>
                <a:cubicBezTo>
                  <a:pt x="4108842" y="167610"/>
                  <a:pt x="4104160" y="189081"/>
                  <a:pt x="4096165" y="206002"/>
                </a:cubicBezTo>
                <a:cubicBezTo>
                  <a:pt x="4088170" y="222924"/>
                  <a:pt x="4075999" y="234679"/>
                  <a:pt x="4059651" y="241268"/>
                </a:cubicBezTo>
                <a:cubicBezTo>
                  <a:pt x="4043304" y="247858"/>
                  <a:pt x="4026988" y="247155"/>
                  <a:pt x="4010705" y="239160"/>
                </a:cubicBezTo>
                <a:cubicBezTo>
                  <a:pt x="3994421" y="231166"/>
                  <a:pt x="3982996" y="220597"/>
                  <a:pt x="3976428" y="207454"/>
                </a:cubicBezTo>
                <a:cubicBezTo>
                  <a:pt x="3969860" y="194311"/>
                  <a:pt x="3965193" y="180588"/>
                  <a:pt x="3962425" y="166283"/>
                </a:cubicBezTo>
                <a:cubicBezTo>
                  <a:pt x="3959657" y="151979"/>
                  <a:pt x="3958725" y="132760"/>
                  <a:pt x="3959629" y="108625"/>
                </a:cubicBezTo>
                <a:cubicBezTo>
                  <a:pt x="3960546" y="84490"/>
                  <a:pt x="3963974" y="65343"/>
                  <a:pt x="3969910" y="51182"/>
                </a:cubicBezTo>
                <a:cubicBezTo>
                  <a:pt x="3975847" y="37021"/>
                  <a:pt x="3984537" y="25169"/>
                  <a:pt x="3995981" y="15625"/>
                </a:cubicBezTo>
                <a:cubicBezTo>
                  <a:pt x="4007424" y="6082"/>
                  <a:pt x="4021704" y="1310"/>
                  <a:pt x="4038819" y="1310"/>
                </a:cubicBezTo>
                <a:close/>
                <a:moveTo>
                  <a:pt x="3505419" y="1310"/>
                </a:moveTo>
                <a:cubicBezTo>
                  <a:pt x="3522534" y="1310"/>
                  <a:pt x="3537229" y="8157"/>
                  <a:pt x="3549504" y="21852"/>
                </a:cubicBezTo>
                <a:cubicBezTo>
                  <a:pt x="3561780" y="35547"/>
                  <a:pt x="3569742" y="52422"/>
                  <a:pt x="3573391" y="72477"/>
                </a:cubicBezTo>
                <a:cubicBezTo>
                  <a:pt x="3577041" y="92532"/>
                  <a:pt x="3578181" y="115569"/>
                  <a:pt x="3576811" y="141589"/>
                </a:cubicBezTo>
                <a:cubicBezTo>
                  <a:pt x="3575442" y="167610"/>
                  <a:pt x="3570760" y="189081"/>
                  <a:pt x="3562765" y="206002"/>
                </a:cubicBezTo>
                <a:cubicBezTo>
                  <a:pt x="3554771" y="222924"/>
                  <a:pt x="3542599" y="234679"/>
                  <a:pt x="3526251" y="241268"/>
                </a:cubicBezTo>
                <a:cubicBezTo>
                  <a:pt x="3509904" y="247858"/>
                  <a:pt x="3493588" y="247155"/>
                  <a:pt x="3477305" y="239160"/>
                </a:cubicBezTo>
                <a:cubicBezTo>
                  <a:pt x="3461021" y="231166"/>
                  <a:pt x="3449596" y="220597"/>
                  <a:pt x="3443028" y="207454"/>
                </a:cubicBezTo>
                <a:cubicBezTo>
                  <a:pt x="3436460" y="194311"/>
                  <a:pt x="3431793" y="180588"/>
                  <a:pt x="3429025" y="166283"/>
                </a:cubicBezTo>
                <a:cubicBezTo>
                  <a:pt x="3426257" y="151979"/>
                  <a:pt x="3425325" y="132760"/>
                  <a:pt x="3426229" y="108625"/>
                </a:cubicBezTo>
                <a:cubicBezTo>
                  <a:pt x="3427146" y="84490"/>
                  <a:pt x="3430574" y="65343"/>
                  <a:pt x="3436510" y="51182"/>
                </a:cubicBezTo>
                <a:cubicBezTo>
                  <a:pt x="3442447" y="37021"/>
                  <a:pt x="3451137" y="25169"/>
                  <a:pt x="3462581" y="15625"/>
                </a:cubicBezTo>
                <a:cubicBezTo>
                  <a:pt x="3474024" y="6082"/>
                  <a:pt x="3488304" y="1310"/>
                  <a:pt x="3505419" y="1310"/>
                </a:cubicBezTo>
                <a:close/>
                <a:moveTo>
                  <a:pt x="1709222" y="1"/>
                </a:moveTo>
                <a:cubicBezTo>
                  <a:pt x="1713606" y="10"/>
                  <a:pt x="1717745" y="493"/>
                  <a:pt x="1721639" y="1450"/>
                </a:cubicBezTo>
                <a:cubicBezTo>
                  <a:pt x="1729425" y="3364"/>
                  <a:pt x="1737416" y="6974"/>
                  <a:pt x="1745612" y="12280"/>
                </a:cubicBezTo>
                <a:cubicBezTo>
                  <a:pt x="1753807" y="17586"/>
                  <a:pt x="1760468" y="25369"/>
                  <a:pt x="1765595" y="35630"/>
                </a:cubicBezTo>
                <a:cubicBezTo>
                  <a:pt x="1770721" y="45890"/>
                  <a:pt x="1772586" y="58273"/>
                  <a:pt x="1771187" y="72778"/>
                </a:cubicBezTo>
                <a:cubicBezTo>
                  <a:pt x="1769789" y="87283"/>
                  <a:pt x="1762659" y="104409"/>
                  <a:pt x="1749796" y="124155"/>
                </a:cubicBezTo>
                <a:cubicBezTo>
                  <a:pt x="1736932" y="143902"/>
                  <a:pt x="1712819" y="172690"/>
                  <a:pt x="1677456" y="210519"/>
                </a:cubicBezTo>
                <a:lnTo>
                  <a:pt x="1774640" y="210519"/>
                </a:lnTo>
                <a:lnTo>
                  <a:pt x="1774640" y="241688"/>
                </a:lnTo>
                <a:lnTo>
                  <a:pt x="1630048" y="241688"/>
                </a:lnTo>
                <a:lnTo>
                  <a:pt x="1630048" y="231987"/>
                </a:lnTo>
                <a:cubicBezTo>
                  <a:pt x="1630980" y="218019"/>
                  <a:pt x="1637393" y="205543"/>
                  <a:pt x="1649289" y="194559"/>
                </a:cubicBezTo>
                <a:cubicBezTo>
                  <a:pt x="1661184" y="183574"/>
                  <a:pt x="1676069" y="166692"/>
                  <a:pt x="1693944" y="143913"/>
                </a:cubicBezTo>
                <a:cubicBezTo>
                  <a:pt x="1711819" y="121133"/>
                  <a:pt x="1723410" y="103592"/>
                  <a:pt x="1728715" y="91288"/>
                </a:cubicBezTo>
                <a:cubicBezTo>
                  <a:pt x="1734021" y="78984"/>
                  <a:pt x="1736040" y="68713"/>
                  <a:pt x="1734770" y="60474"/>
                </a:cubicBezTo>
                <a:cubicBezTo>
                  <a:pt x="1733502" y="52236"/>
                  <a:pt x="1729694" y="45510"/>
                  <a:pt x="1723349" y="40297"/>
                </a:cubicBezTo>
                <a:cubicBezTo>
                  <a:pt x="1717003" y="35085"/>
                  <a:pt x="1709575" y="32912"/>
                  <a:pt x="1701064" y="33780"/>
                </a:cubicBezTo>
                <a:cubicBezTo>
                  <a:pt x="1692553" y="34647"/>
                  <a:pt x="1684354" y="37985"/>
                  <a:pt x="1676467" y="43793"/>
                </a:cubicBezTo>
                <a:cubicBezTo>
                  <a:pt x="1668580" y="49601"/>
                  <a:pt x="1662134" y="59330"/>
                  <a:pt x="1657129" y="72982"/>
                </a:cubicBezTo>
                <a:lnTo>
                  <a:pt x="1624648" y="68164"/>
                </a:lnTo>
                <a:cubicBezTo>
                  <a:pt x="1632019" y="44460"/>
                  <a:pt x="1641620" y="27639"/>
                  <a:pt x="1653451" y="17701"/>
                </a:cubicBezTo>
                <a:cubicBezTo>
                  <a:pt x="1665282" y="7763"/>
                  <a:pt x="1679242" y="2328"/>
                  <a:pt x="1695331" y="1396"/>
                </a:cubicBezTo>
                <a:cubicBezTo>
                  <a:pt x="1700207" y="457"/>
                  <a:pt x="1704837" y="-8"/>
                  <a:pt x="170922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0898" y="244240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23580" y="24678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51441" y="244240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59220" y="245934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41408" y="375717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164076" y="37325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88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981208" y="3731774"/>
            <a:ext cx="62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67687" y="373372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24465" y="1656858"/>
            <a:ext cx="1190343" cy="271017"/>
          </a:xfrm>
          <a:custGeom>
            <a:avLst/>
            <a:gdLst/>
            <a:ahLst/>
            <a:cxnLst/>
            <a:rect l="l" t="t" r="r" b="b"/>
            <a:pathLst>
              <a:path w="1190343" h="271017">
                <a:moveTo>
                  <a:pt x="1144727" y="199959"/>
                </a:moveTo>
                <a:cubicBezTo>
                  <a:pt x="1141355" y="200149"/>
                  <a:pt x="1138076" y="201428"/>
                  <a:pt x="1134889" y="203798"/>
                </a:cubicBezTo>
                <a:cubicBezTo>
                  <a:pt x="1128514" y="208538"/>
                  <a:pt x="1125327" y="214854"/>
                  <a:pt x="1125327" y="222749"/>
                </a:cubicBezTo>
                <a:cubicBezTo>
                  <a:pt x="1125327" y="230643"/>
                  <a:pt x="1128877" y="236569"/>
                  <a:pt x="1135975" y="240527"/>
                </a:cubicBezTo>
                <a:cubicBezTo>
                  <a:pt x="1143073" y="244485"/>
                  <a:pt x="1150021" y="244284"/>
                  <a:pt x="1156818" y="239925"/>
                </a:cubicBezTo>
                <a:cubicBezTo>
                  <a:pt x="1163616" y="235551"/>
                  <a:pt x="1166810" y="229241"/>
                  <a:pt x="1166401" y="220996"/>
                </a:cubicBezTo>
                <a:cubicBezTo>
                  <a:pt x="1165993" y="212750"/>
                  <a:pt x="1162232" y="206638"/>
                  <a:pt x="1155119" y="202658"/>
                </a:cubicBezTo>
                <a:cubicBezTo>
                  <a:pt x="1151563" y="200668"/>
                  <a:pt x="1148099" y="199769"/>
                  <a:pt x="1144727" y="199959"/>
                </a:cubicBezTo>
                <a:close/>
                <a:moveTo>
                  <a:pt x="1147209" y="177039"/>
                </a:moveTo>
                <a:cubicBezTo>
                  <a:pt x="1152730" y="177161"/>
                  <a:pt x="1158374" y="178434"/>
                  <a:pt x="1164143" y="180857"/>
                </a:cubicBezTo>
                <a:cubicBezTo>
                  <a:pt x="1175679" y="185704"/>
                  <a:pt x="1183341" y="193384"/>
                  <a:pt x="1187126" y="203895"/>
                </a:cubicBezTo>
                <a:cubicBezTo>
                  <a:pt x="1190912" y="214406"/>
                  <a:pt x="1191357" y="224803"/>
                  <a:pt x="1188460" y="235085"/>
                </a:cubicBezTo>
                <a:cubicBezTo>
                  <a:pt x="1185563" y="245367"/>
                  <a:pt x="1180143" y="253236"/>
                  <a:pt x="1172198" y="258692"/>
                </a:cubicBezTo>
                <a:cubicBezTo>
                  <a:pt x="1164254" y="264149"/>
                  <a:pt x="1154814" y="266877"/>
                  <a:pt x="1143880" y="266877"/>
                </a:cubicBezTo>
                <a:cubicBezTo>
                  <a:pt x="1132946" y="266877"/>
                  <a:pt x="1123044" y="262439"/>
                  <a:pt x="1114174" y="253562"/>
                </a:cubicBezTo>
                <a:cubicBezTo>
                  <a:pt x="1105305" y="244686"/>
                  <a:pt x="1100870" y="235142"/>
                  <a:pt x="1100870" y="224932"/>
                </a:cubicBezTo>
                <a:cubicBezTo>
                  <a:pt x="1100870" y="214722"/>
                  <a:pt x="1103258" y="205791"/>
                  <a:pt x="1108033" y="198141"/>
                </a:cubicBezTo>
                <a:cubicBezTo>
                  <a:pt x="1112808" y="190490"/>
                  <a:pt x="1120470" y="184485"/>
                  <a:pt x="1131017" y="180126"/>
                </a:cubicBezTo>
                <a:cubicBezTo>
                  <a:pt x="1136290" y="177946"/>
                  <a:pt x="1141688" y="176917"/>
                  <a:pt x="1147209" y="177039"/>
                </a:cubicBezTo>
                <a:close/>
                <a:moveTo>
                  <a:pt x="861553" y="165789"/>
                </a:moveTo>
                <a:cubicBezTo>
                  <a:pt x="860006" y="165653"/>
                  <a:pt x="857750" y="166015"/>
                  <a:pt x="854785" y="166876"/>
                </a:cubicBezTo>
                <a:cubicBezTo>
                  <a:pt x="848856" y="168597"/>
                  <a:pt x="839531" y="170604"/>
                  <a:pt x="826811" y="172899"/>
                </a:cubicBezTo>
                <a:cubicBezTo>
                  <a:pt x="829507" y="183295"/>
                  <a:pt x="831572" y="192968"/>
                  <a:pt x="833006" y="201916"/>
                </a:cubicBezTo>
                <a:cubicBezTo>
                  <a:pt x="841696" y="200195"/>
                  <a:pt x="851333" y="198202"/>
                  <a:pt x="861916" y="195936"/>
                </a:cubicBezTo>
                <a:cubicBezTo>
                  <a:pt x="863608" y="179373"/>
                  <a:pt x="864325" y="169959"/>
                  <a:pt x="864067" y="167693"/>
                </a:cubicBezTo>
                <a:cubicBezTo>
                  <a:pt x="863938" y="166560"/>
                  <a:pt x="863100" y="165926"/>
                  <a:pt x="861553" y="165789"/>
                </a:cubicBezTo>
                <a:close/>
                <a:moveTo>
                  <a:pt x="147178" y="165789"/>
                </a:moveTo>
                <a:cubicBezTo>
                  <a:pt x="145631" y="165653"/>
                  <a:pt x="143375" y="166015"/>
                  <a:pt x="140410" y="166876"/>
                </a:cubicBezTo>
                <a:cubicBezTo>
                  <a:pt x="134481" y="168597"/>
                  <a:pt x="125156" y="170604"/>
                  <a:pt x="112436" y="172899"/>
                </a:cubicBezTo>
                <a:cubicBezTo>
                  <a:pt x="115132" y="183295"/>
                  <a:pt x="117197" y="192968"/>
                  <a:pt x="118631" y="201916"/>
                </a:cubicBezTo>
                <a:cubicBezTo>
                  <a:pt x="127321" y="200195"/>
                  <a:pt x="136958" y="198202"/>
                  <a:pt x="147541" y="195936"/>
                </a:cubicBezTo>
                <a:cubicBezTo>
                  <a:pt x="149233" y="179373"/>
                  <a:pt x="149950" y="169959"/>
                  <a:pt x="149692" y="167693"/>
                </a:cubicBezTo>
                <a:cubicBezTo>
                  <a:pt x="149563" y="166560"/>
                  <a:pt x="148725" y="165926"/>
                  <a:pt x="147178" y="165789"/>
                </a:cubicBezTo>
                <a:close/>
                <a:moveTo>
                  <a:pt x="614216" y="102540"/>
                </a:moveTo>
                <a:cubicBezTo>
                  <a:pt x="630396" y="101456"/>
                  <a:pt x="643968" y="103829"/>
                  <a:pt x="654933" y="109658"/>
                </a:cubicBezTo>
                <a:cubicBezTo>
                  <a:pt x="669553" y="117431"/>
                  <a:pt x="675992" y="124429"/>
                  <a:pt x="674249" y="130652"/>
                </a:cubicBezTo>
                <a:cubicBezTo>
                  <a:pt x="672507" y="136876"/>
                  <a:pt x="665473" y="139540"/>
                  <a:pt x="653148" y="138643"/>
                </a:cubicBezTo>
                <a:cubicBezTo>
                  <a:pt x="640822" y="137747"/>
                  <a:pt x="623503" y="137299"/>
                  <a:pt x="601189" y="137299"/>
                </a:cubicBezTo>
                <a:cubicBezTo>
                  <a:pt x="578905" y="137299"/>
                  <a:pt x="554964" y="138421"/>
                  <a:pt x="529367" y="140665"/>
                </a:cubicBezTo>
                <a:cubicBezTo>
                  <a:pt x="503769" y="142910"/>
                  <a:pt x="482345" y="145580"/>
                  <a:pt x="465094" y="148678"/>
                </a:cubicBezTo>
                <a:cubicBezTo>
                  <a:pt x="447842" y="151775"/>
                  <a:pt x="432785" y="154701"/>
                  <a:pt x="419922" y="157454"/>
                </a:cubicBezTo>
                <a:cubicBezTo>
                  <a:pt x="407059" y="160208"/>
                  <a:pt x="393672" y="157218"/>
                  <a:pt x="379762" y="148484"/>
                </a:cubicBezTo>
                <a:cubicBezTo>
                  <a:pt x="367157" y="134617"/>
                  <a:pt x="366261" y="128369"/>
                  <a:pt x="377073" y="129738"/>
                </a:cubicBezTo>
                <a:cubicBezTo>
                  <a:pt x="387886" y="131108"/>
                  <a:pt x="406410" y="130677"/>
                  <a:pt x="432645" y="128448"/>
                </a:cubicBezTo>
                <a:cubicBezTo>
                  <a:pt x="458881" y="126218"/>
                  <a:pt x="486887" y="122844"/>
                  <a:pt x="516665" y="118327"/>
                </a:cubicBezTo>
                <a:cubicBezTo>
                  <a:pt x="546442" y="113810"/>
                  <a:pt x="573276" y="109293"/>
                  <a:pt x="597167" y="104775"/>
                </a:cubicBezTo>
                <a:cubicBezTo>
                  <a:pt x="603140" y="103646"/>
                  <a:pt x="608823" y="102901"/>
                  <a:pt x="614216" y="102540"/>
                </a:cubicBezTo>
                <a:close/>
                <a:moveTo>
                  <a:pt x="920639" y="99505"/>
                </a:moveTo>
                <a:cubicBezTo>
                  <a:pt x="916251" y="110648"/>
                  <a:pt x="910623" y="121346"/>
                  <a:pt x="903754" y="131599"/>
                </a:cubicBezTo>
                <a:cubicBezTo>
                  <a:pt x="912343" y="138052"/>
                  <a:pt x="918452" y="144225"/>
                  <a:pt x="922080" y="150119"/>
                </a:cubicBezTo>
                <a:cubicBezTo>
                  <a:pt x="925708" y="156013"/>
                  <a:pt x="930548" y="163384"/>
                  <a:pt x="936600" y="172232"/>
                </a:cubicBezTo>
                <a:cubicBezTo>
                  <a:pt x="938894" y="161391"/>
                  <a:pt x="940941" y="148839"/>
                  <a:pt x="942741" y="134578"/>
                </a:cubicBezTo>
                <a:cubicBezTo>
                  <a:pt x="944541" y="120317"/>
                  <a:pt x="944759" y="109077"/>
                  <a:pt x="943397" y="100861"/>
                </a:cubicBezTo>
                <a:cubicBezTo>
                  <a:pt x="932757" y="102653"/>
                  <a:pt x="925171" y="102201"/>
                  <a:pt x="920639" y="99505"/>
                </a:cubicBezTo>
                <a:close/>
                <a:moveTo>
                  <a:pt x="206264" y="99505"/>
                </a:moveTo>
                <a:cubicBezTo>
                  <a:pt x="201876" y="110648"/>
                  <a:pt x="196248" y="121346"/>
                  <a:pt x="189379" y="131599"/>
                </a:cubicBezTo>
                <a:cubicBezTo>
                  <a:pt x="197968" y="138052"/>
                  <a:pt x="204077" y="144225"/>
                  <a:pt x="207705" y="150119"/>
                </a:cubicBezTo>
                <a:cubicBezTo>
                  <a:pt x="211333" y="156013"/>
                  <a:pt x="216173" y="163384"/>
                  <a:pt x="222225" y="172232"/>
                </a:cubicBezTo>
                <a:cubicBezTo>
                  <a:pt x="224519" y="161391"/>
                  <a:pt x="226566" y="148839"/>
                  <a:pt x="228366" y="134578"/>
                </a:cubicBezTo>
                <a:cubicBezTo>
                  <a:pt x="230166" y="120317"/>
                  <a:pt x="230384" y="109077"/>
                  <a:pt x="229022" y="100861"/>
                </a:cubicBezTo>
                <a:cubicBezTo>
                  <a:pt x="218382" y="102653"/>
                  <a:pt x="210796" y="102201"/>
                  <a:pt x="206264" y="99505"/>
                </a:cubicBezTo>
                <a:close/>
                <a:moveTo>
                  <a:pt x="790115" y="2429"/>
                </a:moveTo>
                <a:cubicBezTo>
                  <a:pt x="797256" y="4408"/>
                  <a:pt x="803809" y="7936"/>
                  <a:pt x="809775" y="13012"/>
                </a:cubicBezTo>
                <a:cubicBezTo>
                  <a:pt x="815741" y="18089"/>
                  <a:pt x="818189" y="22409"/>
                  <a:pt x="817121" y="25972"/>
                </a:cubicBezTo>
                <a:cubicBezTo>
                  <a:pt x="816052" y="29536"/>
                  <a:pt x="814142" y="32924"/>
                  <a:pt x="811388" y="36136"/>
                </a:cubicBezTo>
                <a:cubicBezTo>
                  <a:pt x="808635" y="39348"/>
                  <a:pt x="803928" y="46662"/>
                  <a:pt x="797267" y="58077"/>
                </a:cubicBezTo>
                <a:cubicBezTo>
                  <a:pt x="790606" y="69491"/>
                  <a:pt x="783805" y="80763"/>
                  <a:pt x="776864" y="91891"/>
                </a:cubicBezTo>
                <a:cubicBezTo>
                  <a:pt x="789469" y="97928"/>
                  <a:pt x="794861" y="107550"/>
                  <a:pt x="793040" y="120758"/>
                </a:cubicBezTo>
                <a:cubicBezTo>
                  <a:pt x="791219" y="133965"/>
                  <a:pt x="790082" y="153765"/>
                  <a:pt x="789631" y="180158"/>
                </a:cubicBezTo>
                <a:cubicBezTo>
                  <a:pt x="789179" y="206551"/>
                  <a:pt x="788724" y="224824"/>
                  <a:pt x="788265" y="234977"/>
                </a:cubicBezTo>
                <a:cubicBezTo>
                  <a:pt x="787806" y="245130"/>
                  <a:pt x="785669" y="255011"/>
                  <a:pt x="781855" y="264619"/>
                </a:cubicBezTo>
                <a:cubicBezTo>
                  <a:pt x="778040" y="274227"/>
                  <a:pt x="772856" y="273015"/>
                  <a:pt x="766303" y="260983"/>
                </a:cubicBezTo>
                <a:cubicBezTo>
                  <a:pt x="759749" y="248952"/>
                  <a:pt x="757824" y="238975"/>
                  <a:pt x="760527" y="231052"/>
                </a:cubicBezTo>
                <a:cubicBezTo>
                  <a:pt x="763230" y="223129"/>
                  <a:pt x="765704" y="206878"/>
                  <a:pt x="767948" y="182299"/>
                </a:cubicBezTo>
                <a:cubicBezTo>
                  <a:pt x="770192" y="157720"/>
                  <a:pt x="770655" y="138686"/>
                  <a:pt x="769336" y="125199"/>
                </a:cubicBezTo>
                <a:cubicBezTo>
                  <a:pt x="768016" y="111713"/>
                  <a:pt x="767730" y="104496"/>
                  <a:pt x="768475" y="103549"/>
                </a:cubicBezTo>
                <a:cubicBezTo>
                  <a:pt x="765535" y="109529"/>
                  <a:pt x="760552" y="116495"/>
                  <a:pt x="753526" y="124447"/>
                </a:cubicBezTo>
                <a:cubicBezTo>
                  <a:pt x="746499" y="132398"/>
                  <a:pt x="737357" y="139902"/>
                  <a:pt x="726100" y="146957"/>
                </a:cubicBezTo>
                <a:cubicBezTo>
                  <a:pt x="714843" y="154013"/>
                  <a:pt x="711692" y="153425"/>
                  <a:pt x="716646" y="145193"/>
                </a:cubicBezTo>
                <a:cubicBezTo>
                  <a:pt x="721601" y="136962"/>
                  <a:pt x="727279" y="128232"/>
                  <a:pt x="733682" y="119005"/>
                </a:cubicBezTo>
                <a:cubicBezTo>
                  <a:pt x="740085" y="109777"/>
                  <a:pt x="748876" y="95329"/>
                  <a:pt x="760054" y="75661"/>
                </a:cubicBezTo>
                <a:cubicBezTo>
                  <a:pt x="771232" y="55994"/>
                  <a:pt x="777929" y="42030"/>
                  <a:pt x="780145" y="33770"/>
                </a:cubicBezTo>
                <a:cubicBezTo>
                  <a:pt x="782360" y="25510"/>
                  <a:pt x="782790" y="17727"/>
                  <a:pt x="781435" y="10420"/>
                </a:cubicBezTo>
                <a:cubicBezTo>
                  <a:pt x="780080" y="3114"/>
                  <a:pt x="782973" y="450"/>
                  <a:pt x="790115" y="2429"/>
                </a:cubicBezTo>
                <a:close/>
                <a:moveTo>
                  <a:pt x="75740" y="2429"/>
                </a:moveTo>
                <a:cubicBezTo>
                  <a:pt x="82881" y="4408"/>
                  <a:pt x="89434" y="7936"/>
                  <a:pt x="95400" y="13012"/>
                </a:cubicBezTo>
                <a:cubicBezTo>
                  <a:pt x="101366" y="18089"/>
                  <a:pt x="103814" y="22409"/>
                  <a:pt x="102746" y="25972"/>
                </a:cubicBezTo>
                <a:cubicBezTo>
                  <a:pt x="101677" y="29536"/>
                  <a:pt x="99767" y="32924"/>
                  <a:pt x="97013" y="36136"/>
                </a:cubicBezTo>
                <a:cubicBezTo>
                  <a:pt x="94260" y="39348"/>
                  <a:pt x="89553" y="46662"/>
                  <a:pt x="82892" y="58077"/>
                </a:cubicBezTo>
                <a:cubicBezTo>
                  <a:pt x="76231" y="69491"/>
                  <a:pt x="69430" y="80763"/>
                  <a:pt x="62489" y="91891"/>
                </a:cubicBezTo>
                <a:cubicBezTo>
                  <a:pt x="75094" y="97928"/>
                  <a:pt x="80486" y="107550"/>
                  <a:pt x="78665" y="120758"/>
                </a:cubicBezTo>
                <a:cubicBezTo>
                  <a:pt x="76844" y="133965"/>
                  <a:pt x="75707" y="153765"/>
                  <a:pt x="75256" y="180158"/>
                </a:cubicBezTo>
                <a:cubicBezTo>
                  <a:pt x="74804" y="206551"/>
                  <a:pt x="74349" y="224824"/>
                  <a:pt x="73890" y="234977"/>
                </a:cubicBezTo>
                <a:cubicBezTo>
                  <a:pt x="73431" y="245130"/>
                  <a:pt x="71294" y="255011"/>
                  <a:pt x="67480" y="264619"/>
                </a:cubicBezTo>
                <a:cubicBezTo>
                  <a:pt x="63665" y="274227"/>
                  <a:pt x="58481" y="273015"/>
                  <a:pt x="51928" y="260983"/>
                </a:cubicBezTo>
                <a:cubicBezTo>
                  <a:pt x="45374" y="248952"/>
                  <a:pt x="43449" y="238975"/>
                  <a:pt x="46152" y="231052"/>
                </a:cubicBezTo>
                <a:cubicBezTo>
                  <a:pt x="48855" y="223129"/>
                  <a:pt x="51329" y="206878"/>
                  <a:pt x="53573" y="182299"/>
                </a:cubicBezTo>
                <a:cubicBezTo>
                  <a:pt x="55817" y="157720"/>
                  <a:pt x="56280" y="138686"/>
                  <a:pt x="54961" y="125199"/>
                </a:cubicBezTo>
                <a:cubicBezTo>
                  <a:pt x="53641" y="111713"/>
                  <a:pt x="53355" y="104496"/>
                  <a:pt x="54100" y="103549"/>
                </a:cubicBezTo>
                <a:cubicBezTo>
                  <a:pt x="51160" y="109529"/>
                  <a:pt x="46177" y="116495"/>
                  <a:pt x="39151" y="124447"/>
                </a:cubicBezTo>
                <a:cubicBezTo>
                  <a:pt x="32124" y="132398"/>
                  <a:pt x="22982" y="139902"/>
                  <a:pt x="11725" y="146957"/>
                </a:cubicBezTo>
                <a:cubicBezTo>
                  <a:pt x="468" y="154013"/>
                  <a:pt x="-2683" y="153425"/>
                  <a:pt x="2271" y="145193"/>
                </a:cubicBezTo>
                <a:cubicBezTo>
                  <a:pt x="7226" y="136962"/>
                  <a:pt x="12904" y="128232"/>
                  <a:pt x="19307" y="119005"/>
                </a:cubicBezTo>
                <a:cubicBezTo>
                  <a:pt x="25710" y="109777"/>
                  <a:pt x="34501" y="95329"/>
                  <a:pt x="45679" y="75661"/>
                </a:cubicBezTo>
                <a:cubicBezTo>
                  <a:pt x="56857" y="55994"/>
                  <a:pt x="63554" y="42030"/>
                  <a:pt x="65770" y="33770"/>
                </a:cubicBezTo>
                <a:cubicBezTo>
                  <a:pt x="67985" y="25510"/>
                  <a:pt x="68415" y="17727"/>
                  <a:pt x="67060" y="10420"/>
                </a:cubicBezTo>
                <a:cubicBezTo>
                  <a:pt x="65705" y="3114"/>
                  <a:pt x="68598" y="450"/>
                  <a:pt x="75740" y="2429"/>
                </a:cubicBezTo>
                <a:close/>
                <a:moveTo>
                  <a:pt x="922105" y="1"/>
                </a:moveTo>
                <a:cubicBezTo>
                  <a:pt x="923634" y="-4"/>
                  <a:pt x="925511" y="354"/>
                  <a:pt x="927738" y="1074"/>
                </a:cubicBezTo>
                <a:cubicBezTo>
                  <a:pt x="936643" y="3957"/>
                  <a:pt x="943644" y="7301"/>
                  <a:pt x="948742" y="11109"/>
                </a:cubicBezTo>
                <a:cubicBezTo>
                  <a:pt x="953840" y="14916"/>
                  <a:pt x="954970" y="19207"/>
                  <a:pt x="952130" y="23983"/>
                </a:cubicBezTo>
                <a:cubicBezTo>
                  <a:pt x="949291" y="28758"/>
                  <a:pt x="947036" y="33440"/>
                  <a:pt x="945365" y="38029"/>
                </a:cubicBezTo>
                <a:cubicBezTo>
                  <a:pt x="943695" y="42618"/>
                  <a:pt x="937023" y="58105"/>
                  <a:pt x="925350" y="84491"/>
                </a:cubicBezTo>
                <a:cubicBezTo>
                  <a:pt x="938686" y="81953"/>
                  <a:pt x="953095" y="77271"/>
                  <a:pt x="968575" y="70445"/>
                </a:cubicBezTo>
                <a:cubicBezTo>
                  <a:pt x="984055" y="63619"/>
                  <a:pt x="996692" y="63619"/>
                  <a:pt x="1006487" y="70445"/>
                </a:cubicBezTo>
                <a:cubicBezTo>
                  <a:pt x="1016281" y="77271"/>
                  <a:pt x="1014922" y="82921"/>
                  <a:pt x="1002411" y="87395"/>
                </a:cubicBezTo>
                <a:cubicBezTo>
                  <a:pt x="989899" y="91869"/>
                  <a:pt x="975906" y="95605"/>
                  <a:pt x="960433" y="98602"/>
                </a:cubicBezTo>
                <a:cubicBezTo>
                  <a:pt x="970342" y="102244"/>
                  <a:pt x="974368" y="106206"/>
                  <a:pt x="972511" y="110486"/>
                </a:cubicBezTo>
                <a:cubicBezTo>
                  <a:pt x="970654" y="114767"/>
                  <a:pt x="968163" y="126063"/>
                  <a:pt x="965036" y="144376"/>
                </a:cubicBezTo>
                <a:cubicBezTo>
                  <a:pt x="961910" y="162688"/>
                  <a:pt x="958132" y="177344"/>
                  <a:pt x="953701" y="188343"/>
                </a:cubicBezTo>
                <a:cubicBezTo>
                  <a:pt x="962290" y="198395"/>
                  <a:pt x="972540" y="208936"/>
                  <a:pt x="984450" y="219963"/>
                </a:cubicBezTo>
                <a:cubicBezTo>
                  <a:pt x="996359" y="230991"/>
                  <a:pt x="1005411" y="238053"/>
                  <a:pt x="1011606" y="241151"/>
                </a:cubicBezTo>
                <a:cubicBezTo>
                  <a:pt x="1017801" y="244248"/>
                  <a:pt x="1024097" y="248127"/>
                  <a:pt x="1030492" y="252788"/>
                </a:cubicBezTo>
                <a:cubicBezTo>
                  <a:pt x="1036888" y="257448"/>
                  <a:pt x="1035454" y="260736"/>
                  <a:pt x="1026190" y="262650"/>
                </a:cubicBezTo>
                <a:cubicBezTo>
                  <a:pt x="1016927" y="264565"/>
                  <a:pt x="1007132" y="265522"/>
                  <a:pt x="996807" y="265522"/>
                </a:cubicBezTo>
                <a:cubicBezTo>
                  <a:pt x="985493" y="265522"/>
                  <a:pt x="977125" y="261826"/>
                  <a:pt x="971705" y="254433"/>
                </a:cubicBezTo>
                <a:cubicBezTo>
                  <a:pt x="966284" y="247041"/>
                  <a:pt x="960039" y="237157"/>
                  <a:pt x="952969" y="224781"/>
                </a:cubicBezTo>
                <a:lnTo>
                  <a:pt x="942816" y="206132"/>
                </a:lnTo>
                <a:cubicBezTo>
                  <a:pt x="934915" y="220630"/>
                  <a:pt x="925117" y="232088"/>
                  <a:pt x="913422" y="240506"/>
                </a:cubicBezTo>
                <a:cubicBezTo>
                  <a:pt x="901728" y="248923"/>
                  <a:pt x="889965" y="254297"/>
                  <a:pt x="878135" y="256627"/>
                </a:cubicBezTo>
                <a:cubicBezTo>
                  <a:pt x="866304" y="258958"/>
                  <a:pt x="865264" y="256230"/>
                  <a:pt x="875016" y="248443"/>
                </a:cubicBezTo>
                <a:cubicBezTo>
                  <a:pt x="884767" y="240656"/>
                  <a:pt x="894931" y="231256"/>
                  <a:pt x="905507" y="220243"/>
                </a:cubicBezTo>
                <a:cubicBezTo>
                  <a:pt x="916083" y="209230"/>
                  <a:pt x="923543" y="198840"/>
                  <a:pt x="927888" y="189074"/>
                </a:cubicBezTo>
                <a:cubicBezTo>
                  <a:pt x="915713" y="168654"/>
                  <a:pt x="904937" y="152292"/>
                  <a:pt x="895558" y="139988"/>
                </a:cubicBezTo>
                <a:cubicBezTo>
                  <a:pt x="893192" y="143143"/>
                  <a:pt x="890979" y="145306"/>
                  <a:pt x="888919" y="146479"/>
                </a:cubicBezTo>
                <a:lnTo>
                  <a:pt x="884217" y="146925"/>
                </a:lnTo>
                <a:lnTo>
                  <a:pt x="893310" y="151474"/>
                </a:lnTo>
                <a:cubicBezTo>
                  <a:pt x="899369" y="155332"/>
                  <a:pt x="899860" y="160337"/>
                  <a:pt x="894784" y="166489"/>
                </a:cubicBezTo>
                <a:cubicBezTo>
                  <a:pt x="889707" y="172640"/>
                  <a:pt x="885498" y="182105"/>
                  <a:pt x="882157" y="194882"/>
                </a:cubicBezTo>
                <a:cubicBezTo>
                  <a:pt x="888453" y="204547"/>
                  <a:pt x="886954" y="209961"/>
                  <a:pt x="877662" y="211122"/>
                </a:cubicBezTo>
                <a:cubicBezTo>
                  <a:pt x="868369" y="212284"/>
                  <a:pt x="853434" y="214923"/>
                  <a:pt x="832856" y="219038"/>
                </a:cubicBezTo>
                <a:cubicBezTo>
                  <a:pt x="830346" y="227528"/>
                  <a:pt x="827180" y="230557"/>
                  <a:pt x="823359" y="228126"/>
                </a:cubicBezTo>
                <a:cubicBezTo>
                  <a:pt x="819537" y="225696"/>
                  <a:pt x="816282" y="220221"/>
                  <a:pt x="813593" y="211703"/>
                </a:cubicBezTo>
                <a:cubicBezTo>
                  <a:pt x="810904" y="203185"/>
                  <a:pt x="808402" y="194760"/>
                  <a:pt x="806086" y="186429"/>
                </a:cubicBezTo>
                <a:cubicBezTo>
                  <a:pt x="803770" y="178097"/>
                  <a:pt x="801443" y="170497"/>
                  <a:pt x="799106" y="163628"/>
                </a:cubicBezTo>
                <a:cubicBezTo>
                  <a:pt x="796768" y="156759"/>
                  <a:pt x="798722" y="153797"/>
                  <a:pt x="804967" y="154744"/>
                </a:cubicBezTo>
                <a:cubicBezTo>
                  <a:pt x="811213" y="155690"/>
                  <a:pt x="815525" y="156368"/>
                  <a:pt x="817906" y="156777"/>
                </a:cubicBezTo>
                <a:cubicBezTo>
                  <a:pt x="820286" y="157185"/>
                  <a:pt x="825492" y="156766"/>
                  <a:pt x="833522" y="155518"/>
                </a:cubicBezTo>
                <a:cubicBezTo>
                  <a:pt x="835243" y="132373"/>
                  <a:pt x="836555" y="117753"/>
                  <a:pt x="837459" y="111659"/>
                </a:cubicBezTo>
                <a:cubicBezTo>
                  <a:pt x="830432" y="113451"/>
                  <a:pt x="823524" y="114111"/>
                  <a:pt x="816734" y="113638"/>
                </a:cubicBezTo>
                <a:cubicBezTo>
                  <a:pt x="809944" y="113164"/>
                  <a:pt x="804501" y="111275"/>
                  <a:pt x="800407" y="107970"/>
                </a:cubicBezTo>
                <a:cubicBezTo>
                  <a:pt x="796313" y="104664"/>
                  <a:pt x="798138" y="101750"/>
                  <a:pt x="805882" y="99226"/>
                </a:cubicBezTo>
                <a:cubicBezTo>
                  <a:pt x="813625" y="96702"/>
                  <a:pt x="824596" y="93468"/>
                  <a:pt x="838792" y="89525"/>
                </a:cubicBezTo>
                <a:lnTo>
                  <a:pt x="838792" y="44073"/>
                </a:lnTo>
                <a:cubicBezTo>
                  <a:pt x="838792" y="35856"/>
                  <a:pt x="837219" y="27941"/>
                  <a:pt x="834071" y="20326"/>
                </a:cubicBezTo>
                <a:cubicBezTo>
                  <a:pt x="830923" y="12711"/>
                  <a:pt x="832275" y="9381"/>
                  <a:pt x="838126" y="10334"/>
                </a:cubicBezTo>
                <a:cubicBezTo>
                  <a:pt x="843976" y="11288"/>
                  <a:pt x="851878" y="13837"/>
                  <a:pt x="861830" y="17981"/>
                </a:cubicBezTo>
                <a:cubicBezTo>
                  <a:pt x="871782" y="22126"/>
                  <a:pt x="875156" y="27302"/>
                  <a:pt x="871951" y="33512"/>
                </a:cubicBezTo>
                <a:cubicBezTo>
                  <a:pt x="868746" y="39721"/>
                  <a:pt x="865401" y="56263"/>
                  <a:pt x="861916" y="83136"/>
                </a:cubicBezTo>
                <a:cubicBezTo>
                  <a:pt x="866419" y="81344"/>
                  <a:pt x="872248" y="79547"/>
                  <a:pt x="879404" y="77748"/>
                </a:cubicBezTo>
                <a:cubicBezTo>
                  <a:pt x="886560" y="75948"/>
                  <a:pt x="892633" y="77845"/>
                  <a:pt x="897623" y="83437"/>
                </a:cubicBezTo>
                <a:cubicBezTo>
                  <a:pt x="902614" y="89030"/>
                  <a:pt x="899720" y="93963"/>
                  <a:pt x="888944" y="98236"/>
                </a:cubicBezTo>
                <a:cubicBezTo>
                  <a:pt x="878167" y="102510"/>
                  <a:pt x="868613" y="105786"/>
                  <a:pt x="860281" y="108067"/>
                </a:cubicBezTo>
                <a:cubicBezTo>
                  <a:pt x="859493" y="118262"/>
                  <a:pt x="857786" y="132000"/>
                  <a:pt x="855162" y="149280"/>
                </a:cubicBezTo>
                <a:cubicBezTo>
                  <a:pt x="856123" y="148778"/>
                  <a:pt x="858431" y="147079"/>
                  <a:pt x="862088" y="144182"/>
                </a:cubicBezTo>
                <a:cubicBezTo>
                  <a:pt x="865745" y="141286"/>
                  <a:pt x="870348" y="140812"/>
                  <a:pt x="875898" y="142763"/>
                </a:cubicBezTo>
                <a:lnTo>
                  <a:pt x="882874" y="146253"/>
                </a:lnTo>
                <a:lnTo>
                  <a:pt x="880945" y="141714"/>
                </a:lnTo>
                <a:cubicBezTo>
                  <a:pt x="881194" y="138986"/>
                  <a:pt x="882444" y="135299"/>
                  <a:pt x="884695" y="130652"/>
                </a:cubicBezTo>
                <a:cubicBezTo>
                  <a:pt x="889198" y="121360"/>
                  <a:pt x="894838" y="108554"/>
                  <a:pt x="901613" y="92235"/>
                </a:cubicBezTo>
                <a:cubicBezTo>
                  <a:pt x="908389" y="75916"/>
                  <a:pt x="913336" y="60285"/>
                  <a:pt x="916455" y="45342"/>
                </a:cubicBezTo>
                <a:cubicBezTo>
                  <a:pt x="919574" y="30400"/>
                  <a:pt x="920008" y="18566"/>
                  <a:pt x="917757" y="9840"/>
                </a:cubicBezTo>
                <a:cubicBezTo>
                  <a:pt x="916068" y="3295"/>
                  <a:pt x="917517" y="15"/>
                  <a:pt x="922105" y="1"/>
                </a:cubicBezTo>
                <a:close/>
                <a:moveTo>
                  <a:pt x="207730" y="1"/>
                </a:moveTo>
                <a:cubicBezTo>
                  <a:pt x="209259" y="-4"/>
                  <a:pt x="211136" y="354"/>
                  <a:pt x="213363" y="1074"/>
                </a:cubicBezTo>
                <a:cubicBezTo>
                  <a:pt x="222268" y="3957"/>
                  <a:pt x="229269" y="7301"/>
                  <a:pt x="234367" y="11109"/>
                </a:cubicBezTo>
                <a:cubicBezTo>
                  <a:pt x="239465" y="14916"/>
                  <a:pt x="240595" y="19207"/>
                  <a:pt x="237755" y="23983"/>
                </a:cubicBezTo>
                <a:cubicBezTo>
                  <a:pt x="234916" y="28758"/>
                  <a:pt x="232661" y="33440"/>
                  <a:pt x="230990" y="38029"/>
                </a:cubicBezTo>
                <a:cubicBezTo>
                  <a:pt x="229320" y="42618"/>
                  <a:pt x="222648" y="58105"/>
                  <a:pt x="210975" y="84491"/>
                </a:cubicBezTo>
                <a:cubicBezTo>
                  <a:pt x="224311" y="81953"/>
                  <a:pt x="238720" y="77271"/>
                  <a:pt x="254200" y="70445"/>
                </a:cubicBezTo>
                <a:cubicBezTo>
                  <a:pt x="269680" y="63619"/>
                  <a:pt x="282317" y="63619"/>
                  <a:pt x="292112" y="70445"/>
                </a:cubicBezTo>
                <a:cubicBezTo>
                  <a:pt x="301906" y="77271"/>
                  <a:pt x="300547" y="82921"/>
                  <a:pt x="288036" y="87395"/>
                </a:cubicBezTo>
                <a:cubicBezTo>
                  <a:pt x="275524" y="91869"/>
                  <a:pt x="261531" y="95605"/>
                  <a:pt x="246058" y="98602"/>
                </a:cubicBezTo>
                <a:cubicBezTo>
                  <a:pt x="255967" y="102244"/>
                  <a:pt x="259993" y="106206"/>
                  <a:pt x="258136" y="110486"/>
                </a:cubicBezTo>
                <a:cubicBezTo>
                  <a:pt x="256279" y="114767"/>
                  <a:pt x="253788" y="126063"/>
                  <a:pt x="250661" y="144376"/>
                </a:cubicBezTo>
                <a:cubicBezTo>
                  <a:pt x="247535" y="162688"/>
                  <a:pt x="243757" y="177344"/>
                  <a:pt x="239326" y="188343"/>
                </a:cubicBezTo>
                <a:cubicBezTo>
                  <a:pt x="247915" y="198395"/>
                  <a:pt x="258165" y="208936"/>
                  <a:pt x="270075" y="219963"/>
                </a:cubicBezTo>
                <a:cubicBezTo>
                  <a:pt x="281984" y="230991"/>
                  <a:pt x="291036" y="238053"/>
                  <a:pt x="297231" y="241151"/>
                </a:cubicBezTo>
                <a:cubicBezTo>
                  <a:pt x="303426" y="244248"/>
                  <a:pt x="309722" y="248127"/>
                  <a:pt x="316117" y="252788"/>
                </a:cubicBezTo>
                <a:cubicBezTo>
                  <a:pt x="322513" y="257448"/>
                  <a:pt x="321079" y="260736"/>
                  <a:pt x="311815" y="262650"/>
                </a:cubicBezTo>
                <a:cubicBezTo>
                  <a:pt x="302551" y="264565"/>
                  <a:pt x="292757" y="265522"/>
                  <a:pt x="282432" y="265522"/>
                </a:cubicBezTo>
                <a:cubicBezTo>
                  <a:pt x="271118" y="265522"/>
                  <a:pt x="262750" y="261826"/>
                  <a:pt x="257330" y="254433"/>
                </a:cubicBezTo>
                <a:cubicBezTo>
                  <a:pt x="251909" y="247041"/>
                  <a:pt x="245664" y="237157"/>
                  <a:pt x="238594" y="224781"/>
                </a:cubicBezTo>
                <a:lnTo>
                  <a:pt x="228441" y="206132"/>
                </a:lnTo>
                <a:cubicBezTo>
                  <a:pt x="220540" y="220630"/>
                  <a:pt x="210742" y="232088"/>
                  <a:pt x="199047" y="240506"/>
                </a:cubicBezTo>
                <a:cubicBezTo>
                  <a:pt x="187353" y="248923"/>
                  <a:pt x="175590" y="254297"/>
                  <a:pt x="163760" y="256627"/>
                </a:cubicBezTo>
                <a:cubicBezTo>
                  <a:pt x="151929" y="258958"/>
                  <a:pt x="150889" y="256230"/>
                  <a:pt x="160641" y="248443"/>
                </a:cubicBezTo>
                <a:cubicBezTo>
                  <a:pt x="170392" y="240656"/>
                  <a:pt x="180556" y="231256"/>
                  <a:pt x="191132" y="220243"/>
                </a:cubicBezTo>
                <a:cubicBezTo>
                  <a:pt x="201708" y="209230"/>
                  <a:pt x="209168" y="198840"/>
                  <a:pt x="213513" y="189074"/>
                </a:cubicBezTo>
                <a:cubicBezTo>
                  <a:pt x="201338" y="168654"/>
                  <a:pt x="190562" y="152292"/>
                  <a:pt x="181183" y="139988"/>
                </a:cubicBezTo>
                <a:cubicBezTo>
                  <a:pt x="178817" y="143143"/>
                  <a:pt x="176604" y="145306"/>
                  <a:pt x="174545" y="146479"/>
                </a:cubicBezTo>
                <a:lnTo>
                  <a:pt x="169842" y="146925"/>
                </a:lnTo>
                <a:lnTo>
                  <a:pt x="178935" y="151474"/>
                </a:lnTo>
                <a:cubicBezTo>
                  <a:pt x="184994" y="155332"/>
                  <a:pt x="185485" y="160337"/>
                  <a:pt x="180409" y="166489"/>
                </a:cubicBezTo>
                <a:cubicBezTo>
                  <a:pt x="175332" y="172640"/>
                  <a:pt x="171123" y="182105"/>
                  <a:pt x="167782" y="194882"/>
                </a:cubicBezTo>
                <a:cubicBezTo>
                  <a:pt x="174078" y="204547"/>
                  <a:pt x="172579" y="209961"/>
                  <a:pt x="163287" y="211122"/>
                </a:cubicBezTo>
                <a:cubicBezTo>
                  <a:pt x="153994" y="212284"/>
                  <a:pt x="139059" y="214923"/>
                  <a:pt x="118481" y="219038"/>
                </a:cubicBezTo>
                <a:cubicBezTo>
                  <a:pt x="115971" y="227528"/>
                  <a:pt x="112805" y="230557"/>
                  <a:pt x="108984" y="228126"/>
                </a:cubicBezTo>
                <a:cubicBezTo>
                  <a:pt x="105162" y="225696"/>
                  <a:pt x="101907" y="220221"/>
                  <a:pt x="99218" y="211703"/>
                </a:cubicBezTo>
                <a:cubicBezTo>
                  <a:pt x="96529" y="203185"/>
                  <a:pt x="94027" y="194760"/>
                  <a:pt x="91711" y="186429"/>
                </a:cubicBezTo>
                <a:cubicBezTo>
                  <a:pt x="89395" y="178097"/>
                  <a:pt x="87068" y="170497"/>
                  <a:pt x="84731" y="163628"/>
                </a:cubicBezTo>
                <a:cubicBezTo>
                  <a:pt x="82393" y="156759"/>
                  <a:pt x="84347" y="153797"/>
                  <a:pt x="90592" y="154744"/>
                </a:cubicBezTo>
                <a:cubicBezTo>
                  <a:pt x="96838" y="155690"/>
                  <a:pt x="101150" y="156368"/>
                  <a:pt x="103531" y="156777"/>
                </a:cubicBezTo>
                <a:cubicBezTo>
                  <a:pt x="105911" y="157185"/>
                  <a:pt x="111117" y="156766"/>
                  <a:pt x="119147" y="155518"/>
                </a:cubicBezTo>
                <a:cubicBezTo>
                  <a:pt x="120868" y="132373"/>
                  <a:pt x="122180" y="117753"/>
                  <a:pt x="123084" y="111659"/>
                </a:cubicBezTo>
                <a:cubicBezTo>
                  <a:pt x="116057" y="113451"/>
                  <a:pt x="109149" y="114111"/>
                  <a:pt x="102359" y="113638"/>
                </a:cubicBezTo>
                <a:cubicBezTo>
                  <a:pt x="95568" y="113164"/>
                  <a:pt x="90126" y="111275"/>
                  <a:pt x="86032" y="107970"/>
                </a:cubicBezTo>
                <a:cubicBezTo>
                  <a:pt x="81938" y="104664"/>
                  <a:pt x="83763" y="101750"/>
                  <a:pt x="91507" y="99226"/>
                </a:cubicBezTo>
                <a:cubicBezTo>
                  <a:pt x="99250" y="96702"/>
                  <a:pt x="110221" y="93468"/>
                  <a:pt x="124417" y="89525"/>
                </a:cubicBezTo>
                <a:lnTo>
                  <a:pt x="124417" y="44073"/>
                </a:lnTo>
                <a:cubicBezTo>
                  <a:pt x="124417" y="35856"/>
                  <a:pt x="122844" y="27941"/>
                  <a:pt x="119696" y="20326"/>
                </a:cubicBezTo>
                <a:cubicBezTo>
                  <a:pt x="116548" y="12711"/>
                  <a:pt x="117900" y="9381"/>
                  <a:pt x="123751" y="10334"/>
                </a:cubicBezTo>
                <a:cubicBezTo>
                  <a:pt x="129601" y="11288"/>
                  <a:pt x="137503" y="13837"/>
                  <a:pt x="147455" y="17981"/>
                </a:cubicBezTo>
                <a:cubicBezTo>
                  <a:pt x="157407" y="22126"/>
                  <a:pt x="160781" y="27302"/>
                  <a:pt x="157576" y="33512"/>
                </a:cubicBezTo>
                <a:cubicBezTo>
                  <a:pt x="154371" y="39721"/>
                  <a:pt x="151026" y="56263"/>
                  <a:pt x="147541" y="83136"/>
                </a:cubicBezTo>
                <a:cubicBezTo>
                  <a:pt x="152044" y="81344"/>
                  <a:pt x="157873" y="79547"/>
                  <a:pt x="165029" y="77748"/>
                </a:cubicBezTo>
                <a:cubicBezTo>
                  <a:pt x="172185" y="75948"/>
                  <a:pt x="178258" y="77845"/>
                  <a:pt x="183248" y="83437"/>
                </a:cubicBezTo>
                <a:cubicBezTo>
                  <a:pt x="188239" y="89030"/>
                  <a:pt x="185345" y="93963"/>
                  <a:pt x="174569" y="98236"/>
                </a:cubicBezTo>
                <a:cubicBezTo>
                  <a:pt x="163792" y="102510"/>
                  <a:pt x="154238" y="105786"/>
                  <a:pt x="145906" y="108067"/>
                </a:cubicBezTo>
                <a:cubicBezTo>
                  <a:pt x="145118" y="118262"/>
                  <a:pt x="143411" y="132000"/>
                  <a:pt x="140787" y="149280"/>
                </a:cubicBezTo>
                <a:cubicBezTo>
                  <a:pt x="141748" y="148778"/>
                  <a:pt x="144056" y="147079"/>
                  <a:pt x="147713" y="144182"/>
                </a:cubicBezTo>
                <a:cubicBezTo>
                  <a:pt x="151370" y="141286"/>
                  <a:pt x="155973" y="140812"/>
                  <a:pt x="161523" y="142763"/>
                </a:cubicBezTo>
                <a:lnTo>
                  <a:pt x="168499" y="146253"/>
                </a:lnTo>
                <a:lnTo>
                  <a:pt x="166570" y="141714"/>
                </a:lnTo>
                <a:cubicBezTo>
                  <a:pt x="166819" y="138986"/>
                  <a:pt x="168069" y="135299"/>
                  <a:pt x="170320" y="130652"/>
                </a:cubicBezTo>
                <a:cubicBezTo>
                  <a:pt x="174823" y="121360"/>
                  <a:pt x="180463" y="108554"/>
                  <a:pt x="187238" y="92235"/>
                </a:cubicBezTo>
                <a:cubicBezTo>
                  <a:pt x="194014" y="75916"/>
                  <a:pt x="198961" y="60285"/>
                  <a:pt x="202080" y="45342"/>
                </a:cubicBezTo>
                <a:cubicBezTo>
                  <a:pt x="205199" y="30400"/>
                  <a:pt x="205633" y="18566"/>
                  <a:pt x="203382" y="9840"/>
                </a:cubicBezTo>
                <a:cubicBezTo>
                  <a:pt x="201693" y="3295"/>
                  <a:pt x="203142" y="15"/>
                  <a:pt x="20773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817420" y="1701730"/>
            <a:ext cx="1190343" cy="271017"/>
          </a:xfrm>
          <a:custGeom>
            <a:avLst/>
            <a:gdLst/>
            <a:ahLst/>
            <a:cxnLst/>
            <a:rect l="l" t="t" r="r" b="b"/>
            <a:pathLst>
              <a:path w="1190343" h="271017">
                <a:moveTo>
                  <a:pt x="1144727" y="199959"/>
                </a:moveTo>
                <a:cubicBezTo>
                  <a:pt x="1141355" y="200149"/>
                  <a:pt x="1138076" y="201428"/>
                  <a:pt x="1134889" y="203798"/>
                </a:cubicBezTo>
                <a:cubicBezTo>
                  <a:pt x="1128514" y="208538"/>
                  <a:pt x="1125327" y="214854"/>
                  <a:pt x="1125327" y="222749"/>
                </a:cubicBezTo>
                <a:cubicBezTo>
                  <a:pt x="1125327" y="230643"/>
                  <a:pt x="1128877" y="236569"/>
                  <a:pt x="1135975" y="240527"/>
                </a:cubicBezTo>
                <a:cubicBezTo>
                  <a:pt x="1143073" y="244485"/>
                  <a:pt x="1150021" y="244284"/>
                  <a:pt x="1156818" y="239925"/>
                </a:cubicBezTo>
                <a:cubicBezTo>
                  <a:pt x="1163616" y="235551"/>
                  <a:pt x="1166810" y="229241"/>
                  <a:pt x="1166401" y="220996"/>
                </a:cubicBezTo>
                <a:cubicBezTo>
                  <a:pt x="1165993" y="212750"/>
                  <a:pt x="1162232" y="206638"/>
                  <a:pt x="1155119" y="202658"/>
                </a:cubicBezTo>
                <a:cubicBezTo>
                  <a:pt x="1151563" y="200668"/>
                  <a:pt x="1148099" y="199769"/>
                  <a:pt x="1144727" y="199959"/>
                </a:cubicBezTo>
                <a:close/>
                <a:moveTo>
                  <a:pt x="1147209" y="177039"/>
                </a:moveTo>
                <a:cubicBezTo>
                  <a:pt x="1152730" y="177161"/>
                  <a:pt x="1158374" y="178434"/>
                  <a:pt x="1164143" y="180857"/>
                </a:cubicBezTo>
                <a:cubicBezTo>
                  <a:pt x="1175679" y="185704"/>
                  <a:pt x="1183341" y="193384"/>
                  <a:pt x="1187126" y="203895"/>
                </a:cubicBezTo>
                <a:cubicBezTo>
                  <a:pt x="1190912" y="214406"/>
                  <a:pt x="1191357" y="224803"/>
                  <a:pt x="1188460" y="235085"/>
                </a:cubicBezTo>
                <a:cubicBezTo>
                  <a:pt x="1185563" y="245367"/>
                  <a:pt x="1180143" y="253236"/>
                  <a:pt x="1172198" y="258692"/>
                </a:cubicBezTo>
                <a:cubicBezTo>
                  <a:pt x="1164254" y="264149"/>
                  <a:pt x="1154814" y="266877"/>
                  <a:pt x="1143880" y="266877"/>
                </a:cubicBezTo>
                <a:cubicBezTo>
                  <a:pt x="1132946" y="266877"/>
                  <a:pt x="1123044" y="262439"/>
                  <a:pt x="1114174" y="253562"/>
                </a:cubicBezTo>
                <a:cubicBezTo>
                  <a:pt x="1105305" y="244686"/>
                  <a:pt x="1100870" y="235142"/>
                  <a:pt x="1100870" y="224932"/>
                </a:cubicBezTo>
                <a:cubicBezTo>
                  <a:pt x="1100870" y="214722"/>
                  <a:pt x="1103258" y="205791"/>
                  <a:pt x="1108033" y="198141"/>
                </a:cubicBezTo>
                <a:cubicBezTo>
                  <a:pt x="1112808" y="190490"/>
                  <a:pt x="1120470" y="184485"/>
                  <a:pt x="1131017" y="180126"/>
                </a:cubicBezTo>
                <a:cubicBezTo>
                  <a:pt x="1136290" y="177946"/>
                  <a:pt x="1141688" y="176917"/>
                  <a:pt x="1147209" y="177039"/>
                </a:cubicBezTo>
                <a:close/>
                <a:moveTo>
                  <a:pt x="861553" y="165789"/>
                </a:moveTo>
                <a:cubicBezTo>
                  <a:pt x="860006" y="165653"/>
                  <a:pt x="857750" y="166015"/>
                  <a:pt x="854785" y="166876"/>
                </a:cubicBezTo>
                <a:cubicBezTo>
                  <a:pt x="848856" y="168597"/>
                  <a:pt x="839531" y="170604"/>
                  <a:pt x="826811" y="172899"/>
                </a:cubicBezTo>
                <a:cubicBezTo>
                  <a:pt x="829507" y="183295"/>
                  <a:pt x="831572" y="192968"/>
                  <a:pt x="833006" y="201916"/>
                </a:cubicBezTo>
                <a:cubicBezTo>
                  <a:pt x="841696" y="200195"/>
                  <a:pt x="851333" y="198202"/>
                  <a:pt x="861916" y="195936"/>
                </a:cubicBezTo>
                <a:cubicBezTo>
                  <a:pt x="863608" y="179373"/>
                  <a:pt x="864325" y="169959"/>
                  <a:pt x="864067" y="167693"/>
                </a:cubicBezTo>
                <a:cubicBezTo>
                  <a:pt x="863938" y="166560"/>
                  <a:pt x="863100" y="165926"/>
                  <a:pt x="861553" y="165789"/>
                </a:cubicBezTo>
                <a:close/>
                <a:moveTo>
                  <a:pt x="147178" y="165789"/>
                </a:moveTo>
                <a:cubicBezTo>
                  <a:pt x="145631" y="165653"/>
                  <a:pt x="143375" y="166015"/>
                  <a:pt x="140410" y="166876"/>
                </a:cubicBezTo>
                <a:cubicBezTo>
                  <a:pt x="134481" y="168597"/>
                  <a:pt x="125156" y="170604"/>
                  <a:pt x="112436" y="172899"/>
                </a:cubicBezTo>
                <a:cubicBezTo>
                  <a:pt x="115132" y="183295"/>
                  <a:pt x="117197" y="192968"/>
                  <a:pt x="118631" y="201916"/>
                </a:cubicBezTo>
                <a:cubicBezTo>
                  <a:pt x="127321" y="200195"/>
                  <a:pt x="136958" y="198202"/>
                  <a:pt x="147541" y="195936"/>
                </a:cubicBezTo>
                <a:cubicBezTo>
                  <a:pt x="149233" y="179373"/>
                  <a:pt x="149950" y="169959"/>
                  <a:pt x="149692" y="167693"/>
                </a:cubicBezTo>
                <a:cubicBezTo>
                  <a:pt x="149563" y="166560"/>
                  <a:pt x="148725" y="165926"/>
                  <a:pt x="147178" y="165789"/>
                </a:cubicBezTo>
                <a:close/>
                <a:moveTo>
                  <a:pt x="614216" y="102540"/>
                </a:moveTo>
                <a:cubicBezTo>
                  <a:pt x="630396" y="101456"/>
                  <a:pt x="643968" y="103829"/>
                  <a:pt x="654933" y="109658"/>
                </a:cubicBezTo>
                <a:cubicBezTo>
                  <a:pt x="669553" y="117431"/>
                  <a:pt x="675992" y="124429"/>
                  <a:pt x="674249" y="130652"/>
                </a:cubicBezTo>
                <a:cubicBezTo>
                  <a:pt x="672507" y="136876"/>
                  <a:pt x="665473" y="139540"/>
                  <a:pt x="653148" y="138643"/>
                </a:cubicBezTo>
                <a:cubicBezTo>
                  <a:pt x="640822" y="137747"/>
                  <a:pt x="623503" y="137299"/>
                  <a:pt x="601189" y="137299"/>
                </a:cubicBezTo>
                <a:cubicBezTo>
                  <a:pt x="578905" y="137299"/>
                  <a:pt x="554964" y="138421"/>
                  <a:pt x="529367" y="140665"/>
                </a:cubicBezTo>
                <a:cubicBezTo>
                  <a:pt x="503769" y="142910"/>
                  <a:pt x="482345" y="145580"/>
                  <a:pt x="465094" y="148678"/>
                </a:cubicBezTo>
                <a:cubicBezTo>
                  <a:pt x="447842" y="151775"/>
                  <a:pt x="432785" y="154701"/>
                  <a:pt x="419922" y="157454"/>
                </a:cubicBezTo>
                <a:cubicBezTo>
                  <a:pt x="407059" y="160208"/>
                  <a:pt x="393672" y="157218"/>
                  <a:pt x="379762" y="148484"/>
                </a:cubicBezTo>
                <a:cubicBezTo>
                  <a:pt x="367157" y="134617"/>
                  <a:pt x="366261" y="128369"/>
                  <a:pt x="377073" y="129738"/>
                </a:cubicBezTo>
                <a:cubicBezTo>
                  <a:pt x="387886" y="131108"/>
                  <a:pt x="406410" y="130677"/>
                  <a:pt x="432645" y="128448"/>
                </a:cubicBezTo>
                <a:cubicBezTo>
                  <a:pt x="458881" y="126218"/>
                  <a:pt x="486887" y="122844"/>
                  <a:pt x="516665" y="118327"/>
                </a:cubicBezTo>
                <a:cubicBezTo>
                  <a:pt x="546442" y="113810"/>
                  <a:pt x="573276" y="109293"/>
                  <a:pt x="597167" y="104775"/>
                </a:cubicBezTo>
                <a:cubicBezTo>
                  <a:pt x="603140" y="103646"/>
                  <a:pt x="608823" y="102901"/>
                  <a:pt x="614216" y="102540"/>
                </a:cubicBezTo>
                <a:close/>
                <a:moveTo>
                  <a:pt x="920639" y="99505"/>
                </a:moveTo>
                <a:cubicBezTo>
                  <a:pt x="916251" y="110648"/>
                  <a:pt x="910623" y="121346"/>
                  <a:pt x="903754" y="131599"/>
                </a:cubicBezTo>
                <a:cubicBezTo>
                  <a:pt x="912343" y="138052"/>
                  <a:pt x="918452" y="144225"/>
                  <a:pt x="922080" y="150119"/>
                </a:cubicBezTo>
                <a:cubicBezTo>
                  <a:pt x="925708" y="156013"/>
                  <a:pt x="930548" y="163384"/>
                  <a:pt x="936600" y="172232"/>
                </a:cubicBezTo>
                <a:cubicBezTo>
                  <a:pt x="938894" y="161391"/>
                  <a:pt x="940941" y="148839"/>
                  <a:pt x="942741" y="134578"/>
                </a:cubicBezTo>
                <a:cubicBezTo>
                  <a:pt x="944541" y="120317"/>
                  <a:pt x="944759" y="109077"/>
                  <a:pt x="943397" y="100861"/>
                </a:cubicBezTo>
                <a:cubicBezTo>
                  <a:pt x="932757" y="102653"/>
                  <a:pt x="925171" y="102201"/>
                  <a:pt x="920639" y="99505"/>
                </a:cubicBezTo>
                <a:close/>
                <a:moveTo>
                  <a:pt x="206264" y="99505"/>
                </a:moveTo>
                <a:cubicBezTo>
                  <a:pt x="201876" y="110648"/>
                  <a:pt x="196248" y="121346"/>
                  <a:pt x="189379" y="131599"/>
                </a:cubicBezTo>
                <a:cubicBezTo>
                  <a:pt x="197968" y="138052"/>
                  <a:pt x="204077" y="144225"/>
                  <a:pt x="207705" y="150119"/>
                </a:cubicBezTo>
                <a:cubicBezTo>
                  <a:pt x="211333" y="156013"/>
                  <a:pt x="216173" y="163384"/>
                  <a:pt x="222225" y="172232"/>
                </a:cubicBezTo>
                <a:cubicBezTo>
                  <a:pt x="224519" y="161391"/>
                  <a:pt x="226566" y="148839"/>
                  <a:pt x="228366" y="134578"/>
                </a:cubicBezTo>
                <a:cubicBezTo>
                  <a:pt x="230166" y="120317"/>
                  <a:pt x="230384" y="109077"/>
                  <a:pt x="229022" y="100861"/>
                </a:cubicBezTo>
                <a:cubicBezTo>
                  <a:pt x="218382" y="102653"/>
                  <a:pt x="210796" y="102201"/>
                  <a:pt x="206264" y="99505"/>
                </a:cubicBezTo>
                <a:close/>
                <a:moveTo>
                  <a:pt x="790115" y="2429"/>
                </a:moveTo>
                <a:cubicBezTo>
                  <a:pt x="797256" y="4408"/>
                  <a:pt x="803809" y="7936"/>
                  <a:pt x="809775" y="13012"/>
                </a:cubicBezTo>
                <a:cubicBezTo>
                  <a:pt x="815741" y="18089"/>
                  <a:pt x="818189" y="22409"/>
                  <a:pt x="817121" y="25972"/>
                </a:cubicBezTo>
                <a:cubicBezTo>
                  <a:pt x="816052" y="29536"/>
                  <a:pt x="814142" y="32924"/>
                  <a:pt x="811388" y="36136"/>
                </a:cubicBezTo>
                <a:cubicBezTo>
                  <a:pt x="808635" y="39348"/>
                  <a:pt x="803928" y="46662"/>
                  <a:pt x="797267" y="58077"/>
                </a:cubicBezTo>
                <a:cubicBezTo>
                  <a:pt x="790606" y="69491"/>
                  <a:pt x="783805" y="80763"/>
                  <a:pt x="776864" y="91891"/>
                </a:cubicBezTo>
                <a:cubicBezTo>
                  <a:pt x="789469" y="97928"/>
                  <a:pt x="794861" y="107550"/>
                  <a:pt x="793040" y="120758"/>
                </a:cubicBezTo>
                <a:cubicBezTo>
                  <a:pt x="791219" y="133965"/>
                  <a:pt x="790082" y="153765"/>
                  <a:pt x="789631" y="180158"/>
                </a:cubicBezTo>
                <a:cubicBezTo>
                  <a:pt x="789179" y="206551"/>
                  <a:pt x="788724" y="224824"/>
                  <a:pt x="788265" y="234977"/>
                </a:cubicBezTo>
                <a:cubicBezTo>
                  <a:pt x="787806" y="245130"/>
                  <a:pt x="785669" y="255011"/>
                  <a:pt x="781855" y="264619"/>
                </a:cubicBezTo>
                <a:cubicBezTo>
                  <a:pt x="778040" y="274227"/>
                  <a:pt x="772856" y="273015"/>
                  <a:pt x="766303" y="260983"/>
                </a:cubicBezTo>
                <a:cubicBezTo>
                  <a:pt x="759749" y="248952"/>
                  <a:pt x="757824" y="238975"/>
                  <a:pt x="760527" y="231052"/>
                </a:cubicBezTo>
                <a:cubicBezTo>
                  <a:pt x="763230" y="223129"/>
                  <a:pt x="765704" y="206878"/>
                  <a:pt x="767948" y="182299"/>
                </a:cubicBezTo>
                <a:cubicBezTo>
                  <a:pt x="770192" y="157720"/>
                  <a:pt x="770655" y="138686"/>
                  <a:pt x="769336" y="125199"/>
                </a:cubicBezTo>
                <a:cubicBezTo>
                  <a:pt x="768016" y="111713"/>
                  <a:pt x="767730" y="104496"/>
                  <a:pt x="768475" y="103549"/>
                </a:cubicBezTo>
                <a:cubicBezTo>
                  <a:pt x="765535" y="109529"/>
                  <a:pt x="760552" y="116495"/>
                  <a:pt x="753526" y="124447"/>
                </a:cubicBezTo>
                <a:cubicBezTo>
                  <a:pt x="746499" y="132398"/>
                  <a:pt x="737357" y="139902"/>
                  <a:pt x="726100" y="146957"/>
                </a:cubicBezTo>
                <a:cubicBezTo>
                  <a:pt x="714843" y="154013"/>
                  <a:pt x="711692" y="153425"/>
                  <a:pt x="716646" y="145193"/>
                </a:cubicBezTo>
                <a:cubicBezTo>
                  <a:pt x="721601" y="136962"/>
                  <a:pt x="727279" y="128232"/>
                  <a:pt x="733682" y="119005"/>
                </a:cubicBezTo>
                <a:cubicBezTo>
                  <a:pt x="740085" y="109777"/>
                  <a:pt x="748876" y="95329"/>
                  <a:pt x="760054" y="75661"/>
                </a:cubicBezTo>
                <a:cubicBezTo>
                  <a:pt x="771232" y="55994"/>
                  <a:pt x="777929" y="42030"/>
                  <a:pt x="780145" y="33770"/>
                </a:cubicBezTo>
                <a:cubicBezTo>
                  <a:pt x="782360" y="25510"/>
                  <a:pt x="782790" y="17727"/>
                  <a:pt x="781435" y="10420"/>
                </a:cubicBezTo>
                <a:cubicBezTo>
                  <a:pt x="780080" y="3114"/>
                  <a:pt x="782973" y="450"/>
                  <a:pt x="790115" y="2429"/>
                </a:cubicBezTo>
                <a:close/>
                <a:moveTo>
                  <a:pt x="75740" y="2429"/>
                </a:moveTo>
                <a:cubicBezTo>
                  <a:pt x="82881" y="4408"/>
                  <a:pt x="89434" y="7936"/>
                  <a:pt x="95400" y="13012"/>
                </a:cubicBezTo>
                <a:cubicBezTo>
                  <a:pt x="101366" y="18089"/>
                  <a:pt x="103814" y="22409"/>
                  <a:pt x="102746" y="25972"/>
                </a:cubicBezTo>
                <a:cubicBezTo>
                  <a:pt x="101677" y="29536"/>
                  <a:pt x="99767" y="32924"/>
                  <a:pt x="97013" y="36136"/>
                </a:cubicBezTo>
                <a:cubicBezTo>
                  <a:pt x="94260" y="39348"/>
                  <a:pt x="89553" y="46662"/>
                  <a:pt x="82892" y="58077"/>
                </a:cubicBezTo>
                <a:cubicBezTo>
                  <a:pt x="76231" y="69491"/>
                  <a:pt x="69430" y="80763"/>
                  <a:pt x="62489" y="91891"/>
                </a:cubicBezTo>
                <a:cubicBezTo>
                  <a:pt x="75094" y="97928"/>
                  <a:pt x="80486" y="107550"/>
                  <a:pt x="78665" y="120758"/>
                </a:cubicBezTo>
                <a:cubicBezTo>
                  <a:pt x="76844" y="133965"/>
                  <a:pt x="75707" y="153765"/>
                  <a:pt x="75256" y="180158"/>
                </a:cubicBezTo>
                <a:cubicBezTo>
                  <a:pt x="74804" y="206551"/>
                  <a:pt x="74349" y="224824"/>
                  <a:pt x="73890" y="234977"/>
                </a:cubicBezTo>
                <a:cubicBezTo>
                  <a:pt x="73431" y="245130"/>
                  <a:pt x="71294" y="255011"/>
                  <a:pt x="67480" y="264619"/>
                </a:cubicBezTo>
                <a:cubicBezTo>
                  <a:pt x="63665" y="274227"/>
                  <a:pt x="58481" y="273015"/>
                  <a:pt x="51928" y="260983"/>
                </a:cubicBezTo>
                <a:cubicBezTo>
                  <a:pt x="45374" y="248952"/>
                  <a:pt x="43449" y="238975"/>
                  <a:pt x="46152" y="231052"/>
                </a:cubicBezTo>
                <a:cubicBezTo>
                  <a:pt x="48855" y="223129"/>
                  <a:pt x="51329" y="206878"/>
                  <a:pt x="53573" y="182299"/>
                </a:cubicBezTo>
                <a:cubicBezTo>
                  <a:pt x="55817" y="157720"/>
                  <a:pt x="56280" y="138686"/>
                  <a:pt x="54961" y="125199"/>
                </a:cubicBezTo>
                <a:cubicBezTo>
                  <a:pt x="53641" y="111713"/>
                  <a:pt x="53355" y="104496"/>
                  <a:pt x="54100" y="103549"/>
                </a:cubicBezTo>
                <a:cubicBezTo>
                  <a:pt x="51160" y="109529"/>
                  <a:pt x="46177" y="116495"/>
                  <a:pt x="39151" y="124447"/>
                </a:cubicBezTo>
                <a:cubicBezTo>
                  <a:pt x="32124" y="132398"/>
                  <a:pt x="22982" y="139902"/>
                  <a:pt x="11725" y="146957"/>
                </a:cubicBezTo>
                <a:cubicBezTo>
                  <a:pt x="468" y="154013"/>
                  <a:pt x="-2683" y="153425"/>
                  <a:pt x="2271" y="145193"/>
                </a:cubicBezTo>
                <a:cubicBezTo>
                  <a:pt x="7226" y="136962"/>
                  <a:pt x="12904" y="128232"/>
                  <a:pt x="19307" y="119005"/>
                </a:cubicBezTo>
                <a:cubicBezTo>
                  <a:pt x="25710" y="109777"/>
                  <a:pt x="34501" y="95329"/>
                  <a:pt x="45679" y="75661"/>
                </a:cubicBezTo>
                <a:cubicBezTo>
                  <a:pt x="56857" y="55994"/>
                  <a:pt x="63554" y="42030"/>
                  <a:pt x="65770" y="33770"/>
                </a:cubicBezTo>
                <a:cubicBezTo>
                  <a:pt x="67985" y="25510"/>
                  <a:pt x="68415" y="17727"/>
                  <a:pt x="67060" y="10420"/>
                </a:cubicBezTo>
                <a:cubicBezTo>
                  <a:pt x="65705" y="3114"/>
                  <a:pt x="68598" y="450"/>
                  <a:pt x="75740" y="2429"/>
                </a:cubicBezTo>
                <a:close/>
                <a:moveTo>
                  <a:pt x="922105" y="1"/>
                </a:moveTo>
                <a:cubicBezTo>
                  <a:pt x="923634" y="-4"/>
                  <a:pt x="925511" y="354"/>
                  <a:pt x="927738" y="1074"/>
                </a:cubicBezTo>
                <a:cubicBezTo>
                  <a:pt x="936643" y="3957"/>
                  <a:pt x="943644" y="7301"/>
                  <a:pt x="948742" y="11109"/>
                </a:cubicBezTo>
                <a:cubicBezTo>
                  <a:pt x="953840" y="14916"/>
                  <a:pt x="954970" y="19207"/>
                  <a:pt x="952130" y="23983"/>
                </a:cubicBezTo>
                <a:cubicBezTo>
                  <a:pt x="949291" y="28758"/>
                  <a:pt x="947036" y="33440"/>
                  <a:pt x="945365" y="38029"/>
                </a:cubicBezTo>
                <a:cubicBezTo>
                  <a:pt x="943695" y="42618"/>
                  <a:pt x="937023" y="58105"/>
                  <a:pt x="925350" y="84491"/>
                </a:cubicBezTo>
                <a:cubicBezTo>
                  <a:pt x="938686" y="81953"/>
                  <a:pt x="953095" y="77271"/>
                  <a:pt x="968575" y="70445"/>
                </a:cubicBezTo>
                <a:cubicBezTo>
                  <a:pt x="984055" y="63619"/>
                  <a:pt x="996692" y="63619"/>
                  <a:pt x="1006487" y="70445"/>
                </a:cubicBezTo>
                <a:cubicBezTo>
                  <a:pt x="1016281" y="77271"/>
                  <a:pt x="1014922" y="82921"/>
                  <a:pt x="1002411" y="87395"/>
                </a:cubicBezTo>
                <a:cubicBezTo>
                  <a:pt x="989899" y="91869"/>
                  <a:pt x="975906" y="95605"/>
                  <a:pt x="960433" y="98602"/>
                </a:cubicBezTo>
                <a:cubicBezTo>
                  <a:pt x="970342" y="102244"/>
                  <a:pt x="974368" y="106206"/>
                  <a:pt x="972511" y="110486"/>
                </a:cubicBezTo>
                <a:cubicBezTo>
                  <a:pt x="970654" y="114767"/>
                  <a:pt x="968163" y="126063"/>
                  <a:pt x="965036" y="144376"/>
                </a:cubicBezTo>
                <a:cubicBezTo>
                  <a:pt x="961910" y="162688"/>
                  <a:pt x="958132" y="177344"/>
                  <a:pt x="953701" y="188343"/>
                </a:cubicBezTo>
                <a:cubicBezTo>
                  <a:pt x="962290" y="198395"/>
                  <a:pt x="972540" y="208936"/>
                  <a:pt x="984450" y="219963"/>
                </a:cubicBezTo>
                <a:cubicBezTo>
                  <a:pt x="996359" y="230991"/>
                  <a:pt x="1005411" y="238053"/>
                  <a:pt x="1011606" y="241151"/>
                </a:cubicBezTo>
                <a:cubicBezTo>
                  <a:pt x="1017801" y="244248"/>
                  <a:pt x="1024097" y="248127"/>
                  <a:pt x="1030492" y="252788"/>
                </a:cubicBezTo>
                <a:cubicBezTo>
                  <a:pt x="1036888" y="257448"/>
                  <a:pt x="1035454" y="260736"/>
                  <a:pt x="1026190" y="262650"/>
                </a:cubicBezTo>
                <a:cubicBezTo>
                  <a:pt x="1016927" y="264565"/>
                  <a:pt x="1007132" y="265522"/>
                  <a:pt x="996807" y="265522"/>
                </a:cubicBezTo>
                <a:cubicBezTo>
                  <a:pt x="985493" y="265522"/>
                  <a:pt x="977125" y="261826"/>
                  <a:pt x="971705" y="254433"/>
                </a:cubicBezTo>
                <a:cubicBezTo>
                  <a:pt x="966284" y="247041"/>
                  <a:pt x="960039" y="237157"/>
                  <a:pt x="952969" y="224781"/>
                </a:cubicBezTo>
                <a:lnTo>
                  <a:pt x="942816" y="206132"/>
                </a:lnTo>
                <a:cubicBezTo>
                  <a:pt x="934915" y="220630"/>
                  <a:pt x="925117" y="232088"/>
                  <a:pt x="913422" y="240506"/>
                </a:cubicBezTo>
                <a:cubicBezTo>
                  <a:pt x="901728" y="248923"/>
                  <a:pt x="889965" y="254297"/>
                  <a:pt x="878135" y="256627"/>
                </a:cubicBezTo>
                <a:cubicBezTo>
                  <a:pt x="866304" y="258958"/>
                  <a:pt x="865264" y="256230"/>
                  <a:pt x="875016" y="248443"/>
                </a:cubicBezTo>
                <a:cubicBezTo>
                  <a:pt x="884767" y="240656"/>
                  <a:pt x="894931" y="231256"/>
                  <a:pt x="905507" y="220243"/>
                </a:cubicBezTo>
                <a:cubicBezTo>
                  <a:pt x="916083" y="209230"/>
                  <a:pt x="923543" y="198840"/>
                  <a:pt x="927888" y="189074"/>
                </a:cubicBezTo>
                <a:cubicBezTo>
                  <a:pt x="915713" y="168654"/>
                  <a:pt x="904937" y="152292"/>
                  <a:pt x="895558" y="139988"/>
                </a:cubicBezTo>
                <a:cubicBezTo>
                  <a:pt x="893192" y="143143"/>
                  <a:pt x="890979" y="145306"/>
                  <a:pt x="888919" y="146479"/>
                </a:cubicBezTo>
                <a:lnTo>
                  <a:pt x="884217" y="146925"/>
                </a:lnTo>
                <a:lnTo>
                  <a:pt x="893310" y="151474"/>
                </a:lnTo>
                <a:cubicBezTo>
                  <a:pt x="899369" y="155332"/>
                  <a:pt x="899860" y="160337"/>
                  <a:pt x="894784" y="166489"/>
                </a:cubicBezTo>
                <a:cubicBezTo>
                  <a:pt x="889707" y="172640"/>
                  <a:pt x="885498" y="182105"/>
                  <a:pt x="882157" y="194882"/>
                </a:cubicBezTo>
                <a:cubicBezTo>
                  <a:pt x="888453" y="204547"/>
                  <a:pt x="886954" y="209961"/>
                  <a:pt x="877662" y="211122"/>
                </a:cubicBezTo>
                <a:cubicBezTo>
                  <a:pt x="868369" y="212284"/>
                  <a:pt x="853434" y="214923"/>
                  <a:pt x="832856" y="219038"/>
                </a:cubicBezTo>
                <a:cubicBezTo>
                  <a:pt x="830346" y="227528"/>
                  <a:pt x="827180" y="230557"/>
                  <a:pt x="823359" y="228126"/>
                </a:cubicBezTo>
                <a:cubicBezTo>
                  <a:pt x="819537" y="225696"/>
                  <a:pt x="816282" y="220221"/>
                  <a:pt x="813593" y="211703"/>
                </a:cubicBezTo>
                <a:cubicBezTo>
                  <a:pt x="810904" y="203185"/>
                  <a:pt x="808402" y="194760"/>
                  <a:pt x="806086" y="186429"/>
                </a:cubicBezTo>
                <a:cubicBezTo>
                  <a:pt x="803770" y="178097"/>
                  <a:pt x="801443" y="170497"/>
                  <a:pt x="799106" y="163628"/>
                </a:cubicBezTo>
                <a:cubicBezTo>
                  <a:pt x="796768" y="156759"/>
                  <a:pt x="798722" y="153797"/>
                  <a:pt x="804967" y="154744"/>
                </a:cubicBezTo>
                <a:cubicBezTo>
                  <a:pt x="811213" y="155690"/>
                  <a:pt x="815525" y="156368"/>
                  <a:pt x="817906" y="156777"/>
                </a:cubicBezTo>
                <a:cubicBezTo>
                  <a:pt x="820286" y="157185"/>
                  <a:pt x="825492" y="156766"/>
                  <a:pt x="833522" y="155518"/>
                </a:cubicBezTo>
                <a:cubicBezTo>
                  <a:pt x="835243" y="132373"/>
                  <a:pt x="836555" y="117753"/>
                  <a:pt x="837459" y="111659"/>
                </a:cubicBezTo>
                <a:cubicBezTo>
                  <a:pt x="830432" y="113451"/>
                  <a:pt x="823524" y="114111"/>
                  <a:pt x="816734" y="113638"/>
                </a:cubicBezTo>
                <a:cubicBezTo>
                  <a:pt x="809944" y="113164"/>
                  <a:pt x="804501" y="111275"/>
                  <a:pt x="800407" y="107970"/>
                </a:cubicBezTo>
                <a:cubicBezTo>
                  <a:pt x="796313" y="104664"/>
                  <a:pt x="798138" y="101750"/>
                  <a:pt x="805882" y="99226"/>
                </a:cubicBezTo>
                <a:cubicBezTo>
                  <a:pt x="813625" y="96702"/>
                  <a:pt x="824596" y="93468"/>
                  <a:pt x="838792" y="89525"/>
                </a:cubicBezTo>
                <a:lnTo>
                  <a:pt x="838792" y="44073"/>
                </a:lnTo>
                <a:cubicBezTo>
                  <a:pt x="838792" y="35856"/>
                  <a:pt x="837219" y="27941"/>
                  <a:pt x="834071" y="20326"/>
                </a:cubicBezTo>
                <a:cubicBezTo>
                  <a:pt x="830923" y="12711"/>
                  <a:pt x="832275" y="9381"/>
                  <a:pt x="838126" y="10334"/>
                </a:cubicBezTo>
                <a:cubicBezTo>
                  <a:pt x="843976" y="11288"/>
                  <a:pt x="851878" y="13837"/>
                  <a:pt x="861830" y="17981"/>
                </a:cubicBezTo>
                <a:cubicBezTo>
                  <a:pt x="871782" y="22126"/>
                  <a:pt x="875156" y="27302"/>
                  <a:pt x="871951" y="33512"/>
                </a:cubicBezTo>
                <a:cubicBezTo>
                  <a:pt x="868746" y="39721"/>
                  <a:pt x="865401" y="56263"/>
                  <a:pt x="861916" y="83136"/>
                </a:cubicBezTo>
                <a:cubicBezTo>
                  <a:pt x="866419" y="81344"/>
                  <a:pt x="872248" y="79547"/>
                  <a:pt x="879404" y="77748"/>
                </a:cubicBezTo>
                <a:cubicBezTo>
                  <a:pt x="886560" y="75948"/>
                  <a:pt x="892633" y="77845"/>
                  <a:pt x="897623" y="83437"/>
                </a:cubicBezTo>
                <a:cubicBezTo>
                  <a:pt x="902614" y="89030"/>
                  <a:pt x="899720" y="93963"/>
                  <a:pt x="888944" y="98236"/>
                </a:cubicBezTo>
                <a:cubicBezTo>
                  <a:pt x="878167" y="102510"/>
                  <a:pt x="868613" y="105786"/>
                  <a:pt x="860281" y="108067"/>
                </a:cubicBezTo>
                <a:cubicBezTo>
                  <a:pt x="859493" y="118262"/>
                  <a:pt x="857786" y="132000"/>
                  <a:pt x="855162" y="149280"/>
                </a:cubicBezTo>
                <a:cubicBezTo>
                  <a:pt x="856123" y="148778"/>
                  <a:pt x="858431" y="147079"/>
                  <a:pt x="862088" y="144182"/>
                </a:cubicBezTo>
                <a:cubicBezTo>
                  <a:pt x="865745" y="141286"/>
                  <a:pt x="870348" y="140812"/>
                  <a:pt x="875898" y="142763"/>
                </a:cubicBezTo>
                <a:lnTo>
                  <a:pt x="882874" y="146253"/>
                </a:lnTo>
                <a:lnTo>
                  <a:pt x="880945" y="141714"/>
                </a:lnTo>
                <a:cubicBezTo>
                  <a:pt x="881194" y="138986"/>
                  <a:pt x="882444" y="135299"/>
                  <a:pt x="884695" y="130652"/>
                </a:cubicBezTo>
                <a:cubicBezTo>
                  <a:pt x="889198" y="121360"/>
                  <a:pt x="894838" y="108554"/>
                  <a:pt x="901613" y="92235"/>
                </a:cubicBezTo>
                <a:cubicBezTo>
                  <a:pt x="908389" y="75916"/>
                  <a:pt x="913336" y="60285"/>
                  <a:pt x="916455" y="45342"/>
                </a:cubicBezTo>
                <a:cubicBezTo>
                  <a:pt x="919574" y="30400"/>
                  <a:pt x="920008" y="18566"/>
                  <a:pt x="917757" y="9840"/>
                </a:cubicBezTo>
                <a:cubicBezTo>
                  <a:pt x="916068" y="3295"/>
                  <a:pt x="917517" y="15"/>
                  <a:pt x="922105" y="1"/>
                </a:cubicBezTo>
                <a:close/>
                <a:moveTo>
                  <a:pt x="207730" y="1"/>
                </a:moveTo>
                <a:cubicBezTo>
                  <a:pt x="209259" y="-4"/>
                  <a:pt x="211136" y="354"/>
                  <a:pt x="213363" y="1074"/>
                </a:cubicBezTo>
                <a:cubicBezTo>
                  <a:pt x="222268" y="3957"/>
                  <a:pt x="229269" y="7301"/>
                  <a:pt x="234367" y="11109"/>
                </a:cubicBezTo>
                <a:cubicBezTo>
                  <a:pt x="239465" y="14916"/>
                  <a:pt x="240595" y="19207"/>
                  <a:pt x="237755" y="23983"/>
                </a:cubicBezTo>
                <a:cubicBezTo>
                  <a:pt x="234916" y="28758"/>
                  <a:pt x="232661" y="33440"/>
                  <a:pt x="230990" y="38029"/>
                </a:cubicBezTo>
                <a:cubicBezTo>
                  <a:pt x="229320" y="42618"/>
                  <a:pt x="222648" y="58105"/>
                  <a:pt x="210975" y="84491"/>
                </a:cubicBezTo>
                <a:cubicBezTo>
                  <a:pt x="224311" y="81953"/>
                  <a:pt x="238720" y="77271"/>
                  <a:pt x="254200" y="70445"/>
                </a:cubicBezTo>
                <a:cubicBezTo>
                  <a:pt x="269680" y="63619"/>
                  <a:pt x="282317" y="63619"/>
                  <a:pt x="292112" y="70445"/>
                </a:cubicBezTo>
                <a:cubicBezTo>
                  <a:pt x="301906" y="77271"/>
                  <a:pt x="300547" y="82921"/>
                  <a:pt x="288036" y="87395"/>
                </a:cubicBezTo>
                <a:cubicBezTo>
                  <a:pt x="275524" y="91869"/>
                  <a:pt x="261531" y="95605"/>
                  <a:pt x="246058" y="98602"/>
                </a:cubicBezTo>
                <a:cubicBezTo>
                  <a:pt x="255967" y="102244"/>
                  <a:pt x="259993" y="106206"/>
                  <a:pt x="258136" y="110486"/>
                </a:cubicBezTo>
                <a:cubicBezTo>
                  <a:pt x="256279" y="114767"/>
                  <a:pt x="253788" y="126063"/>
                  <a:pt x="250661" y="144376"/>
                </a:cubicBezTo>
                <a:cubicBezTo>
                  <a:pt x="247535" y="162688"/>
                  <a:pt x="243757" y="177344"/>
                  <a:pt x="239326" y="188343"/>
                </a:cubicBezTo>
                <a:cubicBezTo>
                  <a:pt x="247915" y="198395"/>
                  <a:pt x="258165" y="208936"/>
                  <a:pt x="270075" y="219963"/>
                </a:cubicBezTo>
                <a:cubicBezTo>
                  <a:pt x="281984" y="230991"/>
                  <a:pt x="291036" y="238053"/>
                  <a:pt x="297231" y="241151"/>
                </a:cubicBezTo>
                <a:cubicBezTo>
                  <a:pt x="303426" y="244248"/>
                  <a:pt x="309722" y="248127"/>
                  <a:pt x="316117" y="252788"/>
                </a:cubicBezTo>
                <a:cubicBezTo>
                  <a:pt x="322513" y="257448"/>
                  <a:pt x="321079" y="260736"/>
                  <a:pt x="311815" y="262650"/>
                </a:cubicBezTo>
                <a:cubicBezTo>
                  <a:pt x="302551" y="264565"/>
                  <a:pt x="292757" y="265522"/>
                  <a:pt x="282432" y="265522"/>
                </a:cubicBezTo>
                <a:cubicBezTo>
                  <a:pt x="271118" y="265522"/>
                  <a:pt x="262750" y="261826"/>
                  <a:pt x="257330" y="254433"/>
                </a:cubicBezTo>
                <a:cubicBezTo>
                  <a:pt x="251909" y="247041"/>
                  <a:pt x="245664" y="237157"/>
                  <a:pt x="238594" y="224781"/>
                </a:cubicBezTo>
                <a:lnTo>
                  <a:pt x="228441" y="206132"/>
                </a:lnTo>
                <a:cubicBezTo>
                  <a:pt x="220540" y="220630"/>
                  <a:pt x="210742" y="232088"/>
                  <a:pt x="199047" y="240506"/>
                </a:cubicBezTo>
                <a:cubicBezTo>
                  <a:pt x="187353" y="248923"/>
                  <a:pt x="175590" y="254297"/>
                  <a:pt x="163760" y="256627"/>
                </a:cubicBezTo>
                <a:cubicBezTo>
                  <a:pt x="151929" y="258958"/>
                  <a:pt x="150889" y="256230"/>
                  <a:pt x="160641" y="248443"/>
                </a:cubicBezTo>
                <a:cubicBezTo>
                  <a:pt x="170392" y="240656"/>
                  <a:pt x="180556" y="231256"/>
                  <a:pt x="191132" y="220243"/>
                </a:cubicBezTo>
                <a:cubicBezTo>
                  <a:pt x="201708" y="209230"/>
                  <a:pt x="209168" y="198840"/>
                  <a:pt x="213513" y="189074"/>
                </a:cubicBezTo>
                <a:cubicBezTo>
                  <a:pt x="201338" y="168654"/>
                  <a:pt x="190562" y="152292"/>
                  <a:pt x="181183" y="139988"/>
                </a:cubicBezTo>
                <a:cubicBezTo>
                  <a:pt x="178817" y="143143"/>
                  <a:pt x="176604" y="145306"/>
                  <a:pt x="174545" y="146479"/>
                </a:cubicBezTo>
                <a:lnTo>
                  <a:pt x="169842" y="146925"/>
                </a:lnTo>
                <a:lnTo>
                  <a:pt x="178935" y="151474"/>
                </a:lnTo>
                <a:cubicBezTo>
                  <a:pt x="184994" y="155332"/>
                  <a:pt x="185485" y="160337"/>
                  <a:pt x="180409" y="166489"/>
                </a:cubicBezTo>
                <a:cubicBezTo>
                  <a:pt x="175332" y="172640"/>
                  <a:pt x="171123" y="182105"/>
                  <a:pt x="167782" y="194882"/>
                </a:cubicBezTo>
                <a:cubicBezTo>
                  <a:pt x="174078" y="204547"/>
                  <a:pt x="172579" y="209961"/>
                  <a:pt x="163287" y="211122"/>
                </a:cubicBezTo>
                <a:cubicBezTo>
                  <a:pt x="153994" y="212284"/>
                  <a:pt x="139059" y="214923"/>
                  <a:pt x="118481" y="219038"/>
                </a:cubicBezTo>
                <a:cubicBezTo>
                  <a:pt x="115971" y="227528"/>
                  <a:pt x="112805" y="230557"/>
                  <a:pt x="108984" y="228126"/>
                </a:cubicBezTo>
                <a:cubicBezTo>
                  <a:pt x="105162" y="225696"/>
                  <a:pt x="101907" y="220221"/>
                  <a:pt x="99218" y="211703"/>
                </a:cubicBezTo>
                <a:cubicBezTo>
                  <a:pt x="96529" y="203185"/>
                  <a:pt x="94027" y="194760"/>
                  <a:pt x="91711" y="186429"/>
                </a:cubicBezTo>
                <a:cubicBezTo>
                  <a:pt x="89395" y="178097"/>
                  <a:pt x="87068" y="170497"/>
                  <a:pt x="84731" y="163628"/>
                </a:cubicBezTo>
                <a:cubicBezTo>
                  <a:pt x="82393" y="156759"/>
                  <a:pt x="84347" y="153797"/>
                  <a:pt x="90592" y="154744"/>
                </a:cubicBezTo>
                <a:cubicBezTo>
                  <a:pt x="96838" y="155690"/>
                  <a:pt x="101150" y="156368"/>
                  <a:pt x="103531" y="156777"/>
                </a:cubicBezTo>
                <a:cubicBezTo>
                  <a:pt x="105911" y="157185"/>
                  <a:pt x="111117" y="156766"/>
                  <a:pt x="119147" y="155518"/>
                </a:cubicBezTo>
                <a:cubicBezTo>
                  <a:pt x="120868" y="132373"/>
                  <a:pt x="122180" y="117753"/>
                  <a:pt x="123084" y="111659"/>
                </a:cubicBezTo>
                <a:cubicBezTo>
                  <a:pt x="116057" y="113451"/>
                  <a:pt x="109149" y="114111"/>
                  <a:pt x="102359" y="113638"/>
                </a:cubicBezTo>
                <a:cubicBezTo>
                  <a:pt x="95568" y="113164"/>
                  <a:pt x="90126" y="111275"/>
                  <a:pt x="86032" y="107970"/>
                </a:cubicBezTo>
                <a:cubicBezTo>
                  <a:pt x="81938" y="104664"/>
                  <a:pt x="83763" y="101750"/>
                  <a:pt x="91507" y="99226"/>
                </a:cubicBezTo>
                <a:cubicBezTo>
                  <a:pt x="99250" y="96702"/>
                  <a:pt x="110221" y="93468"/>
                  <a:pt x="124417" y="89525"/>
                </a:cubicBezTo>
                <a:lnTo>
                  <a:pt x="124417" y="44073"/>
                </a:lnTo>
                <a:cubicBezTo>
                  <a:pt x="124417" y="35856"/>
                  <a:pt x="122844" y="27941"/>
                  <a:pt x="119696" y="20326"/>
                </a:cubicBezTo>
                <a:cubicBezTo>
                  <a:pt x="116548" y="12711"/>
                  <a:pt x="117900" y="9381"/>
                  <a:pt x="123751" y="10334"/>
                </a:cubicBezTo>
                <a:cubicBezTo>
                  <a:pt x="129601" y="11288"/>
                  <a:pt x="137503" y="13837"/>
                  <a:pt x="147455" y="17981"/>
                </a:cubicBezTo>
                <a:cubicBezTo>
                  <a:pt x="157407" y="22126"/>
                  <a:pt x="160781" y="27302"/>
                  <a:pt x="157576" y="33512"/>
                </a:cubicBezTo>
                <a:cubicBezTo>
                  <a:pt x="154371" y="39721"/>
                  <a:pt x="151026" y="56263"/>
                  <a:pt x="147541" y="83136"/>
                </a:cubicBezTo>
                <a:cubicBezTo>
                  <a:pt x="152044" y="81344"/>
                  <a:pt x="157873" y="79547"/>
                  <a:pt x="165029" y="77748"/>
                </a:cubicBezTo>
                <a:cubicBezTo>
                  <a:pt x="172185" y="75948"/>
                  <a:pt x="178258" y="77845"/>
                  <a:pt x="183248" y="83437"/>
                </a:cubicBezTo>
                <a:cubicBezTo>
                  <a:pt x="188239" y="89030"/>
                  <a:pt x="185345" y="93963"/>
                  <a:pt x="174569" y="98236"/>
                </a:cubicBezTo>
                <a:cubicBezTo>
                  <a:pt x="163792" y="102510"/>
                  <a:pt x="154238" y="105786"/>
                  <a:pt x="145906" y="108067"/>
                </a:cubicBezTo>
                <a:cubicBezTo>
                  <a:pt x="145118" y="118262"/>
                  <a:pt x="143411" y="132000"/>
                  <a:pt x="140787" y="149280"/>
                </a:cubicBezTo>
                <a:cubicBezTo>
                  <a:pt x="141748" y="148778"/>
                  <a:pt x="144056" y="147079"/>
                  <a:pt x="147713" y="144182"/>
                </a:cubicBezTo>
                <a:cubicBezTo>
                  <a:pt x="151370" y="141286"/>
                  <a:pt x="155973" y="140812"/>
                  <a:pt x="161523" y="142763"/>
                </a:cubicBezTo>
                <a:lnTo>
                  <a:pt x="168499" y="146253"/>
                </a:lnTo>
                <a:lnTo>
                  <a:pt x="166570" y="141714"/>
                </a:lnTo>
                <a:cubicBezTo>
                  <a:pt x="166819" y="138986"/>
                  <a:pt x="168069" y="135299"/>
                  <a:pt x="170320" y="130652"/>
                </a:cubicBezTo>
                <a:cubicBezTo>
                  <a:pt x="174823" y="121360"/>
                  <a:pt x="180463" y="108554"/>
                  <a:pt x="187238" y="92235"/>
                </a:cubicBezTo>
                <a:cubicBezTo>
                  <a:pt x="194014" y="75916"/>
                  <a:pt x="198961" y="60285"/>
                  <a:pt x="202080" y="45342"/>
                </a:cubicBezTo>
                <a:cubicBezTo>
                  <a:pt x="205199" y="30400"/>
                  <a:pt x="205633" y="18566"/>
                  <a:pt x="203382" y="9840"/>
                </a:cubicBezTo>
                <a:cubicBezTo>
                  <a:pt x="201693" y="3295"/>
                  <a:pt x="203142" y="15"/>
                  <a:pt x="20773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51220" y="2559678"/>
            <a:ext cx="6984733" cy="1531824"/>
          </a:xfrm>
          <a:custGeom>
            <a:avLst/>
            <a:gdLst/>
            <a:ahLst/>
            <a:cxnLst/>
            <a:rect l="l" t="t" r="r" b="b"/>
            <a:pathLst>
              <a:path w="6984733" h="1531824">
                <a:moveTo>
                  <a:pt x="6822610" y="1432960"/>
                </a:moveTo>
                <a:lnTo>
                  <a:pt x="6984733" y="1432960"/>
                </a:lnTo>
                <a:lnTo>
                  <a:pt x="6984733" y="1461440"/>
                </a:lnTo>
                <a:lnTo>
                  <a:pt x="6822610" y="1461440"/>
                </a:lnTo>
                <a:close/>
                <a:moveTo>
                  <a:pt x="4850935" y="1432960"/>
                </a:moveTo>
                <a:lnTo>
                  <a:pt x="5013059" y="1432960"/>
                </a:lnTo>
                <a:lnTo>
                  <a:pt x="5013059" y="1461440"/>
                </a:lnTo>
                <a:lnTo>
                  <a:pt x="4850935" y="1461440"/>
                </a:lnTo>
                <a:close/>
                <a:moveTo>
                  <a:pt x="2879260" y="1432960"/>
                </a:moveTo>
                <a:lnTo>
                  <a:pt x="3041384" y="1432960"/>
                </a:lnTo>
                <a:lnTo>
                  <a:pt x="3041384" y="1461440"/>
                </a:lnTo>
                <a:lnTo>
                  <a:pt x="2879260" y="1461440"/>
                </a:lnTo>
                <a:close/>
                <a:moveTo>
                  <a:pt x="907586" y="1432960"/>
                </a:moveTo>
                <a:lnTo>
                  <a:pt x="1069709" y="1432960"/>
                </a:lnTo>
                <a:lnTo>
                  <a:pt x="1069709" y="1461440"/>
                </a:lnTo>
                <a:lnTo>
                  <a:pt x="907586" y="1461440"/>
                </a:lnTo>
                <a:close/>
                <a:moveTo>
                  <a:pt x="259617" y="1420882"/>
                </a:moveTo>
                <a:cubicBezTo>
                  <a:pt x="248890" y="1421750"/>
                  <a:pt x="240082" y="1425428"/>
                  <a:pt x="233192" y="1431917"/>
                </a:cubicBezTo>
                <a:cubicBezTo>
                  <a:pt x="226302" y="1438406"/>
                  <a:pt x="222641" y="1446677"/>
                  <a:pt x="222211" y="1456729"/>
                </a:cubicBezTo>
                <a:cubicBezTo>
                  <a:pt x="221795" y="1466767"/>
                  <a:pt x="223462" y="1475533"/>
                  <a:pt x="227212" y="1483026"/>
                </a:cubicBezTo>
                <a:cubicBezTo>
                  <a:pt x="230962" y="1490518"/>
                  <a:pt x="237691" y="1495064"/>
                  <a:pt x="247399" y="1496663"/>
                </a:cubicBezTo>
                <a:cubicBezTo>
                  <a:pt x="257107" y="1498262"/>
                  <a:pt x="267267" y="1498047"/>
                  <a:pt x="277879" y="1496018"/>
                </a:cubicBezTo>
                <a:cubicBezTo>
                  <a:pt x="288491" y="1493989"/>
                  <a:pt x="295916" y="1488346"/>
                  <a:pt x="300153" y="1479089"/>
                </a:cubicBezTo>
                <a:cubicBezTo>
                  <a:pt x="304391" y="1469833"/>
                  <a:pt x="305878" y="1460691"/>
                  <a:pt x="304617" y="1451664"/>
                </a:cubicBezTo>
                <a:cubicBezTo>
                  <a:pt x="303355" y="1442636"/>
                  <a:pt x="298221" y="1435033"/>
                  <a:pt x="289215" y="1428852"/>
                </a:cubicBezTo>
                <a:cubicBezTo>
                  <a:pt x="280210" y="1422671"/>
                  <a:pt x="270344" y="1420015"/>
                  <a:pt x="259617" y="1420882"/>
                </a:cubicBezTo>
                <a:close/>
                <a:moveTo>
                  <a:pt x="6005773" y="1403255"/>
                </a:moveTo>
                <a:cubicBezTo>
                  <a:pt x="5993024" y="1404961"/>
                  <a:pt x="5983753" y="1411185"/>
                  <a:pt x="5977960" y="1421926"/>
                </a:cubicBezTo>
                <a:cubicBezTo>
                  <a:pt x="5972167" y="1432666"/>
                  <a:pt x="5969704" y="1444268"/>
                  <a:pt x="5970571" y="1456729"/>
                </a:cubicBezTo>
                <a:cubicBezTo>
                  <a:pt x="5971439" y="1469191"/>
                  <a:pt x="5975637" y="1479394"/>
                  <a:pt x="5983166" y="1487339"/>
                </a:cubicBezTo>
                <a:cubicBezTo>
                  <a:pt x="5990694" y="1495283"/>
                  <a:pt x="6000456" y="1499449"/>
                  <a:pt x="6012452" y="1499836"/>
                </a:cubicBezTo>
                <a:cubicBezTo>
                  <a:pt x="6024447" y="1500223"/>
                  <a:pt x="6034618" y="1496036"/>
                  <a:pt x="6042964" y="1487274"/>
                </a:cubicBezTo>
                <a:cubicBezTo>
                  <a:pt x="6051310" y="1478512"/>
                  <a:pt x="6055483" y="1465183"/>
                  <a:pt x="6055483" y="1447286"/>
                </a:cubicBezTo>
                <a:cubicBezTo>
                  <a:pt x="6055483" y="1429390"/>
                  <a:pt x="6050385" y="1417150"/>
                  <a:pt x="6040189" y="1410568"/>
                </a:cubicBezTo>
                <a:cubicBezTo>
                  <a:pt x="6029994" y="1403986"/>
                  <a:pt x="6018522" y="1401548"/>
                  <a:pt x="6005773" y="1403255"/>
                </a:cubicBezTo>
                <a:close/>
                <a:moveTo>
                  <a:pt x="6822610" y="1350619"/>
                </a:moveTo>
                <a:lnTo>
                  <a:pt x="6984733" y="1350619"/>
                </a:lnTo>
                <a:lnTo>
                  <a:pt x="6984733" y="1379099"/>
                </a:lnTo>
                <a:lnTo>
                  <a:pt x="6822610" y="1379099"/>
                </a:lnTo>
                <a:close/>
                <a:moveTo>
                  <a:pt x="4850935" y="1350619"/>
                </a:moveTo>
                <a:lnTo>
                  <a:pt x="5013059" y="1350619"/>
                </a:lnTo>
                <a:lnTo>
                  <a:pt x="5013059" y="1379099"/>
                </a:lnTo>
                <a:lnTo>
                  <a:pt x="4850935" y="1379099"/>
                </a:lnTo>
                <a:close/>
                <a:moveTo>
                  <a:pt x="2879260" y="1350619"/>
                </a:moveTo>
                <a:lnTo>
                  <a:pt x="3041384" y="1350619"/>
                </a:lnTo>
                <a:lnTo>
                  <a:pt x="3041384" y="1379099"/>
                </a:lnTo>
                <a:lnTo>
                  <a:pt x="2879260" y="1379099"/>
                </a:lnTo>
                <a:close/>
                <a:moveTo>
                  <a:pt x="907586" y="1350619"/>
                </a:moveTo>
                <a:lnTo>
                  <a:pt x="1069709" y="1350619"/>
                </a:lnTo>
                <a:lnTo>
                  <a:pt x="1069709" y="1379099"/>
                </a:lnTo>
                <a:lnTo>
                  <a:pt x="907586" y="1379099"/>
                </a:lnTo>
                <a:close/>
                <a:moveTo>
                  <a:pt x="2266113" y="1346704"/>
                </a:moveTo>
                <a:lnTo>
                  <a:pt x="2198786" y="1446447"/>
                </a:lnTo>
                <a:lnTo>
                  <a:pt x="2266113" y="1446447"/>
                </a:lnTo>
                <a:close/>
                <a:moveTo>
                  <a:pt x="646863" y="1346704"/>
                </a:moveTo>
                <a:lnTo>
                  <a:pt x="579536" y="1446447"/>
                </a:lnTo>
                <a:lnTo>
                  <a:pt x="646863" y="1446447"/>
                </a:lnTo>
                <a:close/>
                <a:moveTo>
                  <a:pt x="103938" y="1346704"/>
                </a:moveTo>
                <a:lnTo>
                  <a:pt x="36611" y="1446447"/>
                </a:lnTo>
                <a:lnTo>
                  <a:pt x="103938" y="1446447"/>
                </a:lnTo>
                <a:close/>
                <a:moveTo>
                  <a:pt x="6355354" y="1326312"/>
                </a:moveTo>
                <a:lnTo>
                  <a:pt x="6386544" y="1326312"/>
                </a:lnTo>
                <a:lnTo>
                  <a:pt x="6386544" y="1392457"/>
                </a:lnTo>
                <a:lnTo>
                  <a:pt x="6452689" y="1392457"/>
                </a:lnTo>
                <a:lnTo>
                  <a:pt x="6452689" y="1420936"/>
                </a:lnTo>
                <a:lnTo>
                  <a:pt x="6386544" y="1420936"/>
                </a:lnTo>
                <a:lnTo>
                  <a:pt x="6386544" y="1487080"/>
                </a:lnTo>
                <a:lnTo>
                  <a:pt x="6355354" y="1487080"/>
                </a:lnTo>
                <a:lnTo>
                  <a:pt x="6355354" y="1420936"/>
                </a:lnTo>
                <a:lnTo>
                  <a:pt x="6289210" y="1420936"/>
                </a:lnTo>
                <a:lnTo>
                  <a:pt x="6289210" y="1392457"/>
                </a:lnTo>
                <a:lnTo>
                  <a:pt x="6355354" y="1392457"/>
                </a:lnTo>
                <a:close/>
                <a:moveTo>
                  <a:pt x="4383680" y="1326312"/>
                </a:moveTo>
                <a:lnTo>
                  <a:pt x="4414870" y="1326312"/>
                </a:lnTo>
                <a:lnTo>
                  <a:pt x="4414870" y="1392457"/>
                </a:lnTo>
                <a:lnTo>
                  <a:pt x="4481014" y="1392457"/>
                </a:lnTo>
                <a:lnTo>
                  <a:pt x="4481014" y="1420936"/>
                </a:lnTo>
                <a:lnTo>
                  <a:pt x="4414870" y="1420936"/>
                </a:lnTo>
                <a:lnTo>
                  <a:pt x="4414870" y="1487080"/>
                </a:lnTo>
                <a:lnTo>
                  <a:pt x="4383680" y="1487080"/>
                </a:lnTo>
                <a:lnTo>
                  <a:pt x="4383680" y="1420936"/>
                </a:lnTo>
                <a:lnTo>
                  <a:pt x="4317536" y="1420936"/>
                </a:lnTo>
                <a:lnTo>
                  <a:pt x="4317536" y="1392457"/>
                </a:lnTo>
                <a:lnTo>
                  <a:pt x="4383680" y="1392457"/>
                </a:lnTo>
                <a:close/>
                <a:moveTo>
                  <a:pt x="2412005" y="1326312"/>
                </a:moveTo>
                <a:lnTo>
                  <a:pt x="2443195" y="1326312"/>
                </a:lnTo>
                <a:lnTo>
                  <a:pt x="2443195" y="1392457"/>
                </a:lnTo>
                <a:lnTo>
                  <a:pt x="2509339" y="1392457"/>
                </a:lnTo>
                <a:lnTo>
                  <a:pt x="2509339" y="1420936"/>
                </a:lnTo>
                <a:lnTo>
                  <a:pt x="2443195" y="1420936"/>
                </a:lnTo>
                <a:lnTo>
                  <a:pt x="2443195" y="1487080"/>
                </a:lnTo>
                <a:lnTo>
                  <a:pt x="2412005" y="1487080"/>
                </a:lnTo>
                <a:lnTo>
                  <a:pt x="2412005" y="1420936"/>
                </a:lnTo>
                <a:lnTo>
                  <a:pt x="2345860" y="1420936"/>
                </a:lnTo>
                <a:lnTo>
                  <a:pt x="2345860" y="1392457"/>
                </a:lnTo>
                <a:lnTo>
                  <a:pt x="2412005" y="1392457"/>
                </a:lnTo>
                <a:close/>
                <a:moveTo>
                  <a:pt x="430805" y="1326312"/>
                </a:moveTo>
                <a:lnTo>
                  <a:pt x="461995" y="1326312"/>
                </a:lnTo>
                <a:lnTo>
                  <a:pt x="461995" y="1392457"/>
                </a:lnTo>
                <a:lnTo>
                  <a:pt x="528139" y="1392457"/>
                </a:lnTo>
                <a:lnTo>
                  <a:pt x="528139" y="1420936"/>
                </a:lnTo>
                <a:lnTo>
                  <a:pt x="461995" y="1420936"/>
                </a:lnTo>
                <a:lnTo>
                  <a:pt x="461995" y="1487080"/>
                </a:lnTo>
                <a:lnTo>
                  <a:pt x="430805" y="1487080"/>
                </a:lnTo>
                <a:lnTo>
                  <a:pt x="430805" y="1420936"/>
                </a:lnTo>
                <a:lnTo>
                  <a:pt x="364661" y="1420936"/>
                </a:lnTo>
                <a:lnTo>
                  <a:pt x="364661" y="1392457"/>
                </a:lnTo>
                <a:lnTo>
                  <a:pt x="430805" y="1392457"/>
                </a:lnTo>
                <a:close/>
                <a:moveTo>
                  <a:pt x="4748968" y="1321064"/>
                </a:moveTo>
                <a:cubicBezTo>
                  <a:pt x="4744264" y="1320160"/>
                  <a:pt x="4738098" y="1321347"/>
                  <a:pt x="4730469" y="1324624"/>
                </a:cubicBezTo>
                <a:cubicBezTo>
                  <a:pt x="4722840" y="1327900"/>
                  <a:pt x="4716724" y="1334544"/>
                  <a:pt x="4712121" y="1344553"/>
                </a:cubicBezTo>
                <a:cubicBezTo>
                  <a:pt x="4707518" y="1354562"/>
                  <a:pt x="4705868" y="1365138"/>
                  <a:pt x="4707173" y="1376281"/>
                </a:cubicBezTo>
                <a:cubicBezTo>
                  <a:pt x="4708479" y="1387423"/>
                  <a:pt x="4713024" y="1396275"/>
                  <a:pt x="4720811" y="1402835"/>
                </a:cubicBezTo>
                <a:cubicBezTo>
                  <a:pt x="4728598" y="1409396"/>
                  <a:pt x="4736815" y="1412490"/>
                  <a:pt x="4745462" y="1412117"/>
                </a:cubicBezTo>
                <a:cubicBezTo>
                  <a:pt x="4754109" y="1411744"/>
                  <a:pt x="4761082" y="1409521"/>
                  <a:pt x="4766381" y="1405449"/>
                </a:cubicBezTo>
                <a:cubicBezTo>
                  <a:pt x="4771679" y="1401376"/>
                  <a:pt x="4776924" y="1394134"/>
                  <a:pt x="4782115" y="1383723"/>
                </a:cubicBezTo>
                <a:cubicBezTo>
                  <a:pt x="4785628" y="1370731"/>
                  <a:pt x="4786546" y="1359883"/>
                  <a:pt x="4784868" y="1351178"/>
                </a:cubicBezTo>
                <a:cubicBezTo>
                  <a:pt x="4783191" y="1342474"/>
                  <a:pt x="4778896" y="1335278"/>
                  <a:pt x="4771984" y="1329593"/>
                </a:cubicBezTo>
                <a:cubicBezTo>
                  <a:pt x="4765072" y="1323907"/>
                  <a:pt x="4757400" y="1321064"/>
                  <a:pt x="4748968" y="1321064"/>
                </a:cubicBezTo>
                <a:close/>
                <a:moveTo>
                  <a:pt x="259058" y="1319655"/>
                </a:moveTo>
                <a:cubicBezTo>
                  <a:pt x="247098" y="1320522"/>
                  <a:pt x="238770" y="1323889"/>
                  <a:pt x="234073" y="1329754"/>
                </a:cubicBezTo>
                <a:cubicBezTo>
                  <a:pt x="229377" y="1335619"/>
                  <a:pt x="227029" y="1342739"/>
                  <a:pt x="227029" y="1351114"/>
                </a:cubicBezTo>
                <a:cubicBezTo>
                  <a:pt x="227029" y="1359474"/>
                  <a:pt x="229890" y="1367329"/>
                  <a:pt x="235611" y="1374678"/>
                </a:cubicBezTo>
                <a:cubicBezTo>
                  <a:pt x="241333" y="1382028"/>
                  <a:pt x="250142" y="1385702"/>
                  <a:pt x="262037" y="1385702"/>
                </a:cubicBezTo>
                <a:cubicBezTo>
                  <a:pt x="273932" y="1385702"/>
                  <a:pt x="282970" y="1382006"/>
                  <a:pt x="289151" y="1374614"/>
                </a:cubicBezTo>
                <a:cubicBezTo>
                  <a:pt x="295331" y="1367221"/>
                  <a:pt x="298210" y="1358384"/>
                  <a:pt x="297787" y="1348102"/>
                </a:cubicBezTo>
                <a:cubicBezTo>
                  <a:pt x="297364" y="1337820"/>
                  <a:pt x="293793" y="1330292"/>
                  <a:pt x="287075" y="1325516"/>
                </a:cubicBezTo>
                <a:cubicBezTo>
                  <a:pt x="280357" y="1320741"/>
                  <a:pt x="271018" y="1318787"/>
                  <a:pt x="259058" y="1319655"/>
                </a:cubicBezTo>
                <a:close/>
                <a:moveTo>
                  <a:pt x="6192437" y="1318988"/>
                </a:moveTo>
                <a:cubicBezTo>
                  <a:pt x="6182679" y="1318565"/>
                  <a:pt x="6173849" y="1323778"/>
                  <a:pt x="6165947" y="1334626"/>
                </a:cubicBezTo>
                <a:cubicBezTo>
                  <a:pt x="6158046" y="1345474"/>
                  <a:pt x="6152769" y="1362995"/>
                  <a:pt x="6150116" y="1387187"/>
                </a:cubicBezTo>
                <a:cubicBezTo>
                  <a:pt x="6147477" y="1411364"/>
                  <a:pt x="6148374" y="1432964"/>
                  <a:pt x="6152805" y="1451986"/>
                </a:cubicBezTo>
                <a:cubicBezTo>
                  <a:pt x="6157236" y="1471009"/>
                  <a:pt x="6164086" y="1484062"/>
                  <a:pt x="6173357" y="1491146"/>
                </a:cubicBezTo>
                <a:cubicBezTo>
                  <a:pt x="6182628" y="1498230"/>
                  <a:pt x="6191936" y="1499718"/>
                  <a:pt x="6201278" y="1495609"/>
                </a:cubicBezTo>
                <a:cubicBezTo>
                  <a:pt x="6210621" y="1491501"/>
                  <a:pt x="6217694" y="1482248"/>
                  <a:pt x="6222498" y="1467850"/>
                </a:cubicBezTo>
                <a:cubicBezTo>
                  <a:pt x="6227302" y="1453453"/>
                  <a:pt x="6229704" y="1437585"/>
                  <a:pt x="6229704" y="1420248"/>
                </a:cubicBezTo>
                <a:cubicBezTo>
                  <a:pt x="6229704" y="1402911"/>
                  <a:pt x="6229044" y="1387197"/>
                  <a:pt x="6227725" y="1373108"/>
                </a:cubicBezTo>
                <a:cubicBezTo>
                  <a:pt x="6226406" y="1359019"/>
                  <a:pt x="6222634" y="1346582"/>
                  <a:pt x="6216411" y="1335798"/>
                </a:cubicBezTo>
                <a:cubicBezTo>
                  <a:pt x="6210187" y="1325015"/>
                  <a:pt x="6202196" y="1319411"/>
                  <a:pt x="6192437" y="1318988"/>
                </a:cubicBezTo>
                <a:close/>
                <a:moveTo>
                  <a:pt x="4220763" y="1318988"/>
                </a:moveTo>
                <a:cubicBezTo>
                  <a:pt x="4211004" y="1318565"/>
                  <a:pt x="4202174" y="1323778"/>
                  <a:pt x="4194273" y="1334626"/>
                </a:cubicBezTo>
                <a:cubicBezTo>
                  <a:pt x="4186371" y="1345474"/>
                  <a:pt x="4181094" y="1362995"/>
                  <a:pt x="4178441" y="1387187"/>
                </a:cubicBezTo>
                <a:cubicBezTo>
                  <a:pt x="4175802" y="1411364"/>
                  <a:pt x="4176699" y="1432964"/>
                  <a:pt x="4181130" y="1451986"/>
                </a:cubicBezTo>
                <a:cubicBezTo>
                  <a:pt x="4185561" y="1471009"/>
                  <a:pt x="4192412" y="1484062"/>
                  <a:pt x="4201683" y="1491146"/>
                </a:cubicBezTo>
                <a:cubicBezTo>
                  <a:pt x="4210954" y="1498230"/>
                  <a:pt x="4220261" y="1499718"/>
                  <a:pt x="4229603" y="1495609"/>
                </a:cubicBezTo>
                <a:cubicBezTo>
                  <a:pt x="4238946" y="1491501"/>
                  <a:pt x="4246020" y="1482248"/>
                  <a:pt x="4250823" y="1467850"/>
                </a:cubicBezTo>
                <a:cubicBezTo>
                  <a:pt x="4255627" y="1453453"/>
                  <a:pt x="4258029" y="1437585"/>
                  <a:pt x="4258029" y="1420248"/>
                </a:cubicBezTo>
                <a:cubicBezTo>
                  <a:pt x="4258029" y="1402911"/>
                  <a:pt x="4257369" y="1387197"/>
                  <a:pt x="4256050" y="1373108"/>
                </a:cubicBezTo>
                <a:cubicBezTo>
                  <a:pt x="4254731" y="1359019"/>
                  <a:pt x="4250959" y="1346582"/>
                  <a:pt x="4244736" y="1335798"/>
                </a:cubicBezTo>
                <a:cubicBezTo>
                  <a:pt x="4238512" y="1325015"/>
                  <a:pt x="4230521" y="1319411"/>
                  <a:pt x="4220763" y="1318988"/>
                </a:cubicBezTo>
                <a:close/>
                <a:moveTo>
                  <a:pt x="2782488" y="1318988"/>
                </a:moveTo>
                <a:cubicBezTo>
                  <a:pt x="2772729" y="1318565"/>
                  <a:pt x="2763899" y="1323778"/>
                  <a:pt x="2755998" y="1334626"/>
                </a:cubicBezTo>
                <a:cubicBezTo>
                  <a:pt x="2748096" y="1345474"/>
                  <a:pt x="2742819" y="1362995"/>
                  <a:pt x="2740166" y="1387187"/>
                </a:cubicBezTo>
                <a:cubicBezTo>
                  <a:pt x="2737528" y="1411364"/>
                  <a:pt x="2738424" y="1432964"/>
                  <a:pt x="2742855" y="1451986"/>
                </a:cubicBezTo>
                <a:cubicBezTo>
                  <a:pt x="2747286" y="1471009"/>
                  <a:pt x="2754137" y="1484062"/>
                  <a:pt x="2763408" y="1491146"/>
                </a:cubicBezTo>
                <a:cubicBezTo>
                  <a:pt x="2772679" y="1498230"/>
                  <a:pt x="2781986" y="1499718"/>
                  <a:pt x="2791328" y="1495609"/>
                </a:cubicBezTo>
                <a:cubicBezTo>
                  <a:pt x="2800671" y="1491501"/>
                  <a:pt x="2807744" y="1482248"/>
                  <a:pt x="2812548" y="1467850"/>
                </a:cubicBezTo>
                <a:cubicBezTo>
                  <a:pt x="2817353" y="1453453"/>
                  <a:pt x="2819754" y="1437585"/>
                  <a:pt x="2819754" y="1420248"/>
                </a:cubicBezTo>
                <a:cubicBezTo>
                  <a:pt x="2819754" y="1402911"/>
                  <a:pt x="2819095" y="1387197"/>
                  <a:pt x="2817775" y="1373108"/>
                </a:cubicBezTo>
                <a:cubicBezTo>
                  <a:pt x="2816456" y="1359019"/>
                  <a:pt x="2812684" y="1346582"/>
                  <a:pt x="2806461" y="1335798"/>
                </a:cubicBezTo>
                <a:cubicBezTo>
                  <a:pt x="2800237" y="1325015"/>
                  <a:pt x="2792246" y="1319411"/>
                  <a:pt x="2782488" y="1318988"/>
                </a:cubicBezTo>
                <a:close/>
                <a:moveTo>
                  <a:pt x="810813" y="1318988"/>
                </a:moveTo>
                <a:cubicBezTo>
                  <a:pt x="801054" y="1318565"/>
                  <a:pt x="792224" y="1323778"/>
                  <a:pt x="784323" y="1334626"/>
                </a:cubicBezTo>
                <a:cubicBezTo>
                  <a:pt x="776421" y="1345474"/>
                  <a:pt x="771144" y="1362995"/>
                  <a:pt x="768491" y="1387187"/>
                </a:cubicBezTo>
                <a:cubicBezTo>
                  <a:pt x="765853" y="1411364"/>
                  <a:pt x="766749" y="1432964"/>
                  <a:pt x="771180" y="1451986"/>
                </a:cubicBezTo>
                <a:cubicBezTo>
                  <a:pt x="775612" y="1471009"/>
                  <a:pt x="782462" y="1484062"/>
                  <a:pt x="791733" y="1491146"/>
                </a:cubicBezTo>
                <a:cubicBezTo>
                  <a:pt x="801004" y="1498230"/>
                  <a:pt x="810311" y="1499718"/>
                  <a:pt x="819654" y="1495609"/>
                </a:cubicBezTo>
                <a:cubicBezTo>
                  <a:pt x="828996" y="1491501"/>
                  <a:pt x="836070" y="1482248"/>
                  <a:pt x="840874" y="1467850"/>
                </a:cubicBezTo>
                <a:cubicBezTo>
                  <a:pt x="845677" y="1453453"/>
                  <a:pt x="848079" y="1437585"/>
                  <a:pt x="848079" y="1420248"/>
                </a:cubicBezTo>
                <a:cubicBezTo>
                  <a:pt x="848079" y="1402911"/>
                  <a:pt x="847420" y="1387197"/>
                  <a:pt x="846100" y="1373108"/>
                </a:cubicBezTo>
                <a:cubicBezTo>
                  <a:pt x="844781" y="1359019"/>
                  <a:pt x="841010" y="1346582"/>
                  <a:pt x="834786" y="1335798"/>
                </a:cubicBezTo>
                <a:cubicBezTo>
                  <a:pt x="828562" y="1325015"/>
                  <a:pt x="820571" y="1319411"/>
                  <a:pt x="810813" y="1318988"/>
                </a:cubicBezTo>
                <a:close/>
                <a:moveTo>
                  <a:pt x="6659248" y="1292584"/>
                </a:moveTo>
                <a:lnTo>
                  <a:pt x="6811949" y="1292584"/>
                </a:lnTo>
                <a:lnTo>
                  <a:pt x="6811949" y="1319429"/>
                </a:lnTo>
                <a:cubicBezTo>
                  <a:pt x="6769460" y="1388119"/>
                  <a:pt x="6741303" y="1457496"/>
                  <a:pt x="6727479" y="1527563"/>
                </a:cubicBezTo>
                <a:lnTo>
                  <a:pt x="6690309" y="1527563"/>
                </a:lnTo>
                <a:cubicBezTo>
                  <a:pt x="6706527" y="1456091"/>
                  <a:pt x="6734871" y="1388154"/>
                  <a:pt x="6775339" y="1323753"/>
                </a:cubicBezTo>
                <a:lnTo>
                  <a:pt x="6659248" y="1323753"/>
                </a:lnTo>
                <a:close/>
                <a:moveTo>
                  <a:pt x="4530088" y="1292584"/>
                </a:moveTo>
                <a:lnTo>
                  <a:pt x="4644437" y="1292584"/>
                </a:lnTo>
                <a:lnTo>
                  <a:pt x="4644437" y="1323753"/>
                </a:lnTo>
                <a:lnTo>
                  <a:pt x="4557298" y="1323753"/>
                </a:lnTo>
                <a:cubicBezTo>
                  <a:pt x="4553154" y="1346267"/>
                  <a:pt x="4548909" y="1362858"/>
                  <a:pt x="4544564" y="1373527"/>
                </a:cubicBezTo>
                <a:cubicBezTo>
                  <a:pt x="4554487" y="1368150"/>
                  <a:pt x="4565723" y="1365701"/>
                  <a:pt x="4578271" y="1366182"/>
                </a:cubicBezTo>
                <a:cubicBezTo>
                  <a:pt x="4590818" y="1366662"/>
                  <a:pt x="4602832" y="1369534"/>
                  <a:pt x="4614311" y="1374797"/>
                </a:cubicBezTo>
                <a:cubicBezTo>
                  <a:pt x="4625791" y="1380059"/>
                  <a:pt x="4634097" y="1387125"/>
                  <a:pt x="4639231" y="1395995"/>
                </a:cubicBezTo>
                <a:cubicBezTo>
                  <a:pt x="4644365" y="1404864"/>
                  <a:pt x="4648086" y="1413676"/>
                  <a:pt x="4650395" y="1422431"/>
                </a:cubicBezTo>
                <a:cubicBezTo>
                  <a:pt x="4652703" y="1431186"/>
                  <a:pt x="4653621" y="1440701"/>
                  <a:pt x="4653148" y="1450975"/>
                </a:cubicBezTo>
                <a:cubicBezTo>
                  <a:pt x="4652675" y="1461250"/>
                  <a:pt x="4650563" y="1471776"/>
                  <a:pt x="4646813" y="1482552"/>
                </a:cubicBezTo>
                <a:cubicBezTo>
                  <a:pt x="4643064" y="1493329"/>
                  <a:pt x="4637353" y="1502317"/>
                  <a:pt x="4629680" y="1509516"/>
                </a:cubicBezTo>
                <a:cubicBezTo>
                  <a:pt x="4622008" y="1516714"/>
                  <a:pt x="4612752" y="1522422"/>
                  <a:pt x="4601911" y="1526638"/>
                </a:cubicBezTo>
                <a:cubicBezTo>
                  <a:pt x="4591069" y="1530854"/>
                  <a:pt x="4578522" y="1532499"/>
                  <a:pt x="4564268" y="1531575"/>
                </a:cubicBezTo>
                <a:cubicBezTo>
                  <a:pt x="4550013" y="1530650"/>
                  <a:pt x="4536455" y="1525423"/>
                  <a:pt x="4523592" y="1515893"/>
                </a:cubicBezTo>
                <a:cubicBezTo>
                  <a:pt x="4510728" y="1506364"/>
                  <a:pt x="4501916" y="1489425"/>
                  <a:pt x="4497155" y="1465075"/>
                </a:cubicBezTo>
                <a:lnTo>
                  <a:pt x="4528711" y="1455869"/>
                </a:lnTo>
                <a:cubicBezTo>
                  <a:pt x="4535293" y="1481437"/>
                  <a:pt x="4545464" y="1495254"/>
                  <a:pt x="4559223" y="1497319"/>
                </a:cubicBezTo>
                <a:cubicBezTo>
                  <a:pt x="4572983" y="1499384"/>
                  <a:pt x="4584154" y="1497943"/>
                  <a:pt x="4592736" y="1492996"/>
                </a:cubicBezTo>
                <a:cubicBezTo>
                  <a:pt x="4601319" y="1488048"/>
                  <a:pt x="4607557" y="1481043"/>
                  <a:pt x="4611450" y="1471980"/>
                </a:cubicBezTo>
                <a:cubicBezTo>
                  <a:pt x="4615344" y="1462917"/>
                  <a:pt x="4617072" y="1452822"/>
                  <a:pt x="4616634" y="1441694"/>
                </a:cubicBezTo>
                <a:cubicBezTo>
                  <a:pt x="4616197" y="1430566"/>
                  <a:pt x="4613315" y="1421313"/>
                  <a:pt x="4607987" y="1413935"/>
                </a:cubicBezTo>
                <a:cubicBezTo>
                  <a:pt x="4602660" y="1406557"/>
                  <a:pt x="4595888" y="1401606"/>
                  <a:pt x="4587671" y="1399082"/>
                </a:cubicBezTo>
                <a:cubicBezTo>
                  <a:pt x="4579454" y="1396558"/>
                  <a:pt x="4570151" y="1396572"/>
                  <a:pt x="4559761" y="1399125"/>
                </a:cubicBezTo>
                <a:cubicBezTo>
                  <a:pt x="4549372" y="1401677"/>
                  <a:pt x="4540398" y="1408052"/>
                  <a:pt x="4532841" y="1418247"/>
                </a:cubicBezTo>
                <a:lnTo>
                  <a:pt x="4503910" y="1414956"/>
                </a:lnTo>
                <a:cubicBezTo>
                  <a:pt x="4505717" y="1406940"/>
                  <a:pt x="4514443" y="1366149"/>
                  <a:pt x="4530088" y="1292584"/>
                </a:cubicBezTo>
                <a:close/>
                <a:moveTo>
                  <a:pt x="2525398" y="1292584"/>
                </a:moveTo>
                <a:lnTo>
                  <a:pt x="2678100" y="1292584"/>
                </a:lnTo>
                <a:lnTo>
                  <a:pt x="2678100" y="1319429"/>
                </a:lnTo>
                <a:cubicBezTo>
                  <a:pt x="2635610" y="1388119"/>
                  <a:pt x="2607453" y="1457496"/>
                  <a:pt x="2593629" y="1527563"/>
                </a:cubicBezTo>
                <a:lnTo>
                  <a:pt x="2556459" y="1527563"/>
                </a:lnTo>
                <a:cubicBezTo>
                  <a:pt x="2572678" y="1456091"/>
                  <a:pt x="2601021" y="1388154"/>
                  <a:pt x="2641489" y="1323753"/>
                </a:cubicBezTo>
                <a:lnTo>
                  <a:pt x="2525398" y="1323753"/>
                </a:lnTo>
                <a:close/>
                <a:moveTo>
                  <a:pt x="6016464" y="1288519"/>
                </a:moveTo>
                <a:lnTo>
                  <a:pt x="6054300" y="1288519"/>
                </a:lnTo>
                <a:lnTo>
                  <a:pt x="5997599" y="1376238"/>
                </a:lnTo>
                <a:cubicBezTo>
                  <a:pt x="6019626" y="1369942"/>
                  <a:pt x="6038303" y="1371280"/>
                  <a:pt x="6053633" y="1380249"/>
                </a:cubicBezTo>
                <a:cubicBezTo>
                  <a:pt x="6068963" y="1389219"/>
                  <a:pt x="6079192" y="1399064"/>
                  <a:pt x="6084318" y="1409783"/>
                </a:cubicBezTo>
                <a:cubicBezTo>
                  <a:pt x="6089445" y="1420502"/>
                  <a:pt x="6092241" y="1432125"/>
                  <a:pt x="6092707" y="1444651"/>
                </a:cubicBezTo>
                <a:cubicBezTo>
                  <a:pt x="6093173" y="1457177"/>
                  <a:pt x="6091283" y="1469571"/>
                  <a:pt x="6087039" y="1481832"/>
                </a:cubicBezTo>
                <a:cubicBezTo>
                  <a:pt x="6082794" y="1494093"/>
                  <a:pt x="6075205" y="1505221"/>
                  <a:pt x="6064270" y="1515216"/>
                </a:cubicBezTo>
                <a:cubicBezTo>
                  <a:pt x="6053336" y="1525211"/>
                  <a:pt x="6038164" y="1530667"/>
                  <a:pt x="6018754" y="1531585"/>
                </a:cubicBezTo>
                <a:cubicBezTo>
                  <a:pt x="5999345" y="1532503"/>
                  <a:pt x="5982735" y="1528929"/>
                  <a:pt x="5968926" y="1520862"/>
                </a:cubicBezTo>
                <a:cubicBezTo>
                  <a:pt x="5955116" y="1512796"/>
                  <a:pt x="5945619" y="1501424"/>
                  <a:pt x="5940435" y="1486747"/>
                </a:cubicBezTo>
                <a:cubicBezTo>
                  <a:pt x="5935251" y="1472070"/>
                  <a:pt x="5933111" y="1458020"/>
                  <a:pt x="5934014" y="1444598"/>
                </a:cubicBezTo>
                <a:cubicBezTo>
                  <a:pt x="5934918" y="1431175"/>
                  <a:pt x="5937392" y="1419979"/>
                  <a:pt x="5941436" y="1411009"/>
                </a:cubicBezTo>
                <a:cubicBezTo>
                  <a:pt x="5945479" y="1402039"/>
                  <a:pt x="5951653" y="1390607"/>
                  <a:pt x="5959956" y="1376711"/>
                </a:cubicBezTo>
                <a:close/>
                <a:moveTo>
                  <a:pt x="2273061" y="1288519"/>
                </a:moveTo>
                <a:lnTo>
                  <a:pt x="2300013" y="1288519"/>
                </a:lnTo>
                <a:lnTo>
                  <a:pt x="2300013" y="1446447"/>
                </a:lnTo>
                <a:lnTo>
                  <a:pt x="2332408" y="1446447"/>
                </a:lnTo>
                <a:lnTo>
                  <a:pt x="2332408" y="1476282"/>
                </a:lnTo>
                <a:lnTo>
                  <a:pt x="2300013" y="1476282"/>
                </a:lnTo>
                <a:lnTo>
                  <a:pt x="2300013" y="1527563"/>
                </a:lnTo>
                <a:lnTo>
                  <a:pt x="2266113" y="1527563"/>
                </a:lnTo>
                <a:lnTo>
                  <a:pt x="2266113" y="1476282"/>
                </a:lnTo>
                <a:lnTo>
                  <a:pt x="2162175" y="1476282"/>
                </a:lnTo>
                <a:lnTo>
                  <a:pt x="2162175" y="1448685"/>
                </a:lnTo>
                <a:close/>
                <a:moveTo>
                  <a:pt x="653811" y="1288519"/>
                </a:moveTo>
                <a:lnTo>
                  <a:pt x="680763" y="1288519"/>
                </a:lnTo>
                <a:lnTo>
                  <a:pt x="680763" y="1446447"/>
                </a:lnTo>
                <a:lnTo>
                  <a:pt x="713158" y="1446447"/>
                </a:lnTo>
                <a:lnTo>
                  <a:pt x="713158" y="1476282"/>
                </a:lnTo>
                <a:lnTo>
                  <a:pt x="680763" y="1476282"/>
                </a:lnTo>
                <a:lnTo>
                  <a:pt x="680763" y="1527563"/>
                </a:lnTo>
                <a:lnTo>
                  <a:pt x="646863" y="1527563"/>
                </a:lnTo>
                <a:lnTo>
                  <a:pt x="646863" y="1476282"/>
                </a:lnTo>
                <a:lnTo>
                  <a:pt x="542926" y="1476282"/>
                </a:lnTo>
                <a:lnTo>
                  <a:pt x="542926" y="1448685"/>
                </a:lnTo>
                <a:close/>
                <a:moveTo>
                  <a:pt x="261972" y="1288519"/>
                </a:moveTo>
                <a:cubicBezTo>
                  <a:pt x="271444" y="1288519"/>
                  <a:pt x="280034" y="1289483"/>
                  <a:pt x="287742" y="1291412"/>
                </a:cubicBezTo>
                <a:cubicBezTo>
                  <a:pt x="295450" y="1293341"/>
                  <a:pt x="303620" y="1297424"/>
                  <a:pt x="312253" y="1303662"/>
                </a:cubicBezTo>
                <a:cubicBezTo>
                  <a:pt x="320886" y="1309900"/>
                  <a:pt x="327062" y="1318648"/>
                  <a:pt x="330784" y="1329905"/>
                </a:cubicBezTo>
                <a:cubicBezTo>
                  <a:pt x="334505" y="1341162"/>
                  <a:pt x="334222" y="1354451"/>
                  <a:pt x="329934" y="1369774"/>
                </a:cubicBezTo>
                <a:cubicBezTo>
                  <a:pt x="325647" y="1385096"/>
                  <a:pt x="315192" y="1395798"/>
                  <a:pt x="298572" y="1401878"/>
                </a:cubicBezTo>
                <a:cubicBezTo>
                  <a:pt x="313156" y="1405062"/>
                  <a:pt x="323775" y="1411644"/>
                  <a:pt x="330429" y="1421625"/>
                </a:cubicBezTo>
                <a:cubicBezTo>
                  <a:pt x="337083" y="1431605"/>
                  <a:pt x="340410" y="1443583"/>
                  <a:pt x="340410" y="1457558"/>
                </a:cubicBezTo>
                <a:cubicBezTo>
                  <a:pt x="340410" y="1471532"/>
                  <a:pt x="338270" y="1482811"/>
                  <a:pt x="333989" y="1491393"/>
                </a:cubicBezTo>
                <a:cubicBezTo>
                  <a:pt x="329709" y="1499976"/>
                  <a:pt x="324908" y="1507160"/>
                  <a:pt x="319588" y="1512947"/>
                </a:cubicBezTo>
                <a:cubicBezTo>
                  <a:pt x="314267" y="1518733"/>
                  <a:pt x="307094" y="1523293"/>
                  <a:pt x="298067" y="1526627"/>
                </a:cubicBezTo>
                <a:cubicBezTo>
                  <a:pt x="289039" y="1529961"/>
                  <a:pt x="277725" y="1531628"/>
                  <a:pt x="264123" y="1531628"/>
                </a:cubicBezTo>
                <a:cubicBezTo>
                  <a:pt x="250522" y="1531628"/>
                  <a:pt x="238741" y="1529965"/>
                  <a:pt x="228782" y="1526638"/>
                </a:cubicBezTo>
                <a:cubicBezTo>
                  <a:pt x="218823" y="1523311"/>
                  <a:pt x="210462" y="1518270"/>
                  <a:pt x="203701" y="1511516"/>
                </a:cubicBezTo>
                <a:cubicBezTo>
                  <a:pt x="196939" y="1504762"/>
                  <a:pt x="192362" y="1496835"/>
                  <a:pt x="189967" y="1487736"/>
                </a:cubicBezTo>
                <a:cubicBezTo>
                  <a:pt x="187572" y="1478638"/>
                  <a:pt x="186375" y="1468531"/>
                  <a:pt x="186375" y="1457418"/>
                </a:cubicBezTo>
                <a:cubicBezTo>
                  <a:pt x="186375" y="1446290"/>
                  <a:pt x="189185" y="1435337"/>
                  <a:pt x="194806" y="1424561"/>
                </a:cubicBezTo>
                <a:cubicBezTo>
                  <a:pt x="200428" y="1413784"/>
                  <a:pt x="209319" y="1405936"/>
                  <a:pt x="221479" y="1401018"/>
                </a:cubicBezTo>
                <a:cubicBezTo>
                  <a:pt x="211312" y="1396443"/>
                  <a:pt x="204278" y="1390008"/>
                  <a:pt x="200377" y="1381712"/>
                </a:cubicBezTo>
                <a:cubicBezTo>
                  <a:pt x="196477" y="1373416"/>
                  <a:pt x="194294" y="1364099"/>
                  <a:pt x="193828" y="1353759"/>
                </a:cubicBezTo>
                <a:cubicBezTo>
                  <a:pt x="193362" y="1343420"/>
                  <a:pt x="194756" y="1334515"/>
                  <a:pt x="198012" y="1327044"/>
                </a:cubicBezTo>
                <a:cubicBezTo>
                  <a:pt x="201267" y="1319572"/>
                  <a:pt x="206229" y="1312503"/>
                  <a:pt x="212897" y="1305835"/>
                </a:cubicBezTo>
                <a:cubicBezTo>
                  <a:pt x="219565" y="1299166"/>
                  <a:pt x="227043" y="1294613"/>
                  <a:pt x="235332" y="1292175"/>
                </a:cubicBezTo>
                <a:cubicBezTo>
                  <a:pt x="243621" y="1289738"/>
                  <a:pt x="252501" y="1288519"/>
                  <a:pt x="261972" y="1288519"/>
                </a:cubicBezTo>
                <a:close/>
                <a:moveTo>
                  <a:pt x="110886" y="1288519"/>
                </a:moveTo>
                <a:lnTo>
                  <a:pt x="137838" y="1288519"/>
                </a:lnTo>
                <a:lnTo>
                  <a:pt x="137838" y="1446447"/>
                </a:lnTo>
                <a:lnTo>
                  <a:pt x="170233" y="1446447"/>
                </a:lnTo>
                <a:lnTo>
                  <a:pt x="170233" y="1476282"/>
                </a:lnTo>
                <a:lnTo>
                  <a:pt x="137838" y="1476282"/>
                </a:lnTo>
                <a:lnTo>
                  <a:pt x="137838" y="1527563"/>
                </a:lnTo>
                <a:lnTo>
                  <a:pt x="103938" y="1527563"/>
                </a:lnTo>
                <a:lnTo>
                  <a:pt x="103938" y="1476282"/>
                </a:lnTo>
                <a:lnTo>
                  <a:pt x="0" y="1476282"/>
                </a:lnTo>
                <a:lnTo>
                  <a:pt x="0" y="1448685"/>
                </a:lnTo>
                <a:close/>
                <a:moveTo>
                  <a:pt x="6568047" y="1287849"/>
                </a:moveTo>
                <a:cubicBezTo>
                  <a:pt x="6575647" y="1288937"/>
                  <a:pt x="6582713" y="1291157"/>
                  <a:pt x="6589245" y="1294509"/>
                </a:cubicBezTo>
                <a:cubicBezTo>
                  <a:pt x="6602309" y="1301213"/>
                  <a:pt x="6611405" y="1310907"/>
                  <a:pt x="6616530" y="1323591"/>
                </a:cubicBezTo>
                <a:cubicBezTo>
                  <a:pt x="6621657" y="1336275"/>
                  <a:pt x="6622331" y="1350253"/>
                  <a:pt x="6618552" y="1365526"/>
                </a:cubicBezTo>
                <a:cubicBezTo>
                  <a:pt x="6614774" y="1380798"/>
                  <a:pt x="6604517" y="1392973"/>
                  <a:pt x="6587782" y="1402050"/>
                </a:cubicBezTo>
                <a:cubicBezTo>
                  <a:pt x="6599785" y="1406180"/>
                  <a:pt x="6609307" y="1413895"/>
                  <a:pt x="6616347" y="1425195"/>
                </a:cubicBezTo>
                <a:cubicBezTo>
                  <a:pt x="6623389" y="1436495"/>
                  <a:pt x="6625741" y="1451330"/>
                  <a:pt x="6623403" y="1469700"/>
                </a:cubicBezTo>
                <a:cubicBezTo>
                  <a:pt x="6621065" y="1488070"/>
                  <a:pt x="6612727" y="1502984"/>
                  <a:pt x="6598387" y="1514442"/>
                </a:cubicBezTo>
                <a:cubicBezTo>
                  <a:pt x="6584046" y="1525899"/>
                  <a:pt x="6567842" y="1531395"/>
                  <a:pt x="6549773" y="1530929"/>
                </a:cubicBezTo>
                <a:cubicBezTo>
                  <a:pt x="6531705" y="1530463"/>
                  <a:pt x="6516006" y="1524759"/>
                  <a:pt x="6502676" y="1513818"/>
                </a:cubicBezTo>
                <a:cubicBezTo>
                  <a:pt x="6489347" y="1502876"/>
                  <a:pt x="6480768" y="1486048"/>
                  <a:pt x="6476939" y="1463333"/>
                </a:cubicBezTo>
                <a:lnTo>
                  <a:pt x="6508495" y="1457224"/>
                </a:lnTo>
                <a:cubicBezTo>
                  <a:pt x="6512597" y="1471062"/>
                  <a:pt x="6518368" y="1481269"/>
                  <a:pt x="6525811" y="1487844"/>
                </a:cubicBezTo>
                <a:cubicBezTo>
                  <a:pt x="6533253" y="1494419"/>
                  <a:pt x="6542305" y="1497735"/>
                  <a:pt x="6552967" y="1497793"/>
                </a:cubicBezTo>
                <a:cubicBezTo>
                  <a:pt x="6563630" y="1497850"/>
                  <a:pt x="6572295" y="1493515"/>
                  <a:pt x="6578963" y="1484790"/>
                </a:cubicBezTo>
                <a:cubicBezTo>
                  <a:pt x="6585631" y="1476064"/>
                  <a:pt x="6588535" y="1466065"/>
                  <a:pt x="6587675" y="1454793"/>
                </a:cubicBezTo>
                <a:cubicBezTo>
                  <a:pt x="6586814" y="1443522"/>
                  <a:pt x="6582495" y="1434810"/>
                  <a:pt x="6574714" y="1428658"/>
                </a:cubicBezTo>
                <a:cubicBezTo>
                  <a:pt x="6566935" y="1422506"/>
                  <a:pt x="6552785" y="1417968"/>
                  <a:pt x="6532264" y="1415042"/>
                </a:cubicBezTo>
                <a:lnTo>
                  <a:pt x="6532264" y="1391489"/>
                </a:lnTo>
                <a:cubicBezTo>
                  <a:pt x="6552369" y="1389581"/>
                  <a:pt x="6566393" y="1384874"/>
                  <a:pt x="6574338" y="1377367"/>
                </a:cubicBezTo>
                <a:cubicBezTo>
                  <a:pt x="6582282" y="1369860"/>
                  <a:pt x="6585835" y="1360144"/>
                  <a:pt x="6584996" y="1348221"/>
                </a:cubicBezTo>
                <a:cubicBezTo>
                  <a:pt x="6584157" y="1336297"/>
                  <a:pt x="6578945" y="1327664"/>
                  <a:pt x="6569358" y="1322322"/>
                </a:cubicBezTo>
                <a:cubicBezTo>
                  <a:pt x="6559772" y="1316980"/>
                  <a:pt x="6549497" y="1316414"/>
                  <a:pt x="6538533" y="1320623"/>
                </a:cubicBezTo>
                <a:cubicBezTo>
                  <a:pt x="6527571" y="1324832"/>
                  <a:pt x="6518325" y="1337577"/>
                  <a:pt x="6510797" y="1358857"/>
                </a:cubicBezTo>
                <a:lnTo>
                  <a:pt x="6479628" y="1354018"/>
                </a:lnTo>
                <a:cubicBezTo>
                  <a:pt x="6485192" y="1334945"/>
                  <a:pt x="6492918" y="1319759"/>
                  <a:pt x="6502805" y="1308459"/>
                </a:cubicBezTo>
                <a:cubicBezTo>
                  <a:pt x="6512693" y="1297159"/>
                  <a:pt x="6526305" y="1290333"/>
                  <a:pt x="6543643" y="1287981"/>
                </a:cubicBezTo>
                <a:cubicBezTo>
                  <a:pt x="6552311" y="1286805"/>
                  <a:pt x="6560446" y="1286761"/>
                  <a:pt x="6568047" y="1287849"/>
                </a:cubicBezTo>
                <a:close/>
                <a:moveTo>
                  <a:pt x="4053447" y="1287849"/>
                </a:moveTo>
                <a:cubicBezTo>
                  <a:pt x="4061047" y="1288937"/>
                  <a:pt x="4068113" y="1291157"/>
                  <a:pt x="4074645" y="1294509"/>
                </a:cubicBezTo>
                <a:cubicBezTo>
                  <a:pt x="4087709" y="1301213"/>
                  <a:pt x="4096804" y="1310907"/>
                  <a:pt x="4101931" y="1323591"/>
                </a:cubicBezTo>
                <a:cubicBezTo>
                  <a:pt x="4107057" y="1336275"/>
                  <a:pt x="4107732" y="1350253"/>
                  <a:pt x="4103953" y="1365526"/>
                </a:cubicBezTo>
                <a:cubicBezTo>
                  <a:pt x="4100174" y="1380798"/>
                  <a:pt x="4089917" y="1392973"/>
                  <a:pt x="4073182" y="1402050"/>
                </a:cubicBezTo>
                <a:cubicBezTo>
                  <a:pt x="4085185" y="1406180"/>
                  <a:pt x="4094707" y="1413895"/>
                  <a:pt x="4101748" y="1425195"/>
                </a:cubicBezTo>
                <a:cubicBezTo>
                  <a:pt x="4108789" y="1436495"/>
                  <a:pt x="4111141" y="1451330"/>
                  <a:pt x="4108804" y="1469700"/>
                </a:cubicBezTo>
                <a:cubicBezTo>
                  <a:pt x="4106466" y="1488070"/>
                  <a:pt x="4098127" y="1502984"/>
                  <a:pt x="4083787" y="1514442"/>
                </a:cubicBezTo>
                <a:cubicBezTo>
                  <a:pt x="4069446" y="1525899"/>
                  <a:pt x="4053242" y="1531395"/>
                  <a:pt x="4035174" y="1530929"/>
                </a:cubicBezTo>
                <a:cubicBezTo>
                  <a:pt x="4017105" y="1530463"/>
                  <a:pt x="4001406" y="1524759"/>
                  <a:pt x="3988077" y="1513818"/>
                </a:cubicBezTo>
                <a:cubicBezTo>
                  <a:pt x="3974747" y="1502876"/>
                  <a:pt x="3966168" y="1486048"/>
                  <a:pt x="3962340" y="1463333"/>
                </a:cubicBezTo>
                <a:lnTo>
                  <a:pt x="3993895" y="1457224"/>
                </a:lnTo>
                <a:cubicBezTo>
                  <a:pt x="3997997" y="1471062"/>
                  <a:pt x="4003769" y="1481269"/>
                  <a:pt x="4011211" y="1487844"/>
                </a:cubicBezTo>
                <a:cubicBezTo>
                  <a:pt x="4018654" y="1494419"/>
                  <a:pt x="4027706" y="1497735"/>
                  <a:pt x="4038368" y="1497793"/>
                </a:cubicBezTo>
                <a:cubicBezTo>
                  <a:pt x="4049030" y="1497850"/>
                  <a:pt x="4057695" y="1493515"/>
                  <a:pt x="4064363" y="1484790"/>
                </a:cubicBezTo>
                <a:cubicBezTo>
                  <a:pt x="4071031" y="1476064"/>
                  <a:pt x="4073935" y="1466065"/>
                  <a:pt x="4073075" y="1454793"/>
                </a:cubicBezTo>
                <a:cubicBezTo>
                  <a:pt x="4072214" y="1443522"/>
                  <a:pt x="4067895" y="1434810"/>
                  <a:pt x="4060115" y="1428658"/>
                </a:cubicBezTo>
                <a:cubicBezTo>
                  <a:pt x="4052335" y="1422506"/>
                  <a:pt x="4038185" y="1417968"/>
                  <a:pt x="4017664" y="1415042"/>
                </a:cubicBezTo>
                <a:lnTo>
                  <a:pt x="4017664" y="1391489"/>
                </a:lnTo>
                <a:cubicBezTo>
                  <a:pt x="4037769" y="1389581"/>
                  <a:pt x="4051794" y="1384874"/>
                  <a:pt x="4059738" y="1377367"/>
                </a:cubicBezTo>
                <a:cubicBezTo>
                  <a:pt x="4067683" y="1369860"/>
                  <a:pt x="4071236" y="1360144"/>
                  <a:pt x="4070397" y="1348221"/>
                </a:cubicBezTo>
                <a:cubicBezTo>
                  <a:pt x="4069558" y="1336297"/>
                  <a:pt x="4064345" y="1327664"/>
                  <a:pt x="4054759" y="1322322"/>
                </a:cubicBezTo>
                <a:cubicBezTo>
                  <a:pt x="4045172" y="1316980"/>
                  <a:pt x="4034898" y="1316414"/>
                  <a:pt x="4023934" y="1320623"/>
                </a:cubicBezTo>
                <a:cubicBezTo>
                  <a:pt x="4012971" y="1324832"/>
                  <a:pt x="4003726" y="1337577"/>
                  <a:pt x="3996197" y="1358857"/>
                </a:cubicBezTo>
                <a:lnTo>
                  <a:pt x="3965028" y="1354018"/>
                </a:lnTo>
                <a:cubicBezTo>
                  <a:pt x="3970593" y="1334945"/>
                  <a:pt x="3978318" y="1319759"/>
                  <a:pt x="3988206" y="1308459"/>
                </a:cubicBezTo>
                <a:cubicBezTo>
                  <a:pt x="3998094" y="1297159"/>
                  <a:pt x="4011706" y="1290333"/>
                  <a:pt x="4029043" y="1287981"/>
                </a:cubicBezTo>
                <a:cubicBezTo>
                  <a:pt x="4037712" y="1286805"/>
                  <a:pt x="4045846" y="1286761"/>
                  <a:pt x="4053447" y="1287849"/>
                </a:cubicBezTo>
                <a:close/>
                <a:moveTo>
                  <a:pt x="6192824" y="1287185"/>
                </a:moveTo>
                <a:cubicBezTo>
                  <a:pt x="6209940" y="1287185"/>
                  <a:pt x="6224635" y="1294032"/>
                  <a:pt x="6236910" y="1307727"/>
                </a:cubicBezTo>
                <a:cubicBezTo>
                  <a:pt x="6249185" y="1321422"/>
                  <a:pt x="6257147" y="1338297"/>
                  <a:pt x="6260797" y="1358352"/>
                </a:cubicBezTo>
                <a:cubicBezTo>
                  <a:pt x="6264447" y="1378407"/>
                  <a:pt x="6265587" y="1401444"/>
                  <a:pt x="6264217" y="1427465"/>
                </a:cubicBezTo>
                <a:cubicBezTo>
                  <a:pt x="6262847" y="1453485"/>
                  <a:pt x="6258166" y="1474956"/>
                  <a:pt x="6250171" y="1491877"/>
                </a:cubicBezTo>
                <a:cubicBezTo>
                  <a:pt x="6242176" y="1508799"/>
                  <a:pt x="6230005" y="1520554"/>
                  <a:pt x="6213657" y="1527143"/>
                </a:cubicBezTo>
                <a:cubicBezTo>
                  <a:pt x="6197309" y="1533733"/>
                  <a:pt x="6180994" y="1533030"/>
                  <a:pt x="6164710" y="1525035"/>
                </a:cubicBezTo>
                <a:cubicBezTo>
                  <a:pt x="6148427" y="1517041"/>
                  <a:pt x="6137002" y="1506472"/>
                  <a:pt x="6130434" y="1493329"/>
                </a:cubicBezTo>
                <a:cubicBezTo>
                  <a:pt x="6123866" y="1480186"/>
                  <a:pt x="6119199" y="1466463"/>
                  <a:pt x="6116431" y="1452158"/>
                </a:cubicBezTo>
                <a:cubicBezTo>
                  <a:pt x="6113663" y="1437854"/>
                  <a:pt x="6112731" y="1418635"/>
                  <a:pt x="6113634" y="1394500"/>
                </a:cubicBezTo>
                <a:cubicBezTo>
                  <a:pt x="6114552" y="1370365"/>
                  <a:pt x="6117979" y="1351218"/>
                  <a:pt x="6123916" y="1337057"/>
                </a:cubicBezTo>
                <a:cubicBezTo>
                  <a:pt x="6129853" y="1322896"/>
                  <a:pt x="6138543" y="1311044"/>
                  <a:pt x="6149987" y="1301500"/>
                </a:cubicBezTo>
                <a:cubicBezTo>
                  <a:pt x="6161430" y="1291957"/>
                  <a:pt x="6175710" y="1287185"/>
                  <a:pt x="6192824" y="1287185"/>
                </a:cubicBezTo>
                <a:close/>
                <a:moveTo>
                  <a:pt x="4750398" y="1287185"/>
                </a:moveTo>
                <a:cubicBezTo>
                  <a:pt x="4759540" y="1287185"/>
                  <a:pt x="4768926" y="1289110"/>
                  <a:pt x="4778555" y="1292961"/>
                </a:cubicBezTo>
                <a:cubicBezTo>
                  <a:pt x="4788185" y="1296811"/>
                  <a:pt x="4796764" y="1302500"/>
                  <a:pt x="4804292" y="1310029"/>
                </a:cubicBezTo>
                <a:cubicBezTo>
                  <a:pt x="4811821" y="1317558"/>
                  <a:pt x="4816987" y="1325283"/>
                  <a:pt x="4819791" y="1333206"/>
                </a:cubicBezTo>
                <a:cubicBezTo>
                  <a:pt x="4822594" y="1341129"/>
                  <a:pt x="4823996" y="1351340"/>
                  <a:pt x="4823996" y="1363837"/>
                </a:cubicBezTo>
                <a:cubicBezTo>
                  <a:pt x="4823996" y="1376335"/>
                  <a:pt x="4819382" y="1392274"/>
                  <a:pt x="4810154" y="1411654"/>
                </a:cubicBezTo>
                <a:cubicBezTo>
                  <a:pt x="4800926" y="1431035"/>
                  <a:pt x="4778409" y="1471026"/>
                  <a:pt x="4742601" y="1531628"/>
                </a:cubicBezTo>
                <a:lnTo>
                  <a:pt x="4706399" y="1531628"/>
                </a:lnTo>
                <a:cubicBezTo>
                  <a:pt x="4726260" y="1495132"/>
                  <a:pt x="4742457" y="1464982"/>
                  <a:pt x="4754991" y="1441177"/>
                </a:cubicBezTo>
                <a:cubicBezTo>
                  <a:pt x="4734671" y="1444777"/>
                  <a:pt x="4716613" y="1441593"/>
                  <a:pt x="4700817" y="1431627"/>
                </a:cubicBezTo>
                <a:cubicBezTo>
                  <a:pt x="4685022" y="1421660"/>
                  <a:pt x="4675478" y="1408159"/>
                  <a:pt x="4672187" y="1391123"/>
                </a:cubicBezTo>
                <a:cubicBezTo>
                  <a:pt x="4668896" y="1374087"/>
                  <a:pt x="4669079" y="1358897"/>
                  <a:pt x="4672735" y="1345553"/>
                </a:cubicBezTo>
                <a:cubicBezTo>
                  <a:pt x="4676392" y="1332210"/>
                  <a:pt x="4682228" y="1321057"/>
                  <a:pt x="4690245" y="1312094"/>
                </a:cubicBezTo>
                <a:cubicBezTo>
                  <a:pt x="4698261" y="1303131"/>
                  <a:pt x="4708005" y="1296739"/>
                  <a:pt x="4719477" y="1292918"/>
                </a:cubicBezTo>
                <a:cubicBezTo>
                  <a:pt x="4730949" y="1289096"/>
                  <a:pt x="4741256" y="1287185"/>
                  <a:pt x="4750398" y="1287185"/>
                </a:cubicBezTo>
                <a:close/>
                <a:moveTo>
                  <a:pt x="4221150" y="1287185"/>
                </a:moveTo>
                <a:cubicBezTo>
                  <a:pt x="4238265" y="1287185"/>
                  <a:pt x="4252960" y="1294032"/>
                  <a:pt x="4265235" y="1307727"/>
                </a:cubicBezTo>
                <a:cubicBezTo>
                  <a:pt x="4277511" y="1321422"/>
                  <a:pt x="4285473" y="1338297"/>
                  <a:pt x="4289122" y="1358352"/>
                </a:cubicBezTo>
                <a:cubicBezTo>
                  <a:pt x="4292772" y="1378407"/>
                  <a:pt x="4293912" y="1401444"/>
                  <a:pt x="4292543" y="1427465"/>
                </a:cubicBezTo>
                <a:cubicBezTo>
                  <a:pt x="4291173" y="1453485"/>
                  <a:pt x="4286491" y="1474956"/>
                  <a:pt x="4278496" y="1491877"/>
                </a:cubicBezTo>
                <a:cubicBezTo>
                  <a:pt x="4270501" y="1508799"/>
                  <a:pt x="4258330" y="1520554"/>
                  <a:pt x="4241983" y="1527143"/>
                </a:cubicBezTo>
                <a:cubicBezTo>
                  <a:pt x="4225635" y="1533733"/>
                  <a:pt x="4209319" y="1533030"/>
                  <a:pt x="4193036" y="1525035"/>
                </a:cubicBezTo>
                <a:cubicBezTo>
                  <a:pt x="4176753" y="1517041"/>
                  <a:pt x="4165327" y="1506472"/>
                  <a:pt x="4158759" y="1493329"/>
                </a:cubicBezTo>
                <a:cubicBezTo>
                  <a:pt x="4152192" y="1480186"/>
                  <a:pt x="4147524" y="1466463"/>
                  <a:pt x="4144756" y="1452158"/>
                </a:cubicBezTo>
                <a:cubicBezTo>
                  <a:pt x="4141988" y="1437854"/>
                  <a:pt x="4141056" y="1418635"/>
                  <a:pt x="4141960" y="1394500"/>
                </a:cubicBezTo>
                <a:cubicBezTo>
                  <a:pt x="4142878" y="1370365"/>
                  <a:pt x="4146305" y="1351218"/>
                  <a:pt x="4152242" y="1337057"/>
                </a:cubicBezTo>
                <a:cubicBezTo>
                  <a:pt x="4158178" y="1322896"/>
                  <a:pt x="4166869" y="1311044"/>
                  <a:pt x="4178312" y="1301500"/>
                </a:cubicBezTo>
                <a:cubicBezTo>
                  <a:pt x="4189756" y="1291957"/>
                  <a:pt x="4204035" y="1287185"/>
                  <a:pt x="4221150" y="1287185"/>
                </a:cubicBezTo>
                <a:close/>
                <a:moveTo>
                  <a:pt x="2782875" y="1287185"/>
                </a:moveTo>
                <a:cubicBezTo>
                  <a:pt x="2799990" y="1287185"/>
                  <a:pt x="2814685" y="1294032"/>
                  <a:pt x="2826960" y="1307727"/>
                </a:cubicBezTo>
                <a:cubicBezTo>
                  <a:pt x="2839235" y="1321422"/>
                  <a:pt x="2847198" y="1338297"/>
                  <a:pt x="2850847" y="1358352"/>
                </a:cubicBezTo>
                <a:cubicBezTo>
                  <a:pt x="2854497" y="1378407"/>
                  <a:pt x="2855637" y="1401444"/>
                  <a:pt x="2854267" y="1427465"/>
                </a:cubicBezTo>
                <a:cubicBezTo>
                  <a:pt x="2852898" y="1453485"/>
                  <a:pt x="2848216" y="1474956"/>
                  <a:pt x="2840221" y="1491877"/>
                </a:cubicBezTo>
                <a:cubicBezTo>
                  <a:pt x="2832227" y="1508799"/>
                  <a:pt x="2820055" y="1520554"/>
                  <a:pt x="2803707" y="1527143"/>
                </a:cubicBezTo>
                <a:cubicBezTo>
                  <a:pt x="2787360" y="1533733"/>
                  <a:pt x="2771044" y="1533030"/>
                  <a:pt x="2754761" y="1525035"/>
                </a:cubicBezTo>
                <a:cubicBezTo>
                  <a:pt x="2738477" y="1517041"/>
                  <a:pt x="2727052" y="1506472"/>
                  <a:pt x="2720484" y="1493329"/>
                </a:cubicBezTo>
                <a:cubicBezTo>
                  <a:pt x="2713916" y="1480186"/>
                  <a:pt x="2709248" y="1466463"/>
                  <a:pt x="2706481" y="1452158"/>
                </a:cubicBezTo>
                <a:cubicBezTo>
                  <a:pt x="2703713" y="1437854"/>
                  <a:pt x="2702781" y="1418635"/>
                  <a:pt x="2703685" y="1394500"/>
                </a:cubicBezTo>
                <a:cubicBezTo>
                  <a:pt x="2704602" y="1370365"/>
                  <a:pt x="2708030" y="1351218"/>
                  <a:pt x="2713966" y="1337057"/>
                </a:cubicBezTo>
                <a:cubicBezTo>
                  <a:pt x="2719903" y="1322896"/>
                  <a:pt x="2728594" y="1311044"/>
                  <a:pt x="2740037" y="1301500"/>
                </a:cubicBezTo>
                <a:cubicBezTo>
                  <a:pt x="2751480" y="1291957"/>
                  <a:pt x="2765760" y="1287185"/>
                  <a:pt x="2782875" y="1287185"/>
                </a:cubicBezTo>
                <a:close/>
                <a:moveTo>
                  <a:pt x="811200" y="1287185"/>
                </a:moveTo>
                <a:cubicBezTo>
                  <a:pt x="828315" y="1287185"/>
                  <a:pt x="843010" y="1294032"/>
                  <a:pt x="855285" y="1307727"/>
                </a:cubicBezTo>
                <a:cubicBezTo>
                  <a:pt x="867561" y="1321422"/>
                  <a:pt x="875523" y="1338297"/>
                  <a:pt x="879173" y="1358352"/>
                </a:cubicBezTo>
                <a:cubicBezTo>
                  <a:pt x="882822" y="1378407"/>
                  <a:pt x="883962" y="1401444"/>
                  <a:pt x="882593" y="1427465"/>
                </a:cubicBezTo>
                <a:cubicBezTo>
                  <a:pt x="881223" y="1453485"/>
                  <a:pt x="876541" y="1474956"/>
                  <a:pt x="868546" y="1491877"/>
                </a:cubicBezTo>
                <a:cubicBezTo>
                  <a:pt x="860552" y="1508799"/>
                  <a:pt x="848381" y="1520554"/>
                  <a:pt x="832033" y="1527143"/>
                </a:cubicBezTo>
                <a:cubicBezTo>
                  <a:pt x="815685" y="1533733"/>
                  <a:pt x="799369" y="1533030"/>
                  <a:pt x="783086" y="1525035"/>
                </a:cubicBezTo>
                <a:cubicBezTo>
                  <a:pt x="766803" y="1517041"/>
                  <a:pt x="755377" y="1506472"/>
                  <a:pt x="748809" y="1493329"/>
                </a:cubicBezTo>
                <a:cubicBezTo>
                  <a:pt x="742241" y="1480186"/>
                  <a:pt x="737574" y="1466463"/>
                  <a:pt x="734806" y="1452158"/>
                </a:cubicBezTo>
                <a:cubicBezTo>
                  <a:pt x="732038" y="1437854"/>
                  <a:pt x="731106" y="1418635"/>
                  <a:pt x="732010" y="1394500"/>
                </a:cubicBezTo>
                <a:cubicBezTo>
                  <a:pt x="732927" y="1370365"/>
                  <a:pt x="736355" y="1351218"/>
                  <a:pt x="742292" y="1337057"/>
                </a:cubicBezTo>
                <a:cubicBezTo>
                  <a:pt x="748228" y="1322896"/>
                  <a:pt x="756919" y="1311044"/>
                  <a:pt x="768362" y="1301500"/>
                </a:cubicBezTo>
                <a:cubicBezTo>
                  <a:pt x="779805" y="1291957"/>
                  <a:pt x="794085" y="1287185"/>
                  <a:pt x="811200" y="1287185"/>
                </a:cubicBezTo>
                <a:close/>
                <a:moveTo>
                  <a:pt x="2072528" y="1285876"/>
                </a:moveTo>
                <a:cubicBezTo>
                  <a:pt x="2076912" y="1285885"/>
                  <a:pt x="2081051" y="1286368"/>
                  <a:pt x="2084945" y="1287325"/>
                </a:cubicBezTo>
                <a:cubicBezTo>
                  <a:pt x="2092731" y="1289239"/>
                  <a:pt x="2100722" y="1292849"/>
                  <a:pt x="2108918" y="1298155"/>
                </a:cubicBezTo>
                <a:cubicBezTo>
                  <a:pt x="2117113" y="1303461"/>
                  <a:pt x="2123774" y="1311244"/>
                  <a:pt x="2128901" y="1321505"/>
                </a:cubicBezTo>
                <a:cubicBezTo>
                  <a:pt x="2134028" y="1331765"/>
                  <a:pt x="2135892" y="1344148"/>
                  <a:pt x="2134494" y="1358653"/>
                </a:cubicBezTo>
                <a:cubicBezTo>
                  <a:pt x="2133095" y="1373158"/>
                  <a:pt x="2125965" y="1390284"/>
                  <a:pt x="2113102" y="1410030"/>
                </a:cubicBezTo>
                <a:cubicBezTo>
                  <a:pt x="2100238" y="1429777"/>
                  <a:pt x="2076125" y="1458565"/>
                  <a:pt x="2040763" y="1496394"/>
                </a:cubicBezTo>
                <a:lnTo>
                  <a:pt x="2137946" y="1496394"/>
                </a:lnTo>
                <a:lnTo>
                  <a:pt x="2137946" y="1527563"/>
                </a:lnTo>
                <a:lnTo>
                  <a:pt x="1993354" y="1527563"/>
                </a:lnTo>
                <a:lnTo>
                  <a:pt x="1993354" y="1517862"/>
                </a:lnTo>
                <a:cubicBezTo>
                  <a:pt x="1994286" y="1503894"/>
                  <a:pt x="2000700" y="1491418"/>
                  <a:pt x="2012595" y="1480434"/>
                </a:cubicBezTo>
                <a:cubicBezTo>
                  <a:pt x="2024490" y="1469449"/>
                  <a:pt x="2039375" y="1452567"/>
                  <a:pt x="2057250" y="1429788"/>
                </a:cubicBezTo>
                <a:cubicBezTo>
                  <a:pt x="2075125" y="1407008"/>
                  <a:pt x="2086716" y="1389467"/>
                  <a:pt x="2092021" y="1377163"/>
                </a:cubicBezTo>
                <a:cubicBezTo>
                  <a:pt x="2097327" y="1364859"/>
                  <a:pt x="2099346" y="1354588"/>
                  <a:pt x="2098077" y="1346349"/>
                </a:cubicBezTo>
                <a:cubicBezTo>
                  <a:pt x="2096807" y="1338111"/>
                  <a:pt x="2093000" y="1331385"/>
                  <a:pt x="2086654" y="1326173"/>
                </a:cubicBezTo>
                <a:cubicBezTo>
                  <a:pt x="2080309" y="1320960"/>
                  <a:pt x="2072881" y="1318787"/>
                  <a:pt x="2064370" y="1319655"/>
                </a:cubicBezTo>
                <a:cubicBezTo>
                  <a:pt x="2055859" y="1320522"/>
                  <a:pt x="2047660" y="1323860"/>
                  <a:pt x="2039773" y="1329668"/>
                </a:cubicBezTo>
                <a:cubicBezTo>
                  <a:pt x="2031886" y="1335476"/>
                  <a:pt x="2025440" y="1345205"/>
                  <a:pt x="2020435" y="1358857"/>
                </a:cubicBezTo>
                <a:lnTo>
                  <a:pt x="1987955" y="1354039"/>
                </a:lnTo>
                <a:cubicBezTo>
                  <a:pt x="1995325" y="1330335"/>
                  <a:pt x="2004926" y="1313514"/>
                  <a:pt x="2016757" y="1303576"/>
                </a:cubicBezTo>
                <a:cubicBezTo>
                  <a:pt x="2028588" y="1293638"/>
                  <a:pt x="2042548" y="1288203"/>
                  <a:pt x="2058637" y="1287271"/>
                </a:cubicBezTo>
                <a:cubicBezTo>
                  <a:pt x="2063513" y="1286332"/>
                  <a:pt x="2068143" y="1285867"/>
                  <a:pt x="2072528" y="1285876"/>
                </a:cubicBezTo>
                <a:close/>
                <a:moveTo>
                  <a:pt x="6822610" y="147085"/>
                </a:moveTo>
                <a:lnTo>
                  <a:pt x="6984733" y="147085"/>
                </a:lnTo>
                <a:lnTo>
                  <a:pt x="6984733" y="175565"/>
                </a:lnTo>
                <a:lnTo>
                  <a:pt x="6822610" y="175565"/>
                </a:lnTo>
                <a:close/>
                <a:moveTo>
                  <a:pt x="4850935" y="147085"/>
                </a:moveTo>
                <a:lnTo>
                  <a:pt x="5013059" y="147085"/>
                </a:lnTo>
                <a:lnTo>
                  <a:pt x="5013059" y="175565"/>
                </a:lnTo>
                <a:lnTo>
                  <a:pt x="4850935" y="175565"/>
                </a:lnTo>
                <a:close/>
                <a:moveTo>
                  <a:pt x="2879260" y="147085"/>
                </a:moveTo>
                <a:lnTo>
                  <a:pt x="3041384" y="147085"/>
                </a:lnTo>
                <a:lnTo>
                  <a:pt x="3041384" y="175565"/>
                </a:lnTo>
                <a:lnTo>
                  <a:pt x="2879260" y="175565"/>
                </a:lnTo>
                <a:close/>
                <a:moveTo>
                  <a:pt x="907586" y="147085"/>
                </a:moveTo>
                <a:lnTo>
                  <a:pt x="1069709" y="147085"/>
                </a:lnTo>
                <a:lnTo>
                  <a:pt x="1069709" y="175565"/>
                </a:lnTo>
                <a:lnTo>
                  <a:pt x="907586" y="175565"/>
                </a:lnTo>
                <a:close/>
                <a:moveTo>
                  <a:pt x="6005773" y="117380"/>
                </a:moveTo>
                <a:cubicBezTo>
                  <a:pt x="5993024" y="119086"/>
                  <a:pt x="5983753" y="125310"/>
                  <a:pt x="5977960" y="136051"/>
                </a:cubicBezTo>
                <a:cubicBezTo>
                  <a:pt x="5972167" y="146791"/>
                  <a:pt x="5969704" y="158393"/>
                  <a:pt x="5970571" y="170854"/>
                </a:cubicBezTo>
                <a:cubicBezTo>
                  <a:pt x="5971439" y="183316"/>
                  <a:pt x="5975637" y="193519"/>
                  <a:pt x="5983166" y="201463"/>
                </a:cubicBezTo>
                <a:cubicBezTo>
                  <a:pt x="5990694" y="209408"/>
                  <a:pt x="6000456" y="213574"/>
                  <a:pt x="6012452" y="213961"/>
                </a:cubicBezTo>
                <a:cubicBezTo>
                  <a:pt x="6024447" y="214348"/>
                  <a:pt x="6034618" y="210161"/>
                  <a:pt x="6042964" y="201399"/>
                </a:cubicBezTo>
                <a:cubicBezTo>
                  <a:pt x="6051310" y="192637"/>
                  <a:pt x="6055483" y="179308"/>
                  <a:pt x="6055483" y="161411"/>
                </a:cubicBezTo>
                <a:cubicBezTo>
                  <a:pt x="6055483" y="143515"/>
                  <a:pt x="6050385" y="131275"/>
                  <a:pt x="6040189" y="124693"/>
                </a:cubicBezTo>
                <a:cubicBezTo>
                  <a:pt x="6029994" y="118111"/>
                  <a:pt x="6018522" y="115673"/>
                  <a:pt x="6005773" y="117380"/>
                </a:cubicBezTo>
                <a:close/>
                <a:moveTo>
                  <a:pt x="6822610" y="64744"/>
                </a:moveTo>
                <a:lnTo>
                  <a:pt x="6984733" y="64744"/>
                </a:lnTo>
                <a:lnTo>
                  <a:pt x="6984733" y="93224"/>
                </a:lnTo>
                <a:lnTo>
                  <a:pt x="6822610" y="93224"/>
                </a:lnTo>
                <a:close/>
                <a:moveTo>
                  <a:pt x="4850935" y="64744"/>
                </a:moveTo>
                <a:lnTo>
                  <a:pt x="5013059" y="64744"/>
                </a:lnTo>
                <a:lnTo>
                  <a:pt x="5013059" y="93224"/>
                </a:lnTo>
                <a:lnTo>
                  <a:pt x="4850935" y="93224"/>
                </a:lnTo>
                <a:close/>
                <a:moveTo>
                  <a:pt x="2879260" y="64744"/>
                </a:moveTo>
                <a:lnTo>
                  <a:pt x="3041384" y="64744"/>
                </a:lnTo>
                <a:lnTo>
                  <a:pt x="3041384" y="93224"/>
                </a:lnTo>
                <a:lnTo>
                  <a:pt x="2879260" y="93224"/>
                </a:lnTo>
                <a:close/>
                <a:moveTo>
                  <a:pt x="907586" y="64744"/>
                </a:moveTo>
                <a:lnTo>
                  <a:pt x="1069709" y="64744"/>
                </a:lnTo>
                <a:lnTo>
                  <a:pt x="1069709" y="93224"/>
                </a:lnTo>
                <a:lnTo>
                  <a:pt x="907586" y="93224"/>
                </a:lnTo>
                <a:close/>
                <a:moveTo>
                  <a:pt x="646863" y="60829"/>
                </a:moveTo>
                <a:lnTo>
                  <a:pt x="579536" y="160572"/>
                </a:lnTo>
                <a:lnTo>
                  <a:pt x="646863" y="160572"/>
                </a:lnTo>
                <a:close/>
                <a:moveTo>
                  <a:pt x="103938" y="60829"/>
                </a:moveTo>
                <a:lnTo>
                  <a:pt x="36611" y="160572"/>
                </a:lnTo>
                <a:lnTo>
                  <a:pt x="103938" y="160572"/>
                </a:lnTo>
                <a:close/>
                <a:moveTo>
                  <a:pt x="6355354" y="40437"/>
                </a:moveTo>
                <a:lnTo>
                  <a:pt x="6386544" y="40437"/>
                </a:lnTo>
                <a:lnTo>
                  <a:pt x="6386544" y="106581"/>
                </a:lnTo>
                <a:lnTo>
                  <a:pt x="6452689" y="106581"/>
                </a:lnTo>
                <a:lnTo>
                  <a:pt x="6452689" y="135061"/>
                </a:lnTo>
                <a:lnTo>
                  <a:pt x="6386544" y="135061"/>
                </a:lnTo>
                <a:lnTo>
                  <a:pt x="6386544" y="201205"/>
                </a:lnTo>
                <a:lnTo>
                  <a:pt x="6355354" y="201205"/>
                </a:lnTo>
                <a:lnTo>
                  <a:pt x="6355354" y="135061"/>
                </a:lnTo>
                <a:lnTo>
                  <a:pt x="6289210" y="135061"/>
                </a:lnTo>
                <a:lnTo>
                  <a:pt x="6289210" y="106581"/>
                </a:lnTo>
                <a:lnTo>
                  <a:pt x="6355354" y="106581"/>
                </a:lnTo>
                <a:close/>
                <a:moveTo>
                  <a:pt x="4383680" y="40437"/>
                </a:moveTo>
                <a:lnTo>
                  <a:pt x="4414870" y="40437"/>
                </a:lnTo>
                <a:lnTo>
                  <a:pt x="4414870" y="106581"/>
                </a:lnTo>
                <a:lnTo>
                  <a:pt x="4481014" y="106581"/>
                </a:lnTo>
                <a:lnTo>
                  <a:pt x="4481014" y="135061"/>
                </a:lnTo>
                <a:lnTo>
                  <a:pt x="4414870" y="135061"/>
                </a:lnTo>
                <a:lnTo>
                  <a:pt x="4414870" y="201205"/>
                </a:lnTo>
                <a:lnTo>
                  <a:pt x="4383680" y="201205"/>
                </a:lnTo>
                <a:lnTo>
                  <a:pt x="4383680" y="135061"/>
                </a:lnTo>
                <a:lnTo>
                  <a:pt x="4317536" y="135061"/>
                </a:lnTo>
                <a:lnTo>
                  <a:pt x="4317536" y="106581"/>
                </a:lnTo>
                <a:lnTo>
                  <a:pt x="4383680" y="106581"/>
                </a:lnTo>
                <a:close/>
                <a:moveTo>
                  <a:pt x="2412005" y="40437"/>
                </a:moveTo>
                <a:lnTo>
                  <a:pt x="2443195" y="40437"/>
                </a:lnTo>
                <a:lnTo>
                  <a:pt x="2443195" y="106581"/>
                </a:lnTo>
                <a:lnTo>
                  <a:pt x="2509339" y="106581"/>
                </a:lnTo>
                <a:lnTo>
                  <a:pt x="2509339" y="135061"/>
                </a:lnTo>
                <a:lnTo>
                  <a:pt x="2443195" y="135061"/>
                </a:lnTo>
                <a:lnTo>
                  <a:pt x="2443195" y="201205"/>
                </a:lnTo>
                <a:lnTo>
                  <a:pt x="2412005" y="201205"/>
                </a:lnTo>
                <a:lnTo>
                  <a:pt x="2412005" y="135061"/>
                </a:lnTo>
                <a:lnTo>
                  <a:pt x="2345860" y="135061"/>
                </a:lnTo>
                <a:lnTo>
                  <a:pt x="2345860" y="106581"/>
                </a:lnTo>
                <a:lnTo>
                  <a:pt x="2412005" y="106581"/>
                </a:lnTo>
                <a:close/>
                <a:moveTo>
                  <a:pt x="430805" y="40437"/>
                </a:moveTo>
                <a:lnTo>
                  <a:pt x="461995" y="40437"/>
                </a:lnTo>
                <a:lnTo>
                  <a:pt x="461995" y="106581"/>
                </a:lnTo>
                <a:lnTo>
                  <a:pt x="528139" y="106581"/>
                </a:lnTo>
                <a:lnTo>
                  <a:pt x="528139" y="135061"/>
                </a:lnTo>
                <a:lnTo>
                  <a:pt x="461995" y="135061"/>
                </a:lnTo>
                <a:lnTo>
                  <a:pt x="461995" y="201205"/>
                </a:lnTo>
                <a:lnTo>
                  <a:pt x="430805" y="201205"/>
                </a:lnTo>
                <a:lnTo>
                  <a:pt x="430805" y="135061"/>
                </a:lnTo>
                <a:lnTo>
                  <a:pt x="364661" y="135061"/>
                </a:lnTo>
                <a:lnTo>
                  <a:pt x="364661" y="106581"/>
                </a:lnTo>
                <a:lnTo>
                  <a:pt x="430805" y="106581"/>
                </a:lnTo>
                <a:close/>
                <a:moveTo>
                  <a:pt x="6735362" y="33113"/>
                </a:moveTo>
                <a:cubicBezTo>
                  <a:pt x="6725603" y="32690"/>
                  <a:pt x="6716773" y="37903"/>
                  <a:pt x="6708872" y="48751"/>
                </a:cubicBezTo>
                <a:cubicBezTo>
                  <a:pt x="6700971" y="59599"/>
                  <a:pt x="6695693" y="77120"/>
                  <a:pt x="6693041" y="101311"/>
                </a:cubicBezTo>
                <a:cubicBezTo>
                  <a:pt x="6690402" y="125489"/>
                  <a:pt x="6691299" y="147089"/>
                  <a:pt x="6695729" y="166111"/>
                </a:cubicBezTo>
                <a:cubicBezTo>
                  <a:pt x="6700161" y="185134"/>
                  <a:pt x="6707011" y="198187"/>
                  <a:pt x="6716282" y="205271"/>
                </a:cubicBezTo>
                <a:cubicBezTo>
                  <a:pt x="6725553" y="212355"/>
                  <a:pt x="6734861" y="213843"/>
                  <a:pt x="6744203" y="209734"/>
                </a:cubicBezTo>
                <a:cubicBezTo>
                  <a:pt x="6753545" y="205626"/>
                  <a:pt x="6760619" y="196373"/>
                  <a:pt x="6765423" y="181975"/>
                </a:cubicBezTo>
                <a:cubicBezTo>
                  <a:pt x="6770227" y="167578"/>
                  <a:pt x="6772629" y="151710"/>
                  <a:pt x="6772629" y="134373"/>
                </a:cubicBezTo>
                <a:cubicBezTo>
                  <a:pt x="6772629" y="117035"/>
                  <a:pt x="6771969" y="101322"/>
                  <a:pt x="6770650" y="87233"/>
                </a:cubicBezTo>
                <a:cubicBezTo>
                  <a:pt x="6769331" y="73144"/>
                  <a:pt x="6765559" y="60707"/>
                  <a:pt x="6759335" y="49923"/>
                </a:cubicBezTo>
                <a:cubicBezTo>
                  <a:pt x="6753112" y="39139"/>
                  <a:pt x="6745121" y="33536"/>
                  <a:pt x="6735362" y="33113"/>
                </a:cubicBezTo>
                <a:close/>
                <a:moveTo>
                  <a:pt x="6192437" y="33113"/>
                </a:moveTo>
                <a:cubicBezTo>
                  <a:pt x="6182679" y="32690"/>
                  <a:pt x="6173849" y="37903"/>
                  <a:pt x="6165947" y="48751"/>
                </a:cubicBezTo>
                <a:cubicBezTo>
                  <a:pt x="6158046" y="59599"/>
                  <a:pt x="6152769" y="77120"/>
                  <a:pt x="6150116" y="101311"/>
                </a:cubicBezTo>
                <a:cubicBezTo>
                  <a:pt x="6147477" y="125489"/>
                  <a:pt x="6148374" y="147089"/>
                  <a:pt x="6152805" y="166111"/>
                </a:cubicBezTo>
                <a:cubicBezTo>
                  <a:pt x="6157236" y="185134"/>
                  <a:pt x="6164086" y="198187"/>
                  <a:pt x="6173357" y="205271"/>
                </a:cubicBezTo>
                <a:cubicBezTo>
                  <a:pt x="6182628" y="212355"/>
                  <a:pt x="6191936" y="213843"/>
                  <a:pt x="6201278" y="209734"/>
                </a:cubicBezTo>
                <a:cubicBezTo>
                  <a:pt x="6210621" y="205626"/>
                  <a:pt x="6217694" y="196373"/>
                  <a:pt x="6222498" y="181975"/>
                </a:cubicBezTo>
                <a:cubicBezTo>
                  <a:pt x="6227302" y="167578"/>
                  <a:pt x="6229704" y="151710"/>
                  <a:pt x="6229704" y="134373"/>
                </a:cubicBezTo>
                <a:cubicBezTo>
                  <a:pt x="6229704" y="117035"/>
                  <a:pt x="6229044" y="101322"/>
                  <a:pt x="6227725" y="87233"/>
                </a:cubicBezTo>
                <a:cubicBezTo>
                  <a:pt x="6226406" y="73144"/>
                  <a:pt x="6222634" y="60707"/>
                  <a:pt x="6216411" y="49923"/>
                </a:cubicBezTo>
                <a:cubicBezTo>
                  <a:pt x="6210187" y="39139"/>
                  <a:pt x="6202196" y="33536"/>
                  <a:pt x="6192437" y="33113"/>
                </a:cubicBezTo>
                <a:close/>
                <a:moveTo>
                  <a:pt x="4754163" y="33113"/>
                </a:moveTo>
                <a:cubicBezTo>
                  <a:pt x="4744404" y="32690"/>
                  <a:pt x="4735574" y="37903"/>
                  <a:pt x="4727673" y="48751"/>
                </a:cubicBezTo>
                <a:cubicBezTo>
                  <a:pt x="4719771" y="59599"/>
                  <a:pt x="4714494" y="77120"/>
                  <a:pt x="4711841" y="101311"/>
                </a:cubicBezTo>
                <a:cubicBezTo>
                  <a:pt x="4709202" y="125489"/>
                  <a:pt x="4710099" y="147089"/>
                  <a:pt x="4714530" y="166111"/>
                </a:cubicBezTo>
                <a:cubicBezTo>
                  <a:pt x="4718961" y="185134"/>
                  <a:pt x="4725812" y="198187"/>
                  <a:pt x="4735083" y="205271"/>
                </a:cubicBezTo>
                <a:cubicBezTo>
                  <a:pt x="4744354" y="212355"/>
                  <a:pt x="4753661" y="213843"/>
                  <a:pt x="4763003" y="209734"/>
                </a:cubicBezTo>
                <a:cubicBezTo>
                  <a:pt x="4772346" y="205626"/>
                  <a:pt x="4779420" y="196373"/>
                  <a:pt x="4784223" y="181975"/>
                </a:cubicBezTo>
                <a:cubicBezTo>
                  <a:pt x="4789027" y="167578"/>
                  <a:pt x="4791429" y="151710"/>
                  <a:pt x="4791429" y="134373"/>
                </a:cubicBezTo>
                <a:cubicBezTo>
                  <a:pt x="4791429" y="117035"/>
                  <a:pt x="4790769" y="101322"/>
                  <a:pt x="4789450" y="87233"/>
                </a:cubicBezTo>
                <a:cubicBezTo>
                  <a:pt x="4788131" y="73144"/>
                  <a:pt x="4784359" y="60707"/>
                  <a:pt x="4778136" y="49923"/>
                </a:cubicBezTo>
                <a:cubicBezTo>
                  <a:pt x="4771912" y="39139"/>
                  <a:pt x="4763921" y="33536"/>
                  <a:pt x="4754163" y="33113"/>
                </a:cubicBezTo>
                <a:close/>
                <a:moveTo>
                  <a:pt x="4220763" y="33113"/>
                </a:moveTo>
                <a:cubicBezTo>
                  <a:pt x="4211004" y="32690"/>
                  <a:pt x="4202174" y="37903"/>
                  <a:pt x="4194273" y="48751"/>
                </a:cubicBezTo>
                <a:cubicBezTo>
                  <a:pt x="4186371" y="59599"/>
                  <a:pt x="4181094" y="77120"/>
                  <a:pt x="4178441" y="101311"/>
                </a:cubicBezTo>
                <a:cubicBezTo>
                  <a:pt x="4175802" y="125489"/>
                  <a:pt x="4176699" y="147089"/>
                  <a:pt x="4181130" y="166111"/>
                </a:cubicBezTo>
                <a:cubicBezTo>
                  <a:pt x="4185561" y="185134"/>
                  <a:pt x="4192412" y="198187"/>
                  <a:pt x="4201683" y="205271"/>
                </a:cubicBezTo>
                <a:cubicBezTo>
                  <a:pt x="4210954" y="212355"/>
                  <a:pt x="4220261" y="213843"/>
                  <a:pt x="4229603" y="209734"/>
                </a:cubicBezTo>
                <a:cubicBezTo>
                  <a:pt x="4238946" y="205626"/>
                  <a:pt x="4246020" y="196373"/>
                  <a:pt x="4250823" y="181975"/>
                </a:cubicBezTo>
                <a:cubicBezTo>
                  <a:pt x="4255627" y="167578"/>
                  <a:pt x="4258029" y="151710"/>
                  <a:pt x="4258029" y="134373"/>
                </a:cubicBezTo>
                <a:cubicBezTo>
                  <a:pt x="4258029" y="117035"/>
                  <a:pt x="4257369" y="101322"/>
                  <a:pt x="4256050" y="87233"/>
                </a:cubicBezTo>
                <a:cubicBezTo>
                  <a:pt x="4254731" y="73144"/>
                  <a:pt x="4250959" y="60707"/>
                  <a:pt x="4244736" y="49923"/>
                </a:cubicBezTo>
                <a:cubicBezTo>
                  <a:pt x="4238512" y="39139"/>
                  <a:pt x="4230521" y="33536"/>
                  <a:pt x="4220763" y="33113"/>
                </a:cubicBezTo>
                <a:close/>
                <a:moveTo>
                  <a:pt x="2782488" y="33113"/>
                </a:moveTo>
                <a:cubicBezTo>
                  <a:pt x="2772729" y="32690"/>
                  <a:pt x="2763899" y="37903"/>
                  <a:pt x="2755998" y="48751"/>
                </a:cubicBezTo>
                <a:cubicBezTo>
                  <a:pt x="2748096" y="59599"/>
                  <a:pt x="2742819" y="77120"/>
                  <a:pt x="2740166" y="101311"/>
                </a:cubicBezTo>
                <a:cubicBezTo>
                  <a:pt x="2737528" y="125489"/>
                  <a:pt x="2738424" y="147089"/>
                  <a:pt x="2742855" y="166111"/>
                </a:cubicBezTo>
                <a:cubicBezTo>
                  <a:pt x="2747286" y="185134"/>
                  <a:pt x="2754137" y="198187"/>
                  <a:pt x="2763408" y="205271"/>
                </a:cubicBezTo>
                <a:cubicBezTo>
                  <a:pt x="2772679" y="212355"/>
                  <a:pt x="2781986" y="213843"/>
                  <a:pt x="2791328" y="209734"/>
                </a:cubicBezTo>
                <a:cubicBezTo>
                  <a:pt x="2800671" y="205626"/>
                  <a:pt x="2807744" y="196373"/>
                  <a:pt x="2812548" y="181975"/>
                </a:cubicBezTo>
                <a:cubicBezTo>
                  <a:pt x="2817353" y="167578"/>
                  <a:pt x="2819754" y="151710"/>
                  <a:pt x="2819754" y="134373"/>
                </a:cubicBezTo>
                <a:cubicBezTo>
                  <a:pt x="2819754" y="117035"/>
                  <a:pt x="2819095" y="101322"/>
                  <a:pt x="2817775" y="87233"/>
                </a:cubicBezTo>
                <a:cubicBezTo>
                  <a:pt x="2816456" y="73144"/>
                  <a:pt x="2812684" y="60707"/>
                  <a:pt x="2806461" y="49923"/>
                </a:cubicBezTo>
                <a:cubicBezTo>
                  <a:pt x="2800237" y="39139"/>
                  <a:pt x="2792246" y="33536"/>
                  <a:pt x="2782488" y="33113"/>
                </a:cubicBezTo>
                <a:close/>
                <a:moveTo>
                  <a:pt x="2249088" y="33113"/>
                </a:moveTo>
                <a:cubicBezTo>
                  <a:pt x="2239329" y="32690"/>
                  <a:pt x="2230499" y="37903"/>
                  <a:pt x="2222598" y="48751"/>
                </a:cubicBezTo>
                <a:cubicBezTo>
                  <a:pt x="2214696" y="59599"/>
                  <a:pt x="2209419" y="77120"/>
                  <a:pt x="2206766" y="101311"/>
                </a:cubicBezTo>
                <a:cubicBezTo>
                  <a:pt x="2204128" y="125489"/>
                  <a:pt x="2205024" y="147089"/>
                  <a:pt x="2209455" y="166111"/>
                </a:cubicBezTo>
                <a:cubicBezTo>
                  <a:pt x="2213886" y="185134"/>
                  <a:pt x="2220737" y="198187"/>
                  <a:pt x="2230008" y="205271"/>
                </a:cubicBezTo>
                <a:cubicBezTo>
                  <a:pt x="2239279" y="212355"/>
                  <a:pt x="2248586" y="213843"/>
                  <a:pt x="2257928" y="209734"/>
                </a:cubicBezTo>
                <a:cubicBezTo>
                  <a:pt x="2267271" y="205626"/>
                  <a:pt x="2274344" y="196373"/>
                  <a:pt x="2279148" y="181975"/>
                </a:cubicBezTo>
                <a:cubicBezTo>
                  <a:pt x="2283952" y="167578"/>
                  <a:pt x="2286354" y="151710"/>
                  <a:pt x="2286354" y="134373"/>
                </a:cubicBezTo>
                <a:cubicBezTo>
                  <a:pt x="2286354" y="117035"/>
                  <a:pt x="2285695" y="101322"/>
                  <a:pt x="2284375" y="87233"/>
                </a:cubicBezTo>
                <a:cubicBezTo>
                  <a:pt x="2283056" y="73144"/>
                  <a:pt x="2279285" y="60707"/>
                  <a:pt x="2273061" y="49923"/>
                </a:cubicBezTo>
                <a:cubicBezTo>
                  <a:pt x="2266837" y="39139"/>
                  <a:pt x="2258846" y="33536"/>
                  <a:pt x="2249088" y="33113"/>
                </a:cubicBezTo>
                <a:close/>
                <a:moveTo>
                  <a:pt x="810813" y="33113"/>
                </a:moveTo>
                <a:cubicBezTo>
                  <a:pt x="801054" y="32690"/>
                  <a:pt x="792224" y="37903"/>
                  <a:pt x="784323" y="48751"/>
                </a:cubicBezTo>
                <a:cubicBezTo>
                  <a:pt x="776421" y="59599"/>
                  <a:pt x="771144" y="77120"/>
                  <a:pt x="768491" y="101311"/>
                </a:cubicBezTo>
                <a:cubicBezTo>
                  <a:pt x="765853" y="125489"/>
                  <a:pt x="766749" y="147089"/>
                  <a:pt x="771180" y="166111"/>
                </a:cubicBezTo>
                <a:cubicBezTo>
                  <a:pt x="775612" y="185134"/>
                  <a:pt x="782462" y="198187"/>
                  <a:pt x="791733" y="205271"/>
                </a:cubicBezTo>
                <a:cubicBezTo>
                  <a:pt x="801004" y="212355"/>
                  <a:pt x="810311" y="213843"/>
                  <a:pt x="819654" y="209734"/>
                </a:cubicBezTo>
                <a:cubicBezTo>
                  <a:pt x="828996" y="205626"/>
                  <a:pt x="836070" y="196373"/>
                  <a:pt x="840874" y="181975"/>
                </a:cubicBezTo>
                <a:cubicBezTo>
                  <a:pt x="845677" y="167578"/>
                  <a:pt x="848079" y="151710"/>
                  <a:pt x="848079" y="134373"/>
                </a:cubicBezTo>
                <a:cubicBezTo>
                  <a:pt x="848079" y="117035"/>
                  <a:pt x="847420" y="101322"/>
                  <a:pt x="846100" y="87233"/>
                </a:cubicBezTo>
                <a:cubicBezTo>
                  <a:pt x="844781" y="73144"/>
                  <a:pt x="841010" y="60707"/>
                  <a:pt x="834786" y="49923"/>
                </a:cubicBezTo>
                <a:cubicBezTo>
                  <a:pt x="828562" y="39139"/>
                  <a:pt x="820571" y="33536"/>
                  <a:pt x="810813" y="33113"/>
                </a:cubicBezTo>
                <a:close/>
                <a:moveTo>
                  <a:pt x="267888" y="33113"/>
                </a:moveTo>
                <a:cubicBezTo>
                  <a:pt x="258129" y="32690"/>
                  <a:pt x="249299" y="37903"/>
                  <a:pt x="241398" y="48751"/>
                </a:cubicBezTo>
                <a:cubicBezTo>
                  <a:pt x="233496" y="59599"/>
                  <a:pt x="228219" y="77120"/>
                  <a:pt x="225566" y="101311"/>
                </a:cubicBezTo>
                <a:cubicBezTo>
                  <a:pt x="222928" y="125489"/>
                  <a:pt x="223824" y="147089"/>
                  <a:pt x="228255" y="166111"/>
                </a:cubicBezTo>
                <a:cubicBezTo>
                  <a:pt x="232686" y="185134"/>
                  <a:pt x="239537" y="198187"/>
                  <a:pt x="248808" y="205271"/>
                </a:cubicBezTo>
                <a:cubicBezTo>
                  <a:pt x="258079" y="212355"/>
                  <a:pt x="267386" y="213843"/>
                  <a:pt x="276729" y="209734"/>
                </a:cubicBezTo>
                <a:cubicBezTo>
                  <a:pt x="286071" y="205626"/>
                  <a:pt x="293144" y="196373"/>
                  <a:pt x="297948" y="181975"/>
                </a:cubicBezTo>
                <a:cubicBezTo>
                  <a:pt x="302752" y="167578"/>
                  <a:pt x="305154" y="151710"/>
                  <a:pt x="305154" y="134373"/>
                </a:cubicBezTo>
                <a:cubicBezTo>
                  <a:pt x="305154" y="117035"/>
                  <a:pt x="304495" y="101322"/>
                  <a:pt x="303175" y="87233"/>
                </a:cubicBezTo>
                <a:cubicBezTo>
                  <a:pt x="301856" y="73144"/>
                  <a:pt x="298085" y="60707"/>
                  <a:pt x="291861" y="49923"/>
                </a:cubicBezTo>
                <a:cubicBezTo>
                  <a:pt x="285637" y="39139"/>
                  <a:pt x="277646" y="33536"/>
                  <a:pt x="267888" y="33113"/>
                </a:cubicBezTo>
                <a:close/>
                <a:moveTo>
                  <a:pt x="4530088" y="6709"/>
                </a:moveTo>
                <a:lnTo>
                  <a:pt x="4644437" y="6709"/>
                </a:lnTo>
                <a:lnTo>
                  <a:pt x="4644437" y="37878"/>
                </a:lnTo>
                <a:lnTo>
                  <a:pt x="4557298" y="37878"/>
                </a:lnTo>
                <a:cubicBezTo>
                  <a:pt x="4553154" y="60392"/>
                  <a:pt x="4548909" y="76983"/>
                  <a:pt x="4544564" y="87652"/>
                </a:cubicBezTo>
                <a:cubicBezTo>
                  <a:pt x="4554487" y="82275"/>
                  <a:pt x="4565723" y="79826"/>
                  <a:pt x="4578271" y="80307"/>
                </a:cubicBezTo>
                <a:cubicBezTo>
                  <a:pt x="4590818" y="80787"/>
                  <a:pt x="4602832" y="83659"/>
                  <a:pt x="4614311" y="88921"/>
                </a:cubicBezTo>
                <a:cubicBezTo>
                  <a:pt x="4625791" y="94184"/>
                  <a:pt x="4634097" y="101250"/>
                  <a:pt x="4639231" y="110120"/>
                </a:cubicBezTo>
                <a:cubicBezTo>
                  <a:pt x="4644365" y="118989"/>
                  <a:pt x="4648086" y="127801"/>
                  <a:pt x="4650395" y="136556"/>
                </a:cubicBezTo>
                <a:cubicBezTo>
                  <a:pt x="4652703" y="145311"/>
                  <a:pt x="4653621" y="154826"/>
                  <a:pt x="4653148" y="165100"/>
                </a:cubicBezTo>
                <a:cubicBezTo>
                  <a:pt x="4652675" y="175375"/>
                  <a:pt x="4650563" y="185901"/>
                  <a:pt x="4646813" y="196677"/>
                </a:cubicBezTo>
                <a:cubicBezTo>
                  <a:pt x="4643064" y="207454"/>
                  <a:pt x="4637353" y="216442"/>
                  <a:pt x="4629680" y="223641"/>
                </a:cubicBezTo>
                <a:cubicBezTo>
                  <a:pt x="4622008" y="230839"/>
                  <a:pt x="4612752" y="236547"/>
                  <a:pt x="4601911" y="240763"/>
                </a:cubicBezTo>
                <a:cubicBezTo>
                  <a:pt x="4591069" y="244979"/>
                  <a:pt x="4578522" y="246624"/>
                  <a:pt x="4564268" y="245699"/>
                </a:cubicBezTo>
                <a:cubicBezTo>
                  <a:pt x="4550013" y="244774"/>
                  <a:pt x="4536455" y="239547"/>
                  <a:pt x="4523592" y="230018"/>
                </a:cubicBezTo>
                <a:cubicBezTo>
                  <a:pt x="4510728" y="220489"/>
                  <a:pt x="4501916" y="203550"/>
                  <a:pt x="4497155" y="179200"/>
                </a:cubicBezTo>
                <a:lnTo>
                  <a:pt x="4528711" y="169994"/>
                </a:lnTo>
                <a:cubicBezTo>
                  <a:pt x="4535293" y="195562"/>
                  <a:pt x="4545464" y="209379"/>
                  <a:pt x="4559223" y="211444"/>
                </a:cubicBezTo>
                <a:cubicBezTo>
                  <a:pt x="4572983" y="213509"/>
                  <a:pt x="4584154" y="212068"/>
                  <a:pt x="4592736" y="207121"/>
                </a:cubicBezTo>
                <a:cubicBezTo>
                  <a:pt x="4601319" y="202173"/>
                  <a:pt x="4607557" y="195168"/>
                  <a:pt x="4611450" y="186105"/>
                </a:cubicBezTo>
                <a:cubicBezTo>
                  <a:pt x="4615344" y="177042"/>
                  <a:pt x="4617072" y="166947"/>
                  <a:pt x="4616634" y="155819"/>
                </a:cubicBezTo>
                <a:cubicBezTo>
                  <a:pt x="4616197" y="144691"/>
                  <a:pt x="4613315" y="135438"/>
                  <a:pt x="4607987" y="128060"/>
                </a:cubicBezTo>
                <a:cubicBezTo>
                  <a:pt x="4602660" y="120681"/>
                  <a:pt x="4595888" y="115731"/>
                  <a:pt x="4587671" y="113207"/>
                </a:cubicBezTo>
                <a:cubicBezTo>
                  <a:pt x="4579454" y="110683"/>
                  <a:pt x="4570151" y="110697"/>
                  <a:pt x="4559761" y="113250"/>
                </a:cubicBezTo>
                <a:cubicBezTo>
                  <a:pt x="4549372" y="115802"/>
                  <a:pt x="4540398" y="122176"/>
                  <a:pt x="4532841" y="132372"/>
                </a:cubicBezTo>
                <a:lnTo>
                  <a:pt x="4503910" y="129081"/>
                </a:lnTo>
                <a:cubicBezTo>
                  <a:pt x="4505717" y="121065"/>
                  <a:pt x="4514443" y="80274"/>
                  <a:pt x="4530088" y="6709"/>
                </a:cubicBezTo>
                <a:close/>
                <a:moveTo>
                  <a:pt x="2525398" y="6709"/>
                </a:moveTo>
                <a:lnTo>
                  <a:pt x="2678100" y="6709"/>
                </a:lnTo>
                <a:lnTo>
                  <a:pt x="2678100" y="33554"/>
                </a:lnTo>
                <a:cubicBezTo>
                  <a:pt x="2635610" y="102244"/>
                  <a:pt x="2607453" y="171621"/>
                  <a:pt x="2593629" y="241688"/>
                </a:cubicBezTo>
                <a:lnTo>
                  <a:pt x="2556459" y="241688"/>
                </a:lnTo>
                <a:cubicBezTo>
                  <a:pt x="2572678" y="170216"/>
                  <a:pt x="2601021" y="102279"/>
                  <a:pt x="2641489" y="37878"/>
                </a:cubicBezTo>
                <a:lnTo>
                  <a:pt x="2525398" y="37878"/>
                </a:lnTo>
                <a:close/>
                <a:moveTo>
                  <a:pt x="6016464" y="2644"/>
                </a:moveTo>
                <a:lnTo>
                  <a:pt x="6054300" y="2644"/>
                </a:lnTo>
                <a:lnTo>
                  <a:pt x="5997599" y="90363"/>
                </a:lnTo>
                <a:cubicBezTo>
                  <a:pt x="6019626" y="84067"/>
                  <a:pt x="6038303" y="85405"/>
                  <a:pt x="6053633" y="94374"/>
                </a:cubicBezTo>
                <a:cubicBezTo>
                  <a:pt x="6068963" y="103344"/>
                  <a:pt x="6079192" y="113189"/>
                  <a:pt x="6084318" y="123908"/>
                </a:cubicBezTo>
                <a:cubicBezTo>
                  <a:pt x="6089445" y="134627"/>
                  <a:pt x="6092241" y="146250"/>
                  <a:pt x="6092707" y="158776"/>
                </a:cubicBezTo>
                <a:cubicBezTo>
                  <a:pt x="6093173" y="171302"/>
                  <a:pt x="6091283" y="183696"/>
                  <a:pt x="6087039" y="195957"/>
                </a:cubicBezTo>
                <a:cubicBezTo>
                  <a:pt x="6082794" y="208218"/>
                  <a:pt x="6075205" y="219346"/>
                  <a:pt x="6064270" y="229341"/>
                </a:cubicBezTo>
                <a:cubicBezTo>
                  <a:pt x="6053336" y="239336"/>
                  <a:pt x="6038164" y="244792"/>
                  <a:pt x="6018754" y="245710"/>
                </a:cubicBezTo>
                <a:cubicBezTo>
                  <a:pt x="5999345" y="246628"/>
                  <a:pt x="5982735" y="243054"/>
                  <a:pt x="5968926" y="234987"/>
                </a:cubicBezTo>
                <a:cubicBezTo>
                  <a:pt x="5955116" y="226921"/>
                  <a:pt x="5945619" y="215549"/>
                  <a:pt x="5940435" y="200872"/>
                </a:cubicBezTo>
                <a:cubicBezTo>
                  <a:pt x="5935251" y="186195"/>
                  <a:pt x="5933111" y="172145"/>
                  <a:pt x="5934014" y="158722"/>
                </a:cubicBezTo>
                <a:cubicBezTo>
                  <a:pt x="5934918" y="145300"/>
                  <a:pt x="5937392" y="134104"/>
                  <a:pt x="5941436" y="125134"/>
                </a:cubicBezTo>
                <a:cubicBezTo>
                  <a:pt x="5945479" y="116164"/>
                  <a:pt x="5951653" y="104732"/>
                  <a:pt x="5959956" y="90836"/>
                </a:cubicBezTo>
                <a:close/>
                <a:moveTo>
                  <a:pt x="653811" y="2644"/>
                </a:moveTo>
                <a:lnTo>
                  <a:pt x="680763" y="2644"/>
                </a:lnTo>
                <a:lnTo>
                  <a:pt x="680763" y="160572"/>
                </a:lnTo>
                <a:lnTo>
                  <a:pt x="713158" y="160572"/>
                </a:lnTo>
                <a:lnTo>
                  <a:pt x="713158" y="190407"/>
                </a:lnTo>
                <a:lnTo>
                  <a:pt x="680763" y="190407"/>
                </a:lnTo>
                <a:lnTo>
                  <a:pt x="680763" y="241688"/>
                </a:lnTo>
                <a:lnTo>
                  <a:pt x="646863" y="241688"/>
                </a:lnTo>
                <a:lnTo>
                  <a:pt x="646863" y="190407"/>
                </a:lnTo>
                <a:lnTo>
                  <a:pt x="542926" y="190407"/>
                </a:lnTo>
                <a:lnTo>
                  <a:pt x="542926" y="162809"/>
                </a:lnTo>
                <a:close/>
                <a:moveTo>
                  <a:pt x="110886" y="2644"/>
                </a:moveTo>
                <a:lnTo>
                  <a:pt x="137838" y="2644"/>
                </a:lnTo>
                <a:lnTo>
                  <a:pt x="137838" y="160572"/>
                </a:lnTo>
                <a:lnTo>
                  <a:pt x="170233" y="160572"/>
                </a:lnTo>
                <a:lnTo>
                  <a:pt x="170233" y="190407"/>
                </a:lnTo>
                <a:lnTo>
                  <a:pt x="137838" y="190407"/>
                </a:lnTo>
                <a:lnTo>
                  <a:pt x="137838" y="241688"/>
                </a:lnTo>
                <a:lnTo>
                  <a:pt x="103938" y="241688"/>
                </a:lnTo>
                <a:lnTo>
                  <a:pt x="103938" y="190407"/>
                </a:lnTo>
                <a:lnTo>
                  <a:pt x="0" y="190407"/>
                </a:lnTo>
                <a:lnTo>
                  <a:pt x="0" y="162809"/>
                </a:lnTo>
                <a:close/>
                <a:moveTo>
                  <a:pt x="6568047" y="1974"/>
                </a:moveTo>
                <a:cubicBezTo>
                  <a:pt x="6575647" y="3062"/>
                  <a:pt x="6582713" y="5282"/>
                  <a:pt x="6589245" y="8634"/>
                </a:cubicBezTo>
                <a:cubicBezTo>
                  <a:pt x="6602309" y="15338"/>
                  <a:pt x="6611405" y="25032"/>
                  <a:pt x="6616530" y="37716"/>
                </a:cubicBezTo>
                <a:cubicBezTo>
                  <a:pt x="6621657" y="50400"/>
                  <a:pt x="6622331" y="64378"/>
                  <a:pt x="6618552" y="79651"/>
                </a:cubicBezTo>
                <a:cubicBezTo>
                  <a:pt x="6614774" y="94923"/>
                  <a:pt x="6604517" y="107098"/>
                  <a:pt x="6587782" y="116175"/>
                </a:cubicBezTo>
                <a:cubicBezTo>
                  <a:pt x="6599785" y="120305"/>
                  <a:pt x="6609307" y="128020"/>
                  <a:pt x="6616347" y="139320"/>
                </a:cubicBezTo>
                <a:cubicBezTo>
                  <a:pt x="6623389" y="150620"/>
                  <a:pt x="6625741" y="165455"/>
                  <a:pt x="6623403" y="183825"/>
                </a:cubicBezTo>
                <a:cubicBezTo>
                  <a:pt x="6621065" y="202195"/>
                  <a:pt x="6612727" y="217109"/>
                  <a:pt x="6598387" y="228566"/>
                </a:cubicBezTo>
                <a:cubicBezTo>
                  <a:pt x="6584046" y="240024"/>
                  <a:pt x="6567842" y="245520"/>
                  <a:pt x="6549773" y="245054"/>
                </a:cubicBezTo>
                <a:cubicBezTo>
                  <a:pt x="6531705" y="244588"/>
                  <a:pt x="6516006" y="238884"/>
                  <a:pt x="6502676" y="227943"/>
                </a:cubicBezTo>
                <a:cubicBezTo>
                  <a:pt x="6489347" y="217001"/>
                  <a:pt x="6480768" y="200173"/>
                  <a:pt x="6476939" y="177458"/>
                </a:cubicBezTo>
                <a:lnTo>
                  <a:pt x="6508495" y="171349"/>
                </a:lnTo>
                <a:cubicBezTo>
                  <a:pt x="6512597" y="185187"/>
                  <a:pt x="6518368" y="195394"/>
                  <a:pt x="6525811" y="201969"/>
                </a:cubicBezTo>
                <a:cubicBezTo>
                  <a:pt x="6533253" y="208544"/>
                  <a:pt x="6542305" y="211860"/>
                  <a:pt x="6552967" y="211917"/>
                </a:cubicBezTo>
                <a:cubicBezTo>
                  <a:pt x="6563630" y="211975"/>
                  <a:pt x="6572295" y="207641"/>
                  <a:pt x="6578963" y="198914"/>
                </a:cubicBezTo>
                <a:cubicBezTo>
                  <a:pt x="6585631" y="190188"/>
                  <a:pt x="6588535" y="180190"/>
                  <a:pt x="6587675" y="168918"/>
                </a:cubicBezTo>
                <a:cubicBezTo>
                  <a:pt x="6586814" y="157647"/>
                  <a:pt x="6582495" y="148935"/>
                  <a:pt x="6574714" y="142783"/>
                </a:cubicBezTo>
                <a:cubicBezTo>
                  <a:pt x="6566935" y="136631"/>
                  <a:pt x="6552785" y="132093"/>
                  <a:pt x="6532264" y="129167"/>
                </a:cubicBezTo>
                <a:lnTo>
                  <a:pt x="6532264" y="105613"/>
                </a:lnTo>
                <a:cubicBezTo>
                  <a:pt x="6552369" y="103706"/>
                  <a:pt x="6566393" y="98999"/>
                  <a:pt x="6574338" y="91492"/>
                </a:cubicBezTo>
                <a:cubicBezTo>
                  <a:pt x="6582282" y="83985"/>
                  <a:pt x="6585835" y="74269"/>
                  <a:pt x="6584996" y="62345"/>
                </a:cubicBezTo>
                <a:cubicBezTo>
                  <a:pt x="6584157" y="50422"/>
                  <a:pt x="6578945" y="41789"/>
                  <a:pt x="6569358" y="36447"/>
                </a:cubicBezTo>
                <a:cubicBezTo>
                  <a:pt x="6559772" y="31105"/>
                  <a:pt x="6549497" y="30539"/>
                  <a:pt x="6538533" y="34748"/>
                </a:cubicBezTo>
                <a:cubicBezTo>
                  <a:pt x="6527571" y="38957"/>
                  <a:pt x="6518325" y="51701"/>
                  <a:pt x="6510797" y="72982"/>
                </a:cubicBezTo>
                <a:lnTo>
                  <a:pt x="6479628" y="68143"/>
                </a:lnTo>
                <a:cubicBezTo>
                  <a:pt x="6485192" y="49070"/>
                  <a:pt x="6492918" y="33884"/>
                  <a:pt x="6502805" y="22584"/>
                </a:cubicBezTo>
                <a:cubicBezTo>
                  <a:pt x="6512693" y="11284"/>
                  <a:pt x="6526305" y="4458"/>
                  <a:pt x="6543643" y="2106"/>
                </a:cubicBezTo>
                <a:cubicBezTo>
                  <a:pt x="6552311" y="930"/>
                  <a:pt x="6560446" y="886"/>
                  <a:pt x="6568047" y="1974"/>
                </a:cubicBezTo>
                <a:close/>
                <a:moveTo>
                  <a:pt x="4053447" y="1974"/>
                </a:moveTo>
                <a:cubicBezTo>
                  <a:pt x="4061047" y="3062"/>
                  <a:pt x="4068113" y="5282"/>
                  <a:pt x="4074645" y="8634"/>
                </a:cubicBezTo>
                <a:cubicBezTo>
                  <a:pt x="4087709" y="15338"/>
                  <a:pt x="4096804" y="25032"/>
                  <a:pt x="4101931" y="37716"/>
                </a:cubicBezTo>
                <a:cubicBezTo>
                  <a:pt x="4107057" y="50400"/>
                  <a:pt x="4107732" y="64378"/>
                  <a:pt x="4103953" y="79651"/>
                </a:cubicBezTo>
                <a:cubicBezTo>
                  <a:pt x="4100174" y="94923"/>
                  <a:pt x="4089917" y="107098"/>
                  <a:pt x="4073182" y="116175"/>
                </a:cubicBezTo>
                <a:cubicBezTo>
                  <a:pt x="4085185" y="120305"/>
                  <a:pt x="4094707" y="128020"/>
                  <a:pt x="4101748" y="139320"/>
                </a:cubicBezTo>
                <a:cubicBezTo>
                  <a:pt x="4108789" y="150620"/>
                  <a:pt x="4111141" y="165455"/>
                  <a:pt x="4108804" y="183825"/>
                </a:cubicBezTo>
                <a:cubicBezTo>
                  <a:pt x="4106466" y="202195"/>
                  <a:pt x="4098127" y="217109"/>
                  <a:pt x="4083787" y="228566"/>
                </a:cubicBezTo>
                <a:cubicBezTo>
                  <a:pt x="4069446" y="240024"/>
                  <a:pt x="4053242" y="245520"/>
                  <a:pt x="4035174" y="245054"/>
                </a:cubicBezTo>
                <a:cubicBezTo>
                  <a:pt x="4017105" y="244588"/>
                  <a:pt x="4001406" y="238884"/>
                  <a:pt x="3988077" y="227943"/>
                </a:cubicBezTo>
                <a:cubicBezTo>
                  <a:pt x="3974747" y="217001"/>
                  <a:pt x="3966168" y="200173"/>
                  <a:pt x="3962340" y="177458"/>
                </a:cubicBezTo>
                <a:lnTo>
                  <a:pt x="3993895" y="171349"/>
                </a:lnTo>
                <a:cubicBezTo>
                  <a:pt x="3997997" y="185187"/>
                  <a:pt x="4003769" y="195394"/>
                  <a:pt x="4011211" y="201969"/>
                </a:cubicBezTo>
                <a:cubicBezTo>
                  <a:pt x="4018654" y="208544"/>
                  <a:pt x="4027706" y="211860"/>
                  <a:pt x="4038368" y="211917"/>
                </a:cubicBezTo>
                <a:cubicBezTo>
                  <a:pt x="4049030" y="211975"/>
                  <a:pt x="4057695" y="207641"/>
                  <a:pt x="4064363" y="198914"/>
                </a:cubicBezTo>
                <a:cubicBezTo>
                  <a:pt x="4071031" y="190188"/>
                  <a:pt x="4073935" y="180190"/>
                  <a:pt x="4073075" y="168918"/>
                </a:cubicBezTo>
                <a:cubicBezTo>
                  <a:pt x="4072214" y="157647"/>
                  <a:pt x="4067895" y="148935"/>
                  <a:pt x="4060115" y="142783"/>
                </a:cubicBezTo>
                <a:cubicBezTo>
                  <a:pt x="4052335" y="136631"/>
                  <a:pt x="4038185" y="132093"/>
                  <a:pt x="4017664" y="129167"/>
                </a:cubicBezTo>
                <a:lnTo>
                  <a:pt x="4017664" y="105613"/>
                </a:lnTo>
                <a:cubicBezTo>
                  <a:pt x="4037769" y="103706"/>
                  <a:pt x="4051794" y="98999"/>
                  <a:pt x="4059738" y="91492"/>
                </a:cubicBezTo>
                <a:cubicBezTo>
                  <a:pt x="4067683" y="83985"/>
                  <a:pt x="4071236" y="74269"/>
                  <a:pt x="4070397" y="62345"/>
                </a:cubicBezTo>
                <a:cubicBezTo>
                  <a:pt x="4069558" y="50422"/>
                  <a:pt x="4064345" y="41789"/>
                  <a:pt x="4054759" y="36447"/>
                </a:cubicBezTo>
                <a:cubicBezTo>
                  <a:pt x="4045172" y="31105"/>
                  <a:pt x="4034898" y="30539"/>
                  <a:pt x="4023934" y="34748"/>
                </a:cubicBezTo>
                <a:cubicBezTo>
                  <a:pt x="4012971" y="38957"/>
                  <a:pt x="4003726" y="51701"/>
                  <a:pt x="3996197" y="72982"/>
                </a:cubicBezTo>
                <a:lnTo>
                  <a:pt x="3965028" y="68143"/>
                </a:lnTo>
                <a:cubicBezTo>
                  <a:pt x="3970593" y="49070"/>
                  <a:pt x="3978318" y="33884"/>
                  <a:pt x="3988206" y="22584"/>
                </a:cubicBezTo>
                <a:cubicBezTo>
                  <a:pt x="3998094" y="11284"/>
                  <a:pt x="4011706" y="4458"/>
                  <a:pt x="4029043" y="2106"/>
                </a:cubicBezTo>
                <a:cubicBezTo>
                  <a:pt x="4037712" y="930"/>
                  <a:pt x="4045846" y="886"/>
                  <a:pt x="4053447" y="1974"/>
                </a:cubicBezTo>
                <a:close/>
                <a:moveTo>
                  <a:pt x="6735749" y="1310"/>
                </a:moveTo>
                <a:cubicBezTo>
                  <a:pt x="6752865" y="1310"/>
                  <a:pt x="6767559" y="8157"/>
                  <a:pt x="6779835" y="21852"/>
                </a:cubicBezTo>
                <a:cubicBezTo>
                  <a:pt x="6792110" y="35547"/>
                  <a:pt x="6800073" y="52422"/>
                  <a:pt x="6803721" y="72477"/>
                </a:cubicBezTo>
                <a:cubicBezTo>
                  <a:pt x="6807372" y="92532"/>
                  <a:pt x="6808512" y="115569"/>
                  <a:pt x="6807142" y="141589"/>
                </a:cubicBezTo>
                <a:cubicBezTo>
                  <a:pt x="6805773" y="167610"/>
                  <a:pt x="6801091" y="189081"/>
                  <a:pt x="6793095" y="206002"/>
                </a:cubicBezTo>
                <a:cubicBezTo>
                  <a:pt x="6785101" y="222924"/>
                  <a:pt x="6772930" y="234679"/>
                  <a:pt x="6756582" y="241268"/>
                </a:cubicBezTo>
                <a:cubicBezTo>
                  <a:pt x="6740234" y="247858"/>
                  <a:pt x="6723919" y="247155"/>
                  <a:pt x="6707635" y="239160"/>
                </a:cubicBezTo>
                <a:cubicBezTo>
                  <a:pt x="6691351" y="231166"/>
                  <a:pt x="6679927" y="220597"/>
                  <a:pt x="6673359" y="207454"/>
                </a:cubicBezTo>
                <a:cubicBezTo>
                  <a:pt x="6666791" y="194311"/>
                  <a:pt x="6662123" y="180588"/>
                  <a:pt x="6659355" y="166283"/>
                </a:cubicBezTo>
                <a:cubicBezTo>
                  <a:pt x="6656587" y="151979"/>
                  <a:pt x="6655655" y="132760"/>
                  <a:pt x="6656559" y="108625"/>
                </a:cubicBezTo>
                <a:cubicBezTo>
                  <a:pt x="6657477" y="84490"/>
                  <a:pt x="6660904" y="65343"/>
                  <a:pt x="6666841" y="51182"/>
                </a:cubicBezTo>
                <a:cubicBezTo>
                  <a:pt x="6672778" y="37021"/>
                  <a:pt x="6681468" y="25169"/>
                  <a:pt x="6692911" y="15625"/>
                </a:cubicBezTo>
                <a:cubicBezTo>
                  <a:pt x="6704355" y="6082"/>
                  <a:pt x="6718635" y="1310"/>
                  <a:pt x="6735749" y="1310"/>
                </a:cubicBezTo>
                <a:close/>
                <a:moveTo>
                  <a:pt x="6192824" y="1310"/>
                </a:moveTo>
                <a:cubicBezTo>
                  <a:pt x="6209940" y="1310"/>
                  <a:pt x="6224635" y="8157"/>
                  <a:pt x="6236910" y="21852"/>
                </a:cubicBezTo>
                <a:cubicBezTo>
                  <a:pt x="6249185" y="35547"/>
                  <a:pt x="6257147" y="52422"/>
                  <a:pt x="6260797" y="72477"/>
                </a:cubicBezTo>
                <a:cubicBezTo>
                  <a:pt x="6264447" y="92532"/>
                  <a:pt x="6265587" y="115569"/>
                  <a:pt x="6264217" y="141589"/>
                </a:cubicBezTo>
                <a:cubicBezTo>
                  <a:pt x="6262847" y="167610"/>
                  <a:pt x="6258166" y="189081"/>
                  <a:pt x="6250171" y="206002"/>
                </a:cubicBezTo>
                <a:cubicBezTo>
                  <a:pt x="6242176" y="222924"/>
                  <a:pt x="6230005" y="234679"/>
                  <a:pt x="6213657" y="241268"/>
                </a:cubicBezTo>
                <a:cubicBezTo>
                  <a:pt x="6197309" y="247858"/>
                  <a:pt x="6180994" y="247155"/>
                  <a:pt x="6164710" y="239160"/>
                </a:cubicBezTo>
                <a:cubicBezTo>
                  <a:pt x="6148427" y="231166"/>
                  <a:pt x="6137002" y="220597"/>
                  <a:pt x="6130434" y="207454"/>
                </a:cubicBezTo>
                <a:cubicBezTo>
                  <a:pt x="6123866" y="194311"/>
                  <a:pt x="6119199" y="180588"/>
                  <a:pt x="6116431" y="166283"/>
                </a:cubicBezTo>
                <a:cubicBezTo>
                  <a:pt x="6113663" y="151979"/>
                  <a:pt x="6112731" y="132760"/>
                  <a:pt x="6113634" y="108625"/>
                </a:cubicBezTo>
                <a:cubicBezTo>
                  <a:pt x="6114552" y="84490"/>
                  <a:pt x="6117979" y="65343"/>
                  <a:pt x="6123916" y="51182"/>
                </a:cubicBezTo>
                <a:cubicBezTo>
                  <a:pt x="6129853" y="37021"/>
                  <a:pt x="6138543" y="25169"/>
                  <a:pt x="6149987" y="15625"/>
                </a:cubicBezTo>
                <a:cubicBezTo>
                  <a:pt x="6161430" y="6082"/>
                  <a:pt x="6175710" y="1310"/>
                  <a:pt x="6192824" y="1310"/>
                </a:cubicBezTo>
                <a:close/>
                <a:moveTo>
                  <a:pt x="4754550" y="1310"/>
                </a:moveTo>
                <a:cubicBezTo>
                  <a:pt x="4771665" y="1310"/>
                  <a:pt x="4786360" y="8157"/>
                  <a:pt x="4798635" y="21852"/>
                </a:cubicBezTo>
                <a:cubicBezTo>
                  <a:pt x="4810910" y="35547"/>
                  <a:pt x="4818873" y="52422"/>
                  <a:pt x="4822522" y="72477"/>
                </a:cubicBezTo>
                <a:cubicBezTo>
                  <a:pt x="4826172" y="92532"/>
                  <a:pt x="4827312" y="115569"/>
                  <a:pt x="4825943" y="141589"/>
                </a:cubicBezTo>
                <a:cubicBezTo>
                  <a:pt x="4824573" y="167610"/>
                  <a:pt x="4819891" y="189081"/>
                  <a:pt x="4811896" y="206002"/>
                </a:cubicBezTo>
                <a:cubicBezTo>
                  <a:pt x="4803901" y="222924"/>
                  <a:pt x="4791730" y="234679"/>
                  <a:pt x="4775383" y="241268"/>
                </a:cubicBezTo>
                <a:cubicBezTo>
                  <a:pt x="4759035" y="247858"/>
                  <a:pt x="4742719" y="247155"/>
                  <a:pt x="4726436" y="239160"/>
                </a:cubicBezTo>
                <a:cubicBezTo>
                  <a:pt x="4710153" y="231166"/>
                  <a:pt x="4698727" y="220597"/>
                  <a:pt x="4692159" y="207454"/>
                </a:cubicBezTo>
                <a:cubicBezTo>
                  <a:pt x="4685592" y="194311"/>
                  <a:pt x="4680924" y="180588"/>
                  <a:pt x="4678156" y="166283"/>
                </a:cubicBezTo>
                <a:cubicBezTo>
                  <a:pt x="4675388" y="151979"/>
                  <a:pt x="4674456" y="132760"/>
                  <a:pt x="4675360" y="108625"/>
                </a:cubicBezTo>
                <a:cubicBezTo>
                  <a:pt x="4676278" y="84490"/>
                  <a:pt x="4679705" y="65343"/>
                  <a:pt x="4685642" y="51182"/>
                </a:cubicBezTo>
                <a:cubicBezTo>
                  <a:pt x="4691578" y="37021"/>
                  <a:pt x="4700269" y="25169"/>
                  <a:pt x="4711712" y="15625"/>
                </a:cubicBezTo>
                <a:cubicBezTo>
                  <a:pt x="4723156" y="6082"/>
                  <a:pt x="4737435" y="1310"/>
                  <a:pt x="4754550" y="1310"/>
                </a:cubicBezTo>
                <a:close/>
                <a:moveTo>
                  <a:pt x="4221150" y="1310"/>
                </a:moveTo>
                <a:cubicBezTo>
                  <a:pt x="4238265" y="1310"/>
                  <a:pt x="4252960" y="8157"/>
                  <a:pt x="4265235" y="21852"/>
                </a:cubicBezTo>
                <a:cubicBezTo>
                  <a:pt x="4277511" y="35547"/>
                  <a:pt x="4285473" y="52422"/>
                  <a:pt x="4289122" y="72477"/>
                </a:cubicBezTo>
                <a:cubicBezTo>
                  <a:pt x="4292772" y="92532"/>
                  <a:pt x="4293912" y="115569"/>
                  <a:pt x="4292543" y="141589"/>
                </a:cubicBezTo>
                <a:cubicBezTo>
                  <a:pt x="4291173" y="167610"/>
                  <a:pt x="4286491" y="189081"/>
                  <a:pt x="4278496" y="206002"/>
                </a:cubicBezTo>
                <a:cubicBezTo>
                  <a:pt x="4270501" y="222924"/>
                  <a:pt x="4258330" y="234679"/>
                  <a:pt x="4241983" y="241268"/>
                </a:cubicBezTo>
                <a:cubicBezTo>
                  <a:pt x="4225635" y="247858"/>
                  <a:pt x="4209319" y="247155"/>
                  <a:pt x="4193036" y="239160"/>
                </a:cubicBezTo>
                <a:cubicBezTo>
                  <a:pt x="4176753" y="231166"/>
                  <a:pt x="4165327" y="220597"/>
                  <a:pt x="4158759" y="207454"/>
                </a:cubicBezTo>
                <a:cubicBezTo>
                  <a:pt x="4152192" y="194311"/>
                  <a:pt x="4147524" y="180588"/>
                  <a:pt x="4144756" y="166283"/>
                </a:cubicBezTo>
                <a:cubicBezTo>
                  <a:pt x="4141988" y="151979"/>
                  <a:pt x="4141056" y="132760"/>
                  <a:pt x="4141960" y="108625"/>
                </a:cubicBezTo>
                <a:cubicBezTo>
                  <a:pt x="4142878" y="84490"/>
                  <a:pt x="4146305" y="65343"/>
                  <a:pt x="4152242" y="51182"/>
                </a:cubicBezTo>
                <a:cubicBezTo>
                  <a:pt x="4158178" y="37021"/>
                  <a:pt x="4166869" y="25169"/>
                  <a:pt x="4178312" y="15625"/>
                </a:cubicBezTo>
                <a:cubicBezTo>
                  <a:pt x="4189756" y="6082"/>
                  <a:pt x="4204035" y="1310"/>
                  <a:pt x="4221150" y="1310"/>
                </a:cubicBezTo>
                <a:close/>
                <a:moveTo>
                  <a:pt x="2782875" y="1310"/>
                </a:moveTo>
                <a:cubicBezTo>
                  <a:pt x="2799990" y="1310"/>
                  <a:pt x="2814685" y="8157"/>
                  <a:pt x="2826960" y="21852"/>
                </a:cubicBezTo>
                <a:cubicBezTo>
                  <a:pt x="2839235" y="35547"/>
                  <a:pt x="2847198" y="52422"/>
                  <a:pt x="2850847" y="72477"/>
                </a:cubicBezTo>
                <a:cubicBezTo>
                  <a:pt x="2854497" y="92532"/>
                  <a:pt x="2855637" y="115569"/>
                  <a:pt x="2854267" y="141589"/>
                </a:cubicBezTo>
                <a:cubicBezTo>
                  <a:pt x="2852898" y="167610"/>
                  <a:pt x="2848216" y="189081"/>
                  <a:pt x="2840221" y="206002"/>
                </a:cubicBezTo>
                <a:cubicBezTo>
                  <a:pt x="2832227" y="222924"/>
                  <a:pt x="2820055" y="234679"/>
                  <a:pt x="2803707" y="241268"/>
                </a:cubicBezTo>
                <a:cubicBezTo>
                  <a:pt x="2787360" y="247858"/>
                  <a:pt x="2771044" y="247155"/>
                  <a:pt x="2754761" y="239160"/>
                </a:cubicBezTo>
                <a:cubicBezTo>
                  <a:pt x="2738477" y="231166"/>
                  <a:pt x="2727052" y="220597"/>
                  <a:pt x="2720484" y="207454"/>
                </a:cubicBezTo>
                <a:cubicBezTo>
                  <a:pt x="2713916" y="194311"/>
                  <a:pt x="2709248" y="180588"/>
                  <a:pt x="2706481" y="166283"/>
                </a:cubicBezTo>
                <a:cubicBezTo>
                  <a:pt x="2703713" y="151979"/>
                  <a:pt x="2702781" y="132760"/>
                  <a:pt x="2703685" y="108625"/>
                </a:cubicBezTo>
                <a:cubicBezTo>
                  <a:pt x="2704602" y="84490"/>
                  <a:pt x="2708030" y="65343"/>
                  <a:pt x="2713966" y="51182"/>
                </a:cubicBezTo>
                <a:cubicBezTo>
                  <a:pt x="2719903" y="37021"/>
                  <a:pt x="2728594" y="25169"/>
                  <a:pt x="2740037" y="15625"/>
                </a:cubicBezTo>
                <a:cubicBezTo>
                  <a:pt x="2751480" y="6082"/>
                  <a:pt x="2765760" y="1310"/>
                  <a:pt x="2782875" y="1310"/>
                </a:cubicBezTo>
                <a:close/>
                <a:moveTo>
                  <a:pt x="2249475" y="1310"/>
                </a:moveTo>
                <a:cubicBezTo>
                  <a:pt x="2266590" y="1310"/>
                  <a:pt x="2281285" y="8157"/>
                  <a:pt x="2293560" y="21852"/>
                </a:cubicBezTo>
                <a:cubicBezTo>
                  <a:pt x="2305835" y="35547"/>
                  <a:pt x="2313798" y="52422"/>
                  <a:pt x="2317447" y="72477"/>
                </a:cubicBezTo>
                <a:cubicBezTo>
                  <a:pt x="2321097" y="92532"/>
                  <a:pt x="2322237" y="115569"/>
                  <a:pt x="2320868" y="141589"/>
                </a:cubicBezTo>
                <a:cubicBezTo>
                  <a:pt x="2319498" y="167610"/>
                  <a:pt x="2314816" y="189081"/>
                  <a:pt x="2306821" y="206002"/>
                </a:cubicBezTo>
                <a:cubicBezTo>
                  <a:pt x="2298827" y="222924"/>
                  <a:pt x="2286655" y="234679"/>
                  <a:pt x="2270308" y="241268"/>
                </a:cubicBezTo>
                <a:cubicBezTo>
                  <a:pt x="2253960" y="247858"/>
                  <a:pt x="2237644" y="247155"/>
                  <a:pt x="2221361" y="239160"/>
                </a:cubicBezTo>
                <a:cubicBezTo>
                  <a:pt x="2205078" y="231166"/>
                  <a:pt x="2193652" y="220597"/>
                  <a:pt x="2187084" y="207454"/>
                </a:cubicBezTo>
                <a:cubicBezTo>
                  <a:pt x="2180516" y="194311"/>
                  <a:pt x="2175849" y="180588"/>
                  <a:pt x="2173081" y="166283"/>
                </a:cubicBezTo>
                <a:cubicBezTo>
                  <a:pt x="2170313" y="151979"/>
                  <a:pt x="2169381" y="132760"/>
                  <a:pt x="2170285" y="108625"/>
                </a:cubicBezTo>
                <a:cubicBezTo>
                  <a:pt x="2171202" y="84490"/>
                  <a:pt x="2174630" y="65343"/>
                  <a:pt x="2180567" y="51182"/>
                </a:cubicBezTo>
                <a:cubicBezTo>
                  <a:pt x="2186503" y="37021"/>
                  <a:pt x="2195194" y="25169"/>
                  <a:pt x="2206637" y="15625"/>
                </a:cubicBezTo>
                <a:cubicBezTo>
                  <a:pt x="2218081" y="6082"/>
                  <a:pt x="2232360" y="1310"/>
                  <a:pt x="2249475" y="1310"/>
                </a:cubicBezTo>
                <a:close/>
                <a:moveTo>
                  <a:pt x="811200" y="1310"/>
                </a:moveTo>
                <a:cubicBezTo>
                  <a:pt x="828315" y="1310"/>
                  <a:pt x="843010" y="8157"/>
                  <a:pt x="855285" y="21852"/>
                </a:cubicBezTo>
                <a:cubicBezTo>
                  <a:pt x="867561" y="35547"/>
                  <a:pt x="875523" y="52422"/>
                  <a:pt x="879173" y="72477"/>
                </a:cubicBezTo>
                <a:cubicBezTo>
                  <a:pt x="882822" y="92532"/>
                  <a:pt x="883962" y="115569"/>
                  <a:pt x="882593" y="141589"/>
                </a:cubicBezTo>
                <a:cubicBezTo>
                  <a:pt x="881223" y="167610"/>
                  <a:pt x="876541" y="189081"/>
                  <a:pt x="868546" y="206002"/>
                </a:cubicBezTo>
                <a:cubicBezTo>
                  <a:pt x="860552" y="222924"/>
                  <a:pt x="848381" y="234679"/>
                  <a:pt x="832033" y="241268"/>
                </a:cubicBezTo>
                <a:cubicBezTo>
                  <a:pt x="815685" y="247858"/>
                  <a:pt x="799369" y="247155"/>
                  <a:pt x="783086" y="239160"/>
                </a:cubicBezTo>
                <a:cubicBezTo>
                  <a:pt x="766803" y="231166"/>
                  <a:pt x="755377" y="220597"/>
                  <a:pt x="748809" y="207454"/>
                </a:cubicBezTo>
                <a:cubicBezTo>
                  <a:pt x="742241" y="194311"/>
                  <a:pt x="737574" y="180588"/>
                  <a:pt x="734806" y="166283"/>
                </a:cubicBezTo>
                <a:cubicBezTo>
                  <a:pt x="732038" y="151979"/>
                  <a:pt x="731106" y="132760"/>
                  <a:pt x="732010" y="108625"/>
                </a:cubicBezTo>
                <a:cubicBezTo>
                  <a:pt x="732927" y="84490"/>
                  <a:pt x="736355" y="65343"/>
                  <a:pt x="742292" y="51182"/>
                </a:cubicBezTo>
                <a:cubicBezTo>
                  <a:pt x="748228" y="37021"/>
                  <a:pt x="756919" y="25169"/>
                  <a:pt x="768362" y="15625"/>
                </a:cubicBezTo>
                <a:cubicBezTo>
                  <a:pt x="779805" y="6082"/>
                  <a:pt x="794085" y="1310"/>
                  <a:pt x="811200" y="1310"/>
                </a:cubicBezTo>
                <a:close/>
                <a:moveTo>
                  <a:pt x="268275" y="1310"/>
                </a:moveTo>
                <a:cubicBezTo>
                  <a:pt x="285390" y="1310"/>
                  <a:pt x="300085" y="8157"/>
                  <a:pt x="312360" y="21852"/>
                </a:cubicBezTo>
                <a:cubicBezTo>
                  <a:pt x="324636" y="35547"/>
                  <a:pt x="332598" y="52422"/>
                  <a:pt x="336247" y="72477"/>
                </a:cubicBezTo>
                <a:cubicBezTo>
                  <a:pt x="339897" y="92532"/>
                  <a:pt x="341037" y="115569"/>
                  <a:pt x="339668" y="141589"/>
                </a:cubicBezTo>
                <a:cubicBezTo>
                  <a:pt x="338299" y="167610"/>
                  <a:pt x="333616" y="189081"/>
                  <a:pt x="325621" y="206002"/>
                </a:cubicBezTo>
                <a:cubicBezTo>
                  <a:pt x="317627" y="222924"/>
                  <a:pt x="305456" y="234679"/>
                  <a:pt x="289107" y="241268"/>
                </a:cubicBezTo>
                <a:cubicBezTo>
                  <a:pt x="272760" y="247858"/>
                  <a:pt x="256444" y="247155"/>
                  <a:pt x="240161" y="239160"/>
                </a:cubicBezTo>
                <a:cubicBezTo>
                  <a:pt x="223878" y="231166"/>
                  <a:pt x="212452" y="220597"/>
                  <a:pt x="205885" y="207454"/>
                </a:cubicBezTo>
                <a:cubicBezTo>
                  <a:pt x="199317" y="194311"/>
                  <a:pt x="194649" y="180588"/>
                  <a:pt x="191881" y="166283"/>
                </a:cubicBezTo>
                <a:cubicBezTo>
                  <a:pt x="189113" y="151979"/>
                  <a:pt x="188181" y="132760"/>
                  <a:pt x="189085" y="108625"/>
                </a:cubicBezTo>
                <a:cubicBezTo>
                  <a:pt x="190003" y="84490"/>
                  <a:pt x="193430" y="65343"/>
                  <a:pt x="199366" y="51182"/>
                </a:cubicBezTo>
                <a:cubicBezTo>
                  <a:pt x="205304" y="37021"/>
                  <a:pt x="213994" y="25169"/>
                  <a:pt x="225437" y="15625"/>
                </a:cubicBezTo>
                <a:cubicBezTo>
                  <a:pt x="236881" y="6082"/>
                  <a:pt x="251160" y="1310"/>
                  <a:pt x="268275" y="1310"/>
                </a:cubicBezTo>
                <a:close/>
                <a:moveTo>
                  <a:pt x="2072528" y="1"/>
                </a:moveTo>
                <a:cubicBezTo>
                  <a:pt x="2076912" y="10"/>
                  <a:pt x="2081051" y="493"/>
                  <a:pt x="2084945" y="1450"/>
                </a:cubicBezTo>
                <a:cubicBezTo>
                  <a:pt x="2092731" y="3364"/>
                  <a:pt x="2100722" y="6974"/>
                  <a:pt x="2108918" y="12280"/>
                </a:cubicBezTo>
                <a:cubicBezTo>
                  <a:pt x="2117113" y="17586"/>
                  <a:pt x="2123774" y="25369"/>
                  <a:pt x="2128901" y="35630"/>
                </a:cubicBezTo>
                <a:cubicBezTo>
                  <a:pt x="2134028" y="45890"/>
                  <a:pt x="2135892" y="58273"/>
                  <a:pt x="2134494" y="72778"/>
                </a:cubicBezTo>
                <a:cubicBezTo>
                  <a:pt x="2133095" y="87283"/>
                  <a:pt x="2125965" y="104409"/>
                  <a:pt x="2113102" y="124155"/>
                </a:cubicBezTo>
                <a:cubicBezTo>
                  <a:pt x="2100238" y="143902"/>
                  <a:pt x="2076125" y="172690"/>
                  <a:pt x="2040763" y="210519"/>
                </a:cubicBezTo>
                <a:lnTo>
                  <a:pt x="2137946" y="210519"/>
                </a:lnTo>
                <a:lnTo>
                  <a:pt x="2137946" y="241688"/>
                </a:lnTo>
                <a:lnTo>
                  <a:pt x="1993354" y="241688"/>
                </a:lnTo>
                <a:lnTo>
                  <a:pt x="1993354" y="231987"/>
                </a:lnTo>
                <a:cubicBezTo>
                  <a:pt x="1994286" y="218019"/>
                  <a:pt x="2000700" y="205543"/>
                  <a:pt x="2012595" y="194559"/>
                </a:cubicBezTo>
                <a:cubicBezTo>
                  <a:pt x="2024490" y="183574"/>
                  <a:pt x="2039375" y="166692"/>
                  <a:pt x="2057250" y="143913"/>
                </a:cubicBezTo>
                <a:cubicBezTo>
                  <a:pt x="2075125" y="121133"/>
                  <a:pt x="2086716" y="103592"/>
                  <a:pt x="2092021" y="91288"/>
                </a:cubicBezTo>
                <a:cubicBezTo>
                  <a:pt x="2097327" y="78984"/>
                  <a:pt x="2099346" y="68713"/>
                  <a:pt x="2098077" y="60474"/>
                </a:cubicBezTo>
                <a:cubicBezTo>
                  <a:pt x="2096807" y="52236"/>
                  <a:pt x="2093000" y="45510"/>
                  <a:pt x="2086654" y="40297"/>
                </a:cubicBezTo>
                <a:cubicBezTo>
                  <a:pt x="2080309" y="35085"/>
                  <a:pt x="2072881" y="32912"/>
                  <a:pt x="2064370" y="33780"/>
                </a:cubicBezTo>
                <a:cubicBezTo>
                  <a:pt x="2055859" y="34647"/>
                  <a:pt x="2047660" y="37985"/>
                  <a:pt x="2039773" y="43793"/>
                </a:cubicBezTo>
                <a:cubicBezTo>
                  <a:pt x="2031886" y="49601"/>
                  <a:pt x="2025440" y="59330"/>
                  <a:pt x="2020435" y="72982"/>
                </a:cubicBezTo>
                <a:lnTo>
                  <a:pt x="1987955" y="68164"/>
                </a:lnTo>
                <a:cubicBezTo>
                  <a:pt x="1995325" y="44460"/>
                  <a:pt x="2004926" y="27639"/>
                  <a:pt x="2016757" y="17701"/>
                </a:cubicBezTo>
                <a:cubicBezTo>
                  <a:pt x="2028588" y="7763"/>
                  <a:pt x="2042548" y="2328"/>
                  <a:pt x="2058637" y="1396"/>
                </a:cubicBezTo>
                <a:cubicBezTo>
                  <a:pt x="2063513" y="457"/>
                  <a:pt x="2068143" y="-8"/>
                  <a:pt x="207252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55440" y="243241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24228" y="24009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184478" y="24009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162119" y="240253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242950" y="367748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33334" y="367788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94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92945" y="3660135"/>
            <a:ext cx="62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145187" y="366058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877612" y="1677366"/>
            <a:ext cx="6861552" cy="744301"/>
          </a:xfrm>
          <a:custGeom>
            <a:avLst/>
            <a:gdLst/>
            <a:ahLst/>
            <a:cxnLst/>
            <a:rect l="l" t="t" r="r" b="b"/>
            <a:pathLst>
              <a:path w="6861552" h="744301">
                <a:moveTo>
                  <a:pt x="2905760" y="664310"/>
                </a:moveTo>
                <a:lnTo>
                  <a:pt x="2951813" y="664310"/>
                </a:lnTo>
                <a:lnTo>
                  <a:pt x="2951813" y="710342"/>
                </a:lnTo>
                <a:lnTo>
                  <a:pt x="2905760" y="710342"/>
                </a:lnTo>
                <a:close/>
                <a:moveTo>
                  <a:pt x="1245581" y="640631"/>
                </a:moveTo>
                <a:cubicBezTo>
                  <a:pt x="1246740" y="639965"/>
                  <a:pt x="1248809" y="640043"/>
                  <a:pt x="1251786" y="640864"/>
                </a:cubicBezTo>
                <a:cubicBezTo>
                  <a:pt x="1263696" y="644148"/>
                  <a:pt x="1274669" y="648063"/>
                  <a:pt x="1284708" y="652609"/>
                </a:cubicBezTo>
                <a:cubicBezTo>
                  <a:pt x="1296022" y="657341"/>
                  <a:pt x="1305935" y="664195"/>
                  <a:pt x="1314446" y="673172"/>
                </a:cubicBezTo>
                <a:cubicBezTo>
                  <a:pt x="1322956" y="682149"/>
                  <a:pt x="1326646" y="693736"/>
                  <a:pt x="1325513" y="707933"/>
                </a:cubicBezTo>
                <a:cubicBezTo>
                  <a:pt x="1324380" y="722130"/>
                  <a:pt x="1317421" y="723933"/>
                  <a:pt x="1304637" y="713343"/>
                </a:cubicBezTo>
                <a:cubicBezTo>
                  <a:pt x="1291853" y="702753"/>
                  <a:pt x="1276871" y="687204"/>
                  <a:pt x="1259691" y="666698"/>
                </a:cubicBezTo>
                <a:cubicBezTo>
                  <a:pt x="1246806" y="651318"/>
                  <a:pt x="1242103" y="642629"/>
                  <a:pt x="1245581" y="640631"/>
                </a:cubicBezTo>
                <a:close/>
                <a:moveTo>
                  <a:pt x="1175828" y="636788"/>
                </a:moveTo>
                <a:cubicBezTo>
                  <a:pt x="1180069" y="636759"/>
                  <a:pt x="1186542" y="638813"/>
                  <a:pt x="1195246" y="642950"/>
                </a:cubicBezTo>
                <a:cubicBezTo>
                  <a:pt x="1210332" y="653419"/>
                  <a:pt x="1214656" y="660410"/>
                  <a:pt x="1208217" y="663923"/>
                </a:cubicBezTo>
                <a:cubicBezTo>
                  <a:pt x="1201778" y="667436"/>
                  <a:pt x="1195462" y="672516"/>
                  <a:pt x="1189266" y="679163"/>
                </a:cubicBezTo>
                <a:cubicBezTo>
                  <a:pt x="1183071" y="685810"/>
                  <a:pt x="1173818" y="694148"/>
                  <a:pt x="1161507" y="704179"/>
                </a:cubicBezTo>
                <a:cubicBezTo>
                  <a:pt x="1149196" y="714210"/>
                  <a:pt x="1135691" y="722019"/>
                  <a:pt x="1120993" y="727604"/>
                </a:cubicBezTo>
                <a:cubicBezTo>
                  <a:pt x="1106294" y="733190"/>
                  <a:pt x="1105114" y="729673"/>
                  <a:pt x="1117454" y="717053"/>
                </a:cubicBezTo>
                <a:cubicBezTo>
                  <a:pt x="1129794" y="704434"/>
                  <a:pt x="1141714" y="691055"/>
                  <a:pt x="1153215" y="676915"/>
                </a:cubicBezTo>
                <a:cubicBezTo>
                  <a:pt x="1164716" y="662776"/>
                  <a:pt x="1170244" y="651511"/>
                  <a:pt x="1169799" y="643122"/>
                </a:cubicBezTo>
                <a:cubicBezTo>
                  <a:pt x="1169577" y="638928"/>
                  <a:pt x="1171587" y="636816"/>
                  <a:pt x="1175828" y="636788"/>
                </a:cubicBezTo>
                <a:close/>
                <a:moveTo>
                  <a:pt x="156241" y="553769"/>
                </a:moveTo>
                <a:lnTo>
                  <a:pt x="115630" y="558781"/>
                </a:lnTo>
                <a:cubicBezTo>
                  <a:pt x="114841" y="571271"/>
                  <a:pt x="113135" y="580664"/>
                  <a:pt x="110511" y="586959"/>
                </a:cubicBezTo>
                <a:cubicBezTo>
                  <a:pt x="123431" y="589440"/>
                  <a:pt x="131386" y="594025"/>
                  <a:pt x="134376" y="600715"/>
                </a:cubicBezTo>
                <a:lnTo>
                  <a:pt x="134081" y="616219"/>
                </a:lnTo>
                <a:lnTo>
                  <a:pt x="142249" y="604178"/>
                </a:lnTo>
                <a:cubicBezTo>
                  <a:pt x="149785" y="589099"/>
                  <a:pt x="154449" y="572296"/>
                  <a:pt x="156241" y="553769"/>
                </a:cubicBezTo>
                <a:close/>
                <a:moveTo>
                  <a:pt x="952562" y="551404"/>
                </a:moveTo>
                <a:cubicBezTo>
                  <a:pt x="968742" y="550320"/>
                  <a:pt x="982314" y="552693"/>
                  <a:pt x="993279" y="558522"/>
                </a:cubicBezTo>
                <a:cubicBezTo>
                  <a:pt x="1007899" y="566295"/>
                  <a:pt x="1014338" y="573293"/>
                  <a:pt x="1012595" y="579516"/>
                </a:cubicBezTo>
                <a:cubicBezTo>
                  <a:pt x="1010853" y="585740"/>
                  <a:pt x="1003819" y="588404"/>
                  <a:pt x="991494" y="587508"/>
                </a:cubicBezTo>
                <a:cubicBezTo>
                  <a:pt x="979168" y="586611"/>
                  <a:pt x="961849" y="586163"/>
                  <a:pt x="939536" y="586163"/>
                </a:cubicBezTo>
                <a:cubicBezTo>
                  <a:pt x="917251" y="586163"/>
                  <a:pt x="893310" y="587285"/>
                  <a:pt x="867713" y="589530"/>
                </a:cubicBezTo>
                <a:cubicBezTo>
                  <a:pt x="842115" y="591774"/>
                  <a:pt x="820691" y="594445"/>
                  <a:pt x="803440" y="597542"/>
                </a:cubicBezTo>
                <a:cubicBezTo>
                  <a:pt x="786188" y="600640"/>
                  <a:pt x="771131" y="603565"/>
                  <a:pt x="758268" y="606318"/>
                </a:cubicBezTo>
                <a:cubicBezTo>
                  <a:pt x="745405" y="609072"/>
                  <a:pt x="732018" y="606082"/>
                  <a:pt x="718109" y="597349"/>
                </a:cubicBezTo>
                <a:cubicBezTo>
                  <a:pt x="705503" y="583481"/>
                  <a:pt x="704607" y="577233"/>
                  <a:pt x="715420" y="578602"/>
                </a:cubicBezTo>
                <a:cubicBezTo>
                  <a:pt x="726232" y="579972"/>
                  <a:pt x="744756" y="579542"/>
                  <a:pt x="770992" y="577312"/>
                </a:cubicBezTo>
                <a:cubicBezTo>
                  <a:pt x="797227" y="575082"/>
                  <a:pt x="825233" y="571708"/>
                  <a:pt x="855011" y="567191"/>
                </a:cubicBezTo>
                <a:cubicBezTo>
                  <a:pt x="884788" y="562674"/>
                  <a:pt x="911623" y="558157"/>
                  <a:pt x="935513" y="553640"/>
                </a:cubicBezTo>
                <a:cubicBezTo>
                  <a:pt x="941486" y="552510"/>
                  <a:pt x="947169" y="551765"/>
                  <a:pt x="952562" y="551404"/>
                </a:cubicBezTo>
                <a:close/>
                <a:moveTo>
                  <a:pt x="1235255" y="540260"/>
                </a:moveTo>
                <a:cubicBezTo>
                  <a:pt x="1220499" y="543816"/>
                  <a:pt x="1206991" y="546749"/>
                  <a:pt x="1194730" y="549058"/>
                </a:cubicBezTo>
                <a:cubicBezTo>
                  <a:pt x="1193970" y="569005"/>
                  <a:pt x="1193590" y="586271"/>
                  <a:pt x="1193590" y="600855"/>
                </a:cubicBezTo>
                <a:cubicBezTo>
                  <a:pt x="1208188" y="599119"/>
                  <a:pt x="1220356" y="597126"/>
                  <a:pt x="1230093" y="594875"/>
                </a:cubicBezTo>
                <a:cubicBezTo>
                  <a:pt x="1232660" y="577896"/>
                  <a:pt x="1234381" y="559691"/>
                  <a:pt x="1235255" y="540260"/>
                </a:cubicBezTo>
                <a:close/>
                <a:moveTo>
                  <a:pt x="2329014" y="534563"/>
                </a:moveTo>
                <a:cubicBezTo>
                  <a:pt x="2330917" y="534783"/>
                  <a:pt x="2333231" y="535363"/>
                  <a:pt x="2335955" y="536302"/>
                </a:cubicBezTo>
                <a:cubicBezTo>
                  <a:pt x="2344144" y="539371"/>
                  <a:pt x="2350916" y="544075"/>
                  <a:pt x="2356272" y="550413"/>
                </a:cubicBezTo>
                <a:cubicBezTo>
                  <a:pt x="2361628" y="556751"/>
                  <a:pt x="2361685" y="562254"/>
                  <a:pt x="2356444" y="566922"/>
                </a:cubicBezTo>
                <a:cubicBezTo>
                  <a:pt x="2351203" y="571590"/>
                  <a:pt x="2343197" y="584016"/>
                  <a:pt x="2332428" y="604200"/>
                </a:cubicBezTo>
                <a:cubicBezTo>
                  <a:pt x="2321658" y="624383"/>
                  <a:pt x="2308526" y="642911"/>
                  <a:pt x="2293032" y="659782"/>
                </a:cubicBezTo>
                <a:cubicBezTo>
                  <a:pt x="2277537" y="676653"/>
                  <a:pt x="2259013" y="691736"/>
                  <a:pt x="2237460" y="705029"/>
                </a:cubicBezTo>
                <a:cubicBezTo>
                  <a:pt x="2215906" y="718323"/>
                  <a:pt x="2192715" y="727705"/>
                  <a:pt x="2167885" y="733175"/>
                </a:cubicBezTo>
                <a:cubicBezTo>
                  <a:pt x="2143055" y="738646"/>
                  <a:pt x="2141448" y="735850"/>
                  <a:pt x="2163066" y="724786"/>
                </a:cubicBezTo>
                <a:cubicBezTo>
                  <a:pt x="2184684" y="713723"/>
                  <a:pt x="2205746" y="700171"/>
                  <a:pt x="2226253" y="684132"/>
                </a:cubicBezTo>
                <a:cubicBezTo>
                  <a:pt x="2246759" y="668092"/>
                  <a:pt x="2264341" y="651859"/>
                  <a:pt x="2278996" y="635433"/>
                </a:cubicBezTo>
                <a:cubicBezTo>
                  <a:pt x="2293652" y="619006"/>
                  <a:pt x="2305210" y="601310"/>
                  <a:pt x="2313671" y="582345"/>
                </a:cubicBezTo>
                <a:cubicBezTo>
                  <a:pt x="2322131" y="563380"/>
                  <a:pt x="2325236" y="550026"/>
                  <a:pt x="2322985" y="542282"/>
                </a:cubicBezTo>
                <a:cubicBezTo>
                  <a:pt x="2321296" y="536474"/>
                  <a:pt x="2323306" y="533901"/>
                  <a:pt x="2329014" y="534563"/>
                </a:cubicBezTo>
                <a:close/>
                <a:moveTo>
                  <a:pt x="2193426" y="505930"/>
                </a:moveTo>
                <a:cubicBezTo>
                  <a:pt x="2195349" y="505704"/>
                  <a:pt x="2197730" y="507134"/>
                  <a:pt x="2200570" y="510221"/>
                </a:cubicBezTo>
                <a:cubicBezTo>
                  <a:pt x="2206248" y="516394"/>
                  <a:pt x="2209088" y="525483"/>
                  <a:pt x="2209088" y="537485"/>
                </a:cubicBezTo>
                <a:cubicBezTo>
                  <a:pt x="2209088" y="548900"/>
                  <a:pt x="2204556" y="562566"/>
                  <a:pt x="2195493" y="578484"/>
                </a:cubicBezTo>
                <a:cubicBezTo>
                  <a:pt x="2186430" y="594402"/>
                  <a:pt x="2178980" y="597219"/>
                  <a:pt x="2173144" y="586938"/>
                </a:cubicBezTo>
                <a:cubicBezTo>
                  <a:pt x="2167308" y="576656"/>
                  <a:pt x="2166196" y="568234"/>
                  <a:pt x="2169810" y="561674"/>
                </a:cubicBezTo>
                <a:cubicBezTo>
                  <a:pt x="2173424" y="555113"/>
                  <a:pt x="2177080" y="546749"/>
                  <a:pt x="2180780" y="536582"/>
                </a:cubicBezTo>
                <a:cubicBezTo>
                  <a:pt x="2184265" y="526988"/>
                  <a:pt x="2187014" y="518653"/>
                  <a:pt x="2189029" y="511576"/>
                </a:cubicBezTo>
                <a:cubicBezTo>
                  <a:pt x="2190037" y="508038"/>
                  <a:pt x="2191502" y="506156"/>
                  <a:pt x="2193426" y="505930"/>
                </a:cubicBezTo>
                <a:close/>
                <a:moveTo>
                  <a:pt x="437087" y="496325"/>
                </a:moveTo>
                <a:cubicBezTo>
                  <a:pt x="436105" y="495931"/>
                  <a:pt x="427633" y="497706"/>
                  <a:pt x="411673" y="501649"/>
                </a:cubicBezTo>
                <a:cubicBezTo>
                  <a:pt x="411784" y="514797"/>
                  <a:pt x="411863" y="527330"/>
                  <a:pt x="411911" y="539248"/>
                </a:cubicBezTo>
                <a:lnTo>
                  <a:pt x="411956" y="571528"/>
                </a:lnTo>
                <a:lnTo>
                  <a:pt x="421094" y="568482"/>
                </a:lnTo>
                <a:cubicBezTo>
                  <a:pt x="430458" y="568482"/>
                  <a:pt x="435710" y="567940"/>
                  <a:pt x="436850" y="566858"/>
                </a:cubicBezTo>
                <a:cubicBezTo>
                  <a:pt x="437990" y="565775"/>
                  <a:pt x="437435" y="559053"/>
                  <a:pt x="435183" y="546692"/>
                </a:cubicBezTo>
                <a:cubicBezTo>
                  <a:pt x="432932" y="534330"/>
                  <a:pt x="432932" y="522944"/>
                  <a:pt x="435183" y="512533"/>
                </a:cubicBezTo>
                <a:cubicBezTo>
                  <a:pt x="437435" y="502122"/>
                  <a:pt x="438069" y="496720"/>
                  <a:pt x="437087" y="496325"/>
                </a:cubicBezTo>
                <a:close/>
                <a:moveTo>
                  <a:pt x="2364005" y="490216"/>
                </a:moveTo>
                <a:cubicBezTo>
                  <a:pt x="2368034" y="489277"/>
                  <a:pt x="2376638" y="491131"/>
                  <a:pt x="2389817" y="495777"/>
                </a:cubicBezTo>
                <a:cubicBezTo>
                  <a:pt x="2405104" y="498846"/>
                  <a:pt x="2412998" y="507027"/>
                  <a:pt x="2413500" y="520320"/>
                </a:cubicBezTo>
                <a:cubicBezTo>
                  <a:pt x="2414002" y="533613"/>
                  <a:pt x="2408284" y="537708"/>
                  <a:pt x="2396346" y="532602"/>
                </a:cubicBezTo>
                <a:cubicBezTo>
                  <a:pt x="2384407" y="527497"/>
                  <a:pt x="2371107" y="519732"/>
                  <a:pt x="2356444" y="509307"/>
                </a:cubicBezTo>
                <a:cubicBezTo>
                  <a:pt x="2341781" y="498881"/>
                  <a:pt x="2338368" y="493328"/>
                  <a:pt x="2346205" y="492647"/>
                </a:cubicBezTo>
                <a:cubicBezTo>
                  <a:pt x="2354042" y="491966"/>
                  <a:pt x="2359975" y="491156"/>
                  <a:pt x="2364005" y="490216"/>
                </a:cubicBezTo>
                <a:close/>
                <a:moveTo>
                  <a:pt x="152929" y="488980"/>
                </a:moveTo>
                <a:cubicBezTo>
                  <a:pt x="136008" y="491675"/>
                  <a:pt x="121868" y="493826"/>
                  <a:pt x="110511" y="495433"/>
                </a:cubicBezTo>
                <a:cubicBezTo>
                  <a:pt x="119502" y="499720"/>
                  <a:pt x="123076" y="504173"/>
                  <a:pt x="121233" y="508791"/>
                </a:cubicBezTo>
                <a:cubicBezTo>
                  <a:pt x="119391" y="513408"/>
                  <a:pt x="117616" y="523848"/>
                  <a:pt x="115910" y="540110"/>
                </a:cubicBezTo>
                <a:cubicBezTo>
                  <a:pt x="127583" y="539321"/>
                  <a:pt x="141529" y="537708"/>
                  <a:pt x="157747" y="535270"/>
                </a:cubicBezTo>
                <a:cubicBezTo>
                  <a:pt x="159440" y="512282"/>
                  <a:pt x="157833" y="496852"/>
                  <a:pt x="152929" y="488980"/>
                </a:cubicBezTo>
                <a:close/>
                <a:moveTo>
                  <a:pt x="1932659" y="467383"/>
                </a:moveTo>
                <a:cubicBezTo>
                  <a:pt x="1928765" y="471212"/>
                  <a:pt x="1923971" y="475502"/>
                  <a:pt x="1918276" y="480254"/>
                </a:cubicBezTo>
                <a:lnTo>
                  <a:pt x="1901695" y="493361"/>
                </a:lnTo>
                <a:lnTo>
                  <a:pt x="1911740" y="493034"/>
                </a:lnTo>
                <a:cubicBezTo>
                  <a:pt x="1922474" y="494949"/>
                  <a:pt x="1930375" y="498469"/>
                  <a:pt x="1935444" y="503596"/>
                </a:cubicBezTo>
                <a:cubicBezTo>
                  <a:pt x="1940514" y="508722"/>
                  <a:pt x="1942596" y="512791"/>
                  <a:pt x="1941693" y="515803"/>
                </a:cubicBezTo>
                <a:cubicBezTo>
                  <a:pt x="1943916" y="512117"/>
                  <a:pt x="1949433" y="505424"/>
                  <a:pt x="1958245" y="495723"/>
                </a:cubicBezTo>
                <a:cubicBezTo>
                  <a:pt x="1967057" y="486022"/>
                  <a:pt x="1972324" y="479321"/>
                  <a:pt x="1974044" y="475622"/>
                </a:cubicBezTo>
                <a:cubicBezTo>
                  <a:pt x="1975765" y="471922"/>
                  <a:pt x="1974403" y="470072"/>
                  <a:pt x="1969958" y="470072"/>
                </a:cubicBezTo>
                <a:cubicBezTo>
                  <a:pt x="1964049" y="470072"/>
                  <a:pt x="1957718" y="470524"/>
                  <a:pt x="1950964" y="471427"/>
                </a:cubicBezTo>
                <a:cubicBezTo>
                  <a:pt x="1944210" y="472331"/>
                  <a:pt x="1938108" y="470983"/>
                  <a:pt x="1932659" y="467383"/>
                </a:cubicBezTo>
                <a:close/>
                <a:moveTo>
                  <a:pt x="446170" y="466515"/>
                </a:moveTo>
                <a:cubicBezTo>
                  <a:pt x="451071" y="466620"/>
                  <a:pt x="457181" y="468294"/>
                  <a:pt x="464502" y="471535"/>
                </a:cubicBezTo>
                <a:cubicBezTo>
                  <a:pt x="477006" y="477500"/>
                  <a:pt x="480409" y="483233"/>
                  <a:pt x="474708" y="488732"/>
                </a:cubicBezTo>
                <a:cubicBezTo>
                  <a:pt x="469008" y="494232"/>
                  <a:pt x="463157" y="502674"/>
                  <a:pt x="457156" y="514061"/>
                </a:cubicBezTo>
                <a:cubicBezTo>
                  <a:pt x="451155" y="525447"/>
                  <a:pt x="451524" y="539113"/>
                  <a:pt x="458264" y="555059"/>
                </a:cubicBezTo>
                <a:cubicBezTo>
                  <a:pt x="465004" y="571005"/>
                  <a:pt x="468076" y="584224"/>
                  <a:pt x="467481" y="594713"/>
                </a:cubicBezTo>
                <a:cubicBezTo>
                  <a:pt x="466886" y="605203"/>
                  <a:pt x="462243" y="607652"/>
                  <a:pt x="453553" y="602059"/>
                </a:cubicBezTo>
                <a:cubicBezTo>
                  <a:pt x="444863" y="596467"/>
                  <a:pt x="434115" y="589472"/>
                  <a:pt x="421309" y="581076"/>
                </a:cubicBezTo>
                <a:lnTo>
                  <a:pt x="411957" y="571930"/>
                </a:lnTo>
                <a:lnTo>
                  <a:pt x="411959" y="573154"/>
                </a:lnTo>
                <a:cubicBezTo>
                  <a:pt x="411865" y="637275"/>
                  <a:pt x="410629" y="679244"/>
                  <a:pt x="408252" y="699060"/>
                </a:cubicBezTo>
                <a:cubicBezTo>
                  <a:pt x="405083" y="725482"/>
                  <a:pt x="398766" y="731573"/>
                  <a:pt x="389302" y="717333"/>
                </a:cubicBezTo>
                <a:cubicBezTo>
                  <a:pt x="379837" y="703093"/>
                  <a:pt x="376905" y="691556"/>
                  <a:pt x="380504" y="682723"/>
                </a:cubicBezTo>
                <a:cubicBezTo>
                  <a:pt x="384103" y="673889"/>
                  <a:pt x="386581" y="657599"/>
                  <a:pt x="387936" y="633852"/>
                </a:cubicBezTo>
                <a:cubicBezTo>
                  <a:pt x="389291" y="610104"/>
                  <a:pt x="389968" y="582929"/>
                  <a:pt x="389968" y="552327"/>
                </a:cubicBezTo>
                <a:cubicBezTo>
                  <a:pt x="389968" y="522500"/>
                  <a:pt x="387717" y="502656"/>
                  <a:pt x="383214" y="492798"/>
                </a:cubicBezTo>
                <a:cubicBezTo>
                  <a:pt x="378712" y="482939"/>
                  <a:pt x="379787" y="478934"/>
                  <a:pt x="386441" y="480784"/>
                </a:cubicBezTo>
                <a:cubicBezTo>
                  <a:pt x="393095" y="482634"/>
                  <a:pt x="398046" y="483760"/>
                  <a:pt x="401294" y="484161"/>
                </a:cubicBezTo>
                <a:cubicBezTo>
                  <a:pt x="404542" y="484563"/>
                  <a:pt x="409747" y="483968"/>
                  <a:pt x="416910" y="482376"/>
                </a:cubicBezTo>
                <a:cubicBezTo>
                  <a:pt x="424073" y="480784"/>
                  <a:pt x="430135" y="476959"/>
                  <a:pt x="435097" y="470900"/>
                </a:cubicBezTo>
                <a:cubicBezTo>
                  <a:pt x="437578" y="467871"/>
                  <a:pt x="441269" y="466409"/>
                  <a:pt x="446170" y="466515"/>
                </a:cubicBezTo>
                <a:close/>
                <a:moveTo>
                  <a:pt x="519537" y="456999"/>
                </a:moveTo>
                <a:cubicBezTo>
                  <a:pt x="521075" y="456945"/>
                  <a:pt x="522999" y="457273"/>
                  <a:pt x="525312" y="457983"/>
                </a:cubicBezTo>
                <a:cubicBezTo>
                  <a:pt x="534561" y="460822"/>
                  <a:pt x="542910" y="464053"/>
                  <a:pt x="550360" y="467674"/>
                </a:cubicBezTo>
                <a:cubicBezTo>
                  <a:pt x="557810" y="471294"/>
                  <a:pt x="560384" y="475726"/>
                  <a:pt x="558083" y="480967"/>
                </a:cubicBezTo>
                <a:cubicBezTo>
                  <a:pt x="555781" y="486208"/>
                  <a:pt x="553741" y="494164"/>
                  <a:pt x="551963" y="504833"/>
                </a:cubicBezTo>
                <a:cubicBezTo>
                  <a:pt x="550185" y="515502"/>
                  <a:pt x="547532" y="541952"/>
                  <a:pt x="544004" y="584184"/>
                </a:cubicBezTo>
                <a:cubicBezTo>
                  <a:pt x="561427" y="605092"/>
                  <a:pt x="576897" y="622530"/>
                  <a:pt x="590412" y="636497"/>
                </a:cubicBezTo>
                <a:cubicBezTo>
                  <a:pt x="603929" y="650465"/>
                  <a:pt x="616573" y="661593"/>
                  <a:pt x="628346" y="669881"/>
                </a:cubicBezTo>
                <a:cubicBezTo>
                  <a:pt x="640120" y="678170"/>
                  <a:pt x="652176" y="684523"/>
                  <a:pt x="664515" y="688939"/>
                </a:cubicBezTo>
                <a:cubicBezTo>
                  <a:pt x="676855" y="693356"/>
                  <a:pt x="677067" y="696898"/>
                  <a:pt x="665150" y="699566"/>
                </a:cubicBezTo>
                <a:cubicBezTo>
                  <a:pt x="653233" y="702233"/>
                  <a:pt x="640026" y="703796"/>
                  <a:pt x="625528" y="704255"/>
                </a:cubicBezTo>
                <a:cubicBezTo>
                  <a:pt x="611030" y="704714"/>
                  <a:pt x="599640" y="698314"/>
                  <a:pt x="591359" y="685057"/>
                </a:cubicBezTo>
                <a:cubicBezTo>
                  <a:pt x="583077" y="671799"/>
                  <a:pt x="575112" y="659291"/>
                  <a:pt x="567461" y="647532"/>
                </a:cubicBezTo>
                <a:cubicBezTo>
                  <a:pt x="559811" y="635773"/>
                  <a:pt x="550185" y="619812"/>
                  <a:pt x="538583" y="599650"/>
                </a:cubicBezTo>
                <a:cubicBezTo>
                  <a:pt x="530194" y="630697"/>
                  <a:pt x="518098" y="654584"/>
                  <a:pt x="502296" y="671312"/>
                </a:cubicBezTo>
                <a:cubicBezTo>
                  <a:pt x="486493" y="688040"/>
                  <a:pt x="468768" y="699175"/>
                  <a:pt x="449122" y="704717"/>
                </a:cubicBezTo>
                <a:cubicBezTo>
                  <a:pt x="429476" y="710260"/>
                  <a:pt x="429411" y="705811"/>
                  <a:pt x="448928" y="691370"/>
                </a:cubicBezTo>
                <a:cubicBezTo>
                  <a:pt x="468445" y="676929"/>
                  <a:pt x="484198" y="658613"/>
                  <a:pt x="496186" y="636422"/>
                </a:cubicBezTo>
                <a:cubicBezTo>
                  <a:pt x="508175" y="614230"/>
                  <a:pt x="515513" y="591491"/>
                  <a:pt x="518202" y="568202"/>
                </a:cubicBezTo>
                <a:cubicBezTo>
                  <a:pt x="520891" y="544913"/>
                  <a:pt x="522013" y="524701"/>
                  <a:pt x="521569" y="507564"/>
                </a:cubicBezTo>
                <a:cubicBezTo>
                  <a:pt x="521124" y="490428"/>
                  <a:pt x="519324" y="477170"/>
                  <a:pt x="516170" y="467792"/>
                </a:cubicBezTo>
                <a:cubicBezTo>
                  <a:pt x="513804" y="460758"/>
                  <a:pt x="514926" y="457160"/>
                  <a:pt x="519537" y="456999"/>
                </a:cubicBezTo>
                <a:close/>
                <a:moveTo>
                  <a:pt x="2934325" y="455230"/>
                </a:moveTo>
                <a:cubicBezTo>
                  <a:pt x="2960310" y="451530"/>
                  <a:pt x="2980938" y="464350"/>
                  <a:pt x="2996211" y="493690"/>
                </a:cubicBezTo>
                <a:cubicBezTo>
                  <a:pt x="3005302" y="525655"/>
                  <a:pt x="2992862" y="557375"/>
                  <a:pt x="2958890" y="588852"/>
                </a:cubicBezTo>
                <a:cubicBezTo>
                  <a:pt x="2948766" y="604053"/>
                  <a:pt x="2943704" y="622049"/>
                  <a:pt x="2943704" y="642843"/>
                </a:cubicBezTo>
                <a:lnTo>
                  <a:pt x="2911266" y="642843"/>
                </a:lnTo>
                <a:cubicBezTo>
                  <a:pt x="2910291" y="606333"/>
                  <a:pt x="2925241" y="573085"/>
                  <a:pt x="2956115" y="543099"/>
                </a:cubicBezTo>
                <a:cubicBezTo>
                  <a:pt x="2963042" y="532746"/>
                  <a:pt x="2966067" y="521740"/>
                  <a:pt x="2965193" y="510081"/>
                </a:cubicBezTo>
                <a:cubicBezTo>
                  <a:pt x="2960475" y="494207"/>
                  <a:pt x="2951519" y="486721"/>
                  <a:pt x="2938326" y="487624"/>
                </a:cubicBezTo>
                <a:lnTo>
                  <a:pt x="2933035" y="487624"/>
                </a:lnTo>
                <a:cubicBezTo>
                  <a:pt x="2916759" y="488399"/>
                  <a:pt x="2909072" y="502345"/>
                  <a:pt x="2909976" y="529462"/>
                </a:cubicBezTo>
                <a:lnTo>
                  <a:pt x="2876161" y="529462"/>
                </a:lnTo>
                <a:cubicBezTo>
                  <a:pt x="2875201" y="492349"/>
                  <a:pt x="2886938" y="469563"/>
                  <a:pt x="2911374" y="461102"/>
                </a:cubicBezTo>
                <a:cubicBezTo>
                  <a:pt x="2915346" y="458119"/>
                  <a:pt x="2922997" y="456162"/>
                  <a:pt x="2934325" y="455230"/>
                </a:cubicBezTo>
                <a:close/>
                <a:moveTo>
                  <a:pt x="2628673" y="452413"/>
                </a:moveTo>
                <a:cubicBezTo>
                  <a:pt x="2630755" y="452678"/>
                  <a:pt x="2633315" y="453459"/>
                  <a:pt x="2636354" y="454757"/>
                </a:cubicBezTo>
                <a:cubicBezTo>
                  <a:pt x="2648507" y="459948"/>
                  <a:pt x="2657531" y="465175"/>
                  <a:pt x="2663424" y="470438"/>
                </a:cubicBezTo>
                <a:cubicBezTo>
                  <a:pt x="2669318" y="475700"/>
                  <a:pt x="2669899" y="481168"/>
                  <a:pt x="2665167" y="486839"/>
                </a:cubicBezTo>
                <a:cubicBezTo>
                  <a:pt x="2660435" y="492511"/>
                  <a:pt x="2655648" y="500850"/>
                  <a:pt x="2650809" y="511856"/>
                </a:cubicBezTo>
                <a:cubicBezTo>
                  <a:pt x="2645969" y="522862"/>
                  <a:pt x="2640975" y="534087"/>
                  <a:pt x="2635827" y="545530"/>
                </a:cubicBezTo>
                <a:cubicBezTo>
                  <a:pt x="2650755" y="563642"/>
                  <a:pt x="2669813" y="584077"/>
                  <a:pt x="2693001" y="606835"/>
                </a:cubicBezTo>
                <a:cubicBezTo>
                  <a:pt x="2716189" y="629592"/>
                  <a:pt x="2735079" y="645166"/>
                  <a:pt x="2749670" y="653555"/>
                </a:cubicBezTo>
                <a:cubicBezTo>
                  <a:pt x="2764261" y="661944"/>
                  <a:pt x="2780882" y="669820"/>
                  <a:pt x="2799531" y="677184"/>
                </a:cubicBezTo>
                <a:cubicBezTo>
                  <a:pt x="2818181" y="684548"/>
                  <a:pt x="2817374" y="689664"/>
                  <a:pt x="2797111" y="692532"/>
                </a:cubicBezTo>
                <a:cubicBezTo>
                  <a:pt x="2776848" y="695400"/>
                  <a:pt x="2759791" y="696127"/>
                  <a:pt x="2745938" y="694715"/>
                </a:cubicBezTo>
                <a:cubicBezTo>
                  <a:pt x="2732085" y="693302"/>
                  <a:pt x="2721492" y="687344"/>
                  <a:pt x="2714157" y="676840"/>
                </a:cubicBezTo>
                <a:cubicBezTo>
                  <a:pt x="2706822" y="666336"/>
                  <a:pt x="2693855" y="649013"/>
                  <a:pt x="2675255" y="624871"/>
                </a:cubicBezTo>
                <a:cubicBezTo>
                  <a:pt x="2656656" y="600729"/>
                  <a:pt x="2640882" y="577925"/>
                  <a:pt x="2627932" y="556457"/>
                </a:cubicBezTo>
                <a:cubicBezTo>
                  <a:pt x="2613951" y="582958"/>
                  <a:pt x="2600105" y="605576"/>
                  <a:pt x="2586396" y="624312"/>
                </a:cubicBezTo>
                <a:cubicBezTo>
                  <a:pt x="2572687" y="643047"/>
                  <a:pt x="2559167" y="657932"/>
                  <a:pt x="2545838" y="668967"/>
                </a:cubicBezTo>
                <a:cubicBezTo>
                  <a:pt x="2532509" y="680002"/>
                  <a:pt x="2517603" y="688305"/>
                  <a:pt x="2501118" y="693876"/>
                </a:cubicBezTo>
                <a:cubicBezTo>
                  <a:pt x="2484634" y="699447"/>
                  <a:pt x="2484620" y="695213"/>
                  <a:pt x="2501075" y="681174"/>
                </a:cubicBezTo>
                <a:cubicBezTo>
                  <a:pt x="2517531" y="667135"/>
                  <a:pt x="2533757" y="650336"/>
                  <a:pt x="2549753" y="630776"/>
                </a:cubicBezTo>
                <a:cubicBezTo>
                  <a:pt x="2565750" y="611215"/>
                  <a:pt x="2580050" y="589060"/>
                  <a:pt x="2592656" y="564309"/>
                </a:cubicBezTo>
                <a:cubicBezTo>
                  <a:pt x="2605261" y="539557"/>
                  <a:pt x="2614230" y="519485"/>
                  <a:pt x="2619565" y="504091"/>
                </a:cubicBezTo>
                <a:cubicBezTo>
                  <a:pt x="2624899" y="488696"/>
                  <a:pt x="2625993" y="475328"/>
                  <a:pt x="2622845" y="463985"/>
                </a:cubicBezTo>
                <a:cubicBezTo>
                  <a:pt x="2620484" y="455477"/>
                  <a:pt x="2622427" y="451620"/>
                  <a:pt x="2628673" y="452413"/>
                </a:cubicBezTo>
                <a:close/>
                <a:moveTo>
                  <a:pt x="222811" y="451808"/>
                </a:moveTo>
                <a:cubicBezTo>
                  <a:pt x="231148" y="451610"/>
                  <a:pt x="239083" y="454697"/>
                  <a:pt x="246617" y="461070"/>
                </a:cubicBezTo>
                <a:cubicBezTo>
                  <a:pt x="256663" y="469566"/>
                  <a:pt x="255210" y="475216"/>
                  <a:pt x="242261" y="478020"/>
                </a:cubicBezTo>
                <a:cubicBezTo>
                  <a:pt x="229312" y="480823"/>
                  <a:pt x="206088" y="483710"/>
                  <a:pt x="172589" y="486678"/>
                </a:cubicBezTo>
                <a:cubicBezTo>
                  <a:pt x="185195" y="493203"/>
                  <a:pt x="190572" y="498777"/>
                  <a:pt x="188722" y="503402"/>
                </a:cubicBezTo>
                <a:cubicBezTo>
                  <a:pt x="186872" y="508027"/>
                  <a:pt x="185094" y="517115"/>
                  <a:pt x="183387" y="530667"/>
                </a:cubicBezTo>
                <a:cubicBezTo>
                  <a:pt x="202073" y="528114"/>
                  <a:pt x="214093" y="525450"/>
                  <a:pt x="219450" y="522675"/>
                </a:cubicBezTo>
                <a:cubicBezTo>
                  <a:pt x="224806" y="519901"/>
                  <a:pt x="231488" y="519933"/>
                  <a:pt x="239497" y="522772"/>
                </a:cubicBezTo>
                <a:cubicBezTo>
                  <a:pt x="247507" y="525612"/>
                  <a:pt x="255454" y="529552"/>
                  <a:pt x="263341" y="534592"/>
                </a:cubicBezTo>
                <a:cubicBezTo>
                  <a:pt x="271228" y="539633"/>
                  <a:pt x="273362" y="547136"/>
                  <a:pt x="269741" y="557103"/>
                </a:cubicBezTo>
                <a:cubicBezTo>
                  <a:pt x="266120" y="567069"/>
                  <a:pt x="264083" y="589834"/>
                  <a:pt x="263632" y="625398"/>
                </a:cubicBezTo>
                <a:cubicBezTo>
                  <a:pt x="263180" y="660962"/>
                  <a:pt x="260337" y="684928"/>
                  <a:pt x="255103" y="697296"/>
                </a:cubicBezTo>
                <a:cubicBezTo>
                  <a:pt x="249869" y="709665"/>
                  <a:pt x="242157" y="718530"/>
                  <a:pt x="231969" y="723894"/>
                </a:cubicBezTo>
                <a:cubicBezTo>
                  <a:pt x="221780" y="729257"/>
                  <a:pt x="215886" y="727841"/>
                  <a:pt x="214287" y="719645"/>
                </a:cubicBezTo>
                <a:cubicBezTo>
                  <a:pt x="212688" y="711450"/>
                  <a:pt x="205314" y="701975"/>
                  <a:pt x="192164" y="691220"/>
                </a:cubicBezTo>
                <a:cubicBezTo>
                  <a:pt x="179014" y="680464"/>
                  <a:pt x="179053" y="676664"/>
                  <a:pt x="192282" y="679819"/>
                </a:cubicBezTo>
                <a:cubicBezTo>
                  <a:pt x="205511" y="682974"/>
                  <a:pt x="215001" y="684372"/>
                  <a:pt x="220751" y="684014"/>
                </a:cubicBezTo>
                <a:cubicBezTo>
                  <a:pt x="226501" y="683655"/>
                  <a:pt x="230459" y="674380"/>
                  <a:pt x="232625" y="656190"/>
                </a:cubicBezTo>
                <a:cubicBezTo>
                  <a:pt x="234790" y="637999"/>
                  <a:pt x="235873" y="618680"/>
                  <a:pt x="235873" y="598230"/>
                </a:cubicBezTo>
                <a:cubicBezTo>
                  <a:pt x="235873" y="578054"/>
                  <a:pt x="234887" y="565008"/>
                  <a:pt x="232915" y="559092"/>
                </a:cubicBezTo>
                <a:cubicBezTo>
                  <a:pt x="230943" y="553177"/>
                  <a:pt x="227745" y="549459"/>
                  <a:pt x="223322" y="547939"/>
                </a:cubicBezTo>
                <a:cubicBezTo>
                  <a:pt x="218897" y="546419"/>
                  <a:pt x="205392" y="547316"/>
                  <a:pt x="182807" y="550628"/>
                </a:cubicBezTo>
                <a:cubicBezTo>
                  <a:pt x="180455" y="563950"/>
                  <a:pt x="177953" y="575229"/>
                  <a:pt x="175300" y="584464"/>
                </a:cubicBezTo>
                <a:cubicBezTo>
                  <a:pt x="180003" y="585726"/>
                  <a:pt x="186653" y="588264"/>
                  <a:pt x="195251" y="592078"/>
                </a:cubicBezTo>
                <a:cubicBezTo>
                  <a:pt x="203848" y="595893"/>
                  <a:pt x="210544" y="601227"/>
                  <a:pt x="215341" y="608082"/>
                </a:cubicBezTo>
                <a:cubicBezTo>
                  <a:pt x="220138" y="614937"/>
                  <a:pt x="221023" y="622222"/>
                  <a:pt x="217998" y="629937"/>
                </a:cubicBezTo>
                <a:cubicBezTo>
                  <a:pt x="214972" y="637652"/>
                  <a:pt x="208146" y="637243"/>
                  <a:pt x="197520" y="628711"/>
                </a:cubicBezTo>
                <a:cubicBezTo>
                  <a:pt x="186894" y="620178"/>
                  <a:pt x="177924" y="609595"/>
                  <a:pt x="170610" y="596961"/>
                </a:cubicBezTo>
                <a:cubicBezTo>
                  <a:pt x="159626" y="623161"/>
                  <a:pt x="144361" y="641409"/>
                  <a:pt x="124815" y="651705"/>
                </a:cubicBezTo>
                <a:cubicBezTo>
                  <a:pt x="105269" y="662001"/>
                  <a:pt x="101404" y="660424"/>
                  <a:pt x="113221" y="646973"/>
                </a:cubicBezTo>
                <a:lnTo>
                  <a:pt x="129258" y="623330"/>
                </a:lnTo>
                <a:lnTo>
                  <a:pt x="127821" y="623822"/>
                </a:lnTo>
                <a:cubicBezTo>
                  <a:pt x="125301" y="623912"/>
                  <a:pt x="122327" y="622609"/>
                  <a:pt x="118900" y="619913"/>
                </a:cubicBezTo>
                <a:cubicBezTo>
                  <a:pt x="112045" y="614521"/>
                  <a:pt x="107714" y="608670"/>
                  <a:pt x="105907" y="602360"/>
                </a:cubicBezTo>
                <a:cubicBezTo>
                  <a:pt x="102236" y="615582"/>
                  <a:pt x="95740" y="627319"/>
                  <a:pt x="86419" y="637573"/>
                </a:cubicBezTo>
                <a:cubicBezTo>
                  <a:pt x="77098" y="647826"/>
                  <a:pt x="65934" y="655545"/>
                  <a:pt x="52928" y="660729"/>
                </a:cubicBezTo>
                <a:cubicBezTo>
                  <a:pt x="39921" y="665913"/>
                  <a:pt x="38211" y="663339"/>
                  <a:pt x="47798" y="653006"/>
                </a:cubicBezTo>
                <a:cubicBezTo>
                  <a:pt x="57384" y="642674"/>
                  <a:pt x="66386" y="630209"/>
                  <a:pt x="74804" y="615611"/>
                </a:cubicBezTo>
                <a:cubicBezTo>
                  <a:pt x="83221" y="601012"/>
                  <a:pt x="88319" y="583094"/>
                  <a:pt x="90097" y="561856"/>
                </a:cubicBezTo>
                <a:cubicBezTo>
                  <a:pt x="73290" y="563663"/>
                  <a:pt x="57151" y="565341"/>
                  <a:pt x="41678" y="566890"/>
                </a:cubicBezTo>
                <a:lnTo>
                  <a:pt x="41678" y="626581"/>
                </a:lnTo>
                <a:cubicBezTo>
                  <a:pt x="41678" y="639645"/>
                  <a:pt x="41205" y="653243"/>
                  <a:pt x="40258" y="667375"/>
                </a:cubicBezTo>
                <a:cubicBezTo>
                  <a:pt x="39312" y="681508"/>
                  <a:pt x="36827" y="691528"/>
                  <a:pt x="32805" y="697436"/>
                </a:cubicBezTo>
                <a:cubicBezTo>
                  <a:pt x="28782" y="703344"/>
                  <a:pt x="23828" y="701670"/>
                  <a:pt x="17941" y="692413"/>
                </a:cubicBezTo>
                <a:cubicBezTo>
                  <a:pt x="12054" y="683157"/>
                  <a:pt x="10240" y="673839"/>
                  <a:pt x="12499" y="664461"/>
                </a:cubicBezTo>
                <a:cubicBezTo>
                  <a:pt x="14758" y="655082"/>
                  <a:pt x="16331" y="636960"/>
                  <a:pt x="17220" y="610093"/>
                </a:cubicBezTo>
                <a:cubicBezTo>
                  <a:pt x="18109" y="583227"/>
                  <a:pt x="15854" y="564846"/>
                  <a:pt x="10456" y="554952"/>
                </a:cubicBezTo>
                <a:cubicBezTo>
                  <a:pt x="5056" y="545057"/>
                  <a:pt x="6444" y="541049"/>
                  <a:pt x="14618" y="542927"/>
                </a:cubicBezTo>
                <a:cubicBezTo>
                  <a:pt x="22791" y="544806"/>
                  <a:pt x="28994" y="546380"/>
                  <a:pt x="33224" y="547649"/>
                </a:cubicBezTo>
                <a:cubicBezTo>
                  <a:pt x="37454" y="548918"/>
                  <a:pt x="56892" y="547918"/>
                  <a:pt x="91539" y="544648"/>
                </a:cubicBezTo>
                <a:cubicBezTo>
                  <a:pt x="92384" y="520614"/>
                  <a:pt x="91481" y="505205"/>
                  <a:pt x="88828" y="498423"/>
                </a:cubicBezTo>
                <a:cubicBezTo>
                  <a:pt x="74947" y="500201"/>
                  <a:pt x="64525" y="501319"/>
                  <a:pt x="57563" y="501778"/>
                </a:cubicBezTo>
                <a:cubicBezTo>
                  <a:pt x="50601" y="502237"/>
                  <a:pt x="42585" y="498397"/>
                  <a:pt x="33514" y="490259"/>
                </a:cubicBezTo>
                <a:cubicBezTo>
                  <a:pt x="24444" y="482121"/>
                  <a:pt x="27137" y="478052"/>
                  <a:pt x="41591" y="478052"/>
                </a:cubicBezTo>
                <a:cubicBezTo>
                  <a:pt x="54025" y="478052"/>
                  <a:pt x="74022" y="476274"/>
                  <a:pt x="101584" y="472718"/>
                </a:cubicBezTo>
                <a:cubicBezTo>
                  <a:pt x="129146" y="469161"/>
                  <a:pt x="151961" y="465799"/>
                  <a:pt x="170030" y="462629"/>
                </a:cubicBezTo>
                <a:cubicBezTo>
                  <a:pt x="188098" y="459460"/>
                  <a:pt x="202869" y="456284"/>
                  <a:pt x="214341" y="453100"/>
                </a:cubicBezTo>
                <a:cubicBezTo>
                  <a:pt x="217209" y="452304"/>
                  <a:pt x="220032" y="451874"/>
                  <a:pt x="222811" y="451808"/>
                </a:cubicBezTo>
                <a:close/>
                <a:moveTo>
                  <a:pt x="1233654" y="435875"/>
                </a:moveTo>
                <a:cubicBezTo>
                  <a:pt x="1235620" y="435850"/>
                  <a:pt x="1238100" y="436251"/>
                  <a:pt x="1241095" y="437075"/>
                </a:cubicBezTo>
                <a:cubicBezTo>
                  <a:pt x="1253077" y="440373"/>
                  <a:pt x="1261874" y="443901"/>
                  <a:pt x="1267489" y="447658"/>
                </a:cubicBezTo>
                <a:cubicBezTo>
                  <a:pt x="1273103" y="451415"/>
                  <a:pt x="1274311" y="456524"/>
                  <a:pt x="1271113" y="462984"/>
                </a:cubicBezTo>
                <a:cubicBezTo>
                  <a:pt x="1267915" y="469445"/>
                  <a:pt x="1265018" y="484807"/>
                  <a:pt x="1262423" y="509070"/>
                </a:cubicBezTo>
                <a:cubicBezTo>
                  <a:pt x="1271601" y="507335"/>
                  <a:pt x="1279531" y="505775"/>
                  <a:pt x="1286213" y="504392"/>
                </a:cubicBezTo>
                <a:cubicBezTo>
                  <a:pt x="1292896" y="503008"/>
                  <a:pt x="1299600" y="505919"/>
                  <a:pt x="1306326" y="513125"/>
                </a:cubicBezTo>
                <a:cubicBezTo>
                  <a:pt x="1313051" y="520331"/>
                  <a:pt x="1311122" y="525070"/>
                  <a:pt x="1300539" y="527343"/>
                </a:cubicBezTo>
                <a:cubicBezTo>
                  <a:pt x="1289957" y="529616"/>
                  <a:pt x="1276699" y="532344"/>
                  <a:pt x="1260767" y="535528"/>
                </a:cubicBezTo>
                <a:cubicBezTo>
                  <a:pt x="1259132" y="555991"/>
                  <a:pt x="1257433" y="574612"/>
                  <a:pt x="1255669" y="591390"/>
                </a:cubicBezTo>
                <a:cubicBezTo>
                  <a:pt x="1289999" y="588780"/>
                  <a:pt x="1314073" y="586328"/>
                  <a:pt x="1327889" y="584034"/>
                </a:cubicBezTo>
                <a:cubicBezTo>
                  <a:pt x="1341706" y="581739"/>
                  <a:pt x="1353820" y="584299"/>
                  <a:pt x="1364231" y="591713"/>
                </a:cubicBezTo>
                <a:cubicBezTo>
                  <a:pt x="1374642" y="599127"/>
                  <a:pt x="1379217" y="605228"/>
                  <a:pt x="1377955" y="610018"/>
                </a:cubicBezTo>
                <a:cubicBezTo>
                  <a:pt x="1376693" y="614808"/>
                  <a:pt x="1367615" y="616754"/>
                  <a:pt x="1350723" y="615858"/>
                </a:cubicBezTo>
                <a:cubicBezTo>
                  <a:pt x="1333830" y="614962"/>
                  <a:pt x="1314715" y="614514"/>
                  <a:pt x="1293376" y="614514"/>
                </a:cubicBezTo>
                <a:cubicBezTo>
                  <a:pt x="1273028" y="614514"/>
                  <a:pt x="1245742" y="616762"/>
                  <a:pt x="1211519" y="621257"/>
                </a:cubicBezTo>
                <a:cubicBezTo>
                  <a:pt x="1177296" y="625753"/>
                  <a:pt x="1152204" y="629549"/>
                  <a:pt x="1136243" y="632647"/>
                </a:cubicBezTo>
                <a:cubicBezTo>
                  <a:pt x="1120283" y="635744"/>
                  <a:pt x="1107950" y="638670"/>
                  <a:pt x="1099246" y="641423"/>
                </a:cubicBezTo>
                <a:cubicBezTo>
                  <a:pt x="1090541" y="644176"/>
                  <a:pt x="1080438" y="640867"/>
                  <a:pt x="1068938" y="631496"/>
                </a:cubicBezTo>
                <a:cubicBezTo>
                  <a:pt x="1057437" y="622125"/>
                  <a:pt x="1059882" y="617163"/>
                  <a:pt x="1076273" y="616611"/>
                </a:cubicBezTo>
                <a:cubicBezTo>
                  <a:pt x="1092664" y="616059"/>
                  <a:pt x="1123653" y="611911"/>
                  <a:pt x="1169240" y="604167"/>
                </a:cubicBezTo>
                <a:cubicBezTo>
                  <a:pt x="1170058" y="587604"/>
                  <a:pt x="1170466" y="570805"/>
                  <a:pt x="1170466" y="553769"/>
                </a:cubicBezTo>
                <a:cubicBezTo>
                  <a:pt x="1158550" y="557368"/>
                  <a:pt x="1146572" y="555848"/>
                  <a:pt x="1134533" y="549208"/>
                </a:cubicBezTo>
                <a:cubicBezTo>
                  <a:pt x="1122495" y="542569"/>
                  <a:pt x="1122864" y="538062"/>
                  <a:pt x="1135641" y="535689"/>
                </a:cubicBezTo>
                <a:cubicBezTo>
                  <a:pt x="1148418" y="533316"/>
                  <a:pt x="1160027" y="531003"/>
                  <a:pt x="1170466" y="528752"/>
                </a:cubicBezTo>
                <a:cubicBezTo>
                  <a:pt x="1170466" y="521596"/>
                  <a:pt x="1169817" y="514326"/>
                  <a:pt x="1168520" y="506941"/>
                </a:cubicBezTo>
                <a:cubicBezTo>
                  <a:pt x="1167222" y="499555"/>
                  <a:pt x="1164300" y="491539"/>
                  <a:pt x="1159754" y="482892"/>
                </a:cubicBezTo>
                <a:cubicBezTo>
                  <a:pt x="1155208" y="474245"/>
                  <a:pt x="1157460" y="470624"/>
                  <a:pt x="1166508" y="472029"/>
                </a:cubicBezTo>
                <a:cubicBezTo>
                  <a:pt x="1175557" y="473435"/>
                  <a:pt x="1183907" y="475969"/>
                  <a:pt x="1191557" y="479633"/>
                </a:cubicBezTo>
                <a:cubicBezTo>
                  <a:pt x="1199208" y="483297"/>
                  <a:pt x="1202116" y="488155"/>
                  <a:pt x="1200280" y="494207"/>
                </a:cubicBezTo>
                <a:cubicBezTo>
                  <a:pt x="1198444" y="500258"/>
                  <a:pt x="1197110" y="509708"/>
                  <a:pt x="1196279" y="522557"/>
                </a:cubicBezTo>
                <a:cubicBezTo>
                  <a:pt x="1205012" y="520951"/>
                  <a:pt x="1218062" y="518492"/>
                  <a:pt x="1235428" y="515179"/>
                </a:cubicBezTo>
                <a:cubicBezTo>
                  <a:pt x="1236217" y="507407"/>
                  <a:pt x="1236611" y="496845"/>
                  <a:pt x="1236611" y="483494"/>
                </a:cubicBezTo>
                <a:cubicBezTo>
                  <a:pt x="1236611" y="469814"/>
                  <a:pt x="1234363" y="457833"/>
                  <a:pt x="1229867" y="447551"/>
                </a:cubicBezTo>
                <a:cubicBezTo>
                  <a:pt x="1226495" y="439839"/>
                  <a:pt x="1227758" y="435947"/>
                  <a:pt x="1233654" y="435875"/>
                </a:cubicBezTo>
                <a:close/>
                <a:moveTo>
                  <a:pt x="2263054" y="428331"/>
                </a:moveTo>
                <a:cubicBezTo>
                  <a:pt x="2267229" y="428661"/>
                  <a:pt x="2272973" y="429977"/>
                  <a:pt x="2280287" y="432278"/>
                </a:cubicBezTo>
                <a:cubicBezTo>
                  <a:pt x="2294914" y="436652"/>
                  <a:pt x="2300428" y="443051"/>
                  <a:pt x="2296828" y="451476"/>
                </a:cubicBezTo>
                <a:cubicBezTo>
                  <a:pt x="2293229" y="459901"/>
                  <a:pt x="2291429" y="477321"/>
                  <a:pt x="2291429" y="503736"/>
                </a:cubicBezTo>
                <a:cubicBezTo>
                  <a:pt x="2291429" y="530595"/>
                  <a:pt x="2290712" y="551460"/>
                  <a:pt x="2289278" y="566331"/>
                </a:cubicBezTo>
                <a:cubicBezTo>
                  <a:pt x="2287844" y="581201"/>
                  <a:pt x="2284625" y="589798"/>
                  <a:pt x="2279620" y="592121"/>
                </a:cubicBezTo>
                <a:cubicBezTo>
                  <a:pt x="2274615" y="594445"/>
                  <a:pt x="2269456" y="590734"/>
                  <a:pt x="2264143" y="580990"/>
                </a:cubicBezTo>
                <a:cubicBezTo>
                  <a:pt x="2258830" y="571246"/>
                  <a:pt x="2257748" y="561516"/>
                  <a:pt x="2260895" y="551800"/>
                </a:cubicBezTo>
                <a:cubicBezTo>
                  <a:pt x="2264043" y="542085"/>
                  <a:pt x="2265617" y="523819"/>
                  <a:pt x="2265617" y="497003"/>
                </a:cubicBezTo>
                <a:cubicBezTo>
                  <a:pt x="2265617" y="470000"/>
                  <a:pt x="2263369" y="452953"/>
                  <a:pt x="2258873" y="445862"/>
                </a:cubicBezTo>
                <a:cubicBezTo>
                  <a:pt x="2254378" y="438771"/>
                  <a:pt x="2253166" y="433583"/>
                  <a:pt x="2255238" y="430299"/>
                </a:cubicBezTo>
                <a:cubicBezTo>
                  <a:pt x="2256274" y="428657"/>
                  <a:pt x="2258880" y="428001"/>
                  <a:pt x="2263054" y="428331"/>
                </a:cubicBezTo>
                <a:close/>
                <a:moveTo>
                  <a:pt x="1556727" y="425395"/>
                </a:moveTo>
                <a:cubicBezTo>
                  <a:pt x="1560900" y="425395"/>
                  <a:pt x="1568705" y="427492"/>
                  <a:pt x="1580141" y="431687"/>
                </a:cubicBezTo>
                <a:cubicBezTo>
                  <a:pt x="1591577" y="435881"/>
                  <a:pt x="1595625" y="440528"/>
                  <a:pt x="1592284" y="445625"/>
                </a:cubicBezTo>
                <a:cubicBezTo>
                  <a:pt x="1588942" y="450723"/>
                  <a:pt x="1585888" y="456958"/>
                  <a:pt x="1583120" y="464329"/>
                </a:cubicBezTo>
                <a:cubicBezTo>
                  <a:pt x="1580352" y="471700"/>
                  <a:pt x="1576983" y="478511"/>
                  <a:pt x="1573010" y="484764"/>
                </a:cubicBezTo>
                <a:cubicBezTo>
                  <a:pt x="1587824" y="483014"/>
                  <a:pt x="1604014" y="480788"/>
                  <a:pt x="1621581" y="478085"/>
                </a:cubicBezTo>
                <a:cubicBezTo>
                  <a:pt x="1639147" y="475381"/>
                  <a:pt x="1653204" y="473119"/>
                  <a:pt x="1663752" y="471298"/>
                </a:cubicBezTo>
                <a:cubicBezTo>
                  <a:pt x="1674299" y="469477"/>
                  <a:pt x="1684724" y="469523"/>
                  <a:pt x="1695028" y="471438"/>
                </a:cubicBezTo>
                <a:cubicBezTo>
                  <a:pt x="1705331" y="473352"/>
                  <a:pt x="1712989" y="477923"/>
                  <a:pt x="1718001" y="485151"/>
                </a:cubicBezTo>
                <a:cubicBezTo>
                  <a:pt x="1723012" y="492378"/>
                  <a:pt x="1722202" y="496623"/>
                  <a:pt x="1715570" y="497885"/>
                </a:cubicBezTo>
                <a:cubicBezTo>
                  <a:pt x="1708938" y="499147"/>
                  <a:pt x="1698340" y="499326"/>
                  <a:pt x="1683778" y="498423"/>
                </a:cubicBezTo>
                <a:cubicBezTo>
                  <a:pt x="1669215" y="497519"/>
                  <a:pt x="1652412" y="497738"/>
                  <a:pt x="1633368" y="499079"/>
                </a:cubicBezTo>
                <a:cubicBezTo>
                  <a:pt x="1614324" y="500419"/>
                  <a:pt x="1592413" y="502796"/>
                  <a:pt x="1567633" y="506209"/>
                </a:cubicBezTo>
                <a:cubicBezTo>
                  <a:pt x="1560104" y="522973"/>
                  <a:pt x="1552446" y="536661"/>
                  <a:pt x="1544660" y="547272"/>
                </a:cubicBezTo>
                <a:cubicBezTo>
                  <a:pt x="1546710" y="548793"/>
                  <a:pt x="1555533" y="547785"/>
                  <a:pt x="1571128" y="544250"/>
                </a:cubicBezTo>
                <a:cubicBezTo>
                  <a:pt x="1586723" y="540715"/>
                  <a:pt x="1597421" y="537790"/>
                  <a:pt x="1603222" y="535474"/>
                </a:cubicBezTo>
                <a:cubicBezTo>
                  <a:pt x="1609022" y="533158"/>
                  <a:pt x="1615432" y="533194"/>
                  <a:pt x="1622452" y="535582"/>
                </a:cubicBezTo>
                <a:cubicBezTo>
                  <a:pt x="1629471" y="537969"/>
                  <a:pt x="1635806" y="540748"/>
                  <a:pt x="1641456" y="543917"/>
                </a:cubicBezTo>
                <a:cubicBezTo>
                  <a:pt x="1647106" y="547086"/>
                  <a:pt x="1648354" y="553869"/>
                  <a:pt x="1645199" y="564266"/>
                </a:cubicBezTo>
                <a:cubicBezTo>
                  <a:pt x="1642044" y="574662"/>
                  <a:pt x="1640911" y="585826"/>
                  <a:pt x="1641800" y="597757"/>
                </a:cubicBezTo>
                <a:cubicBezTo>
                  <a:pt x="1642689" y="609688"/>
                  <a:pt x="1643582" y="623745"/>
                  <a:pt x="1644478" y="639928"/>
                </a:cubicBezTo>
                <a:cubicBezTo>
                  <a:pt x="1645375" y="656111"/>
                  <a:pt x="1646285" y="670867"/>
                  <a:pt x="1647210" y="684196"/>
                </a:cubicBezTo>
                <a:cubicBezTo>
                  <a:pt x="1648135" y="697526"/>
                  <a:pt x="1646665" y="708783"/>
                  <a:pt x="1642800" y="717968"/>
                </a:cubicBezTo>
                <a:cubicBezTo>
                  <a:pt x="1638936" y="727152"/>
                  <a:pt x="1633117" y="734703"/>
                  <a:pt x="1625345" y="740618"/>
                </a:cubicBezTo>
                <a:cubicBezTo>
                  <a:pt x="1617573" y="746533"/>
                  <a:pt x="1612557" y="745325"/>
                  <a:pt x="1610298" y="736993"/>
                </a:cubicBezTo>
                <a:cubicBezTo>
                  <a:pt x="1608040" y="728662"/>
                  <a:pt x="1602357" y="718735"/>
                  <a:pt x="1593251" y="707212"/>
                </a:cubicBezTo>
                <a:cubicBezTo>
                  <a:pt x="1584145" y="695690"/>
                  <a:pt x="1584285" y="691302"/>
                  <a:pt x="1593671" y="694048"/>
                </a:cubicBezTo>
                <a:cubicBezTo>
                  <a:pt x="1603057" y="696794"/>
                  <a:pt x="1609356" y="698146"/>
                  <a:pt x="1612568" y="698103"/>
                </a:cubicBezTo>
                <a:cubicBezTo>
                  <a:pt x="1615780" y="698060"/>
                  <a:pt x="1617386" y="687713"/>
                  <a:pt x="1617386" y="667063"/>
                </a:cubicBezTo>
                <a:cubicBezTo>
                  <a:pt x="1617386" y="642986"/>
                  <a:pt x="1616519" y="618830"/>
                  <a:pt x="1614783" y="594595"/>
                </a:cubicBezTo>
                <a:cubicBezTo>
                  <a:pt x="1613048" y="570360"/>
                  <a:pt x="1609646" y="557497"/>
                  <a:pt x="1604577" y="556006"/>
                </a:cubicBezTo>
                <a:cubicBezTo>
                  <a:pt x="1599507" y="554514"/>
                  <a:pt x="1580883" y="557117"/>
                  <a:pt x="1548704" y="563814"/>
                </a:cubicBezTo>
                <a:lnTo>
                  <a:pt x="1548704" y="591390"/>
                </a:lnTo>
                <a:cubicBezTo>
                  <a:pt x="1555200" y="591476"/>
                  <a:pt x="1565023" y="589698"/>
                  <a:pt x="1578173" y="586056"/>
                </a:cubicBezTo>
                <a:cubicBezTo>
                  <a:pt x="1591323" y="582413"/>
                  <a:pt x="1599823" y="584026"/>
                  <a:pt x="1603673" y="590895"/>
                </a:cubicBezTo>
                <a:cubicBezTo>
                  <a:pt x="1607524" y="597764"/>
                  <a:pt x="1602985" y="602518"/>
                  <a:pt x="1590057" y="605157"/>
                </a:cubicBezTo>
                <a:cubicBezTo>
                  <a:pt x="1577129" y="607795"/>
                  <a:pt x="1563345" y="609115"/>
                  <a:pt x="1548704" y="609115"/>
                </a:cubicBezTo>
                <a:cubicBezTo>
                  <a:pt x="1548704" y="618178"/>
                  <a:pt x="1547807" y="627570"/>
                  <a:pt x="1546015" y="637293"/>
                </a:cubicBezTo>
                <a:cubicBezTo>
                  <a:pt x="1558706" y="637365"/>
                  <a:pt x="1570214" y="635583"/>
                  <a:pt x="1580539" y="631948"/>
                </a:cubicBezTo>
                <a:cubicBezTo>
                  <a:pt x="1590864" y="628313"/>
                  <a:pt x="1598711" y="630155"/>
                  <a:pt x="1604082" y="637476"/>
                </a:cubicBezTo>
                <a:cubicBezTo>
                  <a:pt x="1609452" y="644797"/>
                  <a:pt x="1603304" y="649999"/>
                  <a:pt x="1585637" y="653082"/>
                </a:cubicBezTo>
                <a:cubicBezTo>
                  <a:pt x="1567970" y="656165"/>
                  <a:pt x="1554619" y="655907"/>
                  <a:pt x="1545585" y="652307"/>
                </a:cubicBezTo>
                <a:cubicBezTo>
                  <a:pt x="1543978" y="675553"/>
                  <a:pt x="1539601" y="693962"/>
                  <a:pt x="1532453" y="707535"/>
                </a:cubicBezTo>
                <a:cubicBezTo>
                  <a:pt x="1525304" y="721108"/>
                  <a:pt x="1519001" y="723220"/>
                  <a:pt x="1513545" y="713870"/>
                </a:cubicBezTo>
                <a:cubicBezTo>
                  <a:pt x="1508089" y="704520"/>
                  <a:pt x="1507397" y="695181"/>
                  <a:pt x="1511469" y="685853"/>
                </a:cubicBezTo>
                <a:cubicBezTo>
                  <a:pt x="1515542" y="676524"/>
                  <a:pt x="1518690" y="666085"/>
                  <a:pt x="1520912" y="654534"/>
                </a:cubicBezTo>
                <a:cubicBezTo>
                  <a:pt x="1523135" y="642983"/>
                  <a:pt x="1524920" y="626692"/>
                  <a:pt x="1526268" y="605662"/>
                </a:cubicBezTo>
                <a:cubicBezTo>
                  <a:pt x="1527616" y="584632"/>
                  <a:pt x="1528233" y="571386"/>
                  <a:pt x="1528118" y="565922"/>
                </a:cubicBezTo>
                <a:cubicBezTo>
                  <a:pt x="1517793" y="584751"/>
                  <a:pt x="1505507" y="601052"/>
                  <a:pt x="1491260" y="614826"/>
                </a:cubicBezTo>
                <a:cubicBezTo>
                  <a:pt x="1477013" y="628599"/>
                  <a:pt x="1459827" y="640089"/>
                  <a:pt x="1439700" y="649296"/>
                </a:cubicBezTo>
                <a:cubicBezTo>
                  <a:pt x="1419574" y="658502"/>
                  <a:pt x="1418179" y="655419"/>
                  <a:pt x="1435516" y="640046"/>
                </a:cubicBezTo>
                <a:cubicBezTo>
                  <a:pt x="1452854" y="624674"/>
                  <a:pt x="1470894" y="605605"/>
                  <a:pt x="1489636" y="582840"/>
                </a:cubicBezTo>
                <a:cubicBezTo>
                  <a:pt x="1508379" y="560075"/>
                  <a:pt x="1525315" y="535083"/>
                  <a:pt x="1540444" y="507866"/>
                </a:cubicBezTo>
                <a:cubicBezTo>
                  <a:pt x="1506013" y="512325"/>
                  <a:pt x="1483785" y="515692"/>
                  <a:pt x="1473762" y="517965"/>
                </a:cubicBezTo>
                <a:cubicBezTo>
                  <a:pt x="1463738" y="520238"/>
                  <a:pt x="1454123" y="517710"/>
                  <a:pt x="1444916" y="510382"/>
                </a:cubicBezTo>
                <a:cubicBezTo>
                  <a:pt x="1435710" y="503054"/>
                  <a:pt x="1433699" y="498993"/>
                  <a:pt x="1438883" y="498197"/>
                </a:cubicBezTo>
                <a:cubicBezTo>
                  <a:pt x="1444067" y="497401"/>
                  <a:pt x="1453850" y="496777"/>
                  <a:pt x="1468234" y="496325"/>
                </a:cubicBezTo>
                <a:cubicBezTo>
                  <a:pt x="1482617" y="495874"/>
                  <a:pt x="1508300" y="493074"/>
                  <a:pt x="1545283" y="487926"/>
                </a:cubicBezTo>
                <a:cubicBezTo>
                  <a:pt x="1555551" y="462816"/>
                  <a:pt x="1558663" y="446117"/>
                  <a:pt x="1554619" y="437828"/>
                </a:cubicBezTo>
                <a:cubicBezTo>
                  <a:pt x="1550575" y="429539"/>
                  <a:pt x="1551278" y="425395"/>
                  <a:pt x="1556727" y="425395"/>
                </a:cubicBezTo>
                <a:close/>
                <a:moveTo>
                  <a:pt x="1928888" y="420538"/>
                </a:moveTo>
                <a:cubicBezTo>
                  <a:pt x="1930254" y="420569"/>
                  <a:pt x="1931827" y="420951"/>
                  <a:pt x="1933605" y="421684"/>
                </a:cubicBezTo>
                <a:cubicBezTo>
                  <a:pt x="1940718" y="424617"/>
                  <a:pt x="1947221" y="428826"/>
                  <a:pt x="1953115" y="434311"/>
                </a:cubicBezTo>
                <a:cubicBezTo>
                  <a:pt x="1959009" y="439796"/>
                  <a:pt x="1960303" y="443865"/>
                  <a:pt x="1956998" y="446518"/>
                </a:cubicBezTo>
                <a:cubicBezTo>
                  <a:pt x="1953692" y="449171"/>
                  <a:pt x="1948591" y="451580"/>
                  <a:pt x="1941693" y="453746"/>
                </a:cubicBezTo>
                <a:cubicBezTo>
                  <a:pt x="1961511" y="453746"/>
                  <a:pt x="1974987" y="451942"/>
                  <a:pt x="1982122" y="448336"/>
                </a:cubicBezTo>
                <a:cubicBezTo>
                  <a:pt x="1989256" y="444729"/>
                  <a:pt x="1996204" y="444618"/>
                  <a:pt x="2002965" y="448002"/>
                </a:cubicBezTo>
                <a:cubicBezTo>
                  <a:pt x="2009726" y="451387"/>
                  <a:pt x="2015828" y="455725"/>
                  <a:pt x="2021270" y="461016"/>
                </a:cubicBezTo>
                <a:cubicBezTo>
                  <a:pt x="2026712" y="466308"/>
                  <a:pt x="2026236" y="470380"/>
                  <a:pt x="2019840" y="473234"/>
                </a:cubicBezTo>
                <a:cubicBezTo>
                  <a:pt x="2013444" y="476088"/>
                  <a:pt x="2007382" y="481042"/>
                  <a:pt x="2001653" y="488098"/>
                </a:cubicBezTo>
                <a:cubicBezTo>
                  <a:pt x="1995924" y="495153"/>
                  <a:pt x="1987836" y="503671"/>
                  <a:pt x="1977389" y="513652"/>
                </a:cubicBezTo>
                <a:cubicBezTo>
                  <a:pt x="1966942" y="523633"/>
                  <a:pt x="1956248" y="532498"/>
                  <a:pt x="1945307" y="540249"/>
                </a:cubicBezTo>
                <a:lnTo>
                  <a:pt x="1940758" y="542761"/>
                </a:lnTo>
                <a:lnTo>
                  <a:pt x="1944788" y="542332"/>
                </a:lnTo>
                <a:cubicBezTo>
                  <a:pt x="1946408" y="542523"/>
                  <a:pt x="1948298" y="543047"/>
                  <a:pt x="1950458" y="543906"/>
                </a:cubicBezTo>
                <a:cubicBezTo>
                  <a:pt x="1959098" y="547341"/>
                  <a:pt x="1965423" y="551614"/>
                  <a:pt x="1969431" y="556726"/>
                </a:cubicBezTo>
                <a:cubicBezTo>
                  <a:pt x="1973439" y="561839"/>
                  <a:pt x="1973399" y="565843"/>
                  <a:pt x="1969312" y="568740"/>
                </a:cubicBezTo>
                <a:cubicBezTo>
                  <a:pt x="1965225" y="571636"/>
                  <a:pt x="1960973" y="573802"/>
                  <a:pt x="1956557" y="575236"/>
                </a:cubicBezTo>
                <a:cubicBezTo>
                  <a:pt x="1965146" y="575236"/>
                  <a:pt x="1974381" y="574160"/>
                  <a:pt x="1984262" y="572009"/>
                </a:cubicBezTo>
                <a:cubicBezTo>
                  <a:pt x="1994142" y="569858"/>
                  <a:pt x="2001829" y="567152"/>
                  <a:pt x="2007321" y="563889"/>
                </a:cubicBezTo>
                <a:cubicBezTo>
                  <a:pt x="2012813" y="560627"/>
                  <a:pt x="2019657" y="560924"/>
                  <a:pt x="2027852" y="564782"/>
                </a:cubicBezTo>
                <a:cubicBezTo>
                  <a:pt x="2036048" y="568639"/>
                  <a:pt x="2043534" y="573827"/>
                  <a:pt x="2050309" y="580345"/>
                </a:cubicBezTo>
                <a:cubicBezTo>
                  <a:pt x="2057085" y="586862"/>
                  <a:pt x="2057060" y="592035"/>
                  <a:pt x="2050234" y="595864"/>
                </a:cubicBezTo>
                <a:cubicBezTo>
                  <a:pt x="2043408" y="599693"/>
                  <a:pt x="2035084" y="607408"/>
                  <a:pt x="2025261" y="619009"/>
                </a:cubicBezTo>
                <a:cubicBezTo>
                  <a:pt x="2015437" y="630611"/>
                  <a:pt x="1999896" y="646137"/>
                  <a:pt x="1978637" y="665590"/>
                </a:cubicBezTo>
                <a:cubicBezTo>
                  <a:pt x="1957378" y="685042"/>
                  <a:pt x="1933024" y="701397"/>
                  <a:pt x="1905577" y="714655"/>
                </a:cubicBezTo>
                <a:cubicBezTo>
                  <a:pt x="1878130" y="727912"/>
                  <a:pt x="1851167" y="735907"/>
                  <a:pt x="1824688" y="738639"/>
                </a:cubicBezTo>
                <a:cubicBezTo>
                  <a:pt x="1798208" y="741371"/>
                  <a:pt x="1797011" y="738055"/>
                  <a:pt x="1821095" y="728690"/>
                </a:cubicBezTo>
                <a:cubicBezTo>
                  <a:pt x="1845180" y="719326"/>
                  <a:pt x="1869192" y="707990"/>
                  <a:pt x="1893133" y="694683"/>
                </a:cubicBezTo>
                <a:cubicBezTo>
                  <a:pt x="1917074" y="681375"/>
                  <a:pt x="1934107" y="670218"/>
                  <a:pt x="1944231" y="661213"/>
                </a:cubicBezTo>
                <a:cubicBezTo>
                  <a:pt x="1937907" y="657312"/>
                  <a:pt x="1929579" y="649432"/>
                  <a:pt x="1919247" y="637573"/>
                </a:cubicBezTo>
                <a:cubicBezTo>
                  <a:pt x="1908915" y="625713"/>
                  <a:pt x="1906757" y="618877"/>
                  <a:pt x="1912772" y="617063"/>
                </a:cubicBezTo>
                <a:cubicBezTo>
                  <a:pt x="1918788" y="615249"/>
                  <a:pt x="1928012" y="616783"/>
                  <a:pt x="1940445" y="621666"/>
                </a:cubicBezTo>
                <a:cubicBezTo>
                  <a:pt x="1952878" y="626549"/>
                  <a:pt x="1959446" y="636253"/>
                  <a:pt x="1960149" y="650780"/>
                </a:cubicBezTo>
                <a:cubicBezTo>
                  <a:pt x="1969785" y="640885"/>
                  <a:pt x="1979892" y="629105"/>
                  <a:pt x="1990468" y="615439"/>
                </a:cubicBezTo>
                <a:cubicBezTo>
                  <a:pt x="2001044" y="601772"/>
                  <a:pt x="2006331" y="592889"/>
                  <a:pt x="2006331" y="588787"/>
                </a:cubicBezTo>
                <a:cubicBezTo>
                  <a:pt x="2006331" y="587038"/>
                  <a:pt x="2002173" y="587063"/>
                  <a:pt x="1993855" y="588863"/>
                </a:cubicBezTo>
                <a:cubicBezTo>
                  <a:pt x="1985538" y="590662"/>
                  <a:pt x="1977042" y="592236"/>
                  <a:pt x="1968366" y="593584"/>
                </a:cubicBezTo>
                <a:cubicBezTo>
                  <a:pt x="1959690" y="594932"/>
                  <a:pt x="1952247" y="592910"/>
                  <a:pt x="1946038" y="587518"/>
                </a:cubicBezTo>
                <a:cubicBezTo>
                  <a:pt x="1933103" y="601371"/>
                  <a:pt x="1917465" y="613108"/>
                  <a:pt x="1899124" y="622731"/>
                </a:cubicBezTo>
                <a:cubicBezTo>
                  <a:pt x="1880783" y="632353"/>
                  <a:pt x="1863697" y="639010"/>
                  <a:pt x="1847865" y="642703"/>
                </a:cubicBezTo>
                <a:cubicBezTo>
                  <a:pt x="1832033" y="646396"/>
                  <a:pt x="1831990" y="643180"/>
                  <a:pt x="1847736" y="633056"/>
                </a:cubicBezTo>
                <a:cubicBezTo>
                  <a:pt x="1863481" y="622931"/>
                  <a:pt x="1879546" y="611893"/>
                  <a:pt x="1895930" y="599940"/>
                </a:cubicBezTo>
                <a:cubicBezTo>
                  <a:pt x="1912314" y="587988"/>
                  <a:pt x="1923338" y="577434"/>
                  <a:pt x="1929002" y="568277"/>
                </a:cubicBezTo>
                <a:cubicBezTo>
                  <a:pt x="1934666" y="559121"/>
                  <a:pt x="1937498" y="552908"/>
                  <a:pt x="1937498" y="549639"/>
                </a:cubicBezTo>
                <a:cubicBezTo>
                  <a:pt x="1937498" y="547825"/>
                  <a:pt x="1937769" y="546345"/>
                  <a:pt x="1938308" y="545199"/>
                </a:cubicBezTo>
                <a:lnTo>
                  <a:pt x="1940720" y="542782"/>
                </a:lnTo>
                <a:lnTo>
                  <a:pt x="1899361" y="565621"/>
                </a:lnTo>
                <a:cubicBezTo>
                  <a:pt x="1879672" y="574784"/>
                  <a:pt x="1861083" y="579825"/>
                  <a:pt x="1843595" y="580743"/>
                </a:cubicBezTo>
                <a:cubicBezTo>
                  <a:pt x="1826107" y="581660"/>
                  <a:pt x="1824498" y="578545"/>
                  <a:pt x="1838766" y="571396"/>
                </a:cubicBezTo>
                <a:cubicBezTo>
                  <a:pt x="1853035" y="564248"/>
                  <a:pt x="1866981" y="557382"/>
                  <a:pt x="1880604" y="550800"/>
                </a:cubicBezTo>
                <a:cubicBezTo>
                  <a:pt x="1894227" y="544218"/>
                  <a:pt x="1908689" y="536281"/>
                  <a:pt x="1923990" y="526988"/>
                </a:cubicBezTo>
                <a:cubicBezTo>
                  <a:pt x="1909119" y="515889"/>
                  <a:pt x="1900676" y="506976"/>
                  <a:pt x="1898662" y="500251"/>
                </a:cubicBezTo>
                <a:lnTo>
                  <a:pt x="1900109" y="494615"/>
                </a:lnTo>
                <a:lnTo>
                  <a:pt x="1898490" y="495895"/>
                </a:lnTo>
                <a:cubicBezTo>
                  <a:pt x="1883497" y="507245"/>
                  <a:pt x="1866676" y="515455"/>
                  <a:pt x="1848026" y="520524"/>
                </a:cubicBezTo>
                <a:cubicBezTo>
                  <a:pt x="1829377" y="525594"/>
                  <a:pt x="1828319" y="522417"/>
                  <a:pt x="1844854" y="510995"/>
                </a:cubicBezTo>
                <a:cubicBezTo>
                  <a:pt x="1861388" y="499573"/>
                  <a:pt x="1878270" y="485251"/>
                  <a:pt x="1895500" y="468028"/>
                </a:cubicBezTo>
                <a:cubicBezTo>
                  <a:pt x="1912729" y="450806"/>
                  <a:pt x="1921609" y="438043"/>
                  <a:pt x="1922140" y="429740"/>
                </a:cubicBezTo>
                <a:cubicBezTo>
                  <a:pt x="1922538" y="423513"/>
                  <a:pt x="1924787" y="420446"/>
                  <a:pt x="1928888" y="420538"/>
                </a:cubicBezTo>
                <a:close/>
                <a:moveTo>
                  <a:pt x="6827506" y="239905"/>
                </a:moveTo>
                <a:cubicBezTo>
                  <a:pt x="6831490" y="239262"/>
                  <a:pt x="6835892" y="239560"/>
                  <a:pt x="6840714" y="240800"/>
                </a:cubicBezTo>
                <a:cubicBezTo>
                  <a:pt x="6850358" y="243281"/>
                  <a:pt x="6856656" y="248498"/>
                  <a:pt x="6859610" y="256449"/>
                </a:cubicBezTo>
                <a:cubicBezTo>
                  <a:pt x="6862565" y="264401"/>
                  <a:pt x="6862148" y="274349"/>
                  <a:pt x="6858363" y="286295"/>
                </a:cubicBezTo>
                <a:cubicBezTo>
                  <a:pt x="6854577" y="298240"/>
                  <a:pt x="6847701" y="309666"/>
                  <a:pt x="6837734" y="320571"/>
                </a:cubicBezTo>
                <a:cubicBezTo>
                  <a:pt x="6827768" y="331477"/>
                  <a:pt x="6818160" y="337414"/>
                  <a:pt x="6808910" y="338382"/>
                </a:cubicBezTo>
                <a:cubicBezTo>
                  <a:pt x="6799661" y="339350"/>
                  <a:pt x="6797854" y="336865"/>
                  <a:pt x="6803490" y="330929"/>
                </a:cubicBezTo>
                <a:cubicBezTo>
                  <a:pt x="6809126" y="324992"/>
                  <a:pt x="6814320" y="319001"/>
                  <a:pt x="6819074" y="312957"/>
                </a:cubicBezTo>
                <a:cubicBezTo>
                  <a:pt x="6823828" y="306912"/>
                  <a:pt x="6827962" y="299674"/>
                  <a:pt x="6831475" y="291242"/>
                </a:cubicBezTo>
                <a:cubicBezTo>
                  <a:pt x="6825151" y="291242"/>
                  <a:pt x="6819834" y="289625"/>
                  <a:pt x="6815526" y="286391"/>
                </a:cubicBezTo>
                <a:cubicBezTo>
                  <a:pt x="6811216" y="283158"/>
                  <a:pt x="6808298" y="278927"/>
                  <a:pt x="6806770" y="273700"/>
                </a:cubicBezTo>
                <a:cubicBezTo>
                  <a:pt x="6805244" y="268473"/>
                  <a:pt x="6804964" y="263591"/>
                  <a:pt x="6805932" y="259052"/>
                </a:cubicBezTo>
                <a:cubicBezTo>
                  <a:pt x="6806900" y="254513"/>
                  <a:pt x="6810528" y="249716"/>
                  <a:pt x="6816816" y="244661"/>
                </a:cubicBezTo>
                <a:cubicBezTo>
                  <a:pt x="6819960" y="242134"/>
                  <a:pt x="6823524" y="240549"/>
                  <a:pt x="6827506" y="239905"/>
                </a:cubicBezTo>
                <a:close/>
                <a:moveTo>
                  <a:pt x="3617582" y="239905"/>
                </a:moveTo>
                <a:cubicBezTo>
                  <a:pt x="3621565" y="239262"/>
                  <a:pt x="3625967" y="239560"/>
                  <a:pt x="3630789" y="240800"/>
                </a:cubicBezTo>
                <a:cubicBezTo>
                  <a:pt x="3640433" y="243281"/>
                  <a:pt x="3646732" y="248498"/>
                  <a:pt x="3649686" y="256449"/>
                </a:cubicBezTo>
                <a:cubicBezTo>
                  <a:pt x="3652640" y="264401"/>
                  <a:pt x="3652224" y="274349"/>
                  <a:pt x="3648438" y="286295"/>
                </a:cubicBezTo>
                <a:cubicBezTo>
                  <a:pt x="3644652" y="298240"/>
                  <a:pt x="3637776" y="309666"/>
                  <a:pt x="3627810" y="320571"/>
                </a:cubicBezTo>
                <a:cubicBezTo>
                  <a:pt x="3617843" y="331477"/>
                  <a:pt x="3608235" y="337414"/>
                  <a:pt x="3598986" y="338382"/>
                </a:cubicBezTo>
                <a:cubicBezTo>
                  <a:pt x="3589737" y="339350"/>
                  <a:pt x="3587930" y="336865"/>
                  <a:pt x="3593565" y="330929"/>
                </a:cubicBezTo>
                <a:cubicBezTo>
                  <a:pt x="3599201" y="324992"/>
                  <a:pt x="3604396" y="319001"/>
                  <a:pt x="3609150" y="312957"/>
                </a:cubicBezTo>
                <a:cubicBezTo>
                  <a:pt x="3613903" y="306912"/>
                  <a:pt x="3618037" y="299674"/>
                  <a:pt x="3621550" y="291242"/>
                </a:cubicBezTo>
                <a:cubicBezTo>
                  <a:pt x="3615226" y="291242"/>
                  <a:pt x="3609910" y="289625"/>
                  <a:pt x="3605600" y="286391"/>
                </a:cubicBezTo>
                <a:cubicBezTo>
                  <a:pt x="3601291" y="283158"/>
                  <a:pt x="3598373" y="278927"/>
                  <a:pt x="3596846" y="273700"/>
                </a:cubicBezTo>
                <a:cubicBezTo>
                  <a:pt x="3595318" y="268473"/>
                  <a:pt x="3595039" y="263591"/>
                  <a:pt x="3596007" y="259052"/>
                </a:cubicBezTo>
                <a:cubicBezTo>
                  <a:pt x="3596975" y="254513"/>
                  <a:pt x="3600603" y="249716"/>
                  <a:pt x="3606891" y="244661"/>
                </a:cubicBezTo>
                <a:cubicBezTo>
                  <a:pt x="3610035" y="242134"/>
                  <a:pt x="3613599" y="240549"/>
                  <a:pt x="3617582" y="239905"/>
                </a:cubicBezTo>
                <a:close/>
                <a:moveTo>
                  <a:pt x="5531830" y="221531"/>
                </a:moveTo>
                <a:cubicBezTo>
                  <a:pt x="5532990" y="220865"/>
                  <a:pt x="5535058" y="220943"/>
                  <a:pt x="5538036" y="221764"/>
                </a:cubicBezTo>
                <a:cubicBezTo>
                  <a:pt x="5549946" y="225048"/>
                  <a:pt x="5560920" y="228963"/>
                  <a:pt x="5570957" y="233508"/>
                </a:cubicBezTo>
                <a:cubicBezTo>
                  <a:pt x="5582272" y="238241"/>
                  <a:pt x="5592184" y="245095"/>
                  <a:pt x="5600696" y="254072"/>
                </a:cubicBezTo>
                <a:cubicBezTo>
                  <a:pt x="5609206" y="263049"/>
                  <a:pt x="5612895" y="274636"/>
                  <a:pt x="5611762" y="288833"/>
                </a:cubicBezTo>
                <a:cubicBezTo>
                  <a:pt x="5610630" y="303030"/>
                  <a:pt x="5603670" y="304833"/>
                  <a:pt x="5590886" y="294243"/>
                </a:cubicBezTo>
                <a:cubicBezTo>
                  <a:pt x="5578102" y="283653"/>
                  <a:pt x="5563120" y="268104"/>
                  <a:pt x="5545940" y="247598"/>
                </a:cubicBezTo>
                <a:cubicBezTo>
                  <a:pt x="5533056" y="232218"/>
                  <a:pt x="5528352" y="223529"/>
                  <a:pt x="5531830" y="221531"/>
                </a:cubicBezTo>
                <a:close/>
                <a:moveTo>
                  <a:pt x="2312381" y="221531"/>
                </a:moveTo>
                <a:cubicBezTo>
                  <a:pt x="2313540" y="220865"/>
                  <a:pt x="2315608" y="220943"/>
                  <a:pt x="2318586" y="221764"/>
                </a:cubicBezTo>
                <a:cubicBezTo>
                  <a:pt x="2330495" y="225048"/>
                  <a:pt x="2341469" y="228963"/>
                  <a:pt x="2351507" y="233508"/>
                </a:cubicBezTo>
                <a:cubicBezTo>
                  <a:pt x="2362822" y="238241"/>
                  <a:pt x="2372734" y="245095"/>
                  <a:pt x="2381245" y="254072"/>
                </a:cubicBezTo>
                <a:cubicBezTo>
                  <a:pt x="2389756" y="263049"/>
                  <a:pt x="2393445" y="274636"/>
                  <a:pt x="2392313" y="288833"/>
                </a:cubicBezTo>
                <a:cubicBezTo>
                  <a:pt x="2391179" y="303030"/>
                  <a:pt x="2384221" y="304833"/>
                  <a:pt x="2371437" y="294243"/>
                </a:cubicBezTo>
                <a:cubicBezTo>
                  <a:pt x="2358652" y="283653"/>
                  <a:pt x="2343670" y="268104"/>
                  <a:pt x="2326491" y="247598"/>
                </a:cubicBezTo>
                <a:cubicBezTo>
                  <a:pt x="2313606" y="232218"/>
                  <a:pt x="2308903" y="223529"/>
                  <a:pt x="2312381" y="221531"/>
                </a:cubicBezTo>
                <a:close/>
                <a:moveTo>
                  <a:pt x="5462078" y="217688"/>
                </a:moveTo>
                <a:cubicBezTo>
                  <a:pt x="5466319" y="217659"/>
                  <a:pt x="5472792" y="219713"/>
                  <a:pt x="5481496" y="223850"/>
                </a:cubicBezTo>
                <a:cubicBezTo>
                  <a:pt x="5496582" y="234319"/>
                  <a:pt x="5500906" y="241309"/>
                  <a:pt x="5494467" y="244823"/>
                </a:cubicBezTo>
                <a:cubicBezTo>
                  <a:pt x="5488028" y="248336"/>
                  <a:pt x="5481711" y="253416"/>
                  <a:pt x="5475516" y="260063"/>
                </a:cubicBezTo>
                <a:cubicBezTo>
                  <a:pt x="5469321" y="266710"/>
                  <a:pt x="5460068" y="275048"/>
                  <a:pt x="5447757" y="285079"/>
                </a:cubicBezTo>
                <a:cubicBezTo>
                  <a:pt x="5435446" y="295110"/>
                  <a:pt x="5421941" y="302919"/>
                  <a:pt x="5407242" y="308504"/>
                </a:cubicBezTo>
                <a:cubicBezTo>
                  <a:pt x="5392544" y="314090"/>
                  <a:pt x="5391364" y="310573"/>
                  <a:pt x="5403704" y="297953"/>
                </a:cubicBezTo>
                <a:cubicBezTo>
                  <a:pt x="5416044" y="285334"/>
                  <a:pt x="5427964" y="271955"/>
                  <a:pt x="5439465" y="257815"/>
                </a:cubicBezTo>
                <a:cubicBezTo>
                  <a:pt x="5450966" y="243676"/>
                  <a:pt x="5456494" y="232411"/>
                  <a:pt x="5456049" y="224022"/>
                </a:cubicBezTo>
                <a:cubicBezTo>
                  <a:pt x="5455827" y="219828"/>
                  <a:pt x="5457836" y="217716"/>
                  <a:pt x="5462078" y="217688"/>
                </a:cubicBezTo>
                <a:close/>
                <a:moveTo>
                  <a:pt x="2242628" y="217688"/>
                </a:moveTo>
                <a:cubicBezTo>
                  <a:pt x="2246869" y="217659"/>
                  <a:pt x="2253341" y="219713"/>
                  <a:pt x="2262046" y="223850"/>
                </a:cubicBezTo>
                <a:cubicBezTo>
                  <a:pt x="2277132" y="234319"/>
                  <a:pt x="2281455" y="241309"/>
                  <a:pt x="2275017" y="244823"/>
                </a:cubicBezTo>
                <a:cubicBezTo>
                  <a:pt x="2268578" y="248336"/>
                  <a:pt x="2262261" y="253416"/>
                  <a:pt x="2256066" y="260063"/>
                </a:cubicBezTo>
                <a:cubicBezTo>
                  <a:pt x="2249871" y="266710"/>
                  <a:pt x="2240618" y="275048"/>
                  <a:pt x="2228307" y="285079"/>
                </a:cubicBezTo>
                <a:cubicBezTo>
                  <a:pt x="2215996" y="295110"/>
                  <a:pt x="2202491" y="302919"/>
                  <a:pt x="2187792" y="308504"/>
                </a:cubicBezTo>
                <a:cubicBezTo>
                  <a:pt x="2173094" y="314090"/>
                  <a:pt x="2171914" y="310573"/>
                  <a:pt x="2184254" y="297953"/>
                </a:cubicBezTo>
                <a:cubicBezTo>
                  <a:pt x="2196594" y="285334"/>
                  <a:pt x="2208514" y="271954"/>
                  <a:pt x="2220015" y="257815"/>
                </a:cubicBezTo>
                <a:cubicBezTo>
                  <a:pt x="2231516" y="243676"/>
                  <a:pt x="2237044" y="232411"/>
                  <a:pt x="2236599" y="224022"/>
                </a:cubicBezTo>
                <a:cubicBezTo>
                  <a:pt x="2236377" y="219828"/>
                  <a:pt x="2238386" y="217716"/>
                  <a:pt x="2242628" y="217688"/>
                </a:cubicBezTo>
                <a:close/>
                <a:moveTo>
                  <a:pt x="1309799" y="179440"/>
                </a:moveTo>
                <a:cubicBezTo>
                  <a:pt x="1313148" y="180352"/>
                  <a:pt x="1316048" y="182292"/>
                  <a:pt x="1318500" y="185261"/>
                </a:cubicBezTo>
                <a:cubicBezTo>
                  <a:pt x="1323405" y="191198"/>
                  <a:pt x="1321515" y="196385"/>
                  <a:pt x="1312833" y="200823"/>
                </a:cubicBezTo>
                <a:cubicBezTo>
                  <a:pt x="1304149" y="205262"/>
                  <a:pt x="1291397" y="208542"/>
                  <a:pt x="1274576" y="210664"/>
                </a:cubicBezTo>
                <a:cubicBezTo>
                  <a:pt x="1279065" y="213948"/>
                  <a:pt x="1280187" y="217996"/>
                  <a:pt x="1277943" y="222807"/>
                </a:cubicBezTo>
                <a:cubicBezTo>
                  <a:pt x="1275699" y="227618"/>
                  <a:pt x="1274576" y="240929"/>
                  <a:pt x="1274576" y="262741"/>
                </a:cubicBezTo>
                <a:cubicBezTo>
                  <a:pt x="1301765" y="261006"/>
                  <a:pt x="1320791" y="258995"/>
                  <a:pt x="1331654" y="256707"/>
                </a:cubicBezTo>
                <a:cubicBezTo>
                  <a:pt x="1342516" y="254420"/>
                  <a:pt x="1351529" y="255012"/>
                  <a:pt x="1358692" y="258482"/>
                </a:cubicBezTo>
                <a:cubicBezTo>
                  <a:pt x="1365855" y="261952"/>
                  <a:pt x="1371172" y="266928"/>
                  <a:pt x="1374642" y="273410"/>
                </a:cubicBezTo>
                <a:cubicBezTo>
                  <a:pt x="1378112" y="279892"/>
                  <a:pt x="1371093" y="282910"/>
                  <a:pt x="1353584" y="282466"/>
                </a:cubicBezTo>
                <a:cubicBezTo>
                  <a:pt x="1336074" y="282021"/>
                  <a:pt x="1307627" y="282914"/>
                  <a:pt x="1268241" y="285144"/>
                </a:cubicBezTo>
                <a:cubicBezTo>
                  <a:pt x="1228856" y="287374"/>
                  <a:pt x="1204137" y="290073"/>
                  <a:pt x="1194085" y="293243"/>
                </a:cubicBezTo>
                <a:cubicBezTo>
                  <a:pt x="1184032" y="296412"/>
                  <a:pt x="1174435" y="293020"/>
                  <a:pt x="1165293" y="283068"/>
                </a:cubicBezTo>
                <a:cubicBezTo>
                  <a:pt x="1156151" y="273116"/>
                  <a:pt x="1156743" y="268595"/>
                  <a:pt x="1167068" y="269506"/>
                </a:cubicBezTo>
                <a:cubicBezTo>
                  <a:pt x="1177393" y="270417"/>
                  <a:pt x="1204646" y="269180"/>
                  <a:pt x="1248828" y="265795"/>
                </a:cubicBezTo>
                <a:cubicBezTo>
                  <a:pt x="1249689" y="238262"/>
                  <a:pt x="1248786" y="220645"/>
                  <a:pt x="1246118" y="212945"/>
                </a:cubicBezTo>
                <a:lnTo>
                  <a:pt x="1226630" y="216988"/>
                </a:lnTo>
                <a:cubicBezTo>
                  <a:pt x="1220994" y="217892"/>
                  <a:pt x="1213602" y="214353"/>
                  <a:pt x="1204453" y="206373"/>
                </a:cubicBezTo>
                <a:cubicBezTo>
                  <a:pt x="1195304" y="198393"/>
                  <a:pt x="1196666" y="194109"/>
                  <a:pt x="1208540" y="193521"/>
                </a:cubicBezTo>
                <a:cubicBezTo>
                  <a:pt x="1220413" y="192933"/>
                  <a:pt x="1236238" y="191069"/>
                  <a:pt x="1256013" y="187928"/>
                </a:cubicBezTo>
                <a:cubicBezTo>
                  <a:pt x="1275788" y="184788"/>
                  <a:pt x="1289920" y="182074"/>
                  <a:pt x="1298410" y="179786"/>
                </a:cubicBezTo>
                <a:cubicBezTo>
                  <a:pt x="1302655" y="178643"/>
                  <a:pt x="1306451" y="178527"/>
                  <a:pt x="1309799" y="179440"/>
                </a:cubicBezTo>
                <a:close/>
                <a:moveTo>
                  <a:pt x="4352596" y="167969"/>
                </a:moveTo>
                <a:cubicBezTo>
                  <a:pt x="4353671" y="169523"/>
                  <a:pt x="4353048" y="175036"/>
                  <a:pt x="4350725" y="184508"/>
                </a:cubicBezTo>
                <a:cubicBezTo>
                  <a:pt x="4347140" y="199737"/>
                  <a:pt x="4342891" y="215615"/>
                  <a:pt x="4337980" y="232142"/>
                </a:cubicBezTo>
                <a:cubicBezTo>
                  <a:pt x="4333068" y="248670"/>
                  <a:pt x="4329451" y="263099"/>
                  <a:pt x="4327128" y="275432"/>
                </a:cubicBezTo>
                <a:cubicBezTo>
                  <a:pt x="4324805" y="287765"/>
                  <a:pt x="4319212" y="288822"/>
                  <a:pt x="4310350" y="278605"/>
                </a:cubicBezTo>
                <a:cubicBezTo>
                  <a:pt x="4301487" y="268387"/>
                  <a:pt x="4296336" y="259912"/>
                  <a:pt x="4294894" y="253180"/>
                </a:cubicBezTo>
                <a:cubicBezTo>
                  <a:pt x="4293453" y="246447"/>
                  <a:pt x="4294855" y="241625"/>
                  <a:pt x="4299100" y="238714"/>
                </a:cubicBezTo>
                <a:cubicBezTo>
                  <a:pt x="4303345" y="235803"/>
                  <a:pt x="4309697" y="227668"/>
                  <a:pt x="4318158" y="214310"/>
                </a:cubicBezTo>
                <a:cubicBezTo>
                  <a:pt x="4326619" y="200953"/>
                  <a:pt x="4335323" y="187910"/>
                  <a:pt x="4344271" y="175183"/>
                </a:cubicBezTo>
                <a:cubicBezTo>
                  <a:pt x="4348746" y="168820"/>
                  <a:pt x="4351520" y="166415"/>
                  <a:pt x="4352596" y="167969"/>
                </a:cubicBezTo>
                <a:close/>
                <a:moveTo>
                  <a:pt x="3993280" y="154947"/>
                </a:moveTo>
                <a:cubicBezTo>
                  <a:pt x="3996399" y="154467"/>
                  <a:pt x="3993944" y="164435"/>
                  <a:pt x="3985914" y="184852"/>
                </a:cubicBezTo>
                <a:cubicBezTo>
                  <a:pt x="3973423" y="213389"/>
                  <a:pt x="3964715" y="237355"/>
                  <a:pt x="3959789" y="256750"/>
                </a:cubicBezTo>
                <a:cubicBezTo>
                  <a:pt x="3954863" y="276145"/>
                  <a:pt x="3947675" y="276368"/>
                  <a:pt x="3938225" y="257417"/>
                </a:cubicBezTo>
                <a:cubicBezTo>
                  <a:pt x="3928775" y="238467"/>
                  <a:pt x="3926481" y="228206"/>
                  <a:pt x="3931342" y="226636"/>
                </a:cubicBezTo>
                <a:cubicBezTo>
                  <a:pt x="3936203" y="225066"/>
                  <a:pt x="3941878" y="219957"/>
                  <a:pt x="3948367" y="211310"/>
                </a:cubicBezTo>
                <a:cubicBezTo>
                  <a:pt x="3954856" y="202663"/>
                  <a:pt x="3965948" y="187924"/>
                  <a:pt x="3981644" y="167095"/>
                </a:cubicBezTo>
                <a:cubicBezTo>
                  <a:pt x="3987529" y="159284"/>
                  <a:pt x="3991408" y="155235"/>
                  <a:pt x="3993280" y="154947"/>
                </a:cubicBezTo>
                <a:close/>
                <a:moveTo>
                  <a:pt x="548989" y="152705"/>
                </a:moveTo>
                <a:cubicBezTo>
                  <a:pt x="550624" y="151669"/>
                  <a:pt x="553526" y="151748"/>
                  <a:pt x="557695" y="152942"/>
                </a:cubicBezTo>
                <a:cubicBezTo>
                  <a:pt x="566034" y="155329"/>
                  <a:pt x="572810" y="158208"/>
                  <a:pt x="578022" y="161578"/>
                </a:cubicBezTo>
                <a:cubicBezTo>
                  <a:pt x="583235" y="164948"/>
                  <a:pt x="584637" y="168601"/>
                  <a:pt x="582228" y="172537"/>
                </a:cubicBezTo>
                <a:cubicBezTo>
                  <a:pt x="579819" y="176474"/>
                  <a:pt x="577288" y="182425"/>
                  <a:pt x="574635" y="190391"/>
                </a:cubicBezTo>
                <a:cubicBezTo>
                  <a:pt x="571982" y="198357"/>
                  <a:pt x="566719" y="209352"/>
                  <a:pt x="558846" y="223377"/>
                </a:cubicBezTo>
                <a:cubicBezTo>
                  <a:pt x="585763" y="245576"/>
                  <a:pt x="605997" y="259303"/>
                  <a:pt x="619548" y="264559"/>
                </a:cubicBezTo>
                <a:cubicBezTo>
                  <a:pt x="633100" y="269814"/>
                  <a:pt x="645941" y="274543"/>
                  <a:pt x="658073" y="278745"/>
                </a:cubicBezTo>
                <a:cubicBezTo>
                  <a:pt x="670205" y="282946"/>
                  <a:pt x="665197" y="286528"/>
                  <a:pt x="643048" y="289489"/>
                </a:cubicBezTo>
                <a:cubicBezTo>
                  <a:pt x="620900" y="292450"/>
                  <a:pt x="606807" y="293443"/>
                  <a:pt x="600770" y="292468"/>
                </a:cubicBezTo>
                <a:cubicBezTo>
                  <a:pt x="594732" y="291493"/>
                  <a:pt x="588936" y="287761"/>
                  <a:pt x="583379" y="281272"/>
                </a:cubicBezTo>
                <a:cubicBezTo>
                  <a:pt x="577822" y="274783"/>
                  <a:pt x="565687" y="261006"/>
                  <a:pt x="546972" y="239940"/>
                </a:cubicBezTo>
                <a:cubicBezTo>
                  <a:pt x="535887" y="256546"/>
                  <a:pt x="523297" y="267896"/>
                  <a:pt x="509201" y="273991"/>
                </a:cubicBezTo>
                <a:cubicBezTo>
                  <a:pt x="495104" y="280085"/>
                  <a:pt x="481029" y="283133"/>
                  <a:pt x="466976" y="283133"/>
                </a:cubicBezTo>
                <a:cubicBezTo>
                  <a:pt x="451632" y="283133"/>
                  <a:pt x="450581" y="280257"/>
                  <a:pt x="463825" y="274507"/>
                </a:cubicBezTo>
                <a:cubicBezTo>
                  <a:pt x="477067" y="268757"/>
                  <a:pt x="488873" y="262641"/>
                  <a:pt x="499241" y="256159"/>
                </a:cubicBezTo>
                <a:cubicBezTo>
                  <a:pt x="509609" y="249677"/>
                  <a:pt x="519525" y="239115"/>
                  <a:pt x="528990" y="224474"/>
                </a:cubicBezTo>
                <a:cubicBezTo>
                  <a:pt x="511051" y="204570"/>
                  <a:pt x="497567" y="191983"/>
                  <a:pt x="488540" y="186713"/>
                </a:cubicBezTo>
                <a:cubicBezTo>
                  <a:pt x="479513" y="181443"/>
                  <a:pt x="478587" y="177499"/>
                  <a:pt x="485765" y="174882"/>
                </a:cubicBezTo>
                <a:cubicBezTo>
                  <a:pt x="492942" y="172265"/>
                  <a:pt x="500618" y="174473"/>
                  <a:pt x="508792" y="181507"/>
                </a:cubicBezTo>
                <a:cubicBezTo>
                  <a:pt x="516966" y="188541"/>
                  <a:pt x="527255" y="197622"/>
                  <a:pt x="539659" y="208750"/>
                </a:cubicBezTo>
                <a:cubicBezTo>
                  <a:pt x="545151" y="196790"/>
                  <a:pt x="548346" y="187168"/>
                  <a:pt x="549242" y="179883"/>
                </a:cubicBezTo>
                <a:cubicBezTo>
                  <a:pt x="550138" y="172598"/>
                  <a:pt x="549687" y="165690"/>
                  <a:pt x="547887" y="159158"/>
                </a:cubicBezTo>
                <a:cubicBezTo>
                  <a:pt x="546987" y="155892"/>
                  <a:pt x="547354" y="153741"/>
                  <a:pt x="548989" y="152705"/>
                </a:cubicBezTo>
                <a:close/>
                <a:moveTo>
                  <a:pt x="4401785" y="133284"/>
                </a:moveTo>
                <a:cubicBezTo>
                  <a:pt x="4404599" y="132802"/>
                  <a:pt x="4407813" y="133263"/>
                  <a:pt x="4411427" y="134668"/>
                </a:cubicBezTo>
                <a:cubicBezTo>
                  <a:pt x="4418124" y="135615"/>
                  <a:pt x="4424566" y="138096"/>
                  <a:pt x="4430754" y="142111"/>
                </a:cubicBezTo>
                <a:cubicBezTo>
                  <a:pt x="4436941" y="146126"/>
                  <a:pt x="4437895" y="150335"/>
                  <a:pt x="4433615" y="154738"/>
                </a:cubicBezTo>
                <a:cubicBezTo>
                  <a:pt x="4429334" y="159140"/>
                  <a:pt x="4425204" y="166651"/>
                  <a:pt x="4421225" y="177270"/>
                </a:cubicBezTo>
                <a:cubicBezTo>
                  <a:pt x="4417245" y="187889"/>
                  <a:pt x="4409519" y="202602"/>
                  <a:pt x="4398047" y="221409"/>
                </a:cubicBezTo>
                <a:cubicBezTo>
                  <a:pt x="4386575" y="240216"/>
                  <a:pt x="4370206" y="255657"/>
                  <a:pt x="4348939" y="267731"/>
                </a:cubicBezTo>
                <a:cubicBezTo>
                  <a:pt x="4327673" y="279806"/>
                  <a:pt x="4325196" y="277103"/>
                  <a:pt x="4341507" y="259622"/>
                </a:cubicBezTo>
                <a:cubicBezTo>
                  <a:pt x="4357819" y="242141"/>
                  <a:pt x="4370865" y="223169"/>
                  <a:pt x="4380645" y="202706"/>
                </a:cubicBezTo>
                <a:cubicBezTo>
                  <a:pt x="4390426" y="182242"/>
                  <a:pt x="4395315" y="169436"/>
                  <a:pt x="4395315" y="164288"/>
                </a:cubicBezTo>
                <a:cubicBezTo>
                  <a:pt x="4395315" y="161635"/>
                  <a:pt x="4392996" y="161435"/>
                  <a:pt x="4388357" y="163686"/>
                </a:cubicBezTo>
                <a:cubicBezTo>
                  <a:pt x="4383718" y="165937"/>
                  <a:pt x="4379771" y="167063"/>
                  <a:pt x="4376515" y="167063"/>
                </a:cubicBezTo>
                <a:cubicBezTo>
                  <a:pt x="4373031" y="167063"/>
                  <a:pt x="4368546" y="164812"/>
                  <a:pt x="4363061" y="160309"/>
                </a:cubicBezTo>
                <a:cubicBezTo>
                  <a:pt x="4357576" y="155806"/>
                  <a:pt x="4358210" y="152888"/>
                  <a:pt x="4364964" y="151554"/>
                </a:cubicBezTo>
                <a:cubicBezTo>
                  <a:pt x="4371719" y="150220"/>
                  <a:pt x="4377329" y="148740"/>
                  <a:pt x="4381796" y="147112"/>
                </a:cubicBezTo>
                <a:cubicBezTo>
                  <a:pt x="4386263" y="145485"/>
                  <a:pt x="4390512" y="142301"/>
                  <a:pt x="4394541" y="137562"/>
                </a:cubicBezTo>
                <a:cubicBezTo>
                  <a:pt x="4396556" y="135192"/>
                  <a:pt x="4398970" y="133766"/>
                  <a:pt x="4401785" y="133284"/>
                </a:cubicBezTo>
                <a:close/>
                <a:moveTo>
                  <a:pt x="5248337" y="132304"/>
                </a:moveTo>
                <a:cubicBezTo>
                  <a:pt x="5264517" y="131220"/>
                  <a:pt x="5278089" y="133593"/>
                  <a:pt x="5289054" y="139422"/>
                </a:cubicBezTo>
                <a:cubicBezTo>
                  <a:pt x="5303674" y="147195"/>
                  <a:pt x="5310113" y="154193"/>
                  <a:pt x="5308370" y="160416"/>
                </a:cubicBezTo>
                <a:cubicBezTo>
                  <a:pt x="5306628" y="166640"/>
                  <a:pt x="5299594" y="169304"/>
                  <a:pt x="5287269" y="168407"/>
                </a:cubicBezTo>
                <a:cubicBezTo>
                  <a:pt x="5274943" y="167511"/>
                  <a:pt x="5257624" y="167063"/>
                  <a:pt x="5235310" y="167063"/>
                </a:cubicBezTo>
                <a:cubicBezTo>
                  <a:pt x="5213026" y="167063"/>
                  <a:pt x="5189085" y="168185"/>
                  <a:pt x="5163487" y="170429"/>
                </a:cubicBezTo>
                <a:cubicBezTo>
                  <a:pt x="5137890" y="172674"/>
                  <a:pt x="5116466" y="175344"/>
                  <a:pt x="5099215" y="178442"/>
                </a:cubicBezTo>
                <a:cubicBezTo>
                  <a:pt x="5081963" y="181539"/>
                  <a:pt x="5066906" y="184465"/>
                  <a:pt x="5054043" y="187218"/>
                </a:cubicBezTo>
                <a:cubicBezTo>
                  <a:pt x="5041180" y="189972"/>
                  <a:pt x="5027793" y="186982"/>
                  <a:pt x="5013883" y="178248"/>
                </a:cubicBezTo>
                <a:cubicBezTo>
                  <a:pt x="5001278" y="164381"/>
                  <a:pt x="5000382" y="158133"/>
                  <a:pt x="5011194" y="159502"/>
                </a:cubicBezTo>
                <a:cubicBezTo>
                  <a:pt x="5022007" y="160872"/>
                  <a:pt x="5040531" y="160441"/>
                  <a:pt x="5066767" y="158212"/>
                </a:cubicBezTo>
                <a:cubicBezTo>
                  <a:pt x="5093002" y="155982"/>
                  <a:pt x="5121009" y="152608"/>
                  <a:pt x="5150786" y="148091"/>
                </a:cubicBezTo>
                <a:cubicBezTo>
                  <a:pt x="5180563" y="143574"/>
                  <a:pt x="5207398" y="139057"/>
                  <a:pt x="5231288" y="134539"/>
                </a:cubicBezTo>
                <a:cubicBezTo>
                  <a:pt x="5237261" y="133410"/>
                  <a:pt x="5242944" y="132665"/>
                  <a:pt x="5248337" y="132304"/>
                </a:cubicBezTo>
                <a:close/>
                <a:moveTo>
                  <a:pt x="2028887" y="132304"/>
                </a:moveTo>
                <a:cubicBezTo>
                  <a:pt x="2045067" y="131220"/>
                  <a:pt x="2058639" y="133593"/>
                  <a:pt x="2069604" y="139422"/>
                </a:cubicBezTo>
                <a:cubicBezTo>
                  <a:pt x="2084224" y="147195"/>
                  <a:pt x="2090663" y="154193"/>
                  <a:pt x="2088920" y="160416"/>
                </a:cubicBezTo>
                <a:cubicBezTo>
                  <a:pt x="2087178" y="166640"/>
                  <a:pt x="2080144" y="169304"/>
                  <a:pt x="2067819" y="168407"/>
                </a:cubicBezTo>
                <a:cubicBezTo>
                  <a:pt x="2055493" y="167511"/>
                  <a:pt x="2038174" y="167063"/>
                  <a:pt x="2015860" y="167063"/>
                </a:cubicBezTo>
                <a:cubicBezTo>
                  <a:pt x="1993576" y="167063"/>
                  <a:pt x="1969635" y="168185"/>
                  <a:pt x="1944038" y="170429"/>
                </a:cubicBezTo>
                <a:cubicBezTo>
                  <a:pt x="1918440" y="172674"/>
                  <a:pt x="1897016" y="175344"/>
                  <a:pt x="1879765" y="178442"/>
                </a:cubicBezTo>
                <a:cubicBezTo>
                  <a:pt x="1862514" y="181539"/>
                  <a:pt x="1847456" y="184465"/>
                  <a:pt x="1834593" y="187218"/>
                </a:cubicBezTo>
                <a:cubicBezTo>
                  <a:pt x="1821730" y="189972"/>
                  <a:pt x="1808343" y="186982"/>
                  <a:pt x="1794433" y="178248"/>
                </a:cubicBezTo>
                <a:cubicBezTo>
                  <a:pt x="1781828" y="164381"/>
                  <a:pt x="1780932" y="158133"/>
                  <a:pt x="1791745" y="159502"/>
                </a:cubicBezTo>
                <a:cubicBezTo>
                  <a:pt x="1802557" y="160872"/>
                  <a:pt x="1821081" y="160441"/>
                  <a:pt x="1847316" y="158212"/>
                </a:cubicBezTo>
                <a:cubicBezTo>
                  <a:pt x="1873552" y="155982"/>
                  <a:pt x="1901558" y="152608"/>
                  <a:pt x="1931336" y="148091"/>
                </a:cubicBezTo>
                <a:cubicBezTo>
                  <a:pt x="1961113" y="143574"/>
                  <a:pt x="1987947" y="139057"/>
                  <a:pt x="2011838" y="134539"/>
                </a:cubicBezTo>
                <a:cubicBezTo>
                  <a:pt x="2017811" y="133410"/>
                  <a:pt x="2023494" y="132665"/>
                  <a:pt x="2028887" y="132304"/>
                </a:cubicBezTo>
                <a:close/>
                <a:moveTo>
                  <a:pt x="507716" y="122666"/>
                </a:moveTo>
                <a:cubicBezTo>
                  <a:pt x="512305" y="121562"/>
                  <a:pt x="517769" y="124516"/>
                  <a:pt x="524107" y="131528"/>
                </a:cubicBezTo>
                <a:cubicBezTo>
                  <a:pt x="531062" y="137264"/>
                  <a:pt x="533170" y="141770"/>
                  <a:pt x="530431" y="145047"/>
                </a:cubicBezTo>
                <a:cubicBezTo>
                  <a:pt x="527692" y="148324"/>
                  <a:pt x="519669" y="154089"/>
                  <a:pt x="506361" y="162342"/>
                </a:cubicBezTo>
                <a:cubicBezTo>
                  <a:pt x="493053" y="170594"/>
                  <a:pt x="483599" y="175470"/>
                  <a:pt x="477999" y="176969"/>
                </a:cubicBezTo>
                <a:cubicBezTo>
                  <a:pt x="472400" y="178467"/>
                  <a:pt x="472278" y="175484"/>
                  <a:pt x="477634" y="168020"/>
                </a:cubicBezTo>
                <a:cubicBezTo>
                  <a:pt x="482990" y="160556"/>
                  <a:pt x="487945" y="154132"/>
                  <a:pt x="492498" y="148747"/>
                </a:cubicBezTo>
                <a:cubicBezTo>
                  <a:pt x="497050" y="143362"/>
                  <a:pt x="499578" y="137945"/>
                  <a:pt x="500080" y="132496"/>
                </a:cubicBezTo>
                <a:cubicBezTo>
                  <a:pt x="500582" y="127047"/>
                  <a:pt x="503127" y="123770"/>
                  <a:pt x="507716" y="122666"/>
                </a:cubicBezTo>
                <a:close/>
                <a:moveTo>
                  <a:pt x="5521505" y="121160"/>
                </a:moveTo>
                <a:cubicBezTo>
                  <a:pt x="5506749" y="124716"/>
                  <a:pt x="5493241" y="127649"/>
                  <a:pt x="5480980" y="129958"/>
                </a:cubicBezTo>
                <a:cubicBezTo>
                  <a:pt x="5480220" y="149905"/>
                  <a:pt x="5479840" y="167171"/>
                  <a:pt x="5479840" y="181755"/>
                </a:cubicBezTo>
                <a:cubicBezTo>
                  <a:pt x="5494438" y="180019"/>
                  <a:pt x="5506606" y="178026"/>
                  <a:pt x="5516342" y="175775"/>
                </a:cubicBezTo>
                <a:cubicBezTo>
                  <a:pt x="5518910" y="158796"/>
                  <a:pt x="5520630" y="140591"/>
                  <a:pt x="5521505" y="121160"/>
                </a:cubicBezTo>
                <a:close/>
                <a:moveTo>
                  <a:pt x="2302055" y="121160"/>
                </a:moveTo>
                <a:cubicBezTo>
                  <a:pt x="2287299" y="124716"/>
                  <a:pt x="2273791" y="127649"/>
                  <a:pt x="2261530" y="129958"/>
                </a:cubicBezTo>
                <a:cubicBezTo>
                  <a:pt x="2260770" y="149905"/>
                  <a:pt x="2260390" y="167171"/>
                  <a:pt x="2260390" y="181755"/>
                </a:cubicBezTo>
                <a:cubicBezTo>
                  <a:pt x="2274988" y="180019"/>
                  <a:pt x="2287156" y="178026"/>
                  <a:pt x="2296893" y="175775"/>
                </a:cubicBezTo>
                <a:cubicBezTo>
                  <a:pt x="2299460" y="158796"/>
                  <a:pt x="2301180" y="140591"/>
                  <a:pt x="2302055" y="121160"/>
                </a:cubicBezTo>
                <a:close/>
                <a:moveTo>
                  <a:pt x="159710" y="120009"/>
                </a:moveTo>
                <a:cubicBezTo>
                  <a:pt x="163270" y="120418"/>
                  <a:pt x="166983" y="121841"/>
                  <a:pt x="170847" y="124279"/>
                </a:cubicBezTo>
                <a:cubicBezTo>
                  <a:pt x="178577" y="129155"/>
                  <a:pt x="185077" y="134468"/>
                  <a:pt x="190346" y="140218"/>
                </a:cubicBezTo>
                <a:cubicBezTo>
                  <a:pt x="195616" y="145969"/>
                  <a:pt x="194247" y="150260"/>
                  <a:pt x="186238" y="153092"/>
                </a:cubicBezTo>
                <a:cubicBezTo>
                  <a:pt x="178229" y="155924"/>
                  <a:pt x="170747" y="159732"/>
                  <a:pt x="163792" y="164514"/>
                </a:cubicBezTo>
                <a:cubicBezTo>
                  <a:pt x="156837" y="169297"/>
                  <a:pt x="151222" y="173064"/>
                  <a:pt x="146949" y="175818"/>
                </a:cubicBezTo>
                <a:cubicBezTo>
                  <a:pt x="150276" y="178184"/>
                  <a:pt x="152951" y="181059"/>
                  <a:pt x="154973" y="184443"/>
                </a:cubicBezTo>
                <a:cubicBezTo>
                  <a:pt x="193247" y="180012"/>
                  <a:pt x="219855" y="177331"/>
                  <a:pt x="234798" y="176398"/>
                </a:cubicBezTo>
                <a:cubicBezTo>
                  <a:pt x="249740" y="175466"/>
                  <a:pt x="260657" y="180425"/>
                  <a:pt x="267547" y="191273"/>
                </a:cubicBezTo>
                <a:cubicBezTo>
                  <a:pt x="274438" y="202121"/>
                  <a:pt x="270784" y="206868"/>
                  <a:pt x="256587" y="205513"/>
                </a:cubicBezTo>
                <a:cubicBezTo>
                  <a:pt x="242390" y="204158"/>
                  <a:pt x="226928" y="203258"/>
                  <a:pt x="210200" y="202813"/>
                </a:cubicBezTo>
                <a:cubicBezTo>
                  <a:pt x="193472" y="202369"/>
                  <a:pt x="176892" y="203258"/>
                  <a:pt x="160458" y="205480"/>
                </a:cubicBezTo>
                <a:cubicBezTo>
                  <a:pt x="164014" y="211044"/>
                  <a:pt x="166018" y="227019"/>
                  <a:pt x="166470" y="253405"/>
                </a:cubicBezTo>
                <a:cubicBezTo>
                  <a:pt x="166921" y="279791"/>
                  <a:pt x="159877" y="299441"/>
                  <a:pt x="145336" y="312354"/>
                </a:cubicBezTo>
                <a:cubicBezTo>
                  <a:pt x="130795" y="325268"/>
                  <a:pt x="121660" y="327215"/>
                  <a:pt x="117932" y="318194"/>
                </a:cubicBezTo>
                <a:cubicBezTo>
                  <a:pt x="114204" y="309175"/>
                  <a:pt x="107506" y="300377"/>
                  <a:pt x="97841" y="291801"/>
                </a:cubicBezTo>
                <a:cubicBezTo>
                  <a:pt x="88176" y="283226"/>
                  <a:pt x="86358" y="279397"/>
                  <a:pt x="92388" y="280315"/>
                </a:cubicBezTo>
                <a:cubicBezTo>
                  <a:pt x="98418" y="281233"/>
                  <a:pt x="106216" y="282132"/>
                  <a:pt x="115781" y="283014"/>
                </a:cubicBezTo>
                <a:cubicBezTo>
                  <a:pt x="125346" y="283896"/>
                  <a:pt x="131329" y="280681"/>
                  <a:pt x="133731" y="273367"/>
                </a:cubicBezTo>
                <a:cubicBezTo>
                  <a:pt x="136133" y="266053"/>
                  <a:pt x="137334" y="254890"/>
                  <a:pt x="137334" y="239875"/>
                </a:cubicBezTo>
                <a:cubicBezTo>
                  <a:pt x="137334" y="225091"/>
                  <a:pt x="136416" y="214766"/>
                  <a:pt x="134581" y="208901"/>
                </a:cubicBezTo>
                <a:cubicBezTo>
                  <a:pt x="87918" y="216099"/>
                  <a:pt x="57921" y="221050"/>
                  <a:pt x="44593" y="223753"/>
                </a:cubicBezTo>
                <a:cubicBezTo>
                  <a:pt x="31263" y="226457"/>
                  <a:pt x="20217" y="225166"/>
                  <a:pt x="11456" y="219882"/>
                </a:cubicBezTo>
                <a:cubicBezTo>
                  <a:pt x="2694" y="214597"/>
                  <a:pt x="-1042" y="210299"/>
                  <a:pt x="249" y="206986"/>
                </a:cubicBezTo>
                <a:cubicBezTo>
                  <a:pt x="1540" y="203674"/>
                  <a:pt x="8121" y="202017"/>
                  <a:pt x="19996" y="202017"/>
                </a:cubicBezTo>
                <a:cubicBezTo>
                  <a:pt x="29789" y="202017"/>
                  <a:pt x="44076" y="200899"/>
                  <a:pt x="62855" y="198662"/>
                </a:cubicBezTo>
                <a:cubicBezTo>
                  <a:pt x="81633" y="196425"/>
                  <a:pt x="104215" y="193714"/>
                  <a:pt x="130601" y="190531"/>
                </a:cubicBezTo>
                <a:cubicBezTo>
                  <a:pt x="127447" y="185526"/>
                  <a:pt x="123281" y="179661"/>
                  <a:pt x="118104" y="172935"/>
                </a:cubicBezTo>
                <a:cubicBezTo>
                  <a:pt x="112927" y="166210"/>
                  <a:pt x="118821" y="164647"/>
                  <a:pt x="135785" y="168246"/>
                </a:cubicBezTo>
                <a:cubicBezTo>
                  <a:pt x="136172" y="168447"/>
                  <a:pt x="137682" y="166124"/>
                  <a:pt x="140313" y="161277"/>
                </a:cubicBezTo>
                <a:cubicBezTo>
                  <a:pt x="142944" y="156430"/>
                  <a:pt x="145583" y="152303"/>
                  <a:pt x="148229" y="148898"/>
                </a:cubicBezTo>
                <a:cubicBezTo>
                  <a:pt x="150875" y="145492"/>
                  <a:pt x="151377" y="143169"/>
                  <a:pt x="149735" y="141928"/>
                </a:cubicBezTo>
                <a:cubicBezTo>
                  <a:pt x="148093" y="140688"/>
                  <a:pt x="139220" y="142541"/>
                  <a:pt x="123116" y="147489"/>
                </a:cubicBezTo>
                <a:cubicBezTo>
                  <a:pt x="107012" y="152436"/>
                  <a:pt x="96016" y="155810"/>
                  <a:pt x="90130" y="157609"/>
                </a:cubicBezTo>
                <a:cubicBezTo>
                  <a:pt x="84243" y="159409"/>
                  <a:pt x="76919" y="156236"/>
                  <a:pt x="68157" y="148091"/>
                </a:cubicBezTo>
                <a:cubicBezTo>
                  <a:pt x="59395" y="139946"/>
                  <a:pt x="61338" y="135873"/>
                  <a:pt x="73986" y="135873"/>
                </a:cubicBezTo>
                <a:cubicBezTo>
                  <a:pt x="84584" y="135873"/>
                  <a:pt x="98189" y="134342"/>
                  <a:pt x="114802" y="131281"/>
                </a:cubicBezTo>
                <a:cubicBezTo>
                  <a:pt x="131415" y="128219"/>
                  <a:pt x="142977" y="125068"/>
                  <a:pt x="149487" y="121827"/>
                </a:cubicBezTo>
                <a:cubicBezTo>
                  <a:pt x="152742" y="120206"/>
                  <a:pt x="156151" y="119601"/>
                  <a:pt x="159710" y="120009"/>
                </a:cubicBezTo>
                <a:close/>
                <a:moveTo>
                  <a:pt x="4298414" y="116614"/>
                </a:moveTo>
                <a:cubicBezTo>
                  <a:pt x="4301641" y="117062"/>
                  <a:pt x="4305623" y="118071"/>
                  <a:pt x="4310360" y="119644"/>
                </a:cubicBezTo>
                <a:cubicBezTo>
                  <a:pt x="4329311" y="125932"/>
                  <a:pt x="4336886" y="135633"/>
                  <a:pt x="4333086" y="148747"/>
                </a:cubicBezTo>
                <a:cubicBezTo>
                  <a:pt x="4329286" y="161861"/>
                  <a:pt x="4321686" y="164475"/>
                  <a:pt x="4310285" y="156588"/>
                </a:cubicBezTo>
                <a:cubicBezTo>
                  <a:pt x="4301839" y="149073"/>
                  <a:pt x="4295002" y="139465"/>
                  <a:pt x="4289775" y="127764"/>
                </a:cubicBezTo>
                <a:cubicBezTo>
                  <a:pt x="4285855" y="118987"/>
                  <a:pt x="4288734" y="115271"/>
                  <a:pt x="4298414" y="116614"/>
                </a:cubicBezTo>
                <a:close/>
                <a:moveTo>
                  <a:pt x="567567" y="115595"/>
                </a:moveTo>
                <a:cubicBezTo>
                  <a:pt x="570239" y="115641"/>
                  <a:pt x="573756" y="116119"/>
                  <a:pt x="578120" y="117030"/>
                </a:cubicBezTo>
                <a:cubicBezTo>
                  <a:pt x="593535" y="118952"/>
                  <a:pt x="604749" y="122433"/>
                  <a:pt x="611762" y="127473"/>
                </a:cubicBezTo>
                <a:cubicBezTo>
                  <a:pt x="618774" y="132514"/>
                  <a:pt x="621692" y="139472"/>
                  <a:pt x="620516" y="148349"/>
                </a:cubicBezTo>
                <a:cubicBezTo>
                  <a:pt x="619340" y="157226"/>
                  <a:pt x="612421" y="158409"/>
                  <a:pt x="599759" y="151898"/>
                </a:cubicBezTo>
                <a:cubicBezTo>
                  <a:pt x="587096" y="145388"/>
                  <a:pt x="575961" y="137038"/>
                  <a:pt x="566353" y="126849"/>
                </a:cubicBezTo>
                <a:cubicBezTo>
                  <a:pt x="559147" y="119208"/>
                  <a:pt x="559552" y="115456"/>
                  <a:pt x="567567" y="115595"/>
                </a:cubicBezTo>
                <a:close/>
                <a:moveTo>
                  <a:pt x="3931030" y="100846"/>
                </a:moveTo>
                <a:cubicBezTo>
                  <a:pt x="3934500" y="100343"/>
                  <a:pt x="3940297" y="101664"/>
                  <a:pt x="3948421" y="104812"/>
                </a:cubicBezTo>
                <a:cubicBezTo>
                  <a:pt x="3964669" y="111108"/>
                  <a:pt x="3972258" y="120357"/>
                  <a:pt x="3971190" y="132560"/>
                </a:cubicBezTo>
                <a:cubicBezTo>
                  <a:pt x="3970121" y="144764"/>
                  <a:pt x="3966070" y="149858"/>
                  <a:pt x="3959036" y="147844"/>
                </a:cubicBezTo>
                <a:cubicBezTo>
                  <a:pt x="3952002" y="145829"/>
                  <a:pt x="3945560" y="140921"/>
                  <a:pt x="3939709" y="133120"/>
                </a:cubicBezTo>
                <a:cubicBezTo>
                  <a:pt x="3934002" y="124573"/>
                  <a:pt x="3929965" y="116145"/>
                  <a:pt x="3927599" y="107834"/>
                </a:cubicBezTo>
                <a:cubicBezTo>
                  <a:pt x="3926416" y="103679"/>
                  <a:pt x="3927560" y="101350"/>
                  <a:pt x="3931030" y="100846"/>
                </a:cubicBezTo>
                <a:close/>
                <a:moveTo>
                  <a:pt x="1154194" y="98434"/>
                </a:moveTo>
                <a:cubicBezTo>
                  <a:pt x="1158410" y="98951"/>
                  <a:pt x="1164845" y="101392"/>
                  <a:pt x="1173500" y="105759"/>
                </a:cubicBezTo>
                <a:cubicBezTo>
                  <a:pt x="1185086" y="114607"/>
                  <a:pt x="1188173" y="121020"/>
                  <a:pt x="1182759" y="125000"/>
                </a:cubicBezTo>
                <a:cubicBezTo>
                  <a:pt x="1177346" y="128979"/>
                  <a:pt x="1164759" y="142039"/>
                  <a:pt x="1144998" y="164181"/>
                </a:cubicBezTo>
                <a:cubicBezTo>
                  <a:pt x="1150376" y="167149"/>
                  <a:pt x="1152831" y="174875"/>
                  <a:pt x="1152365" y="187358"/>
                </a:cubicBezTo>
                <a:cubicBezTo>
                  <a:pt x="1151899" y="199841"/>
                  <a:pt x="1151896" y="215838"/>
                  <a:pt x="1152355" y="235348"/>
                </a:cubicBezTo>
                <a:cubicBezTo>
                  <a:pt x="1152814" y="254857"/>
                  <a:pt x="1151627" y="273550"/>
                  <a:pt x="1148795" y="291425"/>
                </a:cubicBezTo>
                <a:cubicBezTo>
                  <a:pt x="1145962" y="309300"/>
                  <a:pt x="1140320" y="311792"/>
                  <a:pt x="1131866" y="298900"/>
                </a:cubicBezTo>
                <a:cubicBezTo>
                  <a:pt x="1123413" y="286008"/>
                  <a:pt x="1120323" y="276235"/>
                  <a:pt x="1122596" y="269581"/>
                </a:cubicBezTo>
                <a:cubicBezTo>
                  <a:pt x="1124868" y="262927"/>
                  <a:pt x="1127116" y="254047"/>
                  <a:pt x="1129339" y="242941"/>
                </a:cubicBezTo>
                <a:cubicBezTo>
                  <a:pt x="1131561" y="231834"/>
                  <a:pt x="1131949" y="209689"/>
                  <a:pt x="1130501" y="176506"/>
                </a:cubicBezTo>
                <a:cubicBezTo>
                  <a:pt x="1123086" y="189269"/>
                  <a:pt x="1114109" y="200010"/>
                  <a:pt x="1103569" y="208729"/>
                </a:cubicBezTo>
                <a:cubicBezTo>
                  <a:pt x="1093029" y="217447"/>
                  <a:pt x="1080847" y="225055"/>
                  <a:pt x="1067023" y="231551"/>
                </a:cubicBezTo>
                <a:cubicBezTo>
                  <a:pt x="1053200" y="238047"/>
                  <a:pt x="1054963" y="232254"/>
                  <a:pt x="1072315" y="214171"/>
                </a:cubicBezTo>
                <a:cubicBezTo>
                  <a:pt x="1089666" y="196088"/>
                  <a:pt x="1104100" y="179958"/>
                  <a:pt x="1115615" y="165783"/>
                </a:cubicBezTo>
                <a:cubicBezTo>
                  <a:pt x="1127130" y="151608"/>
                  <a:pt x="1135552" y="139211"/>
                  <a:pt x="1140879" y="128592"/>
                </a:cubicBezTo>
                <a:cubicBezTo>
                  <a:pt x="1146207" y="117973"/>
                  <a:pt x="1148648" y="109329"/>
                  <a:pt x="1148203" y="102661"/>
                </a:cubicBezTo>
                <a:cubicBezTo>
                  <a:pt x="1147981" y="99327"/>
                  <a:pt x="1149978" y="97918"/>
                  <a:pt x="1154194" y="98434"/>
                </a:cubicBezTo>
                <a:close/>
                <a:moveTo>
                  <a:pt x="834737" y="95520"/>
                </a:moveTo>
                <a:cubicBezTo>
                  <a:pt x="806387" y="98158"/>
                  <a:pt x="785558" y="100252"/>
                  <a:pt x="772250" y="101801"/>
                </a:cubicBezTo>
                <a:cubicBezTo>
                  <a:pt x="774903" y="136174"/>
                  <a:pt x="777527" y="177668"/>
                  <a:pt x="780123" y="226281"/>
                </a:cubicBezTo>
                <a:cubicBezTo>
                  <a:pt x="800071" y="224589"/>
                  <a:pt x="818985" y="222932"/>
                  <a:pt x="836867" y="221312"/>
                </a:cubicBezTo>
                <a:lnTo>
                  <a:pt x="836867" y="168418"/>
                </a:lnTo>
                <a:cubicBezTo>
                  <a:pt x="824994" y="171071"/>
                  <a:pt x="815930" y="172634"/>
                  <a:pt x="809678" y="173107"/>
                </a:cubicBezTo>
                <a:cubicBezTo>
                  <a:pt x="803426" y="173581"/>
                  <a:pt x="796947" y="170039"/>
                  <a:pt x="790243" y="162481"/>
                </a:cubicBezTo>
                <a:cubicBezTo>
                  <a:pt x="783539" y="154924"/>
                  <a:pt x="785909" y="150862"/>
                  <a:pt x="797352" y="150296"/>
                </a:cubicBezTo>
                <a:cubicBezTo>
                  <a:pt x="808796" y="149729"/>
                  <a:pt x="821968" y="148277"/>
                  <a:pt x="836867" y="145940"/>
                </a:cubicBezTo>
                <a:lnTo>
                  <a:pt x="836867" y="110297"/>
                </a:lnTo>
                <a:cubicBezTo>
                  <a:pt x="836867" y="102969"/>
                  <a:pt x="836157" y="98044"/>
                  <a:pt x="834737" y="95520"/>
                </a:cubicBezTo>
                <a:close/>
                <a:moveTo>
                  <a:pt x="918230" y="84722"/>
                </a:moveTo>
                <a:cubicBezTo>
                  <a:pt x="909288" y="85625"/>
                  <a:pt x="889424" y="87561"/>
                  <a:pt x="858635" y="90529"/>
                </a:cubicBezTo>
                <a:cubicBezTo>
                  <a:pt x="867627" y="95262"/>
                  <a:pt x="870982" y="100790"/>
                  <a:pt x="868702" y="107114"/>
                </a:cubicBezTo>
                <a:cubicBezTo>
                  <a:pt x="866422" y="113438"/>
                  <a:pt x="864867" y="124365"/>
                  <a:pt x="864034" y="139895"/>
                </a:cubicBezTo>
                <a:cubicBezTo>
                  <a:pt x="874001" y="139107"/>
                  <a:pt x="882540" y="137562"/>
                  <a:pt x="889654" y="135260"/>
                </a:cubicBezTo>
                <a:cubicBezTo>
                  <a:pt x="896766" y="132958"/>
                  <a:pt x="904395" y="136160"/>
                  <a:pt x="912540" y="144864"/>
                </a:cubicBezTo>
                <a:cubicBezTo>
                  <a:pt x="920685" y="153569"/>
                  <a:pt x="918735" y="158771"/>
                  <a:pt x="906690" y="160470"/>
                </a:cubicBezTo>
                <a:cubicBezTo>
                  <a:pt x="894644" y="162169"/>
                  <a:pt x="880354" y="163808"/>
                  <a:pt x="863820" y="165385"/>
                </a:cubicBezTo>
                <a:lnTo>
                  <a:pt x="861324" y="218193"/>
                </a:lnTo>
                <a:cubicBezTo>
                  <a:pt x="867218" y="218250"/>
                  <a:pt x="876371" y="217813"/>
                  <a:pt x="888782" y="216881"/>
                </a:cubicBezTo>
                <a:cubicBezTo>
                  <a:pt x="901194" y="215949"/>
                  <a:pt x="910730" y="218408"/>
                  <a:pt x="917391" y="224259"/>
                </a:cubicBezTo>
                <a:cubicBezTo>
                  <a:pt x="924052" y="230110"/>
                  <a:pt x="928271" y="231404"/>
                  <a:pt x="930050" y="228142"/>
                </a:cubicBezTo>
                <a:cubicBezTo>
                  <a:pt x="931828" y="224879"/>
                  <a:pt x="934065" y="213368"/>
                  <a:pt x="936761" y="193607"/>
                </a:cubicBezTo>
                <a:cubicBezTo>
                  <a:pt x="939457" y="173846"/>
                  <a:pt x="940805" y="153275"/>
                  <a:pt x="940805" y="131894"/>
                </a:cubicBezTo>
                <a:cubicBezTo>
                  <a:pt x="940805" y="110297"/>
                  <a:pt x="939177" y="97054"/>
                  <a:pt x="935922" y="92164"/>
                </a:cubicBezTo>
                <a:cubicBezTo>
                  <a:pt x="933068" y="86299"/>
                  <a:pt x="927171" y="83818"/>
                  <a:pt x="918230" y="84722"/>
                </a:cubicBezTo>
                <a:close/>
                <a:moveTo>
                  <a:pt x="4521316" y="79122"/>
                </a:moveTo>
                <a:cubicBezTo>
                  <a:pt x="4523217" y="79557"/>
                  <a:pt x="4525435" y="80441"/>
                  <a:pt x="4527969" y="81775"/>
                </a:cubicBezTo>
                <a:cubicBezTo>
                  <a:pt x="4538108" y="87109"/>
                  <a:pt x="4544658" y="92376"/>
                  <a:pt x="4547619" y="97574"/>
                </a:cubicBezTo>
                <a:cubicBezTo>
                  <a:pt x="4550580" y="102772"/>
                  <a:pt x="4549039" y="107006"/>
                  <a:pt x="4542994" y="110276"/>
                </a:cubicBezTo>
                <a:cubicBezTo>
                  <a:pt x="4536950" y="113545"/>
                  <a:pt x="4529471" y="118521"/>
                  <a:pt x="4520559" y="125204"/>
                </a:cubicBezTo>
                <a:cubicBezTo>
                  <a:pt x="4511647" y="131886"/>
                  <a:pt x="4498300" y="141580"/>
                  <a:pt x="4480518" y="154286"/>
                </a:cubicBezTo>
                <a:cubicBezTo>
                  <a:pt x="4494672" y="166590"/>
                  <a:pt x="4510600" y="180460"/>
                  <a:pt x="4528303" y="195898"/>
                </a:cubicBezTo>
                <a:cubicBezTo>
                  <a:pt x="4546006" y="211335"/>
                  <a:pt x="4559446" y="221240"/>
                  <a:pt x="4568624" y="225614"/>
                </a:cubicBezTo>
                <a:cubicBezTo>
                  <a:pt x="4577802" y="229988"/>
                  <a:pt x="4587460" y="235129"/>
                  <a:pt x="4597598" y="241037"/>
                </a:cubicBezTo>
                <a:cubicBezTo>
                  <a:pt x="4607737" y="246945"/>
                  <a:pt x="4603972" y="250491"/>
                  <a:pt x="4586305" y="251674"/>
                </a:cubicBezTo>
                <a:cubicBezTo>
                  <a:pt x="4568638" y="252857"/>
                  <a:pt x="4555686" y="252968"/>
                  <a:pt x="4547447" y="252007"/>
                </a:cubicBezTo>
                <a:cubicBezTo>
                  <a:pt x="4539209" y="251046"/>
                  <a:pt x="4531045" y="246049"/>
                  <a:pt x="4522958" y="237015"/>
                </a:cubicBezTo>
                <a:cubicBezTo>
                  <a:pt x="4514870" y="227980"/>
                  <a:pt x="4505875" y="216257"/>
                  <a:pt x="4495973" y="201845"/>
                </a:cubicBezTo>
                <a:cubicBezTo>
                  <a:pt x="4486071" y="187433"/>
                  <a:pt x="4476424" y="172692"/>
                  <a:pt x="4467031" y="157620"/>
                </a:cubicBezTo>
                <a:cubicBezTo>
                  <a:pt x="4467031" y="206033"/>
                  <a:pt x="4467479" y="239234"/>
                  <a:pt x="4468375" y="257224"/>
                </a:cubicBezTo>
                <a:cubicBezTo>
                  <a:pt x="4469271" y="275213"/>
                  <a:pt x="4465113" y="291228"/>
                  <a:pt x="4455899" y="305267"/>
                </a:cubicBezTo>
                <a:cubicBezTo>
                  <a:pt x="4446686" y="319306"/>
                  <a:pt x="4439361" y="320901"/>
                  <a:pt x="4433926" y="310053"/>
                </a:cubicBezTo>
                <a:cubicBezTo>
                  <a:pt x="4428492" y="299204"/>
                  <a:pt x="4420023" y="288381"/>
                  <a:pt x="4408523" y="277583"/>
                </a:cubicBezTo>
                <a:cubicBezTo>
                  <a:pt x="4397022" y="266785"/>
                  <a:pt x="4398782" y="263634"/>
                  <a:pt x="4413804" y="268129"/>
                </a:cubicBezTo>
                <a:cubicBezTo>
                  <a:pt x="4428825" y="272625"/>
                  <a:pt x="4436927" y="270528"/>
                  <a:pt x="4438110" y="261837"/>
                </a:cubicBezTo>
                <a:cubicBezTo>
                  <a:pt x="4439293" y="253147"/>
                  <a:pt x="4440107" y="242815"/>
                  <a:pt x="4440552" y="230841"/>
                </a:cubicBezTo>
                <a:cubicBezTo>
                  <a:pt x="4440996" y="218867"/>
                  <a:pt x="4441218" y="201178"/>
                  <a:pt x="4441218" y="177775"/>
                </a:cubicBezTo>
                <a:cubicBezTo>
                  <a:pt x="4441218" y="154515"/>
                  <a:pt x="4441000" y="137662"/>
                  <a:pt x="4440562" y="127215"/>
                </a:cubicBezTo>
                <a:cubicBezTo>
                  <a:pt x="4440125" y="116768"/>
                  <a:pt x="4439616" y="110900"/>
                  <a:pt x="4439035" y="109609"/>
                </a:cubicBezTo>
                <a:cubicBezTo>
                  <a:pt x="4438454" y="108318"/>
                  <a:pt x="4435436" y="108799"/>
                  <a:pt x="4429979" y="111050"/>
                </a:cubicBezTo>
                <a:cubicBezTo>
                  <a:pt x="4424523" y="113302"/>
                  <a:pt x="4418281" y="111419"/>
                  <a:pt x="4411255" y="105404"/>
                </a:cubicBezTo>
                <a:cubicBezTo>
                  <a:pt x="4404228" y="99388"/>
                  <a:pt x="4405569" y="95799"/>
                  <a:pt x="4415277" y="94638"/>
                </a:cubicBezTo>
                <a:cubicBezTo>
                  <a:pt x="4424985" y="93476"/>
                  <a:pt x="4432908" y="90382"/>
                  <a:pt x="4439046" y="85356"/>
                </a:cubicBezTo>
                <a:cubicBezTo>
                  <a:pt x="4445183" y="80330"/>
                  <a:pt x="4451536" y="78792"/>
                  <a:pt x="4458104" y="80742"/>
                </a:cubicBezTo>
                <a:cubicBezTo>
                  <a:pt x="4464672" y="82692"/>
                  <a:pt x="4470275" y="85966"/>
                  <a:pt x="4474914" y="90562"/>
                </a:cubicBezTo>
                <a:cubicBezTo>
                  <a:pt x="4479553" y="95158"/>
                  <a:pt x="4479596" y="99485"/>
                  <a:pt x="4475043" y="103543"/>
                </a:cubicBezTo>
                <a:cubicBezTo>
                  <a:pt x="4470490" y="107601"/>
                  <a:pt x="4467812" y="119102"/>
                  <a:pt x="4467009" y="138046"/>
                </a:cubicBezTo>
                <a:lnTo>
                  <a:pt x="4471419" y="143961"/>
                </a:lnTo>
                <a:cubicBezTo>
                  <a:pt x="4485816" y="130567"/>
                  <a:pt x="4496306" y="119045"/>
                  <a:pt x="4502888" y="109394"/>
                </a:cubicBezTo>
                <a:cubicBezTo>
                  <a:pt x="4509471" y="99743"/>
                  <a:pt x="4512762" y="92394"/>
                  <a:pt x="4512762" y="87346"/>
                </a:cubicBezTo>
                <a:cubicBezTo>
                  <a:pt x="4512762" y="80559"/>
                  <a:pt x="4515613" y="77818"/>
                  <a:pt x="4521316" y="79122"/>
                </a:cubicBezTo>
                <a:close/>
                <a:moveTo>
                  <a:pt x="4723337" y="77225"/>
                </a:moveTo>
                <a:cubicBezTo>
                  <a:pt x="4722354" y="76831"/>
                  <a:pt x="4713883" y="78605"/>
                  <a:pt x="4697922" y="82549"/>
                </a:cubicBezTo>
                <a:cubicBezTo>
                  <a:pt x="4698034" y="95697"/>
                  <a:pt x="4698113" y="108230"/>
                  <a:pt x="4698161" y="120148"/>
                </a:cubicBezTo>
                <a:lnTo>
                  <a:pt x="4698206" y="152428"/>
                </a:lnTo>
                <a:lnTo>
                  <a:pt x="4707344" y="149382"/>
                </a:lnTo>
                <a:cubicBezTo>
                  <a:pt x="4716708" y="149382"/>
                  <a:pt x="4721960" y="148840"/>
                  <a:pt x="4723100" y="147758"/>
                </a:cubicBezTo>
                <a:cubicBezTo>
                  <a:pt x="4724240" y="146675"/>
                  <a:pt x="4723685" y="139953"/>
                  <a:pt x="4721433" y="127592"/>
                </a:cubicBezTo>
                <a:cubicBezTo>
                  <a:pt x="4719182" y="115230"/>
                  <a:pt x="4719182" y="103844"/>
                  <a:pt x="4721433" y="93433"/>
                </a:cubicBezTo>
                <a:cubicBezTo>
                  <a:pt x="4723685" y="83022"/>
                  <a:pt x="4724319" y="77620"/>
                  <a:pt x="4723337" y="77225"/>
                </a:cubicBezTo>
                <a:close/>
                <a:moveTo>
                  <a:pt x="1503887" y="77225"/>
                </a:moveTo>
                <a:cubicBezTo>
                  <a:pt x="1502905" y="76831"/>
                  <a:pt x="1494433" y="78605"/>
                  <a:pt x="1478472" y="82549"/>
                </a:cubicBezTo>
                <a:cubicBezTo>
                  <a:pt x="1478584" y="95697"/>
                  <a:pt x="1478663" y="108230"/>
                  <a:pt x="1478711" y="120148"/>
                </a:cubicBezTo>
                <a:lnTo>
                  <a:pt x="1478756" y="152428"/>
                </a:lnTo>
                <a:lnTo>
                  <a:pt x="1487894" y="149382"/>
                </a:lnTo>
                <a:cubicBezTo>
                  <a:pt x="1497258" y="149382"/>
                  <a:pt x="1502510" y="148840"/>
                  <a:pt x="1503650" y="147758"/>
                </a:cubicBezTo>
                <a:cubicBezTo>
                  <a:pt x="1504790" y="146675"/>
                  <a:pt x="1504235" y="139953"/>
                  <a:pt x="1501983" y="127592"/>
                </a:cubicBezTo>
                <a:cubicBezTo>
                  <a:pt x="1499732" y="115230"/>
                  <a:pt x="1499732" y="103844"/>
                  <a:pt x="1501983" y="93433"/>
                </a:cubicBezTo>
                <a:cubicBezTo>
                  <a:pt x="1504235" y="83022"/>
                  <a:pt x="1504869" y="77620"/>
                  <a:pt x="1503887" y="77225"/>
                </a:cubicBezTo>
                <a:close/>
                <a:moveTo>
                  <a:pt x="3104875" y="74558"/>
                </a:moveTo>
                <a:cubicBezTo>
                  <a:pt x="3095116" y="74135"/>
                  <a:pt x="3086286" y="79348"/>
                  <a:pt x="3078385" y="90196"/>
                </a:cubicBezTo>
                <a:cubicBezTo>
                  <a:pt x="3070483" y="101044"/>
                  <a:pt x="3065206" y="118564"/>
                  <a:pt x="3062553" y="142756"/>
                </a:cubicBezTo>
                <a:cubicBezTo>
                  <a:pt x="3059914" y="166934"/>
                  <a:pt x="3060811" y="188534"/>
                  <a:pt x="3065242" y="207556"/>
                </a:cubicBezTo>
                <a:cubicBezTo>
                  <a:pt x="3069673" y="226578"/>
                  <a:pt x="3076524" y="239632"/>
                  <a:pt x="3085795" y="246716"/>
                </a:cubicBezTo>
                <a:cubicBezTo>
                  <a:pt x="3095066" y="253800"/>
                  <a:pt x="3104373" y="255288"/>
                  <a:pt x="3113715" y="251179"/>
                </a:cubicBezTo>
                <a:cubicBezTo>
                  <a:pt x="3123058" y="247071"/>
                  <a:pt x="3130131" y="237818"/>
                  <a:pt x="3134935" y="223420"/>
                </a:cubicBezTo>
                <a:cubicBezTo>
                  <a:pt x="3139739" y="209022"/>
                  <a:pt x="3142141" y="193155"/>
                  <a:pt x="3142141" y="175818"/>
                </a:cubicBezTo>
                <a:cubicBezTo>
                  <a:pt x="3142141" y="158480"/>
                  <a:pt x="3141482" y="142767"/>
                  <a:pt x="3140162" y="128678"/>
                </a:cubicBezTo>
                <a:cubicBezTo>
                  <a:pt x="3138843" y="114589"/>
                  <a:pt x="3135071" y="102152"/>
                  <a:pt x="3128848" y="91368"/>
                </a:cubicBezTo>
                <a:cubicBezTo>
                  <a:pt x="3122624" y="80584"/>
                  <a:pt x="3114633" y="74981"/>
                  <a:pt x="3104875" y="74558"/>
                </a:cubicBezTo>
                <a:close/>
                <a:moveTo>
                  <a:pt x="600272" y="71810"/>
                </a:moveTo>
                <a:cubicBezTo>
                  <a:pt x="607640" y="71487"/>
                  <a:pt x="614047" y="74278"/>
                  <a:pt x="619494" y="80183"/>
                </a:cubicBezTo>
                <a:cubicBezTo>
                  <a:pt x="626758" y="88056"/>
                  <a:pt x="625324" y="92576"/>
                  <a:pt x="615192" y="93745"/>
                </a:cubicBezTo>
                <a:cubicBezTo>
                  <a:pt x="605061" y="94914"/>
                  <a:pt x="589344" y="97936"/>
                  <a:pt x="568042" y="102812"/>
                </a:cubicBezTo>
                <a:cubicBezTo>
                  <a:pt x="546739" y="107687"/>
                  <a:pt x="530696" y="111065"/>
                  <a:pt x="519912" y="112943"/>
                </a:cubicBezTo>
                <a:cubicBezTo>
                  <a:pt x="509128" y="114822"/>
                  <a:pt x="499396" y="112000"/>
                  <a:pt x="490712" y="104479"/>
                </a:cubicBezTo>
                <a:cubicBezTo>
                  <a:pt x="482029" y="96957"/>
                  <a:pt x="482986" y="92899"/>
                  <a:pt x="493584" y="92304"/>
                </a:cubicBezTo>
                <a:cubicBezTo>
                  <a:pt x="504181" y="91709"/>
                  <a:pt x="520680" y="89167"/>
                  <a:pt x="543079" y="84679"/>
                </a:cubicBezTo>
                <a:cubicBezTo>
                  <a:pt x="565407" y="80204"/>
                  <a:pt x="581909" y="76368"/>
                  <a:pt x="592585" y="73170"/>
                </a:cubicBezTo>
                <a:cubicBezTo>
                  <a:pt x="595254" y="72371"/>
                  <a:pt x="597817" y="71918"/>
                  <a:pt x="600272" y="71810"/>
                </a:cubicBezTo>
                <a:close/>
                <a:moveTo>
                  <a:pt x="938121" y="55494"/>
                </a:moveTo>
                <a:cubicBezTo>
                  <a:pt x="943083" y="55874"/>
                  <a:pt x="948491" y="57360"/>
                  <a:pt x="954345" y="59952"/>
                </a:cubicBezTo>
                <a:cubicBezTo>
                  <a:pt x="966054" y="65136"/>
                  <a:pt x="975300" y="71037"/>
                  <a:pt x="982083" y="77655"/>
                </a:cubicBezTo>
                <a:cubicBezTo>
                  <a:pt x="988866" y="84273"/>
                  <a:pt x="989088" y="91637"/>
                  <a:pt x="982750" y="99746"/>
                </a:cubicBezTo>
                <a:cubicBezTo>
                  <a:pt x="976411" y="107856"/>
                  <a:pt x="972798" y="124369"/>
                  <a:pt x="971909" y="149285"/>
                </a:cubicBezTo>
                <a:cubicBezTo>
                  <a:pt x="971020" y="174201"/>
                  <a:pt x="969435" y="196443"/>
                  <a:pt x="967155" y="216010"/>
                </a:cubicBezTo>
                <a:cubicBezTo>
                  <a:pt x="964875" y="235577"/>
                  <a:pt x="959691" y="251308"/>
                  <a:pt x="951603" y="263203"/>
                </a:cubicBezTo>
                <a:cubicBezTo>
                  <a:pt x="943515" y="275099"/>
                  <a:pt x="936051" y="282294"/>
                  <a:pt x="929211" y="284789"/>
                </a:cubicBezTo>
                <a:cubicBezTo>
                  <a:pt x="922370" y="287284"/>
                  <a:pt x="917682" y="282509"/>
                  <a:pt x="915143" y="270463"/>
                </a:cubicBezTo>
                <a:cubicBezTo>
                  <a:pt x="912605" y="258417"/>
                  <a:pt x="909805" y="250286"/>
                  <a:pt x="906743" y="246070"/>
                </a:cubicBezTo>
                <a:cubicBezTo>
                  <a:pt x="903681" y="241854"/>
                  <a:pt x="898447" y="239331"/>
                  <a:pt x="891040" y="238499"/>
                </a:cubicBezTo>
                <a:cubicBezTo>
                  <a:pt x="883634" y="237667"/>
                  <a:pt x="871022" y="237925"/>
                  <a:pt x="853204" y="239273"/>
                </a:cubicBezTo>
                <a:cubicBezTo>
                  <a:pt x="835386" y="240621"/>
                  <a:pt x="811392" y="242557"/>
                  <a:pt x="781220" y="245081"/>
                </a:cubicBezTo>
                <a:cubicBezTo>
                  <a:pt x="777735" y="266849"/>
                  <a:pt x="772193" y="272295"/>
                  <a:pt x="764592" y="261418"/>
                </a:cubicBezTo>
                <a:cubicBezTo>
                  <a:pt x="756992" y="250541"/>
                  <a:pt x="753192" y="241109"/>
                  <a:pt x="753192" y="233121"/>
                </a:cubicBezTo>
                <a:cubicBezTo>
                  <a:pt x="753192" y="225277"/>
                  <a:pt x="752299" y="210206"/>
                  <a:pt x="750514" y="187907"/>
                </a:cubicBezTo>
                <a:cubicBezTo>
                  <a:pt x="748728" y="165607"/>
                  <a:pt x="746495" y="145313"/>
                  <a:pt x="743814" y="127022"/>
                </a:cubicBezTo>
                <a:cubicBezTo>
                  <a:pt x="741132" y="108731"/>
                  <a:pt x="737299" y="94831"/>
                  <a:pt x="732316" y="85324"/>
                </a:cubicBezTo>
                <a:cubicBezTo>
                  <a:pt x="727333" y="75816"/>
                  <a:pt x="731492" y="72862"/>
                  <a:pt x="744792" y="76462"/>
                </a:cubicBezTo>
                <a:cubicBezTo>
                  <a:pt x="758093" y="80061"/>
                  <a:pt x="768303" y="81879"/>
                  <a:pt x="775423" y="81914"/>
                </a:cubicBezTo>
                <a:cubicBezTo>
                  <a:pt x="782542" y="81950"/>
                  <a:pt x="790803" y="81298"/>
                  <a:pt x="800203" y="79957"/>
                </a:cubicBezTo>
                <a:cubicBezTo>
                  <a:pt x="809602" y="78616"/>
                  <a:pt x="820548" y="77279"/>
                  <a:pt x="833038" y="75945"/>
                </a:cubicBezTo>
                <a:cubicBezTo>
                  <a:pt x="845528" y="74612"/>
                  <a:pt x="861873" y="72149"/>
                  <a:pt x="882071" y="68557"/>
                </a:cubicBezTo>
                <a:cubicBezTo>
                  <a:pt x="902269" y="64964"/>
                  <a:pt x="916437" y="61336"/>
                  <a:pt x="924575" y="57672"/>
                </a:cubicBezTo>
                <a:cubicBezTo>
                  <a:pt x="928644" y="55840"/>
                  <a:pt x="933159" y="55114"/>
                  <a:pt x="938121" y="55494"/>
                </a:cubicBezTo>
                <a:close/>
                <a:moveTo>
                  <a:pt x="4732420" y="47415"/>
                </a:moveTo>
                <a:cubicBezTo>
                  <a:pt x="4737320" y="47520"/>
                  <a:pt x="4743431" y="49194"/>
                  <a:pt x="4750752" y="52435"/>
                </a:cubicBezTo>
                <a:cubicBezTo>
                  <a:pt x="4763257" y="58400"/>
                  <a:pt x="4766659" y="64133"/>
                  <a:pt x="4760958" y="69632"/>
                </a:cubicBezTo>
                <a:cubicBezTo>
                  <a:pt x="4755258" y="75132"/>
                  <a:pt x="4749407" y="83574"/>
                  <a:pt x="4743406" y="94960"/>
                </a:cubicBezTo>
                <a:cubicBezTo>
                  <a:pt x="4737405" y="106347"/>
                  <a:pt x="4737774" y="120013"/>
                  <a:pt x="4744514" y="135959"/>
                </a:cubicBezTo>
                <a:cubicBezTo>
                  <a:pt x="4751254" y="151905"/>
                  <a:pt x="4754326" y="165124"/>
                  <a:pt x="4753731" y="175613"/>
                </a:cubicBezTo>
                <a:cubicBezTo>
                  <a:pt x="4753136" y="186103"/>
                  <a:pt x="4748493" y="188552"/>
                  <a:pt x="4739803" y="182959"/>
                </a:cubicBezTo>
                <a:cubicBezTo>
                  <a:pt x="4731113" y="177366"/>
                  <a:pt x="4720365" y="170372"/>
                  <a:pt x="4707559" y="161976"/>
                </a:cubicBezTo>
                <a:lnTo>
                  <a:pt x="4698207" y="152830"/>
                </a:lnTo>
                <a:lnTo>
                  <a:pt x="4698209" y="154054"/>
                </a:lnTo>
                <a:cubicBezTo>
                  <a:pt x="4698115" y="218175"/>
                  <a:pt x="4696879" y="260144"/>
                  <a:pt x="4694502" y="279960"/>
                </a:cubicBezTo>
                <a:cubicBezTo>
                  <a:pt x="4691333" y="306382"/>
                  <a:pt x="4685016" y="312473"/>
                  <a:pt x="4675552" y="298233"/>
                </a:cubicBezTo>
                <a:cubicBezTo>
                  <a:pt x="4666087" y="283993"/>
                  <a:pt x="4663155" y="272456"/>
                  <a:pt x="4666754" y="263623"/>
                </a:cubicBezTo>
                <a:cubicBezTo>
                  <a:pt x="4670353" y="254789"/>
                  <a:pt x="4672831" y="238499"/>
                  <a:pt x="4674186" y="214751"/>
                </a:cubicBezTo>
                <a:cubicBezTo>
                  <a:pt x="4675541" y="191004"/>
                  <a:pt x="4676219" y="163829"/>
                  <a:pt x="4676219" y="133227"/>
                </a:cubicBezTo>
                <a:cubicBezTo>
                  <a:pt x="4676219" y="103400"/>
                  <a:pt x="4673967" y="83556"/>
                  <a:pt x="4669464" y="73697"/>
                </a:cubicBezTo>
                <a:cubicBezTo>
                  <a:pt x="4664961" y="63839"/>
                  <a:pt x="4666037" y="59834"/>
                  <a:pt x="4672691" y="61684"/>
                </a:cubicBezTo>
                <a:cubicBezTo>
                  <a:pt x="4679345" y="63534"/>
                  <a:pt x="4684296" y="64660"/>
                  <a:pt x="4687544" y="65061"/>
                </a:cubicBezTo>
                <a:cubicBezTo>
                  <a:pt x="4690792" y="65463"/>
                  <a:pt x="4695997" y="64868"/>
                  <a:pt x="4703160" y="63276"/>
                </a:cubicBezTo>
                <a:cubicBezTo>
                  <a:pt x="4710323" y="61684"/>
                  <a:pt x="4716385" y="57859"/>
                  <a:pt x="4721347" y="51800"/>
                </a:cubicBezTo>
                <a:cubicBezTo>
                  <a:pt x="4723828" y="48771"/>
                  <a:pt x="4727519" y="47309"/>
                  <a:pt x="4732420" y="47415"/>
                </a:cubicBezTo>
                <a:close/>
                <a:moveTo>
                  <a:pt x="1512970" y="47415"/>
                </a:moveTo>
                <a:cubicBezTo>
                  <a:pt x="1517870" y="47520"/>
                  <a:pt x="1523981" y="49194"/>
                  <a:pt x="1531302" y="52435"/>
                </a:cubicBezTo>
                <a:cubicBezTo>
                  <a:pt x="1543806" y="58400"/>
                  <a:pt x="1547209" y="64133"/>
                  <a:pt x="1541508" y="69632"/>
                </a:cubicBezTo>
                <a:cubicBezTo>
                  <a:pt x="1535808" y="75132"/>
                  <a:pt x="1529957" y="83574"/>
                  <a:pt x="1523956" y="94960"/>
                </a:cubicBezTo>
                <a:cubicBezTo>
                  <a:pt x="1517955" y="106347"/>
                  <a:pt x="1518324" y="120013"/>
                  <a:pt x="1525064" y="135959"/>
                </a:cubicBezTo>
                <a:cubicBezTo>
                  <a:pt x="1531804" y="151905"/>
                  <a:pt x="1534876" y="165124"/>
                  <a:pt x="1534281" y="175613"/>
                </a:cubicBezTo>
                <a:cubicBezTo>
                  <a:pt x="1533686" y="186103"/>
                  <a:pt x="1529043" y="188552"/>
                  <a:pt x="1520353" y="182959"/>
                </a:cubicBezTo>
                <a:cubicBezTo>
                  <a:pt x="1511663" y="177366"/>
                  <a:pt x="1500915" y="170372"/>
                  <a:pt x="1488109" y="161976"/>
                </a:cubicBezTo>
                <a:lnTo>
                  <a:pt x="1478757" y="152830"/>
                </a:lnTo>
                <a:lnTo>
                  <a:pt x="1478759" y="154054"/>
                </a:lnTo>
                <a:cubicBezTo>
                  <a:pt x="1478665" y="218175"/>
                  <a:pt x="1477429" y="260144"/>
                  <a:pt x="1475052" y="279960"/>
                </a:cubicBezTo>
                <a:cubicBezTo>
                  <a:pt x="1471883" y="306382"/>
                  <a:pt x="1465566" y="312473"/>
                  <a:pt x="1456102" y="298233"/>
                </a:cubicBezTo>
                <a:cubicBezTo>
                  <a:pt x="1446637" y="283993"/>
                  <a:pt x="1443705" y="272456"/>
                  <a:pt x="1447304" y="263623"/>
                </a:cubicBezTo>
                <a:cubicBezTo>
                  <a:pt x="1450903" y="254789"/>
                  <a:pt x="1453381" y="238499"/>
                  <a:pt x="1454736" y="214751"/>
                </a:cubicBezTo>
                <a:cubicBezTo>
                  <a:pt x="1456091" y="191004"/>
                  <a:pt x="1456769" y="163829"/>
                  <a:pt x="1456769" y="133227"/>
                </a:cubicBezTo>
                <a:cubicBezTo>
                  <a:pt x="1456769" y="103400"/>
                  <a:pt x="1454517" y="83556"/>
                  <a:pt x="1450014" y="73697"/>
                </a:cubicBezTo>
                <a:cubicBezTo>
                  <a:pt x="1445512" y="63839"/>
                  <a:pt x="1446587" y="59834"/>
                  <a:pt x="1453241" y="61684"/>
                </a:cubicBezTo>
                <a:cubicBezTo>
                  <a:pt x="1459895" y="63534"/>
                  <a:pt x="1464846" y="64660"/>
                  <a:pt x="1468094" y="65061"/>
                </a:cubicBezTo>
                <a:cubicBezTo>
                  <a:pt x="1471342" y="65463"/>
                  <a:pt x="1476547" y="64868"/>
                  <a:pt x="1483710" y="63276"/>
                </a:cubicBezTo>
                <a:cubicBezTo>
                  <a:pt x="1490873" y="61684"/>
                  <a:pt x="1496935" y="57859"/>
                  <a:pt x="1501897" y="51800"/>
                </a:cubicBezTo>
                <a:cubicBezTo>
                  <a:pt x="1504378" y="48771"/>
                  <a:pt x="1508069" y="47309"/>
                  <a:pt x="1512970" y="47415"/>
                </a:cubicBezTo>
                <a:close/>
                <a:moveTo>
                  <a:pt x="4333055" y="44656"/>
                </a:moveTo>
                <a:cubicBezTo>
                  <a:pt x="4336365" y="45009"/>
                  <a:pt x="4340502" y="45910"/>
                  <a:pt x="4345465" y="47358"/>
                </a:cubicBezTo>
                <a:cubicBezTo>
                  <a:pt x="4365319" y="53152"/>
                  <a:pt x="4373350" y="62853"/>
                  <a:pt x="4369557" y="76462"/>
                </a:cubicBezTo>
                <a:cubicBezTo>
                  <a:pt x="4365764" y="90070"/>
                  <a:pt x="4357966" y="92759"/>
                  <a:pt x="4346164" y="84528"/>
                </a:cubicBezTo>
                <a:cubicBezTo>
                  <a:pt x="4339051" y="77415"/>
                  <a:pt x="4332193" y="67994"/>
                  <a:pt x="4325590" y="56263"/>
                </a:cubicBezTo>
                <a:cubicBezTo>
                  <a:pt x="4320637" y="47466"/>
                  <a:pt x="4323125" y="43597"/>
                  <a:pt x="4333055" y="44656"/>
                </a:cubicBezTo>
                <a:close/>
                <a:moveTo>
                  <a:pt x="6130802" y="44089"/>
                </a:moveTo>
                <a:lnTo>
                  <a:pt x="6153710" y="44089"/>
                </a:lnTo>
                <a:lnTo>
                  <a:pt x="6153710" y="283133"/>
                </a:lnTo>
                <a:lnTo>
                  <a:pt x="6118455" y="283133"/>
                </a:lnTo>
                <a:lnTo>
                  <a:pt x="6118455" y="96875"/>
                </a:lnTo>
                <a:cubicBezTo>
                  <a:pt x="6111314" y="107931"/>
                  <a:pt x="6096464" y="119181"/>
                  <a:pt x="6073907" y="130625"/>
                </a:cubicBezTo>
                <a:lnTo>
                  <a:pt x="6073907" y="99822"/>
                </a:lnTo>
                <a:cubicBezTo>
                  <a:pt x="6096823" y="84263"/>
                  <a:pt x="6115788" y="65685"/>
                  <a:pt x="6130802" y="44089"/>
                </a:cubicBezTo>
                <a:close/>
                <a:moveTo>
                  <a:pt x="6328458" y="43419"/>
                </a:moveTo>
                <a:cubicBezTo>
                  <a:pt x="6336058" y="44507"/>
                  <a:pt x="6343125" y="46727"/>
                  <a:pt x="6349656" y="50079"/>
                </a:cubicBezTo>
                <a:cubicBezTo>
                  <a:pt x="6362721" y="56783"/>
                  <a:pt x="6371816" y="66477"/>
                  <a:pt x="6376942" y="79161"/>
                </a:cubicBezTo>
                <a:cubicBezTo>
                  <a:pt x="6382069" y="91845"/>
                  <a:pt x="6382744" y="105823"/>
                  <a:pt x="6378964" y="121095"/>
                </a:cubicBezTo>
                <a:cubicBezTo>
                  <a:pt x="6375186" y="136368"/>
                  <a:pt x="6364929" y="148543"/>
                  <a:pt x="6348194" y="157620"/>
                </a:cubicBezTo>
                <a:cubicBezTo>
                  <a:pt x="6360196" y="161750"/>
                  <a:pt x="6369718" y="169465"/>
                  <a:pt x="6376760" y="180765"/>
                </a:cubicBezTo>
                <a:cubicBezTo>
                  <a:pt x="6383801" y="192065"/>
                  <a:pt x="6386152" y="206900"/>
                  <a:pt x="6383815" y="225270"/>
                </a:cubicBezTo>
                <a:cubicBezTo>
                  <a:pt x="6381478" y="243640"/>
                  <a:pt x="6373139" y="258554"/>
                  <a:pt x="6358798" y="270011"/>
                </a:cubicBezTo>
                <a:cubicBezTo>
                  <a:pt x="6344458" y="281469"/>
                  <a:pt x="6328254" y="286965"/>
                  <a:pt x="6310185" y="286499"/>
                </a:cubicBezTo>
                <a:cubicBezTo>
                  <a:pt x="6292116" y="286033"/>
                  <a:pt x="6276418" y="280329"/>
                  <a:pt x="6263088" y="269388"/>
                </a:cubicBezTo>
                <a:cubicBezTo>
                  <a:pt x="6249759" y="258446"/>
                  <a:pt x="6241180" y="241618"/>
                  <a:pt x="6237351" y="218903"/>
                </a:cubicBezTo>
                <a:lnTo>
                  <a:pt x="6268907" y="212794"/>
                </a:lnTo>
                <a:cubicBezTo>
                  <a:pt x="6273008" y="226632"/>
                  <a:pt x="6278780" y="236839"/>
                  <a:pt x="6286222" y="243414"/>
                </a:cubicBezTo>
                <a:cubicBezTo>
                  <a:pt x="6293665" y="249989"/>
                  <a:pt x="6302718" y="253305"/>
                  <a:pt x="6313380" y="253362"/>
                </a:cubicBezTo>
                <a:cubicBezTo>
                  <a:pt x="6324042" y="253420"/>
                  <a:pt x="6332706" y="249085"/>
                  <a:pt x="6339374" y="240359"/>
                </a:cubicBezTo>
                <a:cubicBezTo>
                  <a:pt x="6346043" y="231633"/>
                  <a:pt x="6348947" y="221635"/>
                  <a:pt x="6348086" y="210363"/>
                </a:cubicBezTo>
                <a:cubicBezTo>
                  <a:pt x="6347226" y="199092"/>
                  <a:pt x="6342906" y="190380"/>
                  <a:pt x="6335126" y="184228"/>
                </a:cubicBezTo>
                <a:cubicBezTo>
                  <a:pt x="6327347" y="178076"/>
                  <a:pt x="6313196" y="173538"/>
                  <a:pt x="6292676" y="170612"/>
                </a:cubicBezTo>
                <a:lnTo>
                  <a:pt x="6292676" y="147058"/>
                </a:lnTo>
                <a:cubicBezTo>
                  <a:pt x="6312781" y="145151"/>
                  <a:pt x="6326806" y="140444"/>
                  <a:pt x="6334750" y="132937"/>
                </a:cubicBezTo>
                <a:cubicBezTo>
                  <a:pt x="6342695" y="125430"/>
                  <a:pt x="6346248" y="115714"/>
                  <a:pt x="6345408" y="103790"/>
                </a:cubicBezTo>
                <a:cubicBezTo>
                  <a:pt x="6344570" y="91867"/>
                  <a:pt x="6339357" y="83234"/>
                  <a:pt x="6329770" y="77892"/>
                </a:cubicBezTo>
                <a:cubicBezTo>
                  <a:pt x="6320184" y="72550"/>
                  <a:pt x="6309910" y="71984"/>
                  <a:pt x="6298946" y="76193"/>
                </a:cubicBezTo>
                <a:cubicBezTo>
                  <a:pt x="6287983" y="80402"/>
                  <a:pt x="6278737" y="93146"/>
                  <a:pt x="6271208" y="114427"/>
                </a:cubicBezTo>
                <a:lnTo>
                  <a:pt x="6240040" y="109587"/>
                </a:lnTo>
                <a:cubicBezTo>
                  <a:pt x="6245604" y="90515"/>
                  <a:pt x="6253330" y="75329"/>
                  <a:pt x="6263218" y="64029"/>
                </a:cubicBezTo>
                <a:cubicBezTo>
                  <a:pt x="6273106" y="52729"/>
                  <a:pt x="6286718" y="45903"/>
                  <a:pt x="6304054" y="43551"/>
                </a:cubicBezTo>
                <a:cubicBezTo>
                  <a:pt x="6312724" y="42375"/>
                  <a:pt x="6320858" y="42331"/>
                  <a:pt x="6328458" y="43419"/>
                </a:cubicBezTo>
                <a:close/>
                <a:moveTo>
                  <a:pt x="3105262" y="42755"/>
                </a:moveTo>
                <a:cubicBezTo>
                  <a:pt x="3122377" y="42755"/>
                  <a:pt x="3137072" y="49602"/>
                  <a:pt x="3149347" y="63297"/>
                </a:cubicBezTo>
                <a:cubicBezTo>
                  <a:pt x="3161622" y="76992"/>
                  <a:pt x="3169585" y="93867"/>
                  <a:pt x="3173234" y="113922"/>
                </a:cubicBezTo>
                <a:cubicBezTo>
                  <a:pt x="3176884" y="133977"/>
                  <a:pt x="3178024" y="157014"/>
                  <a:pt x="3176654" y="183034"/>
                </a:cubicBezTo>
                <a:cubicBezTo>
                  <a:pt x="3175285" y="209055"/>
                  <a:pt x="3170603" y="230526"/>
                  <a:pt x="3162608" y="247447"/>
                </a:cubicBezTo>
                <a:cubicBezTo>
                  <a:pt x="3154614" y="264369"/>
                  <a:pt x="3142442" y="276124"/>
                  <a:pt x="3126094" y="282713"/>
                </a:cubicBezTo>
                <a:cubicBezTo>
                  <a:pt x="3109747" y="289303"/>
                  <a:pt x="3093431" y="288600"/>
                  <a:pt x="3077148" y="280605"/>
                </a:cubicBezTo>
                <a:cubicBezTo>
                  <a:pt x="3060864" y="272611"/>
                  <a:pt x="3049439" y="262042"/>
                  <a:pt x="3042871" y="248899"/>
                </a:cubicBezTo>
                <a:cubicBezTo>
                  <a:pt x="3036303" y="235756"/>
                  <a:pt x="3031635" y="222033"/>
                  <a:pt x="3028868" y="207728"/>
                </a:cubicBezTo>
                <a:cubicBezTo>
                  <a:pt x="3026100" y="193424"/>
                  <a:pt x="3025168" y="174204"/>
                  <a:pt x="3026072" y="150070"/>
                </a:cubicBezTo>
                <a:cubicBezTo>
                  <a:pt x="3026989" y="125935"/>
                  <a:pt x="3030417" y="106788"/>
                  <a:pt x="3036353" y="92627"/>
                </a:cubicBezTo>
                <a:cubicBezTo>
                  <a:pt x="3042290" y="78466"/>
                  <a:pt x="3050980" y="66613"/>
                  <a:pt x="3062424" y="57070"/>
                </a:cubicBezTo>
                <a:cubicBezTo>
                  <a:pt x="3073867" y="47527"/>
                  <a:pt x="3088147" y="42755"/>
                  <a:pt x="3105262" y="42755"/>
                </a:cubicBezTo>
                <a:close/>
                <a:moveTo>
                  <a:pt x="2928314" y="41445"/>
                </a:moveTo>
                <a:cubicBezTo>
                  <a:pt x="2932699" y="41454"/>
                  <a:pt x="2936838" y="41938"/>
                  <a:pt x="2940731" y="42895"/>
                </a:cubicBezTo>
                <a:cubicBezTo>
                  <a:pt x="2948518" y="44809"/>
                  <a:pt x="2956509" y="48419"/>
                  <a:pt x="2964705" y="53725"/>
                </a:cubicBezTo>
                <a:cubicBezTo>
                  <a:pt x="2972900" y="59031"/>
                  <a:pt x="2979561" y="66814"/>
                  <a:pt x="2984688" y="77075"/>
                </a:cubicBezTo>
                <a:cubicBezTo>
                  <a:pt x="2989814" y="87335"/>
                  <a:pt x="2991679" y="99718"/>
                  <a:pt x="2990280" y="114223"/>
                </a:cubicBezTo>
                <a:cubicBezTo>
                  <a:pt x="2988882" y="128728"/>
                  <a:pt x="2981752" y="145854"/>
                  <a:pt x="2968888" y="165600"/>
                </a:cubicBezTo>
                <a:cubicBezTo>
                  <a:pt x="2956025" y="185347"/>
                  <a:pt x="2931912" y="214135"/>
                  <a:pt x="2896549" y="251964"/>
                </a:cubicBezTo>
                <a:lnTo>
                  <a:pt x="2993733" y="251964"/>
                </a:lnTo>
                <a:lnTo>
                  <a:pt x="2993733" y="283133"/>
                </a:lnTo>
                <a:lnTo>
                  <a:pt x="2849140" y="283133"/>
                </a:lnTo>
                <a:lnTo>
                  <a:pt x="2849140" y="273432"/>
                </a:lnTo>
                <a:cubicBezTo>
                  <a:pt x="2850072" y="259464"/>
                  <a:pt x="2856486" y="246988"/>
                  <a:pt x="2868381" y="236004"/>
                </a:cubicBezTo>
                <a:cubicBezTo>
                  <a:pt x="2880277" y="225019"/>
                  <a:pt x="2895162" y="208137"/>
                  <a:pt x="2913037" y="185358"/>
                </a:cubicBezTo>
                <a:cubicBezTo>
                  <a:pt x="2930912" y="162578"/>
                  <a:pt x="2942502" y="145036"/>
                  <a:pt x="2947808" y="132733"/>
                </a:cubicBezTo>
                <a:cubicBezTo>
                  <a:pt x="2953114" y="120429"/>
                  <a:pt x="2955133" y="110157"/>
                  <a:pt x="2953863" y="101919"/>
                </a:cubicBezTo>
                <a:cubicBezTo>
                  <a:pt x="2952594" y="93681"/>
                  <a:pt x="2948787" y="86955"/>
                  <a:pt x="2942441" y="81742"/>
                </a:cubicBezTo>
                <a:cubicBezTo>
                  <a:pt x="2936096" y="76530"/>
                  <a:pt x="2928668" y="74357"/>
                  <a:pt x="2920157" y="75225"/>
                </a:cubicBezTo>
                <a:cubicBezTo>
                  <a:pt x="2911646" y="76092"/>
                  <a:pt x="2903447" y="79430"/>
                  <a:pt x="2895560" y="85238"/>
                </a:cubicBezTo>
                <a:cubicBezTo>
                  <a:pt x="2887672" y="91046"/>
                  <a:pt x="2881227" y="100775"/>
                  <a:pt x="2876222" y="114427"/>
                </a:cubicBezTo>
                <a:lnTo>
                  <a:pt x="2843741" y="109609"/>
                </a:lnTo>
                <a:cubicBezTo>
                  <a:pt x="2851112" y="85905"/>
                  <a:pt x="2860713" y="69084"/>
                  <a:pt x="2872544" y="59146"/>
                </a:cubicBezTo>
                <a:cubicBezTo>
                  <a:pt x="2884374" y="49208"/>
                  <a:pt x="2898335" y="43773"/>
                  <a:pt x="2914424" y="42841"/>
                </a:cubicBezTo>
                <a:cubicBezTo>
                  <a:pt x="2919300" y="41902"/>
                  <a:pt x="2923930" y="41437"/>
                  <a:pt x="2928314" y="41445"/>
                </a:cubicBezTo>
                <a:close/>
                <a:moveTo>
                  <a:pt x="3964800" y="38817"/>
                </a:moveTo>
                <a:cubicBezTo>
                  <a:pt x="3966597" y="38700"/>
                  <a:pt x="3968874" y="38937"/>
                  <a:pt x="3971631" y="39528"/>
                </a:cubicBezTo>
                <a:cubicBezTo>
                  <a:pt x="3982658" y="41894"/>
                  <a:pt x="3991682" y="45358"/>
                  <a:pt x="3998701" y="49918"/>
                </a:cubicBezTo>
                <a:cubicBezTo>
                  <a:pt x="4005721" y="54478"/>
                  <a:pt x="4008134" y="61870"/>
                  <a:pt x="4005940" y="72095"/>
                </a:cubicBezTo>
                <a:cubicBezTo>
                  <a:pt x="4003746" y="82320"/>
                  <a:pt x="3999730" y="86428"/>
                  <a:pt x="3993894" y="84420"/>
                </a:cubicBezTo>
                <a:cubicBezTo>
                  <a:pt x="3988057" y="82413"/>
                  <a:pt x="3982321" y="78591"/>
                  <a:pt x="3976686" y="72955"/>
                </a:cubicBezTo>
                <a:cubicBezTo>
                  <a:pt x="3970950" y="66259"/>
                  <a:pt x="3965916" y="58422"/>
                  <a:pt x="3961585" y="49445"/>
                </a:cubicBezTo>
                <a:cubicBezTo>
                  <a:pt x="3958337" y="42712"/>
                  <a:pt x="3959409" y="39169"/>
                  <a:pt x="3964800" y="38817"/>
                </a:cubicBezTo>
                <a:close/>
                <a:moveTo>
                  <a:pt x="4805787" y="37899"/>
                </a:moveTo>
                <a:cubicBezTo>
                  <a:pt x="4807324" y="37845"/>
                  <a:pt x="4809249" y="38173"/>
                  <a:pt x="4811561" y="38883"/>
                </a:cubicBezTo>
                <a:cubicBezTo>
                  <a:pt x="4820811" y="41722"/>
                  <a:pt x="4829161" y="44953"/>
                  <a:pt x="4836610" y="48573"/>
                </a:cubicBezTo>
                <a:cubicBezTo>
                  <a:pt x="4844060" y="52194"/>
                  <a:pt x="4846634" y="56625"/>
                  <a:pt x="4844332" y="61867"/>
                </a:cubicBezTo>
                <a:cubicBezTo>
                  <a:pt x="4842031" y="67108"/>
                  <a:pt x="4839991" y="75063"/>
                  <a:pt x="4838212" y="85733"/>
                </a:cubicBezTo>
                <a:cubicBezTo>
                  <a:pt x="4836435" y="96402"/>
                  <a:pt x="4833781" y="122852"/>
                  <a:pt x="4830254" y="165084"/>
                </a:cubicBezTo>
                <a:cubicBezTo>
                  <a:pt x="4847677" y="185992"/>
                  <a:pt x="4863147" y="203430"/>
                  <a:pt x="4876662" y="217397"/>
                </a:cubicBezTo>
                <a:cubicBezTo>
                  <a:pt x="4890178" y="231365"/>
                  <a:pt x="4902822" y="242493"/>
                  <a:pt x="4914596" y="250781"/>
                </a:cubicBezTo>
                <a:cubicBezTo>
                  <a:pt x="4926369" y="259070"/>
                  <a:pt x="4938426" y="265423"/>
                  <a:pt x="4950765" y="269839"/>
                </a:cubicBezTo>
                <a:cubicBezTo>
                  <a:pt x="4963105" y="274256"/>
                  <a:pt x="4963316" y="277798"/>
                  <a:pt x="4951400" y="280465"/>
                </a:cubicBezTo>
                <a:cubicBezTo>
                  <a:pt x="4939483" y="283133"/>
                  <a:pt x="4926276" y="284696"/>
                  <a:pt x="4911778" y="285155"/>
                </a:cubicBezTo>
                <a:cubicBezTo>
                  <a:pt x="4897280" y="285614"/>
                  <a:pt x="4885890" y="279214"/>
                  <a:pt x="4877609" y="265957"/>
                </a:cubicBezTo>
                <a:cubicBezTo>
                  <a:pt x="4869327" y="252699"/>
                  <a:pt x="4861362" y="240191"/>
                  <a:pt x="4853711" y="228432"/>
                </a:cubicBezTo>
                <a:cubicBezTo>
                  <a:pt x="4846060" y="216673"/>
                  <a:pt x="4836435" y="200712"/>
                  <a:pt x="4824833" y="180550"/>
                </a:cubicBezTo>
                <a:cubicBezTo>
                  <a:pt x="4816444" y="211597"/>
                  <a:pt x="4804348" y="235484"/>
                  <a:pt x="4788545" y="252212"/>
                </a:cubicBezTo>
                <a:cubicBezTo>
                  <a:pt x="4772743" y="268939"/>
                  <a:pt x="4755018" y="280075"/>
                  <a:pt x="4735372" y="285617"/>
                </a:cubicBezTo>
                <a:cubicBezTo>
                  <a:pt x="4715726" y="291160"/>
                  <a:pt x="4715661" y="286711"/>
                  <a:pt x="4735178" y="272270"/>
                </a:cubicBezTo>
                <a:cubicBezTo>
                  <a:pt x="4754695" y="257829"/>
                  <a:pt x="4770448" y="239513"/>
                  <a:pt x="4782436" y="217322"/>
                </a:cubicBezTo>
                <a:cubicBezTo>
                  <a:pt x="4794425" y="195130"/>
                  <a:pt x="4801764" y="172390"/>
                  <a:pt x="4804452" y="149102"/>
                </a:cubicBezTo>
                <a:cubicBezTo>
                  <a:pt x="4807141" y="125813"/>
                  <a:pt x="4808263" y="105601"/>
                  <a:pt x="4807818" y="88464"/>
                </a:cubicBezTo>
                <a:cubicBezTo>
                  <a:pt x="4807374" y="71328"/>
                  <a:pt x="4805574" y="58070"/>
                  <a:pt x="4802419" y="48692"/>
                </a:cubicBezTo>
                <a:cubicBezTo>
                  <a:pt x="4800053" y="41658"/>
                  <a:pt x="4801176" y="38060"/>
                  <a:pt x="4805787" y="37899"/>
                </a:cubicBezTo>
                <a:close/>
                <a:moveTo>
                  <a:pt x="1586337" y="37899"/>
                </a:moveTo>
                <a:cubicBezTo>
                  <a:pt x="1587874" y="37845"/>
                  <a:pt x="1589799" y="38173"/>
                  <a:pt x="1592111" y="38883"/>
                </a:cubicBezTo>
                <a:cubicBezTo>
                  <a:pt x="1601361" y="41722"/>
                  <a:pt x="1609710" y="44953"/>
                  <a:pt x="1617160" y="48573"/>
                </a:cubicBezTo>
                <a:cubicBezTo>
                  <a:pt x="1624610" y="52194"/>
                  <a:pt x="1627184" y="56625"/>
                  <a:pt x="1624882" y="61867"/>
                </a:cubicBezTo>
                <a:cubicBezTo>
                  <a:pt x="1622581" y="67108"/>
                  <a:pt x="1620541" y="75063"/>
                  <a:pt x="1618763" y="85733"/>
                </a:cubicBezTo>
                <a:cubicBezTo>
                  <a:pt x="1616984" y="96402"/>
                  <a:pt x="1614332" y="122852"/>
                  <a:pt x="1610804" y="165084"/>
                </a:cubicBezTo>
                <a:cubicBezTo>
                  <a:pt x="1628227" y="185992"/>
                  <a:pt x="1643697" y="203430"/>
                  <a:pt x="1657212" y="217397"/>
                </a:cubicBezTo>
                <a:cubicBezTo>
                  <a:pt x="1670728" y="231365"/>
                  <a:pt x="1683373" y="242493"/>
                  <a:pt x="1695146" y="250781"/>
                </a:cubicBezTo>
                <a:cubicBezTo>
                  <a:pt x="1706919" y="259070"/>
                  <a:pt x="1718976" y="265423"/>
                  <a:pt x="1731315" y="269839"/>
                </a:cubicBezTo>
                <a:cubicBezTo>
                  <a:pt x="1743655" y="274256"/>
                  <a:pt x="1743867" y="277798"/>
                  <a:pt x="1731950" y="280465"/>
                </a:cubicBezTo>
                <a:cubicBezTo>
                  <a:pt x="1720033" y="283133"/>
                  <a:pt x="1706826" y="284696"/>
                  <a:pt x="1692328" y="285155"/>
                </a:cubicBezTo>
                <a:cubicBezTo>
                  <a:pt x="1677830" y="285614"/>
                  <a:pt x="1666440" y="279214"/>
                  <a:pt x="1658159" y="265957"/>
                </a:cubicBezTo>
                <a:cubicBezTo>
                  <a:pt x="1649877" y="252699"/>
                  <a:pt x="1641911" y="240191"/>
                  <a:pt x="1634261" y="228432"/>
                </a:cubicBezTo>
                <a:cubicBezTo>
                  <a:pt x="1626610" y="216673"/>
                  <a:pt x="1616984" y="200712"/>
                  <a:pt x="1605383" y="180550"/>
                </a:cubicBezTo>
                <a:cubicBezTo>
                  <a:pt x="1596994" y="211597"/>
                  <a:pt x="1584898" y="235484"/>
                  <a:pt x="1569095" y="252212"/>
                </a:cubicBezTo>
                <a:cubicBezTo>
                  <a:pt x="1553292" y="268939"/>
                  <a:pt x="1535568" y="280075"/>
                  <a:pt x="1515922" y="285617"/>
                </a:cubicBezTo>
                <a:cubicBezTo>
                  <a:pt x="1496276" y="291160"/>
                  <a:pt x="1496211" y="286711"/>
                  <a:pt x="1515728" y="272270"/>
                </a:cubicBezTo>
                <a:cubicBezTo>
                  <a:pt x="1535245" y="257829"/>
                  <a:pt x="1550998" y="239513"/>
                  <a:pt x="1562986" y="217322"/>
                </a:cubicBezTo>
                <a:cubicBezTo>
                  <a:pt x="1574975" y="195130"/>
                  <a:pt x="1582313" y="172390"/>
                  <a:pt x="1585002" y="149102"/>
                </a:cubicBezTo>
                <a:cubicBezTo>
                  <a:pt x="1587691" y="125813"/>
                  <a:pt x="1588813" y="105601"/>
                  <a:pt x="1588369" y="88464"/>
                </a:cubicBezTo>
                <a:cubicBezTo>
                  <a:pt x="1587924" y="71328"/>
                  <a:pt x="1586124" y="58070"/>
                  <a:pt x="1582970" y="48692"/>
                </a:cubicBezTo>
                <a:cubicBezTo>
                  <a:pt x="1580603" y="41658"/>
                  <a:pt x="1581726" y="38060"/>
                  <a:pt x="1586337" y="37899"/>
                </a:cubicBezTo>
                <a:close/>
                <a:moveTo>
                  <a:pt x="4035616" y="34385"/>
                </a:moveTo>
                <a:cubicBezTo>
                  <a:pt x="4038654" y="33702"/>
                  <a:pt x="4043339" y="33842"/>
                  <a:pt x="4049670" y="34807"/>
                </a:cubicBezTo>
                <a:cubicBezTo>
                  <a:pt x="4062332" y="36736"/>
                  <a:pt x="4070682" y="40754"/>
                  <a:pt x="4074719" y="46863"/>
                </a:cubicBezTo>
                <a:cubicBezTo>
                  <a:pt x="4078756" y="52972"/>
                  <a:pt x="4079903" y="59909"/>
                  <a:pt x="4078161" y="67675"/>
                </a:cubicBezTo>
                <a:cubicBezTo>
                  <a:pt x="4076418" y="75440"/>
                  <a:pt x="4071951" y="78096"/>
                  <a:pt x="4064760" y="75644"/>
                </a:cubicBezTo>
                <a:cubicBezTo>
                  <a:pt x="4057568" y="73192"/>
                  <a:pt x="4050036" y="67542"/>
                  <a:pt x="4042163" y="58694"/>
                </a:cubicBezTo>
                <a:cubicBezTo>
                  <a:pt x="4035524" y="50162"/>
                  <a:pt x="4031949" y="43565"/>
                  <a:pt x="4031440" y="38905"/>
                </a:cubicBezTo>
                <a:cubicBezTo>
                  <a:pt x="4031185" y="36574"/>
                  <a:pt x="4032578" y="35068"/>
                  <a:pt x="4035616" y="34385"/>
                </a:cubicBezTo>
                <a:close/>
                <a:moveTo>
                  <a:pt x="6562498" y="33313"/>
                </a:moveTo>
                <a:cubicBezTo>
                  <a:pt x="6564580" y="33578"/>
                  <a:pt x="6567140" y="34359"/>
                  <a:pt x="6570178" y="35657"/>
                </a:cubicBezTo>
                <a:cubicBezTo>
                  <a:pt x="6582332" y="40848"/>
                  <a:pt x="6591355" y="46075"/>
                  <a:pt x="6597249" y="51338"/>
                </a:cubicBezTo>
                <a:cubicBezTo>
                  <a:pt x="6603143" y="56600"/>
                  <a:pt x="6603724" y="62068"/>
                  <a:pt x="6598992" y="67739"/>
                </a:cubicBezTo>
                <a:cubicBezTo>
                  <a:pt x="6594259" y="73411"/>
                  <a:pt x="6589474" y="81750"/>
                  <a:pt x="6584634" y="92756"/>
                </a:cubicBezTo>
                <a:cubicBezTo>
                  <a:pt x="6579794" y="103762"/>
                  <a:pt x="6574800" y="114987"/>
                  <a:pt x="6569652" y="126430"/>
                </a:cubicBezTo>
                <a:cubicBezTo>
                  <a:pt x="6584580" y="144542"/>
                  <a:pt x="6603638" y="164977"/>
                  <a:pt x="6626826" y="187734"/>
                </a:cubicBezTo>
                <a:cubicBezTo>
                  <a:pt x="6650014" y="210492"/>
                  <a:pt x="6668904" y="226066"/>
                  <a:pt x="6683495" y="234455"/>
                </a:cubicBezTo>
                <a:cubicBezTo>
                  <a:pt x="6698086" y="242844"/>
                  <a:pt x="6714706" y="250720"/>
                  <a:pt x="6733356" y="258084"/>
                </a:cubicBezTo>
                <a:cubicBezTo>
                  <a:pt x="6752006" y="265448"/>
                  <a:pt x="6751198" y="270564"/>
                  <a:pt x="6730936" y="273432"/>
                </a:cubicBezTo>
                <a:cubicBezTo>
                  <a:pt x="6710673" y="276300"/>
                  <a:pt x="6693616" y="277027"/>
                  <a:pt x="6679762" y="275615"/>
                </a:cubicBezTo>
                <a:cubicBezTo>
                  <a:pt x="6665910" y="274202"/>
                  <a:pt x="6655316" y="268244"/>
                  <a:pt x="6647982" y="257740"/>
                </a:cubicBezTo>
                <a:cubicBezTo>
                  <a:pt x="6640646" y="247236"/>
                  <a:pt x="6627679" y="229913"/>
                  <a:pt x="6609080" y="205771"/>
                </a:cubicBezTo>
                <a:cubicBezTo>
                  <a:pt x="6590481" y="181629"/>
                  <a:pt x="6574706" y="158825"/>
                  <a:pt x="6561757" y="137357"/>
                </a:cubicBezTo>
                <a:cubicBezTo>
                  <a:pt x="6547776" y="163858"/>
                  <a:pt x="6533930" y="186476"/>
                  <a:pt x="6520220" y="205212"/>
                </a:cubicBezTo>
                <a:cubicBezTo>
                  <a:pt x="6506512" y="223947"/>
                  <a:pt x="6492992" y="238832"/>
                  <a:pt x="6479663" y="249867"/>
                </a:cubicBezTo>
                <a:cubicBezTo>
                  <a:pt x="6466334" y="260902"/>
                  <a:pt x="6451427" y="269205"/>
                  <a:pt x="6434944" y="274776"/>
                </a:cubicBezTo>
                <a:cubicBezTo>
                  <a:pt x="6418460" y="280347"/>
                  <a:pt x="6418445" y="276113"/>
                  <a:pt x="6434900" y="262074"/>
                </a:cubicBezTo>
                <a:cubicBezTo>
                  <a:pt x="6451356" y="248035"/>
                  <a:pt x="6467582" y="231235"/>
                  <a:pt x="6483578" y="211675"/>
                </a:cubicBezTo>
                <a:cubicBezTo>
                  <a:pt x="6499575" y="192115"/>
                  <a:pt x="6513875" y="169960"/>
                  <a:pt x="6526480" y="145209"/>
                </a:cubicBezTo>
                <a:cubicBezTo>
                  <a:pt x="6539085" y="120457"/>
                  <a:pt x="6548055" y="100385"/>
                  <a:pt x="6553390" y="84990"/>
                </a:cubicBezTo>
                <a:cubicBezTo>
                  <a:pt x="6558724" y="69596"/>
                  <a:pt x="6559818" y="56228"/>
                  <a:pt x="6556670" y="44884"/>
                </a:cubicBezTo>
                <a:cubicBezTo>
                  <a:pt x="6554309" y="36377"/>
                  <a:pt x="6556252" y="32520"/>
                  <a:pt x="6562498" y="33313"/>
                </a:cubicBezTo>
                <a:close/>
                <a:moveTo>
                  <a:pt x="3343048" y="33313"/>
                </a:moveTo>
                <a:cubicBezTo>
                  <a:pt x="3345130" y="33578"/>
                  <a:pt x="3347690" y="34359"/>
                  <a:pt x="3350729" y="35657"/>
                </a:cubicBezTo>
                <a:cubicBezTo>
                  <a:pt x="3362882" y="40848"/>
                  <a:pt x="3371906" y="46075"/>
                  <a:pt x="3377799" y="51338"/>
                </a:cubicBezTo>
                <a:cubicBezTo>
                  <a:pt x="3383693" y="56600"/>
                  <a:pt x="3384274" y="62068"/>
                  <a:pt x="3379542" y="67739"/>
                </a:cubicBezTo>
                <a:cubicBezTo>
                  <a:pt x="3374810" y="73411"/>
                  <a:pt x="3370023" y="81750"/>
                  <a:pt x="3365184" y="92756"/>
                </a:cubicBezTo>
                <a:cubicBezTo>
                  <a:pt x="3360344" y="103762"/>
                  <a:pt x="3355350" y="114987"/>
                  <a:pt x="3350202" y="126430"/>
                </a:cubicBezTo>
                <a:cubicBezTo>
                  <a:pt x="3365130" y="144542"/>
                  <a:pt x="3384188" y="164977"/>
                  <a:pt x="3407376" y="187734"/>
                </a:cubicBezTo>
                <a:cubicBezTo>
                  <a:pt x="3430564" y="210492"/>
                  <a:pt x="3449454" y="226066"/>
                  <a:pt x="3464045" y="234455"/>
                </a:cubicBezTo>
                <a:cubicBezTo>
                  <a:pt x="3478636" y="242844"/>
                  <a:pt x="3495257" y="250720"/>
                  <a:pt x="3513906" y="258084"/>
                </a:cubicBezTo>
                <a:cubicBezTo>
                  <a:pt x="3532555" y="265448"/>
                  <a:pt x="3531749" y="270564"/>
                  <a:pt x="3511486" y="273432"/>
                </a:cubicBezTo>
                <a:cubicBezTo>
                  <a:pt x="3491223" y="276300"/>
                  <a:pt x="3474166" y="277027"/>
                  <a:pt x="3460313" y="275615"/>
                </a:cubicBezTo>
                <a:cubicBezTo>
                  <a:pt x="3446460" y="274202"/>
                  <a:pt x="3435867" y="268244"/>
                  <a:pt x="3428532" y="257740"/>
                </a:cubicBezTo>
                <a:cubicBezTo>
                  <a:pt x="3421197" y="247236"/>
                  <a:pt x="3408229" y="229913"/>
                  <a:pt x="3389630" y="205771"/>
                </a:cubicBezTo>
                <a:cubicBezTo>
                  <a:pt x="3371031" y="181629"/>
                  <a:pt x="3355257" y="158825"/>
                  <a:pt x="3342307" y="137357"/>
                </a:cubicBezTo>
                <a:cubicBezTo>
                  <a:pt x="3328326" y="163858"/>
                  <a:pt x="3314480" y="186476"/>
                  <a:pt x="3300771" y="205212"/>
                </a:cubicBezTo>
                <a:cubicBezTo>
                  <a:pt x="3287062" y="223947"/>
                  <a:pt x="3273542" y="238832"/>
                  <a:pt x="3260213" y="249867"/>
                </a:cubicBezTo>
                <a:cubicBezTo>
                  <a:pt x="3246884" y="260902"/>
                  <a:pt x="3231978" y="269205"/>
                  <a:pt x="3215493" y="274776"/>
                </a:cubicBezTo>
                <a:cubicBezTo>
                  <a:pt x="3199009" y="280347"/>
                  <a:pt x="3198995" y="276113"/>
                  <a:pt x="3215450" y="262074"/>
                </a:cubicBezTo>
                <a:cubicBezTo>
                  <a:pt x="3231906" y="248035"/>
                  <a:pt x="3248132" y="231235"/>
                  <a:pt x="3264128" y="211675"/>
                </a:cubicBezTo>
                <a:cubicBezTo>
                  <a:pt x="3280125" y="192115"/>
                  <a:pt x="3294425" y="169960"/>
                  <a:pt x="3307031" y="145209"/>
                </a:cubicBezTo>
                <a:cubicBezTo>
                  <a:pt x="3319636" y="120457"/>
                  <a:pt x="3328605" y="100385"/>
                  <a:pt x="3333940" y="84990"/>
                </a:cubicBezTo>
                <a:cubicBezTo>
                  <a:pt x="3339274" y="69596"/>
                  <a:pt x="3340368" y="56228"/>
                  <a:pt x="3337220" y="44884"/>
                </a:cubicBezTo>
                <a:cubicBezTo>
                  <a:pt x="3334859" y="36377"/>
                  <a:pt x="3336802" y="32520"/>
                  <a:pt x="3343048" y="33313"/>
                </a:cubicBezTo>
                <a:close/>
                <a:moveTo>
                  <a:pt x="1288631" y="33183"/>
                </a:moveTo>
                <a:cubicBezTo>
                  <a:pt x="1293917" y="33946"/>
                  <a:pt x="1300116" y="36933"/>
                  <a:pt x="1307229" y="42142"/>
                </a:cubicBezTo>
                <a:cubicBezTo>
                  <a:pt x="1321454" y="52560"/>
                  <a:pt x="1324269" y="59669"/>
                  <a:pt x="1315672" y="63469"/>
                </a:cubicBezTo>
                <a:cubicBezTo>
                  <a:pt x="1307075" y="67270"/>
                  <a:pt x="1300012" y="73210"/>
                  <a:pt x="1294484" y="81291"/>
                </a:cubicBezTo>
                <a:cubicBezTo>
                  <a:pt x="1288956" y="89371"/>
                  <a:pt x="1281417" y="99004"/>
                  <a:pt x="1271866" y="110190"/>
                </a:cubicBezTo>
                <a:cubicBezTo>
                  <a:pt x="1309509" y="118636"/>
                  <a:pt x="1334443" y="128990"/>
                  <a:pt x="1346668" y="141251"/>
                </a:cubicBezTo>
                <a:cubicBezTo>
                  <a:pt x="1358893" y="153512"/>
                  <a:pt x="1364138" y="164926"/>
                  <a:pt x="1362403" y="175495"/>
                </a:cubicBezTo>
                <a:cubicBezTo>
                  <a:pt x="1360668" y="186064"/>
                  <a:pt x="1350325" y="184006"/>
                  <a:pt x="1331374" y="169322"/>
                </a:cubicBezTo>
                <a:cubicBezTo>
                  <a:pt x="1312424" y="154637"/>
                  <a:pt x="1290100" y="138583"/>
                  <a:pt x="1264402" y="121160"/>
                </a:cubicBezTo>
                <a:cubicBezTo>
                  <a:pt x="1237629" y="151375"/>
                  <a:pt x="1212132" y="170404"/>
                  <a:pt x="1187911" y="178248"/>
                </a:cubicBezTo>
                <a:cubicBezTo>
                  <a:pt x="1163691" y="186092"/>
                  <a:pt x="1160292" y="183633"/>
                  <a:pt x="1177716" y="170870"/>
                </a:cubicBezTo>
                <a:cubicBezTo>
                  <a:pt x="1195139" y="158108"/>
                  <a:pt x="1211153" y="143538"/>
                  <a:pt x="1225759" y="127161"/>
                </a:cubicBezTo>
                <a:cubicBezTo>
                  <a:pt x="1240364" y="110785"/>
                  <a:pt x="1251449" y="96782"/>
                  <a:pt x="1259013" y="85152"/>
                </a:cubicBezTo>
                <a:cubicBezTo>
                  <a:pt x="1266578" y="73522"/>
                  <a:pt x="1269507" y="67617"/>
                  <a:pt x="1267800" y="67438"/>
                </a:cubicBezTo>
                <a:cubicBezTo>
                  <a:pt x="1266094" y="67259"/>
                  <a:pt x="1255600" y="69869"/>
                  <a:pt x="1236320" y="75268"/>
                </a:cubicBezTo>
                <a:cubicBezTo>
                  <a:pt x="1217040" y="80667"/>
                  <a:pt x="1202596" y="78616"/>
                  <a:pt x="1192988" y="69116"/>
                </a:cubicBezTo>
                <a:cubicBezTo>
                  <a:pt x="1183380" y="59615"/>
                  <a:pt x="1185918" y="55324"/>
                  <a:pt x="1200602" y="56242"/>
                </a:cubicBezTo>
                <a:cubicBezTo>
                  <a:pt x="1215287" y="57160"/>
                  <a:pt x="1229713" y="56116"/>
                  <a:pt x="1243881" y="53112"/>
                </a:cubicBezTo>
                <a:cubicBezTo>
                  <a:pt x="1258049" y="50108"/>
                  <a:pt x="1268593" y="44924"/>
                  <a:pt x="1275512" y="37560"/>
                </a:cubicBezTo>
                <a:cubicBezTo>
                  <a:pt x="1278972" y="33878"/>
                  <a:pt x="1283345" y="32419"/>
                  <a:pt x="1288631" y="33183"/>
                </a:cubicBezTo>
                <a:close/>
                <a:moveTo>
                  <a:pt x="542853" y="27483"/>
                </a:moveTo>
                <a:cubicBezTo>
                  <a:pt x="547550" y="27798"/>
                  <a:pt x="552788" y="28881"/>
                  <a:pt x="558567" y="30731"/>
                </a:cubicBezTo>
                <a:cubicBezTo>
                  <a:pt x="571344" y="32853"/>
                  <a:pt x="577445" y="39908"/>
                  <a:pt x="576872" y="51897"/>
                </a:cubicBezTo>
                <a:cubicBezTo>
                  <a:pt x="576298" y="63885"/>
                  <a:pt x="566601" y="63649"/>
                  <a:pt x="547780" y="51187"/>
                </a:cubicBezTo>
                <a:cubicBezTo>
                  <a:pt x="528958" y="38725"/>
                  <a:pt x="523160" y="31276"/>
                  <a:pt x="530388" y="28838"/>
                </a:cubicBezTo>
                <a:cubicBezTo>
                  <a:pt x="534002" y="27619"/>
                  <a:pt x="538157" y="27167"/>
                  <a:pt x="542853" y="27483"/>
                </a:cubicBezTo>
                <a:close/>
                <a:moveTo>
                  <a:pt x="67315" y="27388"/>
                </a:moveTo>
                <a:cubicBezTo>
                  <a:pt x="70310" y="27250"/>
                  <a:pt x="75162" y="28752"/>
                  <a:pt x="81870" y="31892"/>
                </a:cubicBezTo>
                <a:cubicBezTo>
                  <a:pt x="95285" y="38173"/>
                  <a:pt x="103186" y="45483"/>
                  <a:pt x="105574" y="53822"/>
                </a:cubicBezTo>
                <a:cubicBezTo>
                  <a:pt x="107962" y="62161"/>
                  <a:pt x="106997" y="70069"/>
                  <a:pt x="102681" y="77548"/>
                </a:cubicBezTo>
                <a:cubicBezTo>
                  <a:pt x="98365" y="85026"/>
                  <a:pt x="92568" y="84370"/>
                  <a:pt x="85290" y="75580"/>
                </a:cubicBezTo>
                <a:cubicBezTo>
                  <a:pt x="78012" y="66789"/>
                  <a:pt x="72975" y="59124"/>
                  <a:pt x="70179" y="52585"/>
                </a:cubicBezTo>
                <a:cubicBezTo>
                  <a:pt x="67426" y="46175"/>
                  <a:pt x="65332" y="39553"/>
                  <a:pt x="63898" y="32720"/>
                </a:cubicBezTo>
                <a:cubicBezTo>
                  <a:pt x="63181" y="29304"/>
                  <a:pt x="64320" y="27526"/>
                  <a:pt x="67315" y="27388"/>
                </a:cubicBezTo>
                <a:close/>
                <a:moveTo>
                  <a:pt x="122659" y="19682"/>
                </a:moveTo>
                <a:cubicBezTo>
                  <a:pt x="125470" y="19548"/>
                  <a:pt x="130135" y="21180"/>
                  <a:pt x="136657" y="24579"/>
                </a:cubicBezTo>
                <a:cubicBezTo>
                  <a:pt x="149699" y="31376"/>
                  <a:pt x="156700" y="39697"/>
                  <a:pt x="157661" y="49541"/>
                </a:cubicBezTo>
                <a:cubicBezTo>
                  <a:pt x="158622" y="59386"/>
                  <a:pt x="156493" y="67036"/>
                  <a:pt x="151273" y="72493"/>
                </a:cubicBezTo>
                <a:cubicBezTo>
                  <a:pt x="146053" y="77949"/>
                  <a:pt x="141378" y="77401"/>
                  <a:pt x="137248" y="70847"/>
                </a:cubicBezTo>
                <a:cubicBezTo>
                  <a:pt x="133118" y="64294"/>
                  <a:pt x="129554" y="57031"/>
                  <a:pt x="126557" y="49057"/>
                </a:cubicBezTo>
                <a:cubicBezTo>
                  <a:pt x="123847" y="40611"/>
                  <a:pt x="121592" y="32720"/>
                  <a:pt x="119792" y="25385"/>
                </a:cubicBezTo>
                <a:cubicBezTo>
                  <a:pt x="118892" y="21718"/>
                  <a:pt x="119848" y="19817"/>
                  <a:pt x="122659" y="19682"/>
                </a:cubicBezTo>
                <a:close/>
                <a:moveTo>
                  <a:pt x="4449177" y="19341"/>
                </a:moveTo>
                <a:cubicBezTo>
                  <a:pt x="4472480" y="17828"/>
                  <a:pt x="4485103" y="24521"/>
                  <a:pt x="4487046" y="39421"/>
                </a:cubicBezTo>
                <a:cubicBezTo>
                  <a:pt x="4488989" y="54320"/>
                  <a:pt x="4479973" y="58536"/>
                  <a:pt x="4459997" y="52069"/>
                </a:cubicBezTo>
                <a:cubicBezTo>
                  <a:pt x="4443391" y="45616"/>
                  <a:pt x="4431611" y="38926"/>
                  <a:pt x="4424655" y="32000"/>
                </a:cubicBezTo>
                <a:cubicBezTo>
                  <a:pt x="4417700" y="25073"/>
                  <a:pt x="4425874" y="20854"/>
                  <a:pt x="4449177" y="19341"/>
                </a:cubicBezTo>
                <a:close/>
                <a:moveTo>
                  <a:pt x="1151041" y="19311"/>
                </a:moveTo>
                <a:cubicBezTo>
                  <a:pt x="1152833" y="19431"/>
                  <a:pt x="1155016" y="19911"/>
                  <a:pt x="1157592" y="20750"/>
                </a:cubicBezTo>
                <a:cubicBezTo>
                  <a:pt x="1167896" y="24105"/>
                  <a:pt x="1175844" y="28114"/>
                  <a:pt x="1181437" y="32774"/>
                </a:cubicBezTo>
                <a:cubicBezTo>
                  <a:pt x="1187732" y="37894"/>
                  <a:pt x="1188406" y="42708"/>
                  <a:pt x="1183459" y="47218"/>
                </a:cubicBezTo>
                <a:cubicBezTo>
                  <a:pt x="1178512" y="51728"/>
                  <a:pt x="1168570" y="62354"/>
                  <a:pt x="1153635" y="79097"/>
                </a:cubicBezTo>
                <a:cubicBezTo>
                  <a:pt x="1138700" y="95839"/>
                  <a:pt x="1122925" y="108161"/>
                  <a:pt x="1106312" y="116062"/>
                </a:cubicBezTo>
                <a:cubicBezTo>
                  <a:pt x="1089699" y="123964"/>
                  <a:pt x="1088871" y="120074"/>
                  <a:pt x="1103827" y="104393"/>
                </a:cubicBezTo>
                <a:cubicBezTo>
                  <a:pt x="1118784" y="88712"/>
                  <a:pt x="1130031" y="74081"/>
                  <a:pt x="1137566" y="60501"/>
                </a:cubicBezTo>
                <a:cubicBezTo>
                  <a:pt x="1145103" y="46921"/>
                  <a:pt x="1147748" y="36062"/>
                  <a:pt x="1145504" y="27924"/>
                </a:cubicBezTo>
                <a:cubicBezTo>
                  <a:pt x="1143820" y="21820"/>
                  <a:pt x="1145666" y="18949"/>
                  <a:pt x="1151041" y="19311"/>
                </a:cubicBezTo>
                <a:close/>
                <a:moveTo>
                  <a:pt x="2300454" y="16775"/>
                </a:moveTo>
                <a:cubicBezTo>
                  <a:pt x="2302420" y="16750"/>
                  <a:pt x="2304900" y="17150"/>
                  <a:pt x="2307895" y="17975"/>
                </a:cubicBezTo>
                <a:cubicBezTo>
                  <a:pt x="2319877" y="21273"/>
                  <a:pt x="2328674" y="24801"/>
                  <a:pt x="2334288" y="28558"/>
                </a:cubicBezTo>
                <a:cubicBezTo>
                  <a:pt x="2339903" y="32315"/>
                  <a:pt x="2341111" y="37424"/>
                  <a:pt x="2337913" y="43884"/>
                </a:cubicBezTo>
                <a:cubicBezTo>
                  <a:pt x="2334715" y="50344"/>
                  <a:pt x="2331818" y="65706"/>
                  <a:pt x="2329223" y="89970"/>
                </a:cubicBezTo>
                <a:cubicBezTo>
                  <a:pt x="2338400" y="88235"/>
                  <a:pt x="2346330" y="86675"/>
                  <a:pt x="2353013" y="85292"/>
                </a:cubicBezTo>
                <a:cubicBezTo>
                  <a:pt x="2359696" y="83908"/>
                  <a:pt x="2366400" y="86819"/>
                  <a:pt x="2373125" y="94025"/>
                </a:cubicBezTo>
                <a:cubicBezTo>
                  <a:pt x="2379851" y="101231"/>
                  <a:pt x="2377922" y="105970"/>
                  <a:pt x="2367339" y="108243"/>
                </a:cubicBezTo>
                <a:cubicBezTo>
                  <a:pt x="2356756" y="110516"/>
                  <a:pt x="2343498" y="113244"/>
                  <a:pt x="2327566" y="116428"/>
                </a:cubicBezTo>
                <a:cubicBezTo>
                  <a:pt x="2325932" y="136891"/>
                  <a:pt x="2324232" y="155512"/>
                  <a:pt x="2322469" y="172290"/>
                </a:cubicBezTo>
                <a:cubicBezTo>
                  <a:pt x="2356799" y="169680"/>
                  <a:pt x="2380873" y="167228"/>
                  <a:pt x="2394689" y="164934"/>
                </a:cubicBezTo>
                <a:cubicBezTo>
                  <a:pt x="2408506" y="162639"/>
                  <a:pt x="2420620" y="165199"/>
                  <a:pt x="2431031" y="172613"/>
                </a:cubicBezTo>
                <a:cubicBezTo>
                  <a:pt x="2441442" y="180027"/>
                  <a:pt x="2446017" y="186128"/>
                  <a:pt x="2444755" y="190918"/>
                </a:cubicBezTo>
                <a:cubicBezTo>
                  <a:pt x="2443493" y="195708"/>
                  <a:pt x="2434415" y="197654"/>
                  <a:pt x="2417523" y="196758"/>
                </a:cubicBezTo>
                <a:cubicBezTo>
                  <a:pt x="2400630" y="195862"/>
                  <a:pt x="2381514" y="195414"/>
                  <a:pt x="2360176" y="195414"/>
                </a:cubicBezTo>
                <a:cubicBezTo>
                  <a:pt x="2339827" y="195414"/>
                  <a:pt x="2312542" y="197661"/>
                  <a:pt x="2278319" y="202157"/>
                </a:cubicBezTo>
                <a:cubicBezTo>
                  <a:pt x="2244096" y="206653"/>
                  <a:pt x="2219004" y="210449"/>
                  <a:pt x="2203043" y="213547"/>
                </a:cubicBezTo>
                <a:cubicBezTo>
                  <a:pt x="2187083" y="216644"/>
                  <a:pt x="2174750" y="219570"/>
                  <a:pt x="2166046" y="222323"/>
                </a:cubicBezTo>
                <a:cubicBezTo>
                  <a:pt x="2157341" y="225076"/>
                  <a:pt x="2147238" y="221767"/>
                  <a:pt x="2135737" y="212396"/>
                </a:cubicBezTo>
                <a:cubicBezTo>
                  <a:pt x="2124237" y="203025"/>
                  <a:pt x="2126682" y="198063"/>
                  <a:pt x="2143073" y="197511"/>
                </a:cubicBezTo>
                <a:cubicBezTo>
                  <a:pt x="2159463" y="196959"/>
                  <a:pt x="2190453" y="192811"/>
                  <a:pt x="2236040" y="185067"/>
                </a:cubicBezTo>
                <a:cubicBezTo>
                  <a:pt x="2236857" y="168504"/>
                  <a:pt x="2237266" y="151705"/>
                  <a:pt x="2237266" y="134668"/>
                </a:cubicBezTo>
                <a:cubicBezTo>
                  <a:pt x="2225349" y="138268"/>
                  <a:pt x="2213372" y="136748"/>
                  <a:pt x="2201333" y="130108"/>
                </a:cubicBezTo>
                <a:cubicBezTo>
                  <a:pt x="2189295" y="123469"/>
                  <a:pt x="2189664" y="118962"/>
                  <a:pt x="2202441" y="116589"/>
                </a:cubicBezTo>
                <a:cubicBezTo>
                  <a:pt x="2215218" y="114216"/>
                  <a:pt x="2226827" y="111903"/>
                  <a:pt x="2237266" y="109652"/>
                </a:cubicBezTo>
                <a:cubicBezTo>
                  <a:pt x="2237266" y="102496"/>
                  <a:pt x="2236617" y="95226"/>
                  <a:pt x="2235319" y="87841"/>
                </a:cubicBezTo>
                <a:cubicBezTo>
                  <a:pt x="2234022" y="80455"/>
                  <a:pt x="2231100" y="72439"/>
                  <a:pt x="2226554" y="63792"/>
                </a:cubicBezTo>
                <a:cubicBezTo>
                  <a:pt x="2222008" y="55145"/>
                  <a:pt x="2224260" y="51524"/>
                  <a:pt x="2233308" y="52929"/>
                </a:cubicBezTo>
                <a:cubicBezTo>
                  <a:pt x="2242357" y="54335"/>
                  <a:pt x="2250706" y="56869"/>
                  <a:pt x="2258357" y="60533"/>
                </a:cubicBezTo>
                <a:cubicBezTo>
                  <a:pt x="2266008" y="64197"/>
                  <a:pt x="2268915" y="69055"/>
                  <a:pt x="2267079" y="75106"/>
                </a:cubicBezTo>
                <a:cubicBezTo>
                  <a:pt x="2265244" y="81158"/>
                  <a:pt x="2263910" y="90608"/>
                  <a:pt x="2263079" y="103457"/>
                </a:cubicBezTo>
                <a:cubicBezTo>
                  <a:pt x="2271812" y="101851"/>
                  <a:pt x="2284861" y="99392"/>
                  <a:pt x="2302227" y="96079"/>
                </a:cubicBezTo>
                <a:cubicBezTo>
                  <a:pt x="2303016" y="88307"/>
                  <a:pt x="2303410" y="77745"/>
                  <a:pt x="2303410" y="64394"/>
                </a:cubicBezTo>
                <a:cubicBezTo>
                  <a:pt x="2303410" y="50714"/>
                  <a:pt x="2301163" y="38732"/>
                  <a:pt x="2296667" y="28451"/>
                </a:cubicBezTo>
                <a:cubicBezTo>
                  <a:pt x="2293295" y="20739"/>
                  <a:pt x="2294558" y="16847"/>
                  <a:pt x="2300454" y="16775"/>
                </a:cubicBezTo>
                <a:close/>
                <a:moveTo>
                  <a:pt x="5519904" y="16774"/>
                </a:moveTo>
                <a:cubicBezTo>
                  <a:pt x="5521870" y="16750"/>
                  <a:pt x="5524350" y="17150"/>
                  <a:pt x="5527345" y="17975"/>
                </a:cubicBezTo>
                <a:cubicBezTo>
                  <a:pt x="5539326" y="21273"/>
                  <a:pt x="5548124" y="24801"/>
                  <a:pt x="5553738" y="28558"/>
                </a:cubicBezTo>
                <a:cubicBezTo>
                  <a:pt x="5559352" y="32315"/>
                  <a:pt x="5560560" y="37424"/>
                  <a:pt x="5557362" y="43884"/>
                </a:cubicBezTo>
                <a:cubicBezTo>
                  <a:pt x="5554165" y="50344"/>
                  <a:pt x="5551268" y="65706"/>
                  <a:pt x="5548672" y="89970"/>
                </a:cubicBezTo>
                <a:cubicBezTo>
                  <a:pt x="5557850" y="88235"/>
                  <a:pt x="5565780" y="86675"/>
                  <a:pt x="5572463" y="85292"/>
                </a:cubicBezTo>
                <a:cubicBezTo>
                  <a:pt x="5579146" y="83908"/>
                  <a:pt x="5585850" y="86819"/>
                  <a:pt x="5592575" y="94025"/>
                </a:cubicBezTo>
                <a:cubicBezTo>
                  <a:pt x="5599300" y="101231"/>
                  <a:pt x="5597372" y="105970"/>
                  <a:pt x="5586788" y="108243"/>
                </a:cubicBezTo>
                <a:cubicBezTo>
                  <a:pt x="5576206" y="110516"/>
                  <a:pt x="5562948" y="113244"/>
                  <a:pt x="5547016" y="116428"/>
                </a:cubicBezTo>
                <a:cubicBezTo>
                  <a:pt x="5545382" y="136891"/>
                  <a:pt x="5543682" y="155512"/>
                  <a:pt x="5541918" y="172290"/>
                </a:cubicBezTo>
                <a:cubicBezTo>
                  <a:pt x="5576248" y="169680"/>
                  <a:pt x="5600322" y="167228"/>
                  <a:pt x="5614140" y="164934"/>
                </a:cubicBezTo>
                <a:cubicBezTo>
                  <a:pt x="5627956" y="162639"/>
                  <a:pt x="5640070" y="165199"/>
                  <a:pt x="5650480" y="172613"/>
                </a:cubicBezTo>
                <a:cubicBezTo>
                  <a:pt x="5660892" y="180027"/>
                  <a:pt x="5665466" y="186128"/>
                  <a:pt x="5664204" y="190918"/>
                </a:cubicBezTo>
                <a:cubicBezTo>
                  <a:pt x="5662942" y="195708"/>
                  <a:pt x="5653866" y="197654"/>
                  <a:pt x="5636972" y="196758"/>
                </a:cubicBezTo>
                <a:cubicBezTo>
                  <a:pt x="5620080" y="195862"/>
                  <a:pt x="5600964" y="195414"/>
                  <a:pt x="5579626" y="195414"/>
                </a:cubicBezTo>
                <a:cubicBezTo>
                  <a:pt x="5559277" y="195414"/>
                  <a:pt x="5531992" y="197661"/>
                  <a:pt x="5497769" y="202157"/>
                </a:cubicBezTo>
                <a:cubicBezTo>
                  <a:pt x="5463546" y="206653"/>
                  <a:pt x="5438454" y="210449"/>
                  <a:pt x="5422493" y="213547"/>
                </a:cubicBezTo>
                <a:cubicBezTo>
                  <a:pt x="5406532" y="216644"/>
                  <a:pt x="5394200" y="219570"/>
                  <a:pt x="5385495" y="222323"/>
                </a:cubicBezTo>
                <a:cubicBezTo>
                  <a:pt x="5376791" y="225076"/>
                  <a:pt x="5366688" y="221767"/>
                  <a:pt x="5355187" y="212396"/>
                </a:cubicBezTo>
                <a:cubicBezTo>
                  <a:pt x="5343687" y="203025"/>
                  <a:pt x="5346131" y="198063"/>
                  <a:pt x="5362522" y="197511"/>
                </a:cubicBezTo>
                <a:cubicBezTo>
                  <a:pt x="5378913" y="196959"/>
                  <a:pt x="5409903" y="192811"/>
                  <a:pt x="5455490" y="185067"/>
                </a:cubicBezTo>
                <a:cubicBezTo>
                  <a:pt x="5456307" y="168504"/>
                  <a:pt x="5456716" y="151705"/>
                  <a:pt x="5456716" y="134668"/>
                </a:cubicBezTo>
                <a:cubicBezTo>
                  <a:pt x="5444799" y="138268"/>
                  <a:pt x="5432822" y="136748"/>
                  <a:pt x="5420783" y="130108"/>
                </a:cubicBezTo>
                <a:cubicBezTo>
                  <a:pt x="5408745" y="123469"/>
                  <a:pt x="5409114" y="118962"/>
                  <a:pt x="5421891" y="116589"/>
                </a:cubicBezTo>
                <a:cubicBezTo>
                  <a:pt x="5434668" y="114216"/>
                  <a:pt x="5446277" y="111903"/>
                  <a:pt x="5456716" y="109652"/>
                </a:cubicBezTo>
                <a:cubicBezTo>
                  <a:pt x="5456716" y="102496"/>
                  <a:pt x="5456067" y="95226"/>
                  <a:pt x="5454770" y="87841"/>
                </a:cubicBezTo>
                <a:cubicBezTo>
                  <a:pt x="5453472" y="80455"/>
                  <a:pt x="5450550" y="72439"/>
                  <a:pt x="5446004" y="63792"/>
                </a:cubicBezTo>
                <a:cubicBezTo>
                  <a:pt x="5441458" y="55145"/>
                  <a:pt x="5443710" y="51524"/>
                  <a:pt x="5452758" y="52929"/>
                </a:cubicBezTo>
                <a:cubicBezTo>
                  <a:pt x="5461807" y="54335"/>
                  <a:pt x="5470156" y="56869"/>
                  <a:pt x="5477807" y="60533"/>
                </a:cubicBezTo>
                <a:cubicBezTo>
                  <a:pt x="5485458" y="64197"/>
                  <a:pt x="5488365" y="69055"/>
                  <a:pt x="5486529" y="75106"/>
                </a:cubicBezTo>
                <a:cubicBezTo>
                  <a:pt x="5484694" y="81158"/>
                  <a:pt x="5483360" y="90608"/>
                  <a:pt x="5482528" y="103457"/>
                </a:cubicBezTo>
                <a:cubicBezTo>
                  <a:pt x="5491262" y="101851"/>
                  <a:pt x="5504311" y="99392"/>
                  <a:pt x="5521677" y="96079"/>
                </a:cubicBezTo>
                <a:cubicBezTo>
                  <a:pt x="5522466" y="88307"/>
                  <a:pt x="5522860" y="77745"/>
                  <a:pt x="5522860" y="64394"/>
                </a:cubicBezTo>
                <a:cubicBezTo>
                  <a:pt x="5522860" y="50714"/>
                  <a:pt x="5520612" y="38732"/>
                  <a:pt x="5516117" y="28451"/>
                </a:cubicBezTo>
                <a:cubicBezTo>
                  <a:pt x="5512745" y="20739"/>
                  <a:pt x="5514008" y="16847"/>
                  <a:pt x="5519904" y="16774"/>
                </a:cubicBezTo>
                <a:close/>
                <a:moveTo>
                  <a:pt x="413270" y="13733"/>
                </a:moveTo>
                <a:cubicBezTo>
                  <a:pt x="414252" y="13446"/>
                  <a:pt x="415548" y="13483"/>
                  <a:pt x="417158" y="13845"/>
                </a:cubicBezTo>
                <a:cubicBezTo>
                  <a:pt x="423596" y="15293"/>
                  <a:pt x="431724" y="18334"/>
                  <a:pt x="441539" y="22965"/>
                </a:cubicBezTo>
                <a:cubicBezTo>
                  <a:pt x="451355" y="27597"/>
                  <a:pt x="453998" y="33437"/>
                  <a:pt x="449466" y="40486"/>
                </a:cubicBezTo>
                <a:cubicBezTo>
                  <a:pt x="444935" y="47534"/>
                  <a:pt x="442253" y="69428"/>
                  <a:pt x="441421" y="106167"/>
                </a:cubicBezTo>
                <a:cubicBezTo>
                  <a:pt x="450269" y="104518"/>
                  <a:pt x="456898" y="102754"/>
                  <a:pt x="461308" y="100876"/>
                </a:cubicBezTo>
                <a:cubicBezTo>
                  <a:pt x="465717" y="98997"/>
                  <a:pt x="470926" y="101051"/>
                  <a:pt x="476935" y="107038"/>
                </a:cubicBezTo>
                <a:cubicBezTo>
                  <a:pt x="482943" y="113026"/>
                  <a:pt x="482545" y="117528"/>
                  <a:pt x="475741" y="120547"/>
                </a:cubicBezTo>
                <a:cubicBezTo>
                  <a:pt x="468937" y="123566"/>
                  <a:pt x="457403" y="126695"/>
                  <a:pt x="441142" y="129936"/>
                </a:cubicBezTo>
                <a:cubicBezTo>
                  <a:pt x="440425" y="140706"/>
                  <a:pt x="440066" y="150909"/>
                  <a:pt x="440066" y="160545"/>
                </a:cubicBezTo>
                <a:cubicBezTo>
                  <a:pt x="449230" y="161305"/>
                  <a:pt x="456920" y="163510"/>
                  <a:pt x="463136" y="167160"/>
                </a:cubicBezTo>
                <a:cubicBezTo>
                  <a:pt x="469352" y="170809"/>
                  <a:pt x="471865" y="177553"/>
                  <a:pt x="470675" y="187390"/>
                </a:cubicBezTo>
                <a:cubicBezTo>
                  <a:pt x="469486" y="197228"/>
                  <a:pt x="464469" y="199476"/>
                  <a:pt x="455629" y="194134"/>
                </a:cubicBezTo>
                <a:cubicBezTo>
                  <a:pt x="446788" y="188792"/>
                  <a:pt x="441600" y="182916"/>
                  <a:pt x="440066" y="176506"/>
                </a:cubicBezTo>
                <a:lnTo>
                  <a:pt x="440066" y="246608"/>
                </a:lnTo>
                <a:cubicBezTo>
                  <a:pt x="440066" y="267574"/>
                  <a:pt x="437955" y="284527"/>
                  <a:pt x="433731" y="297469"/>
                </a:cubicBezTo>
                <a:cubicBezTo>
                  <a:pt x="429508" y="310411"/>
                  <a:pt x="424081" y="310648"/>
                  <a:pt x="417448" y="298179"/>
                </a:cubicBezTo>
                <a:cubicBezTo>
                  <a:pt x="410816" y="285710"/>
                  <a:pt x="408181" y="276619"/>
                  <a:pt x="409543" y="270904"/>
                </a:cubicBezTo>
                <a:cubicBezTo>
                  <a:pt x="410905" y="265190"/>
                  <a:pt x="412483" y="254718"/>
                  <a:pt x="414276" y="239488"/>
                </a:cubicBezTo>
                <a:cubicBezTo>
                  <a:pt x="416068" y="224259"/>
                  <a:pt x="417408" y="198769"/>
                  <a:pt x="418298" y="163019"/>
                </a:cubicBezTo>
                <a:cubicBezTo>
                  <a:pt x="408862" y="188043"/>
                  <a:pt x="397960" y="206968"/>
                  <a:pt x="385591" y="219796"/>
                </a:cubicBezTo>
                <a:cubicBezTo>
                  <a:pt x="373223" y="232623"/>
                  <a:pt x="361862" y="241664"/>
                  <a:pt x="351508" y="246920"/>
                </a:cubicBezTo>
                <a:cubicBezTo>
                  <a:pt x="341154" y="252176"/>
                  <a:pt x="340516" y="248784"/>
                  <a:pt x="349594" y="236746"/>
                </a:cubicBezTo>
                <a:cubicBezTo>
                  <a:pt x="358671" y="224707"/>
                  <a:pt x="369276" y="209026"/>
                  <a:pt x="381407" y="189703"/>
                </a:cubicBezTo>
                <a:cubicBezTo>
                  <a:pt x="393539" y="170379"/>
                  <a:pt x="402688" y="152931"/>
                  <a:pt x="408855" y="137357"/>
                </a:cubicBezTo>
                <a:cubicBezTo>
                  <a:pt x="399892" y="141745"/>
                  <a:pt x="391635" y="144642"/>
                  <a:pt x="384085" y="146047"/>
                </a:cubicBezTo>
                <a:cubicBezTo>
                  <a:pt x="376535" y="147453"/>
                  <a:pt x="368652" y="144502"/>
                  <a:pt x="360435" y="137196"/>
                </a:cubicBezTo>
                <a:cubicBezTo>
                  <a:pt x="352218" y="129890"/>
                  <a:pt x="353770" y="125390"/>
                  <a:pt x="365092" y="123698"/>
                </a:cubicBezTo>
                <a:cubicBezTo>
                  <a:pt x="376414" y="122006"/>
                  <a:pt x="394149" y="118249"/>
                  <a:pt x="418298" y="112427"/>
                </a:cubicBezTo>
                <a:lnTo>
                  <a:pt x="418298" y="65749"/>
                </a:lnTo>
                <a:cubicBezTo>
                  <a:pt x="418298" y="47580"/>
                  <a:pt x="416498" y="34025"/>
                  <a:pt x="412898" y="25084"/>
                </a:cubicBezTo>
                <a:cubicBezTo>
                  <a:pt x="410199" y="18378"/>
                  <a:pt x="410323" y="14595"/>
                  <a:pt x="413270" y="13733"/>
                </a:cubicBezTo>
                <a:close/>
                <a:moveTo>
                  <a:pt x="4129516" y="10489"/>
                </a:moveTo>
                <a:cubicBezTo>
                  <a:pt x="4136916" y="12397"/>
                  <a:pt x="4144140" y="15541"/>
                  <a:pt x="4151188" y="19922"/>
                </a:cubicBezTo>
                <a:cubicBezTo>
                  <a:pt x="4158236" y="24303"/>
                  <a:pt x="4160061" y="28501"/>
                  <a:pt x="4156663" y="32516"/>
                </a:cubicBezTo>
                <a:cubicBezTo>
                  <a:pt x="4153264" y="36531"/>
                  <a:pt x="4149783" y="42551"/>
                  <a:pt x="4146219" y="50574"/>
                </a:cubicBezTo>
                <a:cubicBezTo>
                  <a:pt x="4142656" y="58597"/>
                  <a:pt x="4138386" y="65878"/>
                  <a:pt x="4133410" y="72418"/>
                </a:cubicBezTo>
                <a:cubicBezTo>
                  <a:pt x="4154705" y="68101"/>
                  <a:pt x="4170451" y="63423"/>
                  <a:pt x="4180647" y="58382"/>
                </a:cubicBezTo>
                <a:cubicBezTo>
                  <a:pt x="4190842" y="53342"/>
                  <a:pt x="4199916" y="54270"/>
                  <a:pt x="4207868" y="61168"/>
                </a:cubicBezTo>
                <a:cubicBezTo>
                  <a:pt x="4215819" y="68065"/>
                  <a:pt x="4213392" y="73938"/>
                  <a:pt x="4200587" y="78785"/>
                </a:cubicBezTo>
                <a:cubicBezTo>
                  <a:pt x="4187781" y="83632"/>
                  <a:pt x="4174885" y="86959"/>
                  <a:pt x="4161900" y="88765"/>
                </a:cubicBezTo>
                <a:cubicBezTo>
                  <a:pt x="4148915" y="90572"/>
                  <a:pt x="4137633" y="89676"/>
                  <a:pt x="4128054" y="86077"/>
                </a:cubicBezTo>
                <a:cubicBezTo>
                  <a:pt x="4119837" y="97248"/>
                  <a:pt x="4111000" y="104766"/>
                  <a:pt x="4101542" y="108630"/>
                </a:cubicBezTo>
                <a:lnTo>
                  <a:pt x="4098471" y="109393"/>
                </a:lnTo>
                <a:lnTo>
                  <a:pt x="4098555" y="109768"/>
                </a:lnTo>
                <a:cubicBezTo>
                  <a:pt x="4097109" y="112480"/>
                  <a:pt x="4093487" y="114650"/>
                  <a:pt x="4087690" y="116277"/>
                </a:cubicBezTo>
                <a:cubicBezTo>
                  <a:pt x="4076096" y="119532"/>
                  <a:pt x="4062992" y="122472"/>
                  <a:pt x="4048379" y="125096"/>
                </a:cubicBezTo>
                <a:cubicBezTo>
                  <a:pt x="4055578" y="130488"/>
                  <a:pt x="4058443" y="134597"/>
                  <a:pt x="4056973" y="137422"/>
                </a:cubicBezTo>
                <a:cubicBezTo>
                  <a:pt x="4055503" y="140247"/>
                  <a:pt x="4053986" y="143108"/>
                  <a:pt x="4052423" y="146004"/>
                </a:cubicBezTo>
                <a:cubicBezTo>
                  <a:pt x="4056080" y="146449"/>
                  <a:pt x="4060103" y="146671"/>
                  <a:pt x="4064491" y="146671"/>
                </a:cubicBezTo>
                <a:cubicBezTo>
                  <a:pt x="4070069" y="146671"/>
                  <a:pt x="4075751" y="148894"/>
                  <a:pt x="4081538" y="153339"/>
                </a:cubicBezTo>
                <a:cubicBezTo>
                  <a:pt x="4087324" y="157785"/>
                  <a:pt x="4088392" y="162994"/>
                  <a:pt x="4084743" y="168967"/>
                </a:cubicBezTo>
                <a:cubicBezTo>
                  <a:pt x="4082918" y="171953"/>
                  <a:pt x="4081439" y="175458"/>
                  <a:pt x="4080306" y="179483"/>
                </a:cubicBezTo>
                <a:lnTo>
                  <a:pt x="4078273" y="191222"/>
                </a:lnTo>
                <a:lnTo>
                  <a:pt x="4090153" y="188530"/>
                </a:lnTo>
                <a:cubicBezTo>
                  <a:pt x="4101610" y="188530"/>
                  <a:pt x="4118231" y="186939"/>
                  <a:pt x="4140014" y="183755"/>
                </a:cubicBezTo>
                <a:cubicBezTo>
                  <a:pt x="4138393" y="175983"/>
                  <a:pt x="4133937" y="168529"/>
                  <a:pt x="4126645" y="161395"/>
                </a:cubicBezTo>
                <a:cubicBezTo>
                  <a:pt x="4119353" y="154261"/>
                  <a:pt x="4125652" y="151597"/>
                  <a:pt x="4145542" y="153404"/>
                </a:cubicBezTo>
                <a:cubicBezTo>
                  <a:pt x="4153544" y="140699"/>
                  <a:pt x="4157444" y="133726"/>
                  <a:pt x="4157243" y="132485"/>
                </a:cubicBezTo>
                <a:cubicBezTo>
                  <a:pt x="4157042" y="131245"/>
                  <a:pt x="4151923" y="132152"/>
                  <a:pt x="4141885" y="135206"/>
                </a:cubicBezTo>
                <a:cubicBezTo>
                  <a:pt x="4131847" y="138261"/>
                  <a:pt x="4124013" y="140734"/>
                  <a:pt x="4118385" y="142627"/>
                </a:cubicBezTo>
                <a:cubicBezTo>
                  <a:pt x="4112756" y="144520"/>
                  <a:pt x="4105056" y="141846"/>
                  <a:pt x="4095283" y="134604"/>
                </a:cubicBezTo>
                <a:cubicBezTo>
                  <a:pt x="4085510" y="127362"/>
                  <a:pt x="4087399" y="123741"/>
                  <a:pt x="4100951" y="123741"/>
                </a:cubicBezTo>
                <a:cubicBezTo>
                  <a:pt x="4112193" y="123741"/>
                  <a:pt x="4124092" y="122221"/>
                  <a:pt x="4136647" y="119181"/>
                </a:cubicBezTo>
                <a:cubicBezTo>
                  <a:pt x="4149202" y="116141"/>
                  <a:pt x="4158061" y="112760"/>
                  <a:pt x="4163223" y="109039"/>
                </a:cubicBezTo>
                <a:cubicBezTo>
                  <a:pt x="4168386" y="105318"/>
                  <a:pt x="4177305" y="108042"/>
                  <a:pt x="4189982" y="117213"/>
                </a:cubicBezTo>
                <a:cubicBezTo>
                  <a:pt x="4202659" y="126383"/>
                  <a:pt x="4204182" y="132636"/>
                  <a:pt x="4194553" y="135970"/>
                </a:cubicBezTo>
                <a:cubicBezTo>
                  <a:pt x="4184924" y="139304"/>
                  <a:pt x="4172645" y="148442"/>
                  <a:pt x="4157717" y="163385"/>
                </a:cubicBezTo>
                <a:cubicBezTo>
                  <a:pt x="4162076" y="166970"/>
                  <a:pt x="4164944" y="171738"/>
                  <a:pt x="4166321" y="177689"/>
                </a:cubicBezTo>
                <a:cubicBezTo>
                  <a:pt x="4177807" y="175065"/>
                  <a:pt x="4190319" y="172387"/>
                  <a:pt x="4203856" y="169655"/>
                </a:cubicBezTo>
                <a:cubicBezTo>
                  <a:pt x="4217393" y="166923"/>
                  <a:pt x="4227711" y="170254"/>
                  <a:pt x="4234809" y="179647"/>
                </a:cubicBezTo>
                <a:cubicBezTo>
                  <a:pt x="4241908" y="189039"/>
                  <a:pt x="4238961" y="194015"/>
                  <a:pt x="4225969" y="194575"/>
                </a:cubicBezTo>
                <a:cubicBezTo>
                  <a:pt x="4212977" y="195134"/>
                  <a:pt x="4194722" y="196209"/>
                  <a:pt x="4171203" y="197801"/>
                </a:cubicBezTo>
                <a:cubicBezTo>
                  <a:pt x="4173914" y="211367"/>
                  <a:pt x="4174111" y="230425"/>
                  <a:pt x="4171795" y="254976"/>
                </a:cubicBezTo>
                <a:cubicBezTo>
                  <a:pt x="4169479" y="279526"/>
                  <a:pt x="4162287" y="297107"/>
                  <a:pt x="4150220" y="307719"/>
                </a:cubicBezTo>
                <a:cubicBezTo>
                  <a:pt x="4138153" y="318331"/>
                  <a:pt x="4129979" y="319822"/>
                  <a:pt x="4125698" y="312193"/>
                </a:cubicBezTo>
                <a:cubicBezTo>
                  <a:pt x="4121418" y="304564"/>
                  <a:pt x="4114183" y="296437"/>
                  <a:pt x="4103995" y="287811"/>
                </a:cubicBezTo>
                <a:cubicBezTo>
                  <a:pt x="4093806" y="279186"/>
                  <a:pt x="4093368" y="275794"/>
                  <a:pt x="4102682" y="277637"/>
                </a:cubicBezTo>
                <a:cubicBezTo>
                  <a:pt x="4111996" y="279480"/>
                  <a:pt x="4120403" y="280379"/>
                  <a:pt x="4127903" y="280336"/>
                </a:cubicBezTo>
                <a:cubicBezTo>
                  <a:pt x="4135403" y="280293"/>
                  <a:pt x="4140645" y="272213"/>
                  <a:pt x="4143627" y="256094"/>
                </a:cubicBezTo>
                <a:cubicBezTo>
                  <a:pt x="4146610" y="239976"/>
                  <a:pt x="4146926" y="221993"/>
                  <a:pt x="4144574" y="202146"/>
                </a:cubicBezTo>
                <a:cubicBezTo>
                  <a:pt x="4126993" y="205703"/>
                  <a:pt x="4114488" y="207943"/>
                  <a:pt x="4107060" y="208868"/>
                </a:cubicBezTo>
                <a:cubicBezTo>
                  <a:pt x="4099631" y="209793"/>
                  <a:pt x="4091569" y="206635"/>
                  <a:pt x="4082871" y="199393"/>
                </a:cubicBezTo>
                <a:lnTo>
                  <a:pt x="4078245" y="191379"/>
                </a:lnTo>
                <a:lnTo>
                  <a:pt x="4077946" y="193112"/>
                </a:lnTo>
                <a:cubicBezTo>
                  <a:pt x="4077064" y="203236"/>
                  <a:pt x="4074307" y="216637"/>
                  <a:pt x="4069675" y="233315"/>
                </a:cubicBezTo>
                <a:cubicBezTo>
                  <a:pt x="4065043" y="249992"/>
                  <a:pt x="4056966" y="262917"/>
                  <a:pt x="4045443" y="272087"/>
                </a:cubicBezTo>
                <a:cubicBezTo>
                  <a:pt x="4033921" y="281258"/>
                  <a:pt x="4027041" y="281154"/>
                  <a:pt x="4024804" y="271775"/>
                </a:cubicBezTo>
                <a:cubicBezTo>
                  <a:pt x="4022567" y="262397"/>
                  <a:pt x="4019161" y="253147"/>
                  <a:pt x="4014587" y="244027"/>
                </a:cubicBezTo>
                <a:cubicBezTo>
                  <a:pt x="4010012" y="234907"/>
                  <a:pt x="4009916" y="231110"/>
                  <a:pt x="4014296" y="232637"/>
                </a:cubicBezTo>
                <a:cubicBezTo>
                  <a:pt x="4018677" y="234164"/>
                  <a:pt x="4023496" y="236412"/>
                  <a:pt x="4028751" y="239381"/>
                </a:cubicBezTo>
                <a:cubicBezTo>
                  <a:pt x="4034007" y="242349"/>
                  <a:pt x="4038789" y="239047"/>
                  <a:pt x="4043099" y="229475"/>
                </a:cubicBezTo>
                <a:cubicBezTo>
                  <a:pt x="4047408" y="219903"/>
                  <a:pt x="4050688" y="207850"/>
                  <a:pt x="4052940" y="193316"/>
                </a:cubicBezTo>
                <a:cubicBezTo>
                  <a:pt x="4055191" y="178783"/>
                  <a:pt x="4055571" y="169530"/>
                  <a:pt x="4054080" y="165557"/>
                </a:cubicBezTo>
                <a:cubicBezTo>
                  <a:pt x="4052588" y="161585"/>
                  <a:pt x="4050617" y="158939"/>
                  <a:pt x="4048164" y="157620"/>
                </a:cubicBezTo>
                <a:cubicBezTo>
                  <a:pt x="4044436" y="168705"/>
                  <a:pt x="4035896" y="183916"/>
                  <a:pt x="4022546" y="203254"/>
                </a:cubicBezTo>
                <a:cubicBezTo>
                  <a:pt x="4009195" y="222592"/>
                  <a:pt x="3995289" y="235566"/>
                  <a:pt x="3980826" y="242177"/>
                </a:cubicBezTo>
                <a:cubicBezTo>
                  <a:pt x="3966364" y="248788"/>
                  <a:pt x="3962098" y="248103"/>
                  <a:pt x="3968028" y="240123"/>
                </a:cubicBezTo>
                <a:cubicBezTo>
                  <a:pt x="3973957" y="232142"/>
                  <a:pt x="3980995" y="222725"/>
                  <a:pt x="3989140" y="211869"/>
                </a:cubicBezTo>
                <a:cubicBezTo>
                  <a:pt x="3997285" y="201013"/>
                  <a:pt x="4005793" y="187824"/>
                  <a:pt x="4014662" y="172301"/>
                </a:cubicBezTo>
                <a:cubicBezTo>
                  <a:pt x="4023532" y="156778"/>
                  <a:pt x="4027966" y="142434"/>
                  <a:pt x="4027966" y="129269"/>
                </a:cubicBezTo>
                <a:cubicBezTo>
                  <a:pt x="4024811" y="129269"/>
                  <a:pt x="4020079" y="129718"/>
                  <a:pt x="4013769" y="130614"/>
                </a:cubicBezTo>
                <a:cubicBezTo>
                  <a:pt x="4007460" y="131510"/>
                  <a:pt x="4000827" y="129574"/>
                  <a:pt x="3993872" y="124806"/>
                </a:cubicBezTo>
                <a:cubicBezTo>
                  <a:pt x="3986917" y="120038"/>
                  <a:pt x="3989283" y="116227"/>
                  <a:pt x="4000971" y="113373"/>
                </a:cubicBezTo>
                <a:cubicBezTo>
                  <a:pt x="4012658" y="110520"/>
                  <a:pt x="4025743" y="107056"/>
                  <a:pt x="4040227" y="102984"/>
                </a:cubicBezTo>
                <a:cubicBezTo>
                  <a:pt x="4054711" y="98911"/>
                  <a:pt x="4066237" y="95498"/>
                  <a:pt x="4074805" y="92745"/>
                </a:cubicBezTo>
                <a:cubicBezTo>
                  <a:pt x="4081231" y="90680"/>
                  <a:pt x="4086881" y="91525"/>
                  <a:pt x="4091755" y="95280"/>
                </a:cubicBezTo>
                <a:lnTo>
                  <a:pt x="4096209" y="99840"/>
                </a:lnTo>
                <a:lnTo>
                  <a:pt x="4098208" y="95810"/>
                </a:lnTo>
                <a:cubicBezTo>
                  <a:pt x="4105443" y="83399"/>
                  <a:pt x="4111520" y="69252"/>
                  <a:pt x="4116438" y="53370"/>
                </a:cubicBezTo>
                <a:cubicBezTo>
                  <a:pt x="4121357" y="37488"/>
                  <a:pt x="4122916" y="25894"/>
                  <a:pt x="4121117" y="18588"/>
                </a:cubicBezTo>
                <a:cubicBezTo>
                  <a:pt x="4119317" y="11282"/>
                  <a:pt x="4122117" y="8582"/>
                  <a:pt x="4129516" y="10489"/>
                </a:cubicBezTo>
                <a:close/>
                <a:moveTo>
                  <a:pt x="5852502" y="6295"/>
                </a:moveTo>
                <a:cubicBezTo>
                  <a:pt x="5856674" y="6295"/>
                  <a:pt x="5864479" y="8392"/>
                  <a:pt x="5875916" y="12587"/>
                </a:cubicBezTo>
                <a:cubicBezTo>
                  <a:pt x="5887352" y="16781"/>
                  <a:pt x="5891400" y="21427"/>
                  <a:pt x="5888058" y="26525"/>
                </a:cubicBezTo>
                <a:cubicBezTo>
                  <a:pt x="5884717" y="31623"/>
                  <a:pt x="5881662" y="37858"/>
                  <a:pt x="5878894" y="45229"/>
                </a:cubicBezTo>
                <a:cubicBezTo>
                  <a:pt x="5876128" y="52599"/>
                  <a:pt x="5872757" y="59411"/>
                  <a:pt x="5868785" y="65663"/>
                </a:cubicBezTo>
                <a:cubicBezTo>
                  <a:pt x="5883598" y="63914"/>
                  <a:pt x="5899788" y="61688"/>
                  <a:pt x="5917355" y="58984"/>
                </a:cubicBezTo>
                <a:cubicBezTo>
                  <a:pt x="5934922" y="56281"/>
                  <a:pt x="5948980" y="54019"/>
                  <a:pt x="5959526" y="52198"/>
                </a:cubicBezTo>
                <a:cubicBezTo>
                  <a:pt x="5970074" y="50377"/>
                  <a:pt x="5980499" y="50423"/>
                  <a:pt x="5990802" y="52338"/>
                </a:cubicBezTo>
                <a:cubicBezTo>
                  <a:pt x="6001106" y="54252"/>
                  <a:pt x="6008764" y="58823"/>
                  <a:pt x="6013776" y="66051"/>
                </a:cubicBezTo>
                <a:cubicBezTo>
                  <a:pt x="6018788" y="73278"/>
                  <a:pt x="6017977" y="77523"/>
                  <a:pt x="6011344" y="78785"/>
                </a:cubicBezTo>
                <a:cubicBezTo>
                  <a:pt x="6004712" y="80047"/>
                  <a:pt x="5994115" y="80226"/>
                  <a:pt x="5979552" y="79322"/>
                </a:cubicBezTo>
                <a:cubicBezTo>
                  <a:pt x="5964990" y="78419"/>
                  <a:pt x="5948187" y="78638"/>
                  <a:pt x="5929142" y="79979"/>
                </a:cubicBezTo>
                <a:cubicBezTo>
                  <a:pt x="5910099" y="81319"/>
                  <a:pt x="5888187" y="83696"/>
                  <a:pt x="5863407" y="87109"/>
                </a:cubicBezTo>
                <a:cubicBezTo>
                  <a:pt x="5855878" y="103873"/>
                  <a:pt x="5848221" y="117561"/>
                  <a:pt x="5840434" y="128172"/>
                </a:cubicBezTo>
                <a:cubicBezTo>
                  <a:pt x="5842485" y="129692"/>
                  <a:pt x="5851308" y="128685"/>
                  <a:pt x="5866903" y="125150"/>
                </a:cubicBezTo>
                <a:cubicBezTo>
                  <a:pt x="5882498" y="121615"/>
                  <a:pt x="5893196" y="118690"/>
                  <a:pt x="5898996" y="116374"/>
                </a:cubicBezTo>
                <a:cubicBezTo>
                  <a:pt x="5904797" y="114058"/>
                  <a:pt x="5911207" y="114094"/>
                  <a:pt x="5918226" y="116482"/>
                </a:cubicBezTo>
                <a:cubicBezTo>
                  <a:pt x="5925246" y="118869"/>
                  <a:pt x="5931581" y="121648"/>
                  <a:pt x="5937230" y="124817"/>
                </a:cubicBezTo>
                <a:cubicBezTo>
                  <a:pt x="5942881" y="127986"/>
                  <a:pt x="5944128" y="134769"/>
                  <a:pt x="5940974" y="145166"/>
                </a:cubicBezTo>
                <a:cubicBezTo>
                  <a:pt x="5937819" y="155562"/>
                  <a:pt x="5936686" y="166726"/>
                  <a:pt x="5937575" y="178657"/>
                </a:cubicBezTo>
                <a:cubicBezTo>
                  <a:pt x="5938464" y="190588"/>
                  <a:pt x="5939356" y="204645"/>
                  <a:pt x="5940253" y="220828"/>
                </a:cubicBezTo>
                <a:cubicBezTo>
                  <a:pt x="5941150" y="237011"/>
                  <a:pt x="5942060" y="251767"/>
                  <a:pt x="5942985" y="265096"/>
                </a:cubicBezTo>
                <a:cubicBezTo>
                  <a:pt x="5943910" y="278426"/>
                  <a:pt x="5942440" y="289683"/>
                  <a:pt x="5938576" y="298867"/>
                </a:cubicBezTo>
                <a:cubicBezTo>
                  <a:pt x="5934710" y="308052"/>
                  <a:pt x="5928892" y="315603"/>
                  <a:pt x="5921120" y="321518"/>
                </a:cubicBezTo>
                <a:cubicBezTo>
                  <a:pt x="5913347" y="327433"/>
                  <a:pt x="5908332" y="326225"/>
                  <a:pt x="5906073" y="317893"/>
                </a:cubicBezTo>
                <a:cubicBezTo>
                  <a:pt x="5903814" y="309562"/>
                  <a:pt x="5898132" y="299635"/>
                  <a:pt x="5889026" y="288112"/>
                </a:cubicBezTo>
                <a:cubicBezTo>
                  <a:pt x="5879920" y="276590"/>
                  <a:pt x="5880060" y="272202"/>
                  <a:pt x="5889446" y="274948"/>
                </a:cubicBezTo>
                <a:cubicBezTo>
                  <a:pt x="5898831" y="277694"/>
                  <a:pt x="5905130" y="279046"/>
                  <a:pt x="5908342" y="279003"/>
                </a:cubicBezTo>
                <a:cubicBezTo>
                  <a:pt x="5911555" y="278960"/>
                  <a:pt x="5913160" y="268613"/>
                  <a:pt x="5913160" y="247963"/>
                </a:cubicBezTo>
                <a:cubicBezTo>
                  <a:pt x="5913160" y="223886"/>
                  <a:pt x="5912293" y="199730"/>
                  <a:pt x="5910558" y="175495"/>
                </a:cubicBezTo>
                <a:cubicBezTo>
                  <a:pt x="5908823" y="151260"/>
                  <a:pt x="5905421" y="138397"/>
                  <a:pt x="5900352" y="136906"/>
                </a:cubicBezTo>
                <a:cubicBezTo>
                  <a:pt x="5895282" y="135414"/>
                  <a:pt x="5876658" y="138017"/>
                  <a:pt x="5844478" y="144714"/>
                </a:cubicBezTo>
                <a:lnTo>
                  <a:pt x="5844478" y="172290"/>
                </a:lnTo>
                <a:cubicBezTo>
                  <a:pt x="5850974" y="172376"/>
                  <a:pt x="5860798" y="170598"/>
                  <a:pt x="5873948" y="166955"/>
                </a:cubicBezTo>
                <a:cubicBezTo>
                  <a:pt x="5887098" y="163313"/>
                  <a:pt x="5895598" y="164926"/>
                  <a:pt x="5899448" y="171795"/>
                </a:cubicBezTo>
                <a:cubicBezTo>
                  <a:pt x="5903298" y="178664"/>
                  <a:pt x="5898760" y="183418"/>
                  <a:pt x="5885832" y="186057"/>
                </a:cubicBezTo>
                <a:cubicBezTo>
                  <a:pt x="5872904" y="188695"/>
                  <a:pt x="5859120" y="190015"/>
                  <a:pt x="5844478" y="190015"/>
                </a:cubicBezTo>
                <a:cubicBezTo>
                  <a:pt x="5844478" y="199078"/>
                  <a:pt x="5843582" y="208470"/>
                  <a:pt x="5841790" y="218193"/>
                </a:cubicBezTo>
                <a:cubicBezTo>
                  <a:pt x="5854480" y="218265"/>
                  <a:pt x="5865988" y="216483"/>
                  <a:pt x="5876314" y="212848"/>
                </a:cubicBezTo>
                <a:cubicBezTo>
                  <a:pt x="5886638" y="209212"/>
                  <a:pt x="5894486" y="211055"/>
                  <a:pt x="5899856" y="218376"/>
                </a:cubicBezTo>
                <a:cubicBezTo>
                  <a:pt x="5905228" y="225697"/>
                  <a:pt x="5899079" y="230898"/>
                  <a:pt x="5881412" y="233982"/>
                </a:cubicBezTo>
                <a:cubicBezTo>
                  <a:pt x="5863744" y="237065"/>
                  <a:pt x="5850394" y="236807"/>
                  <a:pt x="5841359" y="233207"/>
                </a:cubicBezTo>
                <a:cubicBezTo>
                  <a:pt x="5839754" y="256453"/>
                  <a:pt x="5835376" y="274862"/>
                  <a:pt x="5828228" y="288435"/>
                </a:cubicBezTo>
                <a:cubicBezTo>
                  <a:pt x="5821078" y="302008"/>
                  <a:pt x="5814776" y="304120"/>
                  <a:pt x="5809320" y="294770"/>
                </a:cubicBezTo>
                <a:cubicBezTo>
                  <a:pt x="5803863" y="285420"/>
                  <a:pt x="5803172" y="276081"/>
                  <a:pt x="5807244" y="266753"/>
                </a:cubicBezTo>
                <a:cubicBezTo>
                  <a:pt x="5811317" y="257424"/>
                  <a:pt x="5814464" y="246985"/>
                  <a:pt x="5816687" y="235434"/>
                </a:cubicBezTo>
                <a:cubicBezTo>
                  <a:pt x="5818910" y="223883"/>
                  <a:pt x="5820696" y="207592"/>
                  <a:pt x="5822043" y="186562"/>
                </a:cubicBezTo>
                <a:cubicBezTo>
                  <a:pt x="5823391" y="165532"/>
                  <a:pt x="5824008" y="152285"/>
                  <a:pt x="5823893" y="146822"/>
                </a:cubicBezTo>
                <a:cubicBezTo>
                  <a:pt x="5813568" y="165651"/>
                  <a:pt x="5801282" y="181952"/>
                  <a:pt x="5787035" y="195726"/>
                </a:cubicBezTo>
                <a:cubicBezTo>
                  <a:pt x="5772788" y="209499"/>
                  <a:pt x="5755601" y="220989"/>
                  <a:pt x="5735475" y="230196"/>
                </a:cubicBezTo>
                <a:cubicBezTo>
                  <a:pt x="5715348" y="239402"/>
                  <a:pt x="5713954" y="236319"/>
                  <a:pt x="5731291" y="220946"/>
                </a:cubicBezTo>
                <a:cubicBezTo>
                  <a:pt x="5748628" y="205574"/>
                  <a:pt x="5766668" y="186505"/>
                  <a:pt x="5785411" y="163740"/>
                </a:cubicBezTo>
                <a:cubicBezTo>
                  <a:pt x="5804154" y="140975"/>
                  <a:pt x="5821090" y="115983"/>
                  <a:pt x="5836218" y="88765"/>
                </a:cubicBezTo>
                <a:cubicBezTo>
                  <a:pt x="5801788" y="93225"/>
                  <a:pt x="5779560" y="96592"/>
                  <a:pt x="5769536" y="98865"/>
                </a:cubicBezTo>
                <a:cubicBezTo>
                  <a:pt x="5759512" y="101137"/>
                  <a:pt x="5749898" y="98610"/>
                  <a:pt x="5740691" y="91282"/>
                </a:cubicBezTo>
                <a:cubicBezTo>
                  <a:pt x="5731484" y="83954"/>
                  <a:pt x="5729474" y="79892"/>
                  <a:pt x="5734658" y="79097"/>
                </a:cubicBezTo>
                <a:cubicBezTo>
                  <a:pt x="5739842" y="78301"/>
                  <a:pt x="5749625" y="77677"/>
                  <a:pt x="5764008" y="77225"/>
                </a:cubicBezTo>
                <a:cubicBezTo>
                  <a:pt x="5778392" y="76773"/>
                  <a:pt x="5804075" y="73974"/>
                  <a:pt x="5841058" y="68825"/>
                </a:cubicBezTo>
                <a:cubicBezTo>
                  <a:pt x="5851326" y="43716"/>
                  <a:pt x="5854438" y="27017"/>
                  <a:pt x="5850394" y="18728"/>
                </a:cubicBezTo>
                <a:cubicBezTo>
                  <a:pt x="5846350" y="10439"/>
                  <a:pt x="5847052" y="6295"/>
                  <a:pt x="5852502" y="6295"/>
                </a:cubicBezTo>
                <a:close/>
                <a:moveTo>
                  <a:pt x="2633052" y="6295"/>
                </a:moveTo>
                <a:cubicBezTo>
                  <a:pt x="2637225" y="6295"/>
                  <a:pt x="2645030" y="8392"/>
                  <a:pt x="2656466" y="12587"/>
                </a:cubicBezTo>
                <a:cubicBezTo>
                  <a:pt x="2667902" y="16781"/>
                  <a:pt x="2671950" y="21427"/>
                  <a:pt x="2668608" y="26525"/>
                </a:cubicBezTo>
                <a:cubicBezTo>
                  <a:pt x="2665267" y="31623"/>
                  <a:pt x="2662213" y="37858"/>
                  <a:pt x="2659445" y="45229"/>
                </a:cubicBezTo>
                <a:cubicBezTo>
                  <a:pt x="2656677" y="52599"/>
                  <a:pt x="2653308" y="59411"/>
                  <a:pt x="2649335" y="65663"/>
                </a:cubicBezTo>
                <a:cubicBezTo>
                  <a:pt x="2664149" y="63914"/>
                  <a:pt x="2680339" y="61688"/>
                  <a:pt x="2697905" y="58984"/>
                </a:cubicBezTo>
                <a:cubicBezTo>
                  <a:pt x="2715472" y="56281"/>
                  <a:pt x="2729529" y="54019"/>
                  <a:pt x="2740076" y="52198"/>
                </a:cubicBezTo>
                <a:cubicBezTo>
                  <a:pt x="2750624" y="50377"/>
                  <a:pt x="2761049" y="50423"/>
                  <a:pt x="2771352" y="52338"/>
                </a:cubicBezTo>
                <a:cubicBezTo>
                  <a:pt x="2781656" y="54252"/>
                  <a:pt x="2789314" y="58823"/>
                  <a:pt x="2794326" y="66051"/>
                </a:cubicBezTo>
                <a:cubicBezTo>
                  <a:pt x="2799338" y="73278"/>
                  <a:pt x="2798527" y="77523"/>
                  <a:pt x="2791895" y="78785"/>
                </a:cubicBezTo>
                <a:cubicBezTo>
                  <a:pt x="2785263" y="80047"/>
                  <a:pt x="2774665" y="80226"/>
                  <a:pt x="2760103" y="79322"/>
                </a:cubicBezTo>
                <a:cubicBezTo>
                  <a:pt x="2745540" y="78419"/>
                  <a:pt x="2728737" y="78638"/>
                  <a:pt x="2709693" y="79979"/>
                </a:cubicBezTo>
                <a:cubicBezTo>
                  <a:pt x="2690650" y="81319"/>
                  <a:pt x="2668738" y="83696"/>
                  <a:pt x="2643958" y="87109"/>
                </a:cubicBezTo>
                <a:cubicBezTo>
                  <a:pt x="2636429" y="103873"/>
                  <a:pt x="2628771" y="117561"/>
                  <a:pt x="2620985" y="128172"/>
                </a:cubicBezTo>
                <a:cubicBezTo>
                  <a:pt x="2623035" y="129692"/>
                  <a:pt x="2631858" y="128685"/>
                  <a:pt x="2647453" y="125150"/>
                </a:cubicBezTo>
                <a:cubicBezTo>
                  <a:pt x="2663048" y="121615"/>
                  <a:pt x="2673746" y="118690"/>
                  <a:pt x="2679546" y="116374"/>
                </a:cubicBezTo>
                <a:cubicBezTo>
                  <a:pt x="2685347" y="114058"/>
                  <a:pt x="2691757" y="114094"/>
                  <a:pt x="2698777" y="116482"/>
                </a:cubicBezTo>
                <a:cubicBezTo>
                  <a:pt x="2705796" y="118869"/>
                  <a:pt x="2712131" y="121648"/>
                  <a:pt x="2717781" y="124817"/>
                </a:cubicBezTo>
                <a:cubicBezTo>
                  <a:pt x="2723431" y="127986"/>
                  <a:pt x="2724679" y="134769"/>
                  <a:pt x="2721524" y="145166"/>
                </a:cubicBezTo>
                <a:cubicBezTo>
                  <a:pt x="2718369" y="155562"/>
                  <a:pt x="2717236" y="166726"/>
                  <a:pt x="2718125" y="178657"/>
                </a:cubicBezTo>
                <a:cubicBezTo>
                  <a:pt x="2719014" y="190588"/>
                  <a:pt x="2719907" y="204645"/>
                  <a:pt x="2720803" y="220828"/>
                </a:cubicBezTo>
                <a:cubicBezTo>
                  <a:pt x="2721700" y="237011"/>
                  <a:pt x="2722610" y="251767"/>
                  <a:pt x="2723535" y="265096"/>
                </a:cubicBezTo>
                <a:cubicBezTo>
                  <a:pt x="2724460" y="278426"/>
                  <a:pt x="2722990" y="289683"/>
                  <a:pt x="2719125" y="298867"/>
                </a:cubicBezTo>
                <a:cubicBezTo>
                  <a:pt x="2715261" y="308052"/>
                  <a:pt x="2709442" y="315603"/>
                  <a:pt x="2701670" y="321518"/>
                </a:cubicBezTo>
                <a:cubicBezTo>
                  <a:pt x="2693898" y="327433"/>
                  <a:pt x="2688882" y="326225"/>
                  <a:pt x="2686623" y="317893"/>
                </a:cubicBezTo>
                <a:cubicBezTo>
                  <a:pt x="2684365" y="309562"/>
                  <a:pt x="2678683" y="299635"/>
                  <a:pt x="2669576" y="288112"/>
                </a:cubicBezTo>
                <a:cubicBezTo>
                  <a:pt x="2660471" y="276590"/>
                  <a:pt x="2660610" y="272202"/>
                  <a:pt x="2669996" y="274948"/>
                </a:cubicBezTo>
                <a:cubicBezTo>
                  <a:pt x="2679382" y="277694"/>
                  <a:pt x="2685681" y="279046"/>
                  <a:pt x="2688893" y="279003"/>
                </a:cubicBezTo>
                <a:cubicBezTo>
                  <a:pt x="2692105" y="278960"/>
                  <a:pt x="2693711" y="268613"/>
                  <a:pt x="2693711" y="247963"/>
                </a:cubicBezTo>
                <a:cubicBezTo>
                  <a:pt x="2693711" y="223886"/>
                  <a:pt x="2692844" y="199730"/>
                  <a:pt x="2691108" y="175495"/>
                </a:cubicBezTo>
                <a:cubicBezTo>
                  <a:pt x="2689373" y="151260"/>
                  <a:pt x="2685971" y="138397"/>
                  <a:pt x="2680902" y="136906"/>
                </a:cubicBezTo>
                <a:cubicBezTo>
                  <a:pt x="2675832" y="135414"/>
                  <a:pt x="2657208" y="138017"/>
                  <a:pt x="2625029" y="144714"/>
                </a:cubicBezTo>
                <a:lnTo>
                  <a:pt x="2625029" y="172290"/>
                </a:lnTo>
                <a:cubicBezTo>
                  <a:pt x="2631525" y="172376"/>
                  <a:pt x="2641348" y="170598"/>
                  <a:pt x="2654498" y="166955"/>
                </a:cubicBezTo>
                <a:cubicBezTo>
                  <a:pt x="2667648" y="163313"/>
                  <a:pt x="2676148" y="164926"/>
                  <a:pt x="2679998" y="171795"/>
                </a:cubicBezTo>
                <a:cubicBezTo>
                  <a:pt x="2683849" y="178664"/>
                  <a:pt x="2679310" y="183418"/>
                  <a:pt x="2666382" y="186057"/>
                </a:cubicBezTo>
                <a:cubicBezTo>
                  <a:pt x="2653454" y="188695"/>
                  <a:pt x="2639670" y="190015"/>
                  <a:pt x="2625029" y="190015"/>
                </a:cubicBezTo>
                <a:cubicBezTo>
                  <a:pt x="2625029" y="199078"/>
                  <a:pt x="2624132" y="208470"/>
                  <a:pt x="2622340" y="218193"/>
                </a:cubicBezTo>
                <a:cubicBezTo>
                  <a:pt x="2635031" y="218265"/>
                  <a:pt x="2646539" y="216483"/>
                  <a:pt x="2656864" y="212848"/>
                </a:cubicBezTo>
                <a:cubicBezTo>
                  <a:pt x="2667189" y="209212"/>
                  <a:pt x="2675037" y="211055"/>
                  <a:pt x="2680407" y="218376"/>
                </a:cubicBezTo>
                <a:cubicBezTo>
                  <a:pt x="2685777" y="225697"/>
                  <a:pt x="2679629" y="230898"/>
                  <a:pt x="2661962" y="233982"/>
                </a:cubicBezTo>
                <a:cubicBezTo>
                  <a:pt x="2644295" y="237065"/>
                  <a:pt x="2630944" y="236807"/>
                  <a:pt x="2621910" y="233207"/>
                </a:cubicBezTo>
                <a:cubicBezTo>
                  <a:pt x="2620304" y="256453"/>
                  <a:pt x="2615926" y="274862"/>
                  <a:pt x="2608778" y="288435"/>
                </a:cubicBezTo>
                <a:cubicBezTo>
                  <a:pt x="2601629" y="302008"/>
                  <a:pt x="2595326" y="304120"/>
                  <a:pt x="2589870" y="294770"/>
                </a:cubicBezTo>
                <a:cubicBezTo>
                  <a:pt x="2584414" y="285420"/>
                  <a:pt x="2583721" y="276081"/>
                  <a:pt x="2587794" y="266753"/>
                </a:cubicBezTo>
                <a:cubicBezTo>
                  <a:pt x="2591867" y="257424"/>
                  <a:pt x="2595014" y="246985"/>
                  <a:pt x="2597237" y="235434"/>
                </a:cubicBezTo>
                <a:cubicBezTo>
                  <a:pt x="2599460" y="223883"/>
                  <a:pt x="2601245" y="207592"/>
                  <a:pt x="2602593" y="186562"/>
                </a:cubicBezTo>
                <a:cubicBezTo>
                  <a:pt x="2603941" y="165532"/>
                  <a:pt x="2604558" y="152285"/>
                  <a:pt x="2604443" y="146822"/>
                </a:cubicBezTo>
                <a:cubicBezTo>
                  <a:pt x="2594118" y="165651"/>
                  <a:pt x="2581832" y="181952"/>
                  <a:pt x="2567585" y="195726"/>
                </a:cubicBezTo>
                <a:cubicBezTo>
                  <a:pt x="2553338" y="209499"/>
                  <a:pt x="2536151" y="220989"/>
                  <a:pt x="2516025" y="230196"/>
                </a:cubicBezTo>
                <a:cubicBezTo>
                  <a:pt x="2495899" y="239402"/>
                  <a:pt x="2494504" y="236319"/>
                  <a:pt x="2511841" y="220946"/>
                </a:cubicBezTo>
                <a:cubicBezTo>
                  <a:pt x="2529179" y="205574"/>
                  <a:pt x="2547218" y="186505"/>
                  <a:pt x="2565961" y="163740"/>
                </a:cubicBezTo>
                <a:cubicBezTo>
                  <a:pt x="2584704" y="140975"/>
                  <a:pt x="2601640" y="115983"/>
                  <a:pt x="2616769" y="88765"/>
                </a:cubicBezTo>
                <a:cubicBezTo>
                  <a:pt x="2582338" y="93225"/>
                  <a:pt x="2560110" y="96592"/>
                  <a:pt x="2550087" y="98865"/>
                </a:cubicBezTo>
                <a:cubicBezTo>
                  <a:pt x="2540063" y="101137"/>
                  <a:pt x="2530448" y="98610"/>
                  <a:pt x="2521241" y="91282"/>
                </a:cubicBezTo>
                <a:cubicBezTo>
                  <a:pt x="2512035" y="83954"/>
                  <a:pt x="2510024" y="79892"/>
                  <a:pt x="2515208" y="79097"/>
                </a:cubicBezTo>
                <a:cubicBezTo>
                  <a:pt x="2520392" y="78301"/>
                  <a:pt x="2530175" y="77677"/>
                  <a:pt x="2544558" y="77225"/>
                </a:cubicBezTo>
                <a:cubicBezTo>
                  <a:pt x="2558942" y="76773"/>
                  <a:pt x="2584625" y="73974"/>
                  <a:pt x="2621608" y="68825"/>
                </a:cubicBezTo>
                <a:cubicBezTo>
                  <a:pt x="2631876" y="43716"/>
                  <a:pt x="2634988" y="27017"/>
                  <a:pt x="2630944" y="18728"/>
                </a:cubicBezTo>
                <a:cubicBezTo>
                  <a:pt x="2626900" y="10439"/>
                  <a:pt x="2627603" y="6295"/>
                  <a:pt x="2633052" y="6295"/>
                </a:cubicBezTo>
                <a:close/>
                <a:moveTo>
                  <a:pt x="192271" y="358"/>
                </a:moveTo>
                <a:cubicBezTo>
                  <a:pt x="199198" y="1806"/>
                  <a:pt x="207547" y="5797"/>
                  <a:pt x="217320" y="12329"/>
                </a:cubicBezTo>
                <a:cubicBezTo>
                  <a:pt x="227093" y="18861"/>
                  <a:pt x="230402" y="23191"/>
                  <a:pt x="227247" y="25321"/>
                </a:cubicBezTo>
                <a:cubicBezTo>
                  <a:pt x="224092" y="27450"/>
                  <a:pt x="220073" y="32294"/>
                  <a:pt x="215190" y="39851"/>
                </a:cubicBezTo>
                <a:cubicBezTo>
                  <a:pt x="210308" y="47408"/>
                  <a:pt x="204572" y="56016"/>
                  <a:pt x="197983" y="65674"/>
                </a:cubicBezTo>
                <a:cubicBezTo>
                  <a:pt x="191393" y="75332"/>
                  <a:pt x="186528" y="81179"/>
                  <a:pt x="183388" y="83216"/>
                </a:cubicBezTo>
                <a:cubicBezTo>
                  <a:pt x="207838" y="81495"/>
                  <a:pt x="225093" y="79039"/>
                  <a:pt x="235153" y="75849"/>
                </a:cubicBezTo>
                <a:cubicBezTo>
                  <a:pt x="245212" y="72658"/>
                  <a:pt x="254486" y="73966"/>
                  <a:pt x="262976" y="79774"/>
                </a:cubicBezTo>
                <a:cubicBezTo>
                  <a:pt x="271465" y="85582"/>
                  <a:pt x="278997" y="92878"/>
                  <a:pt x="285572" y="101661"/>
                </a:cubicBezTo>
                <a:cubicBezTo>
                  <a:pt x="292148" y="110444"/>
                  <a:pt x="289799" y="115650"/>
                  <a:pt x="278528" y="117277"/>
                </a:cubicBezTo>
                <a:cubicBezTo>
                  <a:pt x="267256" y="118905"/>
                  <a:pt x="253730" y="124010"/>
                  <a:pt x="237948" y="132593"/>
                </a:cubicBezTo>
                <a:cubicBezTo>
                  <a:pt x="222167" y="141175"/>
                  <a:pt x="215893" y="141695"/>
                  <a:pt x="219127" y="134152"/>
                </a:cubicBezTo>
                <a:cubicBezTo>
                  <a:pt x="222361" y="126609"/>
                  <a:pt x="226186" y="119210"/>
                  <a:pt x="230603" y="111954"/>
                </a:cubicBezTo>
                <a:cubicBezTo>
                  <a:pt x="235019" y="104697"/>
                  <a:pt x="236823" y="100370"/>
                  <a:pt x="236012" y="98972"/>
                </a:cubicBezTo>
                <a:cubicBezTo>
                  <a:pt x="235202" y="97574"/>
                  <a:pt x="227043" y="97542"/>
                  <a:pt x="211534" y="98875"/>
                </a:cubicBezTo>
                <a:cubicBezTo>
                  <a:pt x="196025" y="100209"/>
                  <a:pt x="176745" y="102457"/>
                  <a:pt x="153692" y="105619"/>
                </a:cubicBezTo>
                <a:cubicBezTo>
                  <a:pt x="130641" y="108781"/>
                  <a:pt x="108668" y="111939"/>
                  <a:pt x="87774" y="115094"/>
                </a:cubicBezTo>
                <a:cubicBezTo>
                  <a:pt x="66880" y="118249"/>
                  <a:pt x="54318" y="119375"/>
                  <a:pt x="50088" y="118471"/>
                </a:cubicBezTo>
                <a:cubicBezTo>
                  <a:pt x="46058" y="134862"/>
                  <a:pt x="39584" y="148406"/>
                  <a:pt x="30664" y="159104"/>
                </a:cubicBezTo>
                <a:cubicBezTo>
                  <a:pt x="21745" y="169802"/>
                  <a:pt x="15249" y="169953"/>
                  <a:pt x="11176" y="159556"/>
                </a:cubicBezTo>
                <a:cubicBezTo>
                  <a:pt x="7103" y="149159"/>
                  <a:pt x="7569" y="140243"/>
                  <a:pt x="12574" y="132808"/>
                </a:cubicBezTo>
                <a:cubicBezTo>
                  <a:pt x="17579" y="125372"/>
                  <a:pt x="21626" y="117708"/>
                  <a:pt x="24717" y="109813"/>
                </a:cubicBezTo>
                <a:cubicBezTo>
                  <a:pt x="27807" y="101919"/>
                  <a:pt x="30119" y="95513"/>
                  <a:pt x="31654" y="90594"/>
                </a:cubicBezTo>
                <a:cubicBezTo>
                  <a:pt x="33189" y="85675"/>
                  <a:pt x="36590" y="85600"/>
                  <a:pt x="41861" y="90368"/>
                </a:cubicBezTo>
                <a:cubicBezTo>
                  <a:pt x="47131" y="95136"/>
                  <a:pt x="49766" y="98603"/>
                  <a:pt x="49766" y="100768"/>
                </a:cubicBezTo>
                <a:cubicBezTo>
                  <a:pt x="59904" y="100840"/>
                  <a:pt x="73352" y="99743"/>
                  <a:pt x="90108" y="97477"/>
                </a:cubicBezTo>
                <a:cubicBezTo>
                  <a:pt x="106865" y="95211"/>
                  <a:pt x="131512" y="91935"/>
                  <a:pt x="164050" y="87647"/>
                </a:cubicBezTo>
                <a:cubicBezTo>
                  <a:pt x="171492" y="73579"/>
                  <a:pt x="177451" y="58827"/>
                  <a:pt x="181925" y="43389"/>
                </a:cubicBezTo>
                <a:cubicBezTo>
                  <a:pt x="186399" y="27952"/>
                  <a:pt x="187510" y="16559"/>
                  <a:pt x="185259" y="9210"/>
                </a:cubicBezTo>
                <a:cubicBezTo>
                  <a:pt x="183007" y="1860"/>
                  <a:pt x="185345" y="-1090"/>
                  <a:pt x="192271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7820" y="2986195"/>
            <a:ext cx="4328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 + 13 = 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47822" y="4027171"/>
            <a:ext cx="37050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答：两队一共有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861025" y="1719443"/>
            <a:ext cx="2246137" cy="316531"/>
          </a:xfrm>
          <a:custGeom>
            <a:avLst/>
            <a:gdLst/>
            <a:ahLst/>
            <a:cxnLst/>
            <a:rect l="l" t="t" r="r" b="b"/>
            <a:pathLst>
              <a:path w="2246137" h="316531">
                <a:moveTo>
                  <a:pt x="2200521" y="225640"/>
                </a:moveTo>
                <a:cubicBezTo>
                  <a:pt x="2197149" y="225830"/>
                  <a:pt x="2193870" y="227109"/>
                  <a:pt x="2190683" y="229479"/>
                </a:cubicBezTo>
                <a:cubicBezTo>
                  <a:pt x="2184308" y="234219"/>
                  <a:pt x="2181121" y="240535"/>
                  <a:pt x="2181121" y="248430"/>
                </a:cubicBezTo>
                <a:cubicBezTo>
                  <a:pt x="2181121" y="256324"/>
                  <a:pt x="2184670" y="262250"/>
                  <a:pt x="2191769" y="266208"/>
                </a:cubicBezTo>
                <a:cubicBezTo>
                  <a:pt x="2198867" y="270166"/>
                  <a:pt x="2205815" y="269965"/>
                  <a:pt x="2212612" y="265606"/>
                </a:cubicBezTo>
                <a:cubicBezTo>
                  <a:pt x="2219410" y="261232"/>
                  <a:pt x="2222604" y="254922"/>
                  <a:pt x="2222195" y="246677"/>
                </a:cubicBezTo>
                <a:cubicBezTo>
                  <a:pt x="2221787" y="238431"/>
                  <a:pt x="2218026" y="232319"/>
                  <a:pt x="2210913" y="228339"/>
                </a:cubicBezTo>
                <a:cubicBezTo>
                  <a:pt x="2207357" y="226349"/>
                  <a:pt x="2203893" y="225450"/>
                  <a:pt x="2200521" y="225640"/>
                </a:cubicBezTo>
                <a:close/>
                <a:moveTo>
                  <a:pt x="2203003" y="202720"/>
                </a:moveTo>
                <a:cubicBezTo>
                  <a:pt x="2208524" y="202842"/>
                  <a:pt x="2214168" y="204115"/>
                  <a:pt x="2219937" y="206538"/>
                </a:cubicBezTo>
                <a:cubicBezTo>
                  <a:pt x="2231473" y="211385"/>
                  <a:pt x="2239135" y="219065"/>
                  <a:pt x="2242920" y="229576"/>
                </a:cubicBezTo>
                <a:cubicBezTo>
                  <a:pt x="2246706" y="240087"/>
                  <a:pt x="2247151" y="250484"/>
                  <a:pt x="2244254" y="260766"/>
                </a:cubicBezTo>
                <a:cubicBezTo>
                  <a:pt x="2241357" y="271048"/>
                  <a:pt x="2235937" y="278917"/>
                  <a:pt x="2227992" y="284373"/>
                </a:cubicBezTo>
                <a:cubicBezTo>
                  <a:pt x="2220048" y="289830"/>
                  <a:pt x="2210608" y="292558"/>
                  <a:pt x="2199674" y="292558"/>
                </a:cubicBezTo>
                <a:cubicBezTo>
                  <a:pt x="2188740" y="292558"/>
                  <a:pt x="2178838" y="288120"/>
                  <a:pt x="2169968" y="279243"/>
                </a:cubicBezTo>
                <a:cubicBezTo>
                  <a:pt x="2161099" y="270367"/>
                  <a:pt x="2156664" y="260823"/>
                  <a:pt x="2156664" y="250613"/>
                </a:cubicBezTo>
                <a:cubicBezTo>
                  <a:pt x="2156664" y="240403"/>
                  <a:pt x="2159052" y="231472"/>
                  <a:pt x="2163827" y="223822"/>
                </a:cubicBezTo>
                <a:cubicBezTo>
                  <a:pt x="2168602" y="216171"/>
                  <a:pt x="2176264" y="210166"/>
                  <a:pt x="2186811" y="205807"/>
                </a:cubicBezTo>
                <a:cubicBezTo>
                  <a:pt x="2192084" y="203627"/>
                  <a:pt x="2197482" y="202598"/>
                  <a:pt x="2203003" y="202720"/>
                </a:cubicBezTo>
                <a:close/>
                <a:moveTo>
                  <a:pt x="894788" y="173805"/>
                </a:moveTo>
                <a:cubicBezTo>
                  <a:pt x="890739" y="173762"/>
                  <a:pt x="886165" y="174180"/>
                  <a:pt x="881067" y="175058"/>
                </a:cubicBezTo>
                <a:cubicBezTo>
                  <a:pt x="870872" y="176815"/>
                  <a:pt x="857220" y="178912"/>
                  <a:pt x="840112" y="181350"/>
                </a:cubicBezTo>
                <a:lnTo>
                  <a:pt x="840112" y="197913"/>
                </a:lnTo>
                <a:cubicBezTo>
                  <a:pt x="849304" y="197984"/>
                  <a:pt x="860235" y="196429"/>
                  <a:pt x="872904" y="193245"/>
                </a:cubicBezTo>
                <a:cubicBezTo>
                  <a:pt x="885574" y="190062"/>
                  <a:pt x="893848" y="191653"/>
                  <a:pt x="897727" y="198020"/>
                </a:cubicBezTo>
                <a:cubicBezTo>
                  <a:pt x="901606" y="204387"/>
                  <a:pt x="895185" y="209363"/>
                  <a:pt x="878465" y="212948"/>
                </a:cubicBezTo>
                <a:cubicBezTo>
                  <a:pt x="861744" y="216534"/>
                  <a:pt x="848960" y="216971"/>
                  <a:pt x="840112" y="214261"/>
                </a:cubicBezTo>
                <a:lnTo>
                  <a:pt x="840112" y="234373"/>
                </a:lnTo>
                <a:cubicBezTo>
                  <a:pt x="850451" y="234373"/>
                  <a:pt x="862120" y="232569"/>
                  <a:pt x="875120" y="228963"/>
                </a:cubicBezTo>
                <a:cubicBezTo>
                  <a:pt x="888119" y="225356"/>
                  <a:pt x="896781" y="227292"/>
                  <a:pt x="901104" y="234771"/>
                </a:cubicBezTo>
                <a:cubicBezTo>
                  <a:pt x="905428" y="242249"/>
                  <a:pt x="898114" y="246999"/>
                  <a:pt x="879164" y="249021"/>
                </a:cubicBezTo>
                <a:cubicBezTo>
                  <a:pt x="860213" y="251043"/>
                  <a:pt x="847103" y="251158"/>
                  <a:pt x="839832" y="249365"/>
                </a:cubicBezTo>
                <a:lnTo>
                  <a:pt x="838757" y="269456"/>
                </a:lnTo>
                <a:cubicBezTo>
                  <a:pt x="848895" y="269528"/>
                  <a:pt x="861773" y="268194"/>
                  <a:pt x="877389" y="265455"/>
                </a:cubicBezTo>
                <a:cubicBezTo>
                  <a:pt x="893006" y="262716"/>
                  <a:pt x="903083" y="263598"/>
                  <a:pt x="907622" y="268101"/>
                </a:cubicBezTo>
                <a:cubicBezTo>
                  <a:pt x="912161" y="272604"/>
                  <a:pt x="914839" y="273027"/>
                  <a:pt x="915656" y="269370"/>
                </a:cubicBezTo>
                <a:cubicBezTo>
                  <a:pt x="916473" y="265713"/>
                  <a:pt x="917108" y="259672"/>
                  <a:pt x="917560" y="251248"/>
                </a:cubicBezTo>
                <a:cubicBezTo>
                  <a:pt x="918011" y="242823"/>
                  <a:pt x="917592" y="228543"/>
                  <a:pt x="916301" y="208410"/>
                </a:cubicBezTo>
                <a:cubicBezTo>
                  <a:pt x="915011" y="188276"/>
                  <a:pt x="911365" y="177245"/>
                  <a:pt x="905363" y="175316"/>
                </a:cubicBezTo>
                <a:cubicBezTo>
                  <a:pt x="902363" y="174352"/>
                  <a:pt x="898838" y="173848"/>
                  <a:pt x="894788" y="173805"/>
                </a:cubicBezTo>
                <a:close/>
                <a:moveTo>
                  <a:pt x="1129045" y="105795"/>
                </a:moveTo>
                <a:cubicBezTo>
                  <a:pt x="1133168" y="105666"/>
                  <a:pt x="1138219" y="106774"/>
                  <a:pt x="1144199" y="109118"/>
                </a:cubicBezTo>
                <a:cubicBezTo>
                  <a:pt x="1158468" y="115958"/>
                  <a:pt x="1162193" y="122702"/>
                  <a:pt x="1155374" y="129349"/>
                </a:cubicBezTo>
                <a:cubicBezTo>
                  <a:pt x="1148555" y="135995"/>
                  <a:pt x="1144490" y="146560"/>
                  <a:pt x="1143177" y="161044"/>
                </a:cubicBezTo>
                <a:cubicBezTo>
                  <a:pt x="1141865" y="175528"/>
                  <a:pt x="1140342" y="195912"/>
                  <a:pt x="1138606" y="222198"/>
                </a:cubicBezTo>
                <a:cubicBezTo>
                  <a:pt x="1164720" y="207829"/>
                  <a:pt x="1179096" y="200645"/>
                  <a:pt x="1181735" y="200645"/>
                </a:cubicBezTo>
                <a:cubicBezTo>
                  <a:pt x="1187184" y="200645"/>
                  <a:pt x="1181222" y="209173"/>
                  <a:pt x="1163849" y="226231"/>
                </a:cubicBezTo>
                <a:cubicBezTo>
                  <a:pt x="1146476" y="243289"/>
                  <a:pt x="1134312" y="257482"/>
                  <a:pt x="1127357" y="268811"/>
                </a:cubicBezTo>
                <a:cubicBezTo>
                  <a:pt x="1120402" y="280140"/>
                  <a:pt x="1113314" y="279713"/>
                  <a:pt x="1106094" y="267531"/>
                </a:cubicBezTo>
                <a:cubicBezTo>
                  <a:pt x="1098873" y="255349"/>
                  <a:pt x="1097533" y="246644"/>
                  <a:pt x="1102071" y="241417"/>
                </a:cubicBezTo>
                <a:cubicBezTo>
                  <a:pt x="1106610" y="236190"/>
                  <a:pt x="1109987" y="228934"/>
                  <a:pt x="1112203" y="219649"/>
                </a:cubicBezTo>
                <a:cubicBezTo>
                  <a:pt x="1114418" y="210364"/>
                  <a:pt x="1115974" y="197895"/>
                  <a:pt x="1116870" y="182243"/>
                </a:cubicBezTo>
                <a:cubicBezTo>
                  <a:pt x="1117767" y="166590"/>
                  <a:pt x="1118437" y="154516"/>
                  <a:pt x="1118882" y="146019"/>
                </a:cubicBezTo>
                <a:cubicBezTo>
                  <a:pt x="1119326" y="137523"/>
                  <a:pt x="1117240" y="134748"/>
                  <a:pt x="1112622" y="137695"/>
                </a:cubicBezTo>
                <a:cubicBezTo>
                  <a:pt x="1108004" y="140642"/>
                  <a:pt x="1101939" y="144019"/>
                  <a:pt x="1094424" y="147826"/>
                </a:cubicBezTo>
                <a:cubicBezTo>
                  <a:pt x="1086910" y="151633"/>
                  <a:pt x="1078421" y="150407"/>
                  <a:pt x="1068956" y="144148"/>
                </a:cubicBezTo>
                <a:cubicBezTo>
                  <a:pt x="1059491" y="137888"/>
                  <a:pt x="1059481" y="133844"/>
                  <a:pt x="1068924" y="132016"/>
                </a:cubicBezTo>
                <a:cubicBezTo>
                  <a:pt x="1078367" y="130188"/>
                  <a:pt x="1088018" y="127345"/>
                  <a:pt x="1097877" y="123487"/>
                </a:cubicBezTo>
                <a:cubicBezTo>
                  <a:pt x="1107736" y="119630"/>
                  <a:pt x="1114931" y="115098"/>
                  <a:pt x="1119462" y="109893"/>
                </a:cubicBezTo>
                <a:cubicBezTo>
                  <a:pt x="1121728" y="107290"/>
                  <a:pt x="1124922" y="105924"/>
                  <a:pt x="1129045" y="105795"/>
                </a:cubicBezTo>
                <a:close/>
                <a:moveTo>
                  <a:pt x="1949638" y="94125"/>
                </a:moveTo>
                <a:cubicBezTo>
                  <a:pt x="1943163" y="95015"/>
                  <a:pt x="1934792" y="96563"/>
                  <a:pt x="1924525" y="98772"/>
                </a:cubicBezTo>
                <a:lnTo>
                  <a:pt x="1924525" y="152010"/>
                </a:lnTo>
                <a:cubicBezTo>
                  <a:pt x="1928583" y="152067"/>
                  <a:pt x="1939403" y="150898"/>
                  <a:pt x="1956984" y="148504"/>
                </a:cubicBezTo>
                <a:cubicBezTo>
                  <a:pt x="1960440" y="117070"/>
                  <a:pt x="1961698" y="99926"/>
                  <a:pt x="1960759" y="97072"/>
                </a:cubicBezTo>
                <a:cubicBezTo>
                  <a:pt x="1959820" y="94219"/>
                  <a:pt x="1956113" y="93236"/>
                  <a:pt x="1949638" y="94125"/>
                </a:cubicBezTo>
                <a:close/>
                <a:moveTo>
                  <a:pt x="595324" y="83415"/>
                </a:moveTo>
                <a:cubicBezTo>
                  <a:pt x="603588" y="83640"/>
                  <a:pt x="613641" y="88371"/>
                  <a:pt x="625482" y="97610"/>
                </a:cubicBezTo>
                <a:cubicBezTo>
                  <a:pt x="642489" y="110531"/>
                  <a:pt x="644479" y="118109"/>
                  <a:pt x="631451" y="120347"/>
                </a:cubicBezTo>
                <a:cubicBezTo>
                  <a:pt x="618423" y="122584"/>
                  <a:pt x="604448" y="128449"/>
                  <a:pt x="589527" y="137942"/>
                </a:cubicBezTo>
                <a:cubicBezTo>
                  <a:pt x="574607" y="147435"/>
                  <a:pt x="569846" y="145557"/>
                  <a:pt x="575245" y="132306"/>
                </a:cubicBezTo>
                <a:cubicBezTo>
                  <a:pt x="580644" y="119056"/>
                  <a:pt x="583046" y="112083"/>
                  <a:pt x="582451" y="111388"/>
                </a:cubicBezTo>
                <a:cubicBezTo>
                  <a:pt x="581855" y="110692"/>
                  <a:pt x="572753" y="111692"/>
                  <a:pt x="555143" y="114388"/>
                </a:cubicBezTo>
                <a:cubicBezTo>
                  <a:pt x="537533" y="117084"/>
                  <a:pt x="520720" y="119769"/>
                  <a:pt x="504702" y="122444"/>
                </a:cubicBezTo>
                <a:lnTo>
                  <a:pt x="491107" y="124496"/>
                </a:lnTo>
                <a:lnTo>
                  <a:pt x="503034" y="130112"/>
                </a:lnTo>
                <a:cubicBezTo>
                  <a:pt x="507200" y="134084"/>
                  <a:pt x="507842" y="137974"/>
                  <a:pt x="504960" y="141782"/>
                </a:cubicBezTo>
                <a:cubicBezTo>
                  <a:pt x="502077" y="145589"/>
                  <a:pt x="498564" y="150798"/>
                  <a:pt x="494420" y="157409"/>
                </a:cubicBezTo>
                <a:cubicBezTo>
                  <a:pt x="520318" y="153092"/>
                  <a:pt x="538892" y="149092"/>
                  <a:pt x="550142" y="145406"/>
                </a:cubicBezTo>
                <a:cubicBezTo>
                  <a:pt x="561392" y="141721"/>
                  <a:pt x="570745" y="143320"/>
                  <a:pt x="578202" y="150203"/>
                </a:cubicBezTo>
                <a:cubicBezTo>
                  <a:pt x="587136" y="157330"/>
                  <a:pt x="584878" y="162589"/>
                  <a:pt x="571427" y="165981"/>
                </a:cubicBezTo>
                <a:cubicBezTo>
                  <a:pt x="557975" y="169372"/>
                  <a:pt x="544940" y="172172"/>
                  <a:pt x="532321" y="174380"/>
                </a:cubicBezTo>
                <a:cubicBezTo>
                  <a:pt x="519701" y="176589"/>
                  <a:pt x="504866" y="178969"/>
                  <a:pt x="487816" y="181522"/>
                </a:cubicBezTo>
                <a:cubicBezTo>
                  <a:pt x="485794" y="186778"/>
                  <a:pt x="483937" y="191286"/>
                  <a:pt x="482245" y="195047"/>
                </a:cubicBezTo>
                <a:lnTo>
                  <a:pt x="477724" y="203965"/>
                </a:lnTo>
                <a:lnTo>
                  <a:pt x="483557" y="203333"/>
                </a:lnTo>
                <a:cubicBezTo>
                  <a:pt x="489293" y="203333"/>
                  <a:pt x="495291" y="202290"/>
                  <a:pt x="501550" y="200204"/>
                </a:cubicBezTo>
                <a:cubicBezTo>
                  <a:pt x="507810" y="198117"/>
                  <a:pt x="514001" y="195188"/>
                  <a:pt x="520124" y="191417"/>
                </a:cubicBezTo>
                <a:cubicBezTo>
                  <a:pt x="526248" y="187645"/>
                  <a:pt x="535081" y="189108"/>
                  <a:pt x="546625" y="195805"/>
                </a:cubicBezTo>
                <a:cubicBezTo>
                  <a:pt x="560420" y="202387"/>
                  <a:pt x="564070" y="209059"/>
                  <a:pt x="557574" y="215820"/>
                </a:cubicBezTo>
                <a:cubicBezTo>
                  <a:pt x="551078" y="222582"/>
                  <a:pt x="546969" y="228547"/>
                  <a:pt x="545248" y="233717"/>
                </a:cubicBezTo>
                <a:cubicBezTo>
                  <a:pt x="543528" y="238886"/>
                  <a:pt x="540086" y="245250"/>
                  <a:pt x="534924" y="252807"/>
                </a:cubicBezTo>
                <a:cubicBezTo>
                  <a:pt x="551573" y="262429"/>
                  <a:pt x="568308" y="270560"/>
                  <a:pt x="585129" y="277200"/>
                </a:cubicBezTo>
                <a:cubicBezTo>
                  <a:pt x="601950" y="283839"/>
                  <a:pt x="620732" y="288604"/>
                  <a:pt x="641475" y="291493"/>
                </a:cubicBezTo>
                <a:cubicBezTo>
                  <a:pt x="662218" y="294383"/>
                  <a:pt x="664595" y="298653"/>
                  <a:pt x="648606" y="304303"/>
                </a:cubicBezTo>
                <a:cubicBezTo>
                  <a:pt x="632616" y="309953"/>
                  <a:pt x="618229" y="313233"/>
                  <a:pt x="605445" y="314144"/>
                </a:cubicBezTo>
                <a:cubicBezTo>
                  <a:pt x="592661" y="315054"/>
                  <a:pt x="583759" y="313771"/>
                  <a:pt x="578740" y="310293"/>
                </a:cubicBezTo>
                <a:cubicBezTo>
                  <a:pt x="573721" y="306816"/>
                  <a:pt x="566314" y="301962"/>
                  <a:pt x="556520" y="295731"/>
                </a:cubicBezTo>
                <a:cubicBezTo>
                  <a:pt x="546725" y="289500"/>
                  <a:pt x="534694" y="280792"/>
                  <a:pt x="520426" y="269607"/>
                </a:cubicBezTo>
                <a:cubicBezTo>
                  <a:pt x="514632" y="276275"/>
                  <a:pt x="507337" y="282387"/>
                  <a:pt x="498539" y="287944"/>
                </a:cubicBezTo>
                <a:cubicBezTo>
                  <a:pt x="489741" y="293501"/>
                  <a:pt x="480445" y="297681"/>
                  <a:pt x="470651" y="300485"/>
                </a:cubicBezTo>
                <a:cubicBezTo>
                  <a:pt x="460856" y="303288"/>
                  <a:pt x="449746" y="304916"/>
                  <a:pt x="437320" y="305368"/>
                </a:cubicBezTo>
                <a:cubicBezTo>
                  <a:pt x="424895" y="305819"/>
                  <a:pt x="423959" y="303399"/>
                  <a:pt x="434513" y="298108"/>
                </a:cubicBezTo>
                <a:cubicBezTo>
                  <a:pt x="445068" y="292816"/>
                  <a:pt x="456708" y="286879"/>
                  <a:pt x="469435" y="280297"/>
                </a:cubicBezTo>
                <a:cubicBezTo>
                  <a:pt x="482162" y="273715"/>
                  <a:pt x="493588" y="265032"/>
                  <a:pt x="503712" y="254248"/>
                </a:cubicBezTo>
                <a:cubicBezTo>
                  <a:pt x="491724" y="245357"/>
                  <a:pt x="480402" y="238980"/>
                  <a:pt x="469747" y="235115"/>
                </a:cubicBezTo>
                <a:cubicBezTo>
                  <a:pt x="459092" y="231250"/>
                  <a:pt x="461408" y="226500"/>
                  <a:pt x="476695" y="220864"/>
                </a:cubicBezTo>
                <a:cubicBezTo>
                  <a:pt x="482388" y="222843"/>
                  <a:pt x="487361" y="224779"/>
                  <a:pt x="491613" y="226672"/>
                </a:cubicBezTo>
                <a:cubicBezTo>
                  <a:pt x="495864" y="228565"/>
                  <a:pt x="502959" y="232924"/>
                  <a:pt x="512897" y="239750"/>
                </a:cubicBezTo>
                <a:cubicBezTo>
                  <a:pt x="515794" y="234100"/>
                  <a:pt x="518138" y="228956"/>
                  <a:pt x="519931" y="224317"/>
                </a:cubicBezTo>
                <a:cubicBezTo>
                  <a:pt x="521723" y="219678"/>
                  <a:pt x="522272" y="216620"/>
                  <a:pt x="521576" y="215143"/>
                </a:cubicBezTo>
                <a:cubicBezTo>
                  <a:pt x="520881" y="213665"/>
                  <a:pt x="517450" y="214042"/>
                  <a:pt x="511284" y="216272"/>
                </a:cubicBezTo>
                <a:cubicBezTo>
                  <a:pt x="505117" y="218502"/>
                  <a:pt x="499052" y="220076"/>
                  <a:pt x="493086" y="220993"/>
                </a:cubicBezTo>
                <a:cubicBezTo>
                  <a:pt x="487120" y="221911"/>
                  <a:pt x="481327" y="220585"/>
                  <a:pt x="475706" y="217014"/>
                </a:cubicBezTo>
                <a:lnTo>
                  <a:pt x="472652" y="212434"/>
                </a:lnTo>
                <a:lnTo>
                  <a:pt x="461423" y="230065"/>
                </a:lnTo>
                <a:cubicBezTo>
                  <a:pt x="455981" y="237519"/>
                  <a:pt x="450187" y="244432"/>
                  <a:pt x="444042" y="250807"/>
                </a:cubicBezTo>
                <a:cubicBezTo>
                  <a:pt x="431753" y="263555"/>
                  <a:pt x="420976" y="273167"/>
                  <a:pt x="411712" y="279641"/>
                </a:cubicBezTo>
                <a:cubicBezTo>
                  <a:pt x="402449" y="286116"/>
                  <a:pt x="394501" y="290776"/>
                  <a:pt x="387868" y="293623"/>
                </a:cubicBezTo>
                <a:cubicBezTo>
                  <a:pt x="381236" y="296469"/>
                  <a:pt x="375263" y="298129"/>
                  <a:pt x="369950" y="298603"/>
                </a:cubicBezTo>
                <a:cubicBezTo>
                  <a:pt x="364637" y="299076"/>
                  <a:pt x="368423" y="293849"/>
                  <a:pt x="381308" y="282922"/>
                </a:cubicBezTo>
                <a:cubicBezTo>
                  <a:pt x="394192" y="271994"/>
                  <a:pt x="409070" y="256765"/>
                  <a:pt x="425941" y="237234"/>
                </a:cubicBezTo>
                <a:cubicBezTo>
                  <a:pt x="442813" y="217702"/>
                  <a:pt x="454790" y="199246"/>
                  <a:pt x="461874" y="181866"/>
                </a:cubicBezTo>
                <a:lnTo>
                  <a:pt x="438450" y="188577"/>
                </a:lnTo>
                <a:cubicBezTo>
                  <a:pt x="430878" y="189509"/>
                  <a:pt x="423565" y="187530"/>
                  <a:pt x="416509" y="182640"/>
                </a:cubicBezTo>
                <a:cubicBezTo>
                  <a:pt x="405353" y="172445"/>
                  <a:pt x="406396" y="167056"/>
                  <a:pt x="419639" y="166475"/>
                </a:cubicBezTo>
                <a:cubicBezTo>
                  <a:pt x="432882" y="165895"/>
                  <a:pt x="448947" y="163962"/>
                  <a:pt x="467833" y="160678"/>
                </a:cubicBezTo>
                <a:cubicBezTo>
                  <a:pt x="470342" y="152999"/>
                  <a:pt x="471944" y="146377"/>
                  <a:pt x="472638" y="140811"/>
                </a:cubicBezTo>
                <a:lnTo>
                  <a:pt x="472000" y="127379"/>
                </a:lnTo>
                <a:lnTo>
                  <a:pt x="469871" y="127700"/>
                </a:lnTo>
                <a:cubicBezTo>
                  <a:pt x="454660" y="129868"/>
                  <a:pt x="435847" y="132450"/>
                  <a:pt x="413433" y="135447"/>
                </a:cubicBezTo>
                <a:cubicBezTo>
                  <a:pt x="414337" y="140624"/>
                  <a:pt x="412290" y="149654"/>
                  <a:pt x="407292" y="162539"/>
                </a:cubicBezTo>
                <a:cubicBezTo>
                  <a:pt x="402294" y="175424"/>
                  <a:pt x="394920" y="181336"/>
                  <a:pt x="385169" y="180274"/>
                </a:cubicBezTo>
                <a:cubicBezTo>
                  <a:pt x="377812" y="168114"/>
                  <a:pt x="376837" y="157151"/>
                  <a:pt x="382243" y="147385"/>
                </a:cubicBezTo>
                <a:cubicBezTo>
                  <a:pt x="387650" y="137619"/>
                  <a:pt x="390797" y="127854"/>
                  <a:pt x="391686" y="118088"/>
                </a:cubicBezTo>
                <a:cubicBezTo>
                  <a:pt x="392862" y="107419"/>
                  <a:pt x="396264" y="102905"/>
                  <a:pt x="401893" y="104547"/>
                </a:cubicBezTo>
                <a:cubicBezTo>
                  <a:pt x="407521" y="106189"/>
                  <a:pt x="411175" y="111226"/>
                  <a:pt x="412852" y="119658"/>
                </a:cubicBezTo>
                <a:cubicBezTo>
                  <a:pt x="417327" y="119658"/>
                  <a:pt x="428523" y="118092"/>
                  <a:pt x="446441" y="114958"/>
                </a:cubicBezTo>
                <a:cubicBezTo>
                  <a:pt x="464359" y="111825"/>
                  <a:pt x="484417" y="108269"/>
                  <a:pt x="506616" y="104289"/>
                </a:cubicBezTo>
                <a:cubicBezTo>
                  <a:pt x="528815" y="100310"/>
                  <a:pt x="545514" y="96976"/>
                  <a:pt x="556713" y="94287"/>
                </a:cubicBezTo>
                <a:cubicBezTo>
                  <a:pt x="567913" y="91598"/>
                  <a:pt x="578227" y="88400"/>
                  <a:pt x="587656" y="84693"/>
                </a:cubicBezTo>
                <a:cubicBezTo>
                  <a:pt x="590013" y="83766"/>
                  <a:pt x="592569" y="83341"/>
                  <a:pt x="595324" y="83415"/>
                </a:cubicBezTo>
                <a:close/>
                <a:moveTo>
                  <a:pt x="429878" y="63906"/>
                </a:moveTo>
                <a:cubicBezTo>
                  <a:pt x="435004" y="64406"/>
                  <a:pt x="443411" y="67481"/>
                  <a:pt x="455099" y="73131"/>
                </a:cubicBezTo>
                <a:cubicBezTo>
                  <a:pt x="467819" y="81176"/>
                  <a:pt x="471644" y="91637"/>
                  <a:pt x="466574" y="104515"/>
                </a:cubicBezTo>
                <a:cubicBezTo>
                  <a:pt x="461505" y="117392"/>
                  <a:pt x="451277" y="113965"/>
                  <a:pt x="435890" y="94233"/>
                </a:cubicBezTo>
                <a:cubicBezTo>
                  <a:pt x="431057" y="87464"/>
                  <a:pt x="427207" y="79430"/>
                  <a:pt x="424339" y="70131"/>
                </a:cubicBezTo>
                <a:cubicBezTo>
                  <a:pt x="422905" y="65481"/>
                  <a:pt x="424751" y="63406"/>
                  <a:pt x="429878" y="63906"/>
                </a:cubicBezTo>
                <a:close/>
                <a:moveTo>
                  <a:pt x="1241705" y="61752"/>
                </a:moveTo>
                <a:lnTo>
                  <a:pt x="1224583" y="64441"/>
                </a:lnTo>
                <a:lnTo>
                  <a:pt x="1214194" y="66377"/>
                </a:lnTo>
                <a:cubicBezTo>
                  <a:pt x="1217678" y="85019"/>
                  <a:pt x="1220668" y="103217"/>
                  <a:pt x="1223164" y="120970"/>
                </a:cubicBezTo>
                <a:lnTo>
                  <a:pt x="1245083" y="117636"/>
                </a:lnTo>
                <a:lnTo>
                  <a:pt x="1245083" y="99546"/>
                </a:lnTo>
                <a:cubicBezTo>
                  <a:pt x="1235460" y="99546"/>
                  <a:pt x="1228107" y="97922"/>
                  <a:pt x="1223024" y="94674"/>
                </a:cubicBezTo>
                <a:cubicBezTo>
                  <a:pt x="1217940" y="91426"/>
                  <a:pt x="1218582" y="88723"/>
                  <a:pt x="1224949" y="86565"/>
                </a:cubicBezTo>
                <a:cubicBezTo>
                  <a:pt x="1231316" y="84406"/>
                  <a:pt x="1238027" y="82280"/>
                  <a:pt x="1245083" y="80187"/>
                </a:cubicBezTo>
                <a:cubicBezTo>
                  <a:pt x="1244222" y="70479"/>
                  <a:pt x="1243096" y="64334"/>
                  <a:pt x="1241705" y="61752"/>
                </a:cubicBezTo>
                <a:close/>
                <a:moveTo>
                  <a:pt x="483065" y="55423"/>
                </a:moveTo>
                <a:cubicBezTo>
                  <a:pt x="485798" y="55366"/>
                  <a:pt x="489350" y="55952"/>
                  <a:pt x="493721" y="57182"/>
                </a:cubicBezTo>
                <a:cubicBezTo>
                  <a:pt x="502461" y="59641"/>
                  <a:pt x="508814" y="64190"/>
                  <a:pt x="512779" y="70830"/>
                </a:cubicBezTo>
                <a:cubicBezTo>
                  <a:pt x="516744" y="77469"/>
                  <a:pt x="516335" y="85037"/>
                  <a:pt x="511553" y="93534"/>
                </a:cubicBezTo>
                <a:cubicBezTo>
                  <a:pt x="506770" y="102031"/>
                  <a:pt x="497582" y="97969"/>
                  <a:pt x="483987" y="81348"/>
                </a:cubicBezTo>
                <a:cubicBezTo>
                  <a:pt x="477348" y="68155"/>
                  <a:pt x="475125" y="60214"/>
                  <a:pt x="477319" y="57526"/>
                </a:cubicBezTo>
                <a:cubicBezTo>
                  <a:pt x="478416" y="56181"/>
                  <a:pt x="480331" y="55480"/>
                  <a:pt x="483065" y="55423"/>
                </a:cubicBezTo>
                <a:close/>
                <a:moveTo>
                  <a:pt x="1302749" y="48268"/>
                </a:moveTo>
                <a:cubicBezTo>
                  <a:pt x="1301095" y="47987"/>
                  <a:pt x="1298830" y="48165"/>
                  <a:pt x="1295954" y="48803"/>
                </a:cubicBezTo>
                <a:cubicBezTo>
                  <a:pt x="1290204" y="50080"/>
                  <a:pt x="1279148" y="52309"/>
                  <a:pt x="1262786" y="55493"/>
                </a:cubicBezTo>
                <a:cubicBezTo>
                  <a:pt x="1269095" y="57171"/>
                  <a:pt x="1271780" y="60128"/>
                  <a:pt x="1270841" y="64366"/>
                </a:cubicBezTo>
                <a:cubicBezTo>
                  <a:pt x="1269902" y="68604"/>
                  <a:pt x="1269016" y="71726"/>
                  <a:pt x="1268185" y="73734"/>
                </a:cubicBezTo>
                <a:cubicBezTo>
                  <a:pt x="1272200" y="70134"/>
                  <a:pt x="1278381" y="69769"/>
                  <a:pt x="1286727" y="72637"/>
                </a:cubicBezTo>
                <a:cubicBezTo>
                  <a:pt x="1295073" y="75505"/>
                  <a:pt x="1297084" y="79301"/>
                  <a:pt x="1292760" y="84026"/>
                </a:cubicBezTo>
                <a:cubicBezTo>
                  <a:pt x="1288437" y="88752"/>
                  <a:pt x="1279800" y="92734"/>
                  <a:pt x="1266851" y="95975"/>
                </a:cubicBezTo>
                <a:lnTo>
                  <a:pt x="1266851" y="112882"/>
                </a:lnTo>
                <a:cubicBezTo>
                  <a:pt x="1279972" y="110201"/>
                  <a:pt x="1289186" y="108860"/>
                  <a:pt x="1294492" y="108860"/>
                </a:cubicBezTo>
                <a:cubicBezTo>
                  <a:pt x="1301146" y="88927"/>
                  <a:pt x="1304924" y="74816"/>
                  <a:pt x="1305828" y="66528"/>
                </a:cubicBezTo>
                <a:cubicBezTo>
                  <a:pt x="1306731" y="58239"/>
                  <a:pt x="1306749" y="52894"/>
                  <a:pt x="1305881" y="50492"/>
                </a:cubicBezTo>
                <a:cubicBezTo>
                  <a:pt x="1305448" y="49291"/>
                  <a:pt x="1304403" y="48550"/>
                  <a:pt x="1302749" y="48268"/>
                </a:cubicBezTo>
                <a:close/>
                <a:moveTo>
                  <a:pt x="547346" y="38465"/>
                </a:moveTo>
                <a:cubicBezTo>
                  <a:pt x="552150" y="38825"/>
                  <a:pt x="559209" y="40930"/>
                  <a:pt x="568523" y="44781"/>
                </a:cubicBezTo>
                <a:cubicBezTo>
                  <a:pt x="581214" y="52080"/>
                  <a:pt x="584512" y="57329"/>
                  <a:pt x="578417" y="60526"/>
                </a:cubicBezTo>
                <a:cubicBezTo>
                  <a:pt x="572323" y="63724"/>
                  <a:pt x="566809" y="67345"/>
                  <a:pt x="561876" y="71389"/>
                </a:cubicBezTo>
                <a:cubicBezTo>
                  <a:pt x="556943" y="75433"/>
                  <a:pt x="552903" y="78803"/>
                  <a:pt x="549755" y="81499"/>
                </a:cubicBezTo>
                <a:cubicBezTo>
                  <a:pt x="546607" y="84195"/>
                  <a:pt x="543563" y="86593"/>
                  <a:pt x="540624" y="88694"/>
                </a:cubicBezTo>
                <a:cubicBezTo>
                  <a:pt x="537684" y="90795"/>
                  <a:pt x="533841" y="93351"/>
                  <a:pt x="529094" y="96363"/>
                </a:cubicBezTo>
                <a:cubicBezTo>
                  <a:pt x="524348" y="99374"/>
                  <a:pt x="520504" y="100328"/>
                  <a:pt x="517565" y="99223"/>
                </a:cubicBezTo>
                <a:cubicBezTo>
                  <a:pt x="514625" y="98119"/>
                  <a:pt x="515457" y="94556"/>
                  <a:pt x="520060" y="88533"/>
                </a:cubicBezTo>
                <a:cubicBezTo>
                  <a:pt x="524663" y="82510"/>
                  <a:pt x="528729" y="75978"/>
                  <a:pt x="532256" y="68937"/>
                </a:cubicBezTo>
                <a:cubicBezTo>
                  <a:pt x="535784" y="61896"/>
                  <a:pt x="537759" y="57314"/>
                  <a:pt x="538182" y="55192"/>
                </a:cubicBezTo>
                <a:cubicBezTo>
                  <a:pt x="538605" y="53069"/>
                  <a:pt x="539111" y="48879"/>
                  <a:pt x="539699" y="42619"/>
                </a:cubicBezTo>
                <a:cubicBezTo>
                  <a:pt x="539993" y="39489"/>
                  <a:pt x="542542" y="38105"/>
                  <a:pt x="547346" y="38465"/>
                </a:cubicBezTo>
                <a:close/>
                <a:moveTo>
                  <a:pt x="197678" y="34832"/>
                </a:moveTo>
                <a:cubicBezTo>
                  <a:pt x="207953" y="33764"/>
                  <a:pt x="218328" y="35990"/>
                  <a:pt x="228804" y="41511"/>
                </a:cubicBezTo>
                <a:cubicBezTo>
                  <a:pt x="239279" y="47032"/>
                  <a:pt x="242595" y="56059"/>
                  <a:pt x="238752" y="68593"/>
                </a:cubicBezTo>
                <a:cubicBezTo>
                  <a:pt x="234909" y="81126"/>
                  <a:pt x="225652" y="81786"/>
                  <a:pt x="210982" y="70572"/>
                </a:cubicBezTo>
                <a:lnTo>
                  <a:pt x="188784" y="47018"/>
                </a:lnTo>
                <a:cubicBezTo>
                  <a:pt x="184438" y="39963"/>
                  <a:pt x="187403" y="35901"/>
                  <a:pt x="197678" y="34832"/>
                </a:cubicBezTo>
                <a:close/>
                <a:moveTo>
                  <a:pt x="1113831" y="32670"/>
                </a:moveTo>
                <a:cubicBezTo>
                  <a:pt x="1116789" y="32412"/>
                  <a:pt x="1120674" y="32628"/>
                  <a:pt x="1125485" y="33316"/>
                </a:cubicBezTo>
                <a:cubicBezTo>
                  <a:pt x="1143167" y="35280"/>
                  <a:pt x="1154273" y="39317"/>
                  <a:pt x="1158805" y="45426"/>
                </a:cubicBezTo>
                <a:cubicBezTo>
                  <a:pt x="1163336" y="51535"/>
                  <a:pt x="1164469" y="59383"/>
                  <a:pt x="1162203" y="68969"/>
                </a:cubicBezTo>
                <a:cubicBezTo>
                  <a:pt x="1159938" y="78556"/>
                  <a:pt x="1153639" y="80513"/>
                  <a:pt x="1143306" y="74841"/>
                </a:cubicBezTo>
                <a:cubicBezTo>
                  <a:pt x="1132974" y="69170"/>
                  <a:pt x="1122610" y="60143"/>
                  <a:pt x="1112213" y="47760"/>
                </a:cubicBezTo>
                <a:cubicBezTo>
                  <a:pt x="1104416" y="38473"/>
                  <a:pt x="1104955" y="33443"/>
                  <a:pt x="1113831" y="32670"/>
                </a:cubicBezTo>
                <a:close/>
                <a:moveTo>
                  <a:pt x="2001018" y="29352"/>
                </a:moveTo>
                <a:cubicBezTo>
                  <a:pt x="2003225" y="29003"/>
                  <a:pt x="2006163" y="29238"/>
                  <a:pt x="2009835" y="30057"/>
                </a:cubicBezTo>
                <a:cubicBezTo>
                  <a:pt x="2024519" y="33334"/>
                  <a:pt x="2036020" y="38163"/>
                  <a:pt x="2044337" y="44544"/>
                </a:cubicBezTo>
                <a:cubicBezTo>
                  <a:pt x="2052655" y="50926"/>
                  <a:pt x="2055964" y="60111"/>
                  <a:pt x="2054264" y="72099"/>
                </a:cubicBezTo>
                <a:cubicBezTo>
                  <a:pt x="2052565" y="84087"/>
                  <a:pt x="2045524" y="85607"/>
                  <a:pt x="2033141" y="76659"/>
                </a:cubicBezTo>
                <a:cubicBezTo>
                  <a:pt x="2020758" y="67711"/>
                  <a:pt x="2010021" y="58246"/>
                  <a:pt x="2000929" y="48266"/>
                </a:cubicBezTo>
                <a:cubicBezTo>
                  <a:pt x="1994369" y="36704"/>
                  <a:pt x="1994398" y="30399"/>
                  <a:pt x="2001018" y="29352"/>
                </a:cubicBezTo>
                <a:close/>
                <a:moveTo>
                  <a:pt x="1505508" y="26268"/>
                </a:moveTo>
                <a:cubicBezTo>
                  <a:pt x="1506811" y="26071"/>
                  <a:pt x="1508406" y="26216"/>
                  <a:pt x="1510294" y="26701"/>
                </a:cubicBezTo>
                <a:cubicBezTo>
                  <a:pt x="1517844" y="28645"/>
                  <a:pt x="1525297" y="33018"/>
                  <a:pt x="1532654" y="39823"/>
                </a:cubicBezTo>
                <a:cubicBezTo>
                  <a:pt x="1540010" y="46627"/>
                  <a:pt x="1541498" y="52195"/>
                  <a:pt x="1537117" y="56525"/>
                </a:cubicBezTo>
                <a:cubicBezTo>
                  <a:pt x="1532736" y="60856"/>
                  <a:pt x="1528538" y="65689"/>
                  <a:pt x="1524523" y="71023"/>
                </a:cubicBezTo>
                <a:cubicBezTo>
                  <a:pt x="1520508" y="76358"/>
                  <a:pt x="1514299" y="83119"/>
                  <a:pt x="1505895" y="91308"/>
                </a:cubicBezTo>
                <a:cubicBezTo>
                  <a:pt x="1511574" y="91308"/>
                  <a:pt x="1518181" y="90049"/>
                  <a:pt x="1525717" y="87533"/>
                </a:cubicBezTo>
                <a:cubicBezTo>
                  <a:pt x="1533253" y="85016"/>
                  <a:pt x="1539254" y="81861"/>
                  <a:pt x="1543721" y="78068"/>
                </a:cubicBezTo>
                <a:cubicBezTo>
                  <a:pt x="1548188" y="74275"/>
                  <a:pt x="1553913" y="73343"/>
                  <a:pt x="1560897" y="75272"/>
                </a:cubicBezTo>
                <a:cubicBezTo>
                  <a:pt x="1567881" y="77200"/>
                  <a:pt x="1574180" y="80456"/>
                  <a:pt x="1579794" y="85037"/>
                </a:cubicBezTo>
                <a:cubicBezTo>
                  <a:pt x="1585408" y="89619"/>
                  <a:pt x="1586290" y="93613"/>
                  <a:pt x="1582440" y="97019"/>
                </a:cubicBezTo>
                <a:cubicBezTo>
                  <a:pt x="1578589" y="100424"/>
                  <a:pt x="1573584" y="109606"/>
                  <a:pt x="1567425" y="124563"/>
                </a:cubicBezTo>
                <a:cubicBezTo>
                  <a:pt x="1561266" y="139519"/>
                  <a:pt x="1553372" y="155480"/>
                  <a:pt x="1543743" y="172445"/>
                </a:cubicBezTo>
                <a:cubicBezTo>
                  <a:pt x="1534113" y="189409"/>
                  <a:pt x="1524035" y="203617"/>
                  <a:pt x="1513510" y="215067"/>
                </a:cubicBezTo>
                <a:cubicBezTo>
                  <a:pt x="1502984" y="226518"/>
                  <a:pt x="1492914" y="235674"/>
                  <a:pt x="1483299" y="242536"/>
                </a:cubicBezTo>
                <a:cubicBezTo>
                  <a:pt x="1473683" y="249398"/>
                  <a:pt x="1463925" y="254951"/>
                  <a:pt x="1454023" y="259196"/>
                </a:cubicBezTo>
                <a:cubicBezTo>
                  <a:pt x="1444121" y="263440"/>
                  <a:pt x="1436639" y="265563"/>
                  <a:pt x="1431577" y="265563"/>
                </a:cubicBezTo>
                <a:cubicBezTo>
                  <a:pt x="1425224" y="265563"/>
                  <a:pt x="1427637" y="260970"/>
                  <a:pt x="1438815" y="251785"/>
                </a:cubicBezTo>
                <a:cubicBezTo>
                  <a:pt x="1449993" y="242600"/>
                  <a:pt x="1462434" y="231594"/>
                  <a:pt x="1476136" y="218767"/>
                </a:cubicBezTo>
                <a:cubicBezTo>
                  <a:pt x="1482987" y="212353"/>
                  <a:pt x="1489522" y="205308"/>
                  <a:pt x="1495742" y="197630"/>
                </a:cubicBezTo>
                <a:lnTo>
                  <a:pt x="1512829" y="173585"/>
                </a:lnTo>
                <a:lnTo>
                  <a:pt x="1509407" y="174655"/>
                </a:lnTo>
                <a:cubicBezTo>
                  <a:pt x="1506435" y="174741"/>
                  <a:pt x="1502891" y="173319"/>
                  <a:pt x="1498775" y="170390"/>
                </a:cubicBezTo>
                <a:cubicBezTo>
                  <a:pt x="1490544" y="164532"/>
                  <a:pt x="1484249" y="159424"/>
                  <a:pt x="1479889" y="155064"/>
                </a:cubicBezTo>
                <a:cubicBezTo>
                  <a:pt x="1474899" y="150074"/>
                  <a:pt x="1471884" y="144944"/>
                  <a:pt x="1470844" y="139674"/>
                </a:cubicBezTo>
                <a:cubicBezTo>
                  <a:pt x="1469804" y="134404"/>
                  <a:pt x="1476340" y="133210"/>
                  <a:pt x="1490451" y="136092"/>
                </a:cubicBezTo>
                <a:cubicBezTo>
                  <a:pt x="1504561" y="138975"/>
                  <a:pt x="1513363" y="143775"/>
                  <a:pt x="1516855" y="150493"/>
                </a:cubicBezTo>
                <a:lnTo>
                  <a:pt x="1516642" y="167142"/>
                </a:lnTo>
                <a:lnTo>
                  <a:pt x="1527357" y="148442"/>
                </a:lnTo>
                <a:cubicBezTo>
                  <a:pt x="1531035" y="141209"/>
                  <a:pt x="1533758" y="134830"/>
                  <a:pt x="1535526" y="129306"/>
                </a:cubicBezTo>
                <a:cubicBezTo>
                  <a:pt x="1539060" y="118256"/>
                  <a:pt x="1541050" y="110757"/>
                  <a:pt x="1541495" y="106806"/>
                </a:cubicBezTo>
                <a:cubicBezTo>
                  <a:pt x="1541939" y="102855"/>
                  <a:pt x="1539706" y="101970"/>
                  <a:pt x="1534794" y="104149"/>
                </a:cubicBezTo>
                <a:cubicBezTo>
                  <a:pt x="1529883" y="106329"/>
                  <a:pt x="1524591" y="108129"/>
                  <a:pt x="1518920" y="109548"/>
                </a:cubicBezTo>
                <a:cubicBezTo>
                  <a:pt x="1513248" y="110968"/>
                  <a:pt x="1506906" y="108982"/>
                  <a:pt x="1499894" y="103590"/>
                </a:cubicBezTo>
                <a:cubicBezTo>
                  <a:pt x="1484034" y="124627"/>
                  <a:pt x="1468216" y="138885"/>
                  <a:pt x="1452442" y="146363"/>
                </a:cubicBezTo>
                <a:cubicBezTo>
                  <a:pt x="1436668" y="153842"/>
                  <a:pt x="1434700" y="151071"/>
                  <a:pt x="1446537" y="138050"/>
                </a:cubicBezTo>
                <a:cubicBezTo>
                  <a:pt x="1458375" y="125029"/>
                  <a:pt x="1470973" y="107218"/>
                  <a:pt x="1484331" y="84618"/>
                </a:cubicBezTo>
                <a:cubicBezTo>
                  <a:pt x="1497689" y="62018"/>
                  <a:pt x="1503468" y="46229"/>
                  <a:pt x="1501668" y="37252"/>
                </a:cubicBezTo>
                <a:cubicBezTo>
                  <a:pt x="1500319" y="30520"/>
                  <a:pt x="1501598" y="26858"/>
                  <a:pt x="1505508" y="26268"/>
                </a:cubicBezTo>
                <a:close/>
                <a:moveTo>
                  <a:pt x="1309718" y="23924"/>
                </a:moveTo>
                <a:cubicBezTo>
                  <a:pt x="1313484" y="23940"/>
                  <a:pt x="1317895" y="24898"/>
                  <a:pt x="1322950" y="26798"/>
                </a:cubicBezTo>
                <a:cubicBezTo>
                  <a:pt x="1333060" y="30598"/>
                  <a:pt x="1341535" y="35664"/>
                  <a:pt x="1348375" y="41995"/>
                </a:cubicBezTo>
                <a:cubicBezTo>
                  <a:pt x="1355215" y="48326"/>
                  <a:pt x="1355140" y="54503"/>
                  <a:pt x="1348149" y="60526"/>
                </a:cubicBezTo>
                <a:cubicBezTo>
                  <a:pt x="1341158" y="66549"/>
                  <a:pt x="1331830" y="82657"/>
                  <a:pt x="1320164" y="108849"/>
                </a:cubicBezTo>
                <a:cubicBezTo>
                  <a:pt x="1308499" y="135042"/>
                  <a:pt x="1299590" y="140939"/>
                  <a:pt x="1293438" y="126542"/>
                </a:cubicBezTo>
                <a:cubicBezTo>
                  <a:pt x="1287214" y="127373"/>
                  <a:pt x="1278352" y="128564"/>
                  <a:pt x="1266851" y="130112"/>
                </a:cubicBezTo>
                <a:lnTo>
                  <a:pt x="1266851" y="153365"/>
                </a:lnTo>
                <a:cubicBezTo>
                  <a:pt x="1281363" y="150769"/>
                  <a:pt x="1295678" y="147421"/>
                  <a:pt x="1309796" y="143320"/>
                </a:cubicBezTo>
                <a:cubicBezTo>
                  <a:pt x="1323914" y="139218"/>
                  <a:pt x="1335358" y="140097"/>
                  <a:pt x="1344127" y="145955"/>
                </a:cubicBezTo>
                <a:cubicBezTo>
                  <a:pt x="1352896" y="151813"/>
                  <a:pt x="1355545" y="156774"/>
                  <a:pt x="1352075" y="160840"/>
                </a:cubicBezTo>
                <a:cubicBezTo>
                  <a:pt x="1348605" y="164905"/>
                  <a:pt x="1337928" y="167397"/>
                  <a:pt x="1320046" y="168315"/>
                </a:cubicBezTo>
                <a:cubicBezTo>
                  <a:pt x="1302164" y="169232"/>
                  <a:pt x="1284611" y="170925"/>
                  <a:pt x="1267389" y="173391"/>
                </a:cubicBezTo>
                <a:lnTo>
                  <a:pt x="1266851" y="174510"/>
                </a:lnTo>
                <a:cubicBezTo>
                  <a:pt x="1289394" y="194299"/>
                  <a:pt x="1309319" y="209295"/>
                  <a:pt x="1326628" y="219498"/>
                </a:cubicBezTo>
                <a:cubicBezTo>
                  <a:pt x="1343937" y="229701"/>
                  <a:pt x="1360120" y="237434"/>
                  <a:pt x="1375177" y="242697"/>
                </a:cubicBezTo>
                <a:cubicBezTo>
                  <a:pt x="1390234" y="247960"/>
                  <a:pt x="1391303" y="252187"/>
                  <a:pt x="1378382" y="255378"/>
                </a:cubicBezTo>
                <a:cubicBezTo>
                  <a:pt x="1365461" y="258568"/>
                  <a:pt x="1352103" y="260164"/>
                  <a:pt x="1338308" y="260164"/>
                </a:cubicBezTo>
                <a:cubicBezTo>
                  <a:pt x="1324269" y="260164"/>
                  <a:pt x="1313643" y="255353"/>
                  <a:pt x="1306430" y="245730"/>
                </a:cubicBezTo>
                <a:cubicBezTo>
                  <a:pt x="1299217" y="236108"/>
                  <a:pt x="1286024" y="217523"/>
                  <a:pt x="1266851" y="189975"/>
                </a:cubicBezTo>
                <a:lnTo>
                  <a:pt x="1266851" y="270876"/>
                </a:lnTo>
                <a:cubicBezTo>
                  <a:pt x="1266851" y="286664"/>
                  <a:pt x="1264313" y="299624"/>
                  <a:pt x="1259236" y="309756"/>
                </a:cubicBezTo>
                <a:cubicBezTo>
                  <a:pt x="1254160" y="319887"/>
                  <a:pt x="1248732" y="317779"/>
                  <a:pt x="1242953" y="303432"/>
                </a:cubicBezTo>
                <a:cubicBezTo>
                  <a:pt x="1237174" y="289084"/>
                  <a:pt x="1236084" y="275967"/>
                  <a:pt x="1239683" y="264079"/>
                </a:cubicBezTo>
                <a:cubicBezTo>
                  <a:pt x="1243283" y="252190"/>
                  <a:pt x="1245083" y="226141"/>
                  <a:pt x="1245083" y="185932"/>
                </a:cubicBezTo>
                <a:cubicBezTo>
                  <a:pt x="1234643" y="206553"/>
                  <a:pt x="1222067" y="223761"/>
                  <a:pt x="1207353" y="237556"/>
                </a:cubicBezTo>
                <a:cubicBezTo>
                  <a:pt x="1192640" y="251352"/>
                  <a:pt x="1176805" y="261716"/>
                  <a:pt x="1159848" y="268649"/>
                </a:cubicBezTo>
                <a:cubicBezTo>
                  <a:pt x="1142891" y="275583"/>
                  <a:pt x="1141718" y="272274"/>
                  <a:pt x="1156331" y="258722"/>
                </a:cubicBezTo>
                <a:cubicBezTo>
                  <a:pt x="1170944" y="245171"/>
                  <a:pt x="1184287" y="231462"/>
                  <a:pt x="1196362" y="217595"/>
                </a:cubicBezTo>
                <a:cubicBezTo>
                  <a:pt x="1208436" y="203728"/>
                  <a:pt x="1218381" y="191374"/>
                  <a:pt x="1226196" y="180532"/>
                </a:cubicBezTo>
                <a:cubicBezTo>
                  <a:pt x="1209734" y="184978"/>
                  <a:pt x="1198577" y="188111"/>
                  <a:pt x="1192726" y="189932"/>
                </a:cubicBezTo>
                <a:cubicBezTo>
                  <a:pt x="1186876" y="191754"/>
                  <a:pt x="1178842" y="189230"/>
                  <a:pt x="1168624" y="182361"/>
                </a:cubicBezTo>
                <a:cubicBezTo>
                  <a:pt x="1158407" y="175492"/>
                  <a:pt x="1160870" y="171204"/>
                  <a:pt x="1176013" y="169498"/>
                </a:cubicBezTo>
                <a:cubicBezTo>
                  <a:pt x="1191156" y="167791"/>
                  <a:pt x="1214179" y="164013"/>
                  <a:pt x="1245083" y="158162"/>
                </a:cubicBezTo>
                <a:lnTo>
                  <a:pt x="1245083" y="133274"/>
                </a:lnTo>
                <a:cubicBezTo>
                  <a:pt x="1239332" y="135038"/>
                  <a:pt x="1232298" y="136666"/>
                  <a:pt x="1223981" y="138157"/>
                </a:cubicBezTo>
                <a:cubicBezTo>
                  <a:pt x="1217284" y="152010"/>
                  <a:pt x="1211491" y="152569"/>
                  <a:pt x="1206601" y="139835"/>
                </a:cubicBezTo>
                <a:cubicBezTo>
                  <a:pt x="1201711" y="127101"/>
                  <a:pt x="1197269" y="112746"/>
                  <a:pt x="1193275" y="96771"/>
                </a:cubicBezTo>
                <a:cubicBezTo>
                  <a:pt x="1189281" y="80796"/>
                  <a:pt x="1184993" y="68693"/>
                  <a:pt x="1180412" y="60462"/>
                </a:cubicBezTo>
                <a:cubicBezTo>
                  <a:pt x="1175830" y="52231"/>
                  <a:pt x="1177619" y="48115"/>
                  <a:pt x="1185779" y="48115"/>
                </a:cubicBezTo>
                <a:cubicBezTo>
                  <a:pt x="1191429" y="48115"/>
                  <a:pt x="1196874" y="48334"/>
                  <a:pt x="1202116" y="48771"/>
                </a:cubicBezTo>
                <a:cubicBezTo>
                  <a:pt x="1207357" y="49208"/>
                  <a:pt x="1222482" y="47276"/>
                  <a:pt x="1247492" y="42974"/>
                </a:cubicBezTo>
                <a:cubicBezTo>
                  <a:pt x="1277778" y="35861"/>
                  <a:pt x="1295399" y="30437"/>
                  <a:pt x="1300353" y="26701"/>
                </a:cubicBezTo>
                <a:cubicBezTo>
                  <a:pt x="1302830" y="24834"/>
                  <a:pt x="1305952" y="23908"/>
                  <a:pt x="1309718" y="23924"/>
                </a:cubicBezTo>
                <a:close/>
                <a:moveTo>
                  <a:pt x="509402" y="7525"/>
                </a:moveTo>
                <a:cubicBezTo>
                  <a:pt x="513080" y="5775"/>
                  <a:pt x="521530" y="8744"/>
                  <a:pt x="534751" y="16430"/>
                </a:cubicBezTo>
                <a:cubicBezTo>
                  <a:pt x="547457" y="27257"/>
                  <a:pt x="549196" y="34072"/>
                  <a:pt x="539968" y="36876"/>
                </a:cubicBezTo>
                <a:cubicBezTo>
                  <a:pt x="530740" y="39679"/>
                  <a:pt x="522376" y="42253"/>
                  <a:pt x="514876" y="44598"/>
                </a:cubicBezTo>
                <a:cubicBezTo>
                  <a:pt x="507376" y="46943"/>
                  <a:pt x="500579" y="49036"/>
                  <a:pt x="494484" y="50879"/>
                </a:cubicBezTo>
                <a:cubicBezTo>
                  <a:pt x="488390" y="52722"/>
                  <a:pt x="480682" y="55210"/>
                  <a:pt x="471361" y="58343"/>
                </a:cubicBezTo>
                <a:cubicBezTo>
                  <a:pt x="462039" y="61476"/>
                  <a:pt x="453403" y="63502"/>
                  <a:pt x="445451" y="64420"/>
                </a:cubicBezTo>
                <a:cubicBezTo>
                  <a:pt x="437500" y="65338"/>
                  <a:pt x="437862" y="62720"/>
                  <a:pt x="446538" y="56568"/>
                </a:cubicBezTo>
                <a:cubicBezTo>
                  <a:pt x="455213" y="50417"/>
                  <a:pt x="466704" y="42784"/>
                  <a:pt x="481008" y="33671"/>
                </a:cubicBezTo>
                <a:cubicBezTo>
                  <a:pt x="495312" y="24558"/>
                  <a:pt x="502701" y="18359"/>
                  <a:pt x="503174" y="15075"/>
                </a:cubicBezTo>
                <a:cubicBezTo>
                  <a:pt x="503648" y="11791"/>
                  <a:pt x="505723" y="9274"/>
                  <a:pt x="509402" y="7525"/>
                </a:cubicBezTo>
                <a:close/>
                <a:moveTo>
                  <a:pt x="899281" y="4629"/>
                </a:moveTo>
                <a:cubicBezTo>
                  <a:pt x="901967" y="4276"/>
                  <a:pt x="905453" y="5188"/>
                  <a:pt x="909741" y="7364"/>
                </a:cubicBezTo>
                <a:cubicBezTo>
                  <a:pt x="918316" y="11716"/>
                  <a:pt x="925501" y="17212"/>
                  <a:pt x="931294" y="23851"/>
                </a:cubicBezTo>
                <a:cubicBezTo>
                  <a:pt x="937088" y="30491"/>
                  <a:pt x="935585" y="34413"/>
                  <a:pt x="926788" y="35617"/>
                </a:cubicBezTo>
                <a:cubicBezTo>
                  <a:pt x="917990" y="36822"/>
                  <a:pt x="908687" y="38984"/>
                  <a:pt x="898878" y="42103"/>
                </a:cubicBezTo>
                <a:cubicBezTo>
                  <a:pt x="889069" y="45222"/>
                  <a:pt x="876228" y="47986"/>
                  <a:pt x="860353" y="50395"/>
                </a:cubicBezTo>
                <a:cubicBezTo>
                  <a:pt x="871151" y="54898"/>
                  <a:pt x="875113" y="59587"/>
                  <a:pt x="872237" y="64463"/>
                </a:cubicBezTo>
                <a:cubicBezTo>
                  <a:pt x="869362" y="69338"/>
                  <a:pt x="866297" y="74228"/>
                  <a:pt x="863042" y="79133"/>
                </a:cubicBezTo>
                <a:cubicBezTo>
                  <a:pt x="880221" y="76537"/>
                  <a:pt x="894583" y="73415"/>
                  <a:pt x="906127" y="69765"/>
                </a:cubicBezTo>
                <a:cubicBezTo>
                  <a:pt x="917671" y="66115"/>
                  <a:pt x="927100" y="67890"/>
                  <a:pt x="934413" y="75089"/>
                </a:cubicBezTo>
                <a:cubicBezTo>
                  <a:pt x="941727" y="82288"/>
                  <a:pt x="939404" y="87038"/>
                  <a:pt x="927444" y="89339"/>
                </a:cubicBezTo>
                <a:cubicBezTo>
                  <a:pt x="915484" y="91641"/>
                  <a:pt x="905959" y="93455"/>
                  <a:pt x="898867" y="94782"/>
                </a:cubicBezTo>
                <a:cubicBezTo>
                  <a:pt x="891776" y="96108"/>
                  <a:pt x="878128" y="98033"/>
                  <a:pt x="857922" y="100557"/>
                </a:cubicBezTo>
                <a:cubicBezTo>
                  <a:pt x="854768" y="110022"/>
                  <a:pt x="850630" y="117729"/>
                  <a:pt x="845511" y="123681"/>
                </a:cubicBezTo>
                <a:lnTo>
                  <a:pt x="887972" y="118346"/>
                </a:lnTo>
                <a:cubicBezTo>
                  <a:pt x="900061" y="116611"/>
                  <a:pt x="916380" y="113919"/>
                  <a:pt x="936930" y="110269"/>
                </a:cubicBezTo>
                <a:cubicBezTo>
                  <a:pt x="957479" y="106619"/>
                  <a:pt x="971518" y="104795"/>
                  <a:pt x="979047" y="104795"/>
                </a:cubicBezTo>
                <a:cubicBezTo>
                  <a:pt x="988540" y="104795"/>
                  <a:pt x="996327" y="108548"/>
                  <a:pt x="1002407" y="116055"/>
                </a:cubicBezTo>
                <a:cubicBezTo>
                  <a:pt x="1008487" y="123562"/>
                  <a:pt x="1004379" y="127861"/>
                  <a:pt x="990082" y="128951"/>
                </a:cubicBezTo>
                <a:cubicBezTo>
                  <a:pt x="975785" y="130041"/>
                  <a:pt x="956949" y="131711"/>
                  <a:pt x="933574" y="133963"/>
                </a:cubicBezTo>
                <a:cubicBezTo>
                  <a:pt x="910200" y="136214"/>
                  <a:pt x="879074" y="139498"/>
                  <a:pt x="840198" y="143814"/>
                </a:cubicBezTo>
                <a:cubicBezTo>
                  <a:pt x="837143" y="151429"/>
                  <a:pt x="833515" y="158183"/>
                  <a:pt x="829314" y="164077"/>
                </a:cubicBezTo>
                <a:cubicBezTo>
                  <a:pt x="831020" y="164263"/>
                  <a:pt x="833074" y="164550"/>
                  <a:pt x="835476" y="164937"/>
                </a:cubicBezTo>
                <a:cubicBezTo>
                  <a:pt x="837878" y="165325"/>
                  <a:pt x="848748" y="164224"/>
                  <a:pt x="868086" y="161636"/>
                </a:cubicBezTo>
                <a:cubicBezTo>
                  <a:pt x="887424" y="159047"/>
                  <a:pt x="899111" y="155896"/>
                  <a:pt x="903148" y="152182"/>
                </a:cubicBezTo>
                <a:cubicBezTo>
                  <a:pt x="907185" y="148468"/>
                  <a:pt x="916359" y="149877"/>
                  <a:pt x="930670" y="156409"/>
                </a:cubicBezTo>
                <a:cubicBezTo>
                  <a:pt x="944982" y="162941"/>
                  <a:pt x="950112" y="169240"/>
                  <a:pt x="946061" y="175305"/>
                </a:cubicBezTo>
                <a:cubicBezTo>
                  <a:pt x="942010" y="181371"/>
                  <a:pt x="941110" y="194607"/>
                  <a:pt x="943361" y="215013"/>
                </a:cubicBezTo>
                <a:cubicBezTo>
                  <a:pt x="945613" y="235420"/>
                  <a:pt x="946739" y="250893"/>
                  <a:pt x="946739" y="261433"/>
                </a:cubicBezTo>
                <a:cubicBezTo>
                  <a:pt x="946739" y="271643"/>
                  <a:pt x="945545" y="281050"/>
                  <a:pt x="943157" y="289654"/>
                </a:cubicBezTo>
                <a:cubicBezTo>
                  <a:pt x="940769" y="298258"/>
                  <a:pt x="936539" y="305619"/>
                  <a:pt x="930466" y="311735"/>
                </a:cubicBezTo>
                <a:cubicBezTo>
                  <a:pt x="924393" y="317851"/>
                  <a:pt x="919381" y="317266"/>
                  <a:pt x="915430" y="309982"/>
                </a:cubicBezTo>
                <a:cubicBezTo>
                  <a:pt x="911479" y="302697"/>
                  <a:pt x="907066" y="294186"/>
                  <a:pt x="902191" y="284449"/>
                </a:cubicBezTo>
                <a:cubicBezTo>
                  <a:pt x="884480" y="284449"/>
                  <a:pt x="863063" y="286119"/>
                  <a:pt x="837939" y="289461"/>
                </a:cubicBezTo>
                <a:cubicBezTo>
                  <a:pt x="832074" y="307716"/>
                  <a:pt x="825768" y="311315"/>
                  <a:pt x="819021" y="300259"/>
                </a:cubicBezTo>
                <a:cubicBezTo>
                  <a:pt x="812274" y="289203"/>
                  <a:pt x="810248" y="278580"/>
                  <a:pt x="812944" y="268391"/>
                </a:cubicBezTo>
                <a:cubicBezTo>
                  <a:pt x="815640" y="258203"/>
                  <a:pt x="817214" y="242023"/>
                  <a:pt x="817666" y="219853"/>
                </a:cubicBezTo>
                <a:cubicBezTo>
                  <a:pt x="818118" y="197683"/>
                  <a:pt x="818429" y="185021"/>
                  <a:pt x="818602" y="181866"/>
                </a:cubicBezTo>
                <a:cubicBezTo>
                  <a:pt x="803473" y="209758"/>
                  <a:pt x="787659" y="231265"/>
                  <a:pt x="771161" y="246386"/>
                </a:cubicBezTo>
                <a:cubicBezTo>
                  <a:pt x="754662" y="261508"/>
                  <a:pt x="737031" y="272532"/>
                  <a:pt x="718267" y="279458"/>
                </a:cubicBezTo>
                <a:cubicBezTo>
                  <a:pt x="699502" y="286385"/>
                  <a:pt x="697914" y="283488"/>
                  <a:pt x="713502" y="270768"/>
                </a:cubicBezTo>
                <a:cubicBezTo>
                  <a:pt x="729090" y="258048"/>
                  <a:pt x="745119" y="242568"/>
                  <a:pt x="761588" y="224327"/>
                </a:cubicBezTo>
                <a:cubicBezTo>
                  <a:pt x="778058" y="206087"/>
                  <a:pt x="795628" y="180238"/>
                  <a:pt x="814300" y="146783"/>
                </a:cubicBezTo>
                <a:cubicBezTo>
                  <a:pt x="779725" y="153967"/>
                  <a:pt x="758319" y="158237"/>
                  <a:pt x="750080" y="159592"/>
                </a:cubicBezTo>
                <a:cubicBezTo>
                  <a:pt x="741842" y="160947"/>
                  <a:pt x="732714" y="156875"/>
                  <a:pt x="722698" y="147374"/>
                </a:cubicBezTo>
                <a:cubicBezTo>
                  <a:pt x="712681" y="137874"/>
                  <a:pt x="712857" y="133801"/>
                  <a:pt x="723225" y="135156"/>
                </a:cubicBezTo>
                <a:cubicBezTo>
                  <a:pt x="733593" y="136512"/>
                  <a:pt x="745667" y="136522"/>
                  <a:pt x="759448" y="135189"/>
                </a:cubicBezTo>
                <a:cubicBezTo>
                  <a:pt x="773229" y="133855"/>
                  <a:pt x="793585" y="131503"/>
                  <a:pt x="820516" y="128133"/>
                </a:cubicBezTo>
                <a:cubicBezTo>
                  <a:pt x="824503" y="118568"/>
                  <a:pt x="827829" y="109936"/>
                  <a:pt x="830497" y="102235"/>
                </a:cubicBezTo>
                <a:cubicBezTo>
                  <a:pt x="823599" y="104042"/>
                  <a:pt x="816874" y="104945"/>
                  <a:pt x="810320" y="104945"/>
                </a:cubicBezTo>
                <a:cubicBezTo>
                  <a:pt x="803093" y="104945"/>
                  <a:pt x="796550" y="102106"/>
                  <a:pt x="790692" y="96427"/>
                </a:cubicBezTo>
                <a:cubicBezTo>
                  <a:pt x="784834" y="90748"/>
                  <a:pt x="786042" y="87590"/>
                  <a:pt x="794316" y="86952"/>
                </a:cubicBezTo>
                <a:cubicBezTo>
                  <a:pt x="802591" y="86314"/>
                  <a:pt x="816228" y="84754"/>
                  <a:pt x="835229" y="82273"/>
                </a:cubicBezTo>
                <a:cubicBezTo>
                  <a:pt x="839273" y="70156"/>
                  <a:pt x="841295" y="61064"/>
                  <a:pt x="841295" y="54998"/>
                </a:cubicBezTo>
                <a:cubicBezTo>
                  <a:pt x="837480" y="55859"/>
                  <a:pt x="830443" y="56748"/>
                  <a:pt x="820182" y="57666"/>
                </a:cubicBezTo>
                <a:cubicBezTo>
                  <a:pt x="809922" y="58583"/>
                  <a:pt x="799852" y="58200"/>
                  <a:pt x="789971" y="56515"/>
                </a:cubicBezTo>
                <a:cubicBezTo>
                  <a:pt x="780091" y="54830"/>
                  <a:pt x="786813" y="51026"/>
                  <a:pt x="810137" y="45103"/>
                </a:cubicBezTo>
                <a:cubicBezTo>
                  <a:pt x="833462" y="39181"/>
                  <a:pt x="852667" y="33205"/>
                  <a:pt x="867753" y="27175"/>
                </a:cubicBezTo>
                <a:cubicBezTo>
                  <a:pt x="882838" y="21145"/>
                  <a:pt x="891464" y="15247"/>
                  <a:pt x="893629" y="9482"/>
                </a:cubicBezTo>
                <a:cubicBezTo>
                  <a:pt x="894712" y="6600"/>
                  <a:pt x="896596" y="4982"/>
                  <a:pt x="899281" y="4629"/>
                </a:cubicBezTo>
                <a:close/>
                <a:moveTo>
                  <a:pt x="133231" y="3191"/>
                </a:moveTo>
                <a:cubicBezTo>
                  <a:pt x="136842" y="3359"/>
                  <a:pt x="141712" y="4313"/>
                  <a:pt x="147839" y="6052"/>
                </a:cubicBezTo>
                <a:cubicBezTo>
                  <a:pt x="160092" y="9529"/>
                  <a:pt x="166219" y="12766"/>
                  <a:pt x="166219" y="15763"/>
                </a:cubicBezTo>
                <a:cubicBezTo>
                  <a:pt x="166219" y="17628"/>
                  <a:pt x="165771" y="21948"/>
                  <a:pt x="164875" y="28723"/>
                </a:cubicBezTo>
                <a:cubicBezTo>
                  <a:pt x="163979" y="35499"/>
                  <a:pt x="163530" y="44229"/>
                  <a:pt x="163530" y="54912"/>
                </a:cubicBezTo>
                <a:cubicBezTo>
                  <a:pt x="163530" y="65639"/>
                  <a:pt x="167237" y="86310"/>
                  <a:pt x="174651" y="116926"/>
                </a:cubicBezTo>
                <a:cubicBezTo>
                  <a:pt x="178667" y="115335"/>
                  <a:pt x="186349" y="112911"/>
                  <a:pt x="197700" y="109656"/>
                </a:cubicBezTo>
                <a:cubicBezTo>
                  <a:pt x="209050" y="106401"/>
                  <a:pt x="217439" y="107863"/>
                  <a:pt x="222867" y="114044"/>
                </a:cubicBezTo>
                <a:cubicBezTo>
                  <a:pt x="228294" y="120225"/>
                  <a:pt x="225222" y="124975"/>
                  <a:pt x="213649" y="128295"/>
                </a:cubicBezTo>
                <a:cubicBezTo>
                  <a:pt x="202077" y="131614"/>
                  <a:pt x="190770" y="134723"/>
                  <a:pt x="179728" y="137619"/>
                </a:cubicBezTo>
                <a:cubicBezTo>
                  <a:pt x="185908" y="158542"/>
                  <a:pt x="192677" y="176840"/>
                  <a:pt x="200033" y="192514"/>
                </a:cubicBezTo>
                <a:cubicBezTo>
                  <a:pt x="201926" y="189975"/>
                  <a:pt x="205286" y="183264"/>
                  <a:pt x="210111" y="172380"/>
                </a:cubicBezTo>
                <a:cubicBezTo>
                  <a:pt x="214937" y="161496"/>
                  <a:pt x="216901" y="152458"/>
                  <a:pt x="216005" y="145266"/>
                </a:cubicBezTo>
                <a:cubicBezTo>
                  <a:pt x="215109" y="138075"/>
                  <a:pt x="221210" y="138530"/>
                  <a:pt x="234310" y="146632"/>
                </a:cubicBezTo>
                <a:cubicBezTo>
                  <a:pt x="247410" y="154734"/>
                  <a:pt x="250407" y="163091"/>
                  <a:pt x="243301" y="171702"/>
                </a:cubicBezTo>
                <a:cubicBezTo>
                  <a:pt x="236196" y="180314"/>
                  <a:pt x="226247" y="193740"/>
                  <a:pt x="213456" y="211981"/>
                </a:cubicBezTo>
                <a:cubicBezTo>
                  <a:pt x="222160" y="226177"/>
                  <a:pt x="231586" y="238349"/>
                  <a:pt x="241731" y="248494"/>
                </a:cubicBezTo>
                <a:cubicBezTo>
                  <a:pt x="251877" y="258640"/>
                  <a:pt x="259563" y="265344"/>
                  <a:pt x="264790" y="268606"/>
                </a:cubicBezTo>
                <a:cubicBezTo>
                  <a:pt x="270017" y="271869"/>
                  <a:pt x="273592" y="269686"/>
                  <a:pt x="275513" y="262057"/>
                </a:cubicBezTo>
                <a:cubicBezTo>
                  <a:pt x="277435" y="254428"/>
                  <a:pt x="281070" y="245655"/>
                  <a:pt x="286419" y="235739"/>
                </a:cubicBezTo>
                <a:cubicBezTo>
                  <a:pt x="291768" y="225822"/>
                  <a:pt x="294442" y="231684"/>
                  <a:pt x="294442" y="253323"/>
                </a:cubicBezTo>
                <a:cubicBezTo>
                  <a:pt x="294442" y="272166"/>
                  <a:pt x="296020" y="287016"/>
                  <a:pt x="299174" y="297871"/>
                </a:cubicBezTo>
                <a:cubicBezTo>
                  <a:pt x="302329" y="308727"/>
                  <a:pt x="298931" y="314155"/>
                  <a:pt x="288979" y="314155"/>
                </a:cubicBezTo>
                <a:cubicBezTo>
                  <a:pt x="280819" y="314155"/>
                  <a:pt x="267468" y="306741"/>
                  <a:pt x="248926" y="291913"/>
                </a:cubicBezTo>
                <a:cubicBezTo>
                  <a:pt x="230385" y="277085"/>
                  <a:pt x="212445" y="256156"/>
                  <a:pt x="195108" y="229124"/>
                </a:cubicBezTo>
                <a:cubicBezTo>
                  <a:pt x="187350" y="237599"/>
                  <a:pt x="178079" y="244651"/>
                  <a:pt x="167295" y="250280"/>
                </a:cubicBezTo>
                <a:cubicBezTo>
                  <a:pt x="156511" y="255908"/>
                  <a:pt x="145060" y="259411"/>
                  <a:pt x="132943" y="260787"/>
                </a:cubicBezTo>
                <a:cubicBezTo>
                  <a:pt x="120825" y="262164"/>
                  <a:pt x="119524" y="259565"/>
                  <a:pt x="129039" y="252990"/>
                </a:cubicBezTo>
                <a:cubicBezTo>
                  <a:pt x="138553" y="246415"/>
                  <a:pt x="147907" y="240062"/>
                  <a:pt x="157099" y="233932"/>
                </a:cubicBezTo>
                <a:cubicBezTo>
                  <a:pt x="166291" y="227801"/>
                  <a:pt x="175125" y="219409"/>
                  <a:pt x="183600" y="208754"/>
                </a:cubicBezTo>
                <a:cubicBezTo>
                  <a:pt x="172156" y="182124"/>
                  <a:pt x="163674" y="160119"/>
                  <a:pt x="158153" y="142739"/>
                </a:cubicBezTo>
                <a:cubicBezTo>
                  <a:pt x="143770" y="148891"/>
                  <a:pt x="128461" y="154369"/>
                  <a:pt x="112228" y="159173"/>
                </a:cubicBezTo>
                <a:cubicBezTo>
                  <a:pt x="113132" y="166443"/>
                  <a:pt x="113583" y="173054"/>
                  <a:pt x="113583" y="179005"/>
                </a:cubicBezTo>
                <a:cubicBezTo>
                  <a:pt x="138779" y="168207"/>
                  <a:pt x="146792" y="167454"/>
                  <a:pt x="137621" y="176747"/>
                </a:cubicBezTo>
                <a:cubicBezTo>
                  <a:pt x="128451" y="186039"/>
                  <a:pt x="120438" y="192965"/>
                  <a:pt x="113583" y="197526"/>
                </a:cubicBezTo>
                <a:cubicBezTo>
                  <a:pt x="113583" y="219007"/>
                  <a:pt x="113110" y="236846"/>
                  <a:pt x="112164" y="251043"/>
                </a:cubicBezTo>
                <a:cubicBezTo>
                  <a:pt x="111217" y="265240"/>
                  <a:pt x="106793" y="277282"/>
                  <a:pt x="98892" y="287170"/>
                </a:cubicBezTo>
                <a:cubicBezTo>
                  <a:pt x="90991" y="297057"/>
                  <a:pt x="85473" y="299251"/>
                  <a:pt x="82340" y="293752"/>
                </a:cubicBezTo>
                <a:cubicBezTo>
                  <a:pt x="79206" y="288252"/>
                  <a:pt x="73029" y="281351"/>
                  <a:pt x="63809" y="273048"/>
                </a:cubicBezTo>
                <a:cubicBezTo>
                  <a:pt x="54588" y="264745"/>
                  <a:pt x="49977" y="259526"/>
                  <a:pt x="49977" y="257389"/>
                </a:cubicBezTo>
                <a:cubicBezTo>
                  <a:pt x="49977" y="253732"/>
                  <a:pt x="55176" y="253252"/>
                  <a:pt x="65572" y="255948"/>
                </a:cubicBezTo>
                <a:cubicBezTo>
                  <a:pt x="75969" y="258644"/>
                  <a:pt x="82272" y="257686"/>
                  <a:pt x="84480" y="253076"/>
                </a:cubicBezTo>
                <a:cubicBezTo>
                  <a:pt x="86688" y="248466"/>
                  <a:pt x="88237" y="234179"/>
                  <a:pt x="89126" y="210217"/>
                </a:cubicBezTo>
                <a:cubicBezTo>
                  <a:pt x="67071" y="221617"/>
                  <a:pt x="51619" y="230540"/>
                  <a:pt x="42772" y="236986"/>
                </a:cubicBezTo>
                <a:cubicBezTo>
                  <a:pt x="33924" y="243432"/>
                  <a:pt x="27456" y="246404"/>
                  <a:pt x="23369" y="245902"/>
                </a:cubicBezTo>
                <a:cubicBezTo>
                  <a:pt x="19282" y="245400"/>
                  <a:pt x="13471" y="241306"/>
                  <a:pt x="5935" y="233620"/>
                </a:cubicBezTo>
                <a:cubicBezTo>
                  <a:pt x="-1601" y="225934"/>
                  <a:pt x="-1959" y="221459"/>
                  <a:pt x="4860" y="220197"/>
                </a:cubicBezTo>
                <a:cubicBezTo>
                  <a:pt x="11678" y="218936"/>
                  <a:pt x="17092" y="217638"/>
                  <a:pt x="21100" y="216304"/>
                </a:cubicBezTo>
                <a:cubicBezTo>
                  <a:pt x="25108" y="214970"/>
                  <a:pt x="32866" y="212310"/>
                  <a:pt x="44374" y="208324"/>
                </a:cubicBezTo>
                <a:cubicBezTo>
                  <a:pt x="55882" y="204337"/>
                  <a:pt x="71251" y="198164"/>
                  <a:pt x="90481" y="189803"/>
                </a:cubicBezTo>
                <a:cubicBezTo>
                  <a:pt x="90481" y="180224"/>
                  <a:pt x="90180" y="171735"/>
                  <a:pt x="89578" y="164335"/>
                </a:cubicBezTo>
                <a:cubicBezTo>
                  <a:pt x="68670" y="171405"/>
                  <a:pt x="55409" y="176094"/>
                  <a:pt x="49795" y="178403"/>
                </a:cubicBezTo>
                <a:cubicBezTo>
                  <a:pt x="44180" y="180712"/>
                  <a:pt x="36734" y="177571"/>
                  <a:pt x="27456" y="168981"/>
                </a:cubicBezTo>
                <a:cubicBezTo>
                  <a:pt x="18178" y="160392"/>
                  <a:pt x="19863" y="156097"/>
                  <a:pt x="32511" y="156097"/>
                </a:cubicBezTo>
                <a:cubicBezTo>
                  <a:pt x="42893" y="156097"/>
                  <a:pt x="61765" y="152418"/>
                  <a:pt x="89126" y="145062"/>
                </a:cubicBezTo>
                <a:cubicBezTo>
                  <a:pt x="84968" y="129173"/>
                  <a:pt x="81203" y="120296"/>
                  <a:pt x="77833" y="118432"/>
                </a:cubicBezTo>
                <a:cubicBezTo>
                  <a:pt x="70534" y="120225"/>
                  <a:pt x="63393" y="121347"/>
                  <a:pt x="56409" y="121799"/>
                </a:cubicBezTo>
                <a:cubicBezTo>
                  <a:pt x="49425" y="122250"/>
                  <a:pt x="52146" y="117909"/>
                  <a:pt x="64572" y="108774"/>
                </a:cubicBezTo>
                <a:cubicBezTo>
                  <a:pt x="76998" y="99639"/>
                  <a:pt x="85545" y="91888"/>
                  <a:pt x="90213" y="85521"/>
                </a:cubicBezTo>
                <a:cubicBezTo>
                  <a:pt x="94880" y="79154"/>
                  <a:pt x="97214" y="74802"/>
                  <a:pt x="97214" y="72465"/>
                </a:cubicBezTo>
                <a:cubicBezTo>
                  <a:pt x="97214" y="66112"/>
                  <a:pt x="104667" y="66671"/>
                  <a:pt x="119574" y="74142"/>
                </a:cubicBezTo>
                <a:cubicBezTo>
                  <a:pt x="134481" y="81614"/>
                  <a:pt x="137991" y="87490"/>
                  <a:pt x="130103" y="91770"/>
                </a:cubicBezTo>
                <a:cubicBezTo>
                  <a:pt x="122216" y="96051"/>
                  <a:pt x="109059" y="102278"/>
                  <a:pt x="90632" y="110452"/>
                </a:cubicBezTo>
                <a:cubicBezTo>
                  <a:pt x="101832" y="113635"/>
                  <a:pt x="108231" y="116822"/>
                  <a:pt x="109830" y="120013"/>
                </a:cubicBezTo>
                <a:cubicBezTo>
                  <a:pt x="111429" y="123204"/>
                  <a:pt x="112228" y="128470"/>
                  <a:pt x="112228" y="135813"/>
                </a:cubicBezTo>
                <a:cubicBezTo>
                  <a:pt x="125307" y="132471"/>
                  <a:pt x="138751" y="128406"/>
                  <a:pt x="152560" y="123616"/>
                </a:cubicBezTo>
                <a:cubicBezTo>
                  <a:pt x="149864" y="108659"/>
                  <a:pt x="145860" y="88149"/>
                  <a:pt x="140547" y="62086"/>
                </a:cubicBezTo>
                <a:cubicBezTo>
                  <a:pt x="135234" y="36023"/>
                  <a:pt x="130960" y="20700"/>
                  <a:pt x="127727" y="16118"/>
                </a:cubicBezTo>
                <a:cubicBezTo>
                  <a:pt x="124493" y="11537"/>
                  <a:pt x="123973" y="7844"/>
                  <a:pt x="126167" y="5041"/>
                </a:cubicBezTo>
                <a:cubicBezTo>
                  <a:pt x="127264" y="3639"/>
                  <a:pt x="129619" y="3022"/>
                  <a:pt x="133231" y="3191"/>
                </a:cubicBezTo>
                <a:close/>
                <a:moveTo>
                  <a:pt x="1594485" y="1201"/>
                </a:moveTo>
                <a:cubicBezTo>
                  <a:pt x="1599669" y="68"/>
                  <a:pt x="1608697" y="2269"/>
                  <a:pt x="1621567" y="7805"/>
                </a:cubicBezTo>
                <a:cubicBezTo>
                  <a:pt x="1634437" y="13340"/>
                  <a:pt x="1638607" y="20316"/>
                  <a:pt x="1634075" y="28734"/>
                </a:cubicBezTo>
                <a:cubicBezTo>
                  <a:pt x="1629544" y="37152"/>
                  <a:pt x="1626855" y="63954"/>
                  <a:pt x="1626009" y="109140"/>
                </a:cubicBezTo>
                <a:cubicBezTo>
                  <a:pt x="1638169" y="109900"/>
                  <a:pt x="1650021" y="111434"/>
                  <a:pt x="1661565" y="113743"/>
                </a:cubicBezTo>
                <a:cubicBezTo>
                  <a:pt x="1673109" y="116052"/>
                  <a:pt x="1685306" y="119823"/>
                  <a:pt x="1698154" y="125057"/>
                </a:cubicBezTo>
                <a:cubicBezTo>
                  <a:pt x="1711003" y="130292"/>
                  <a:pt x="1718614" y="138982"/>
                  <a:pt x="1720988" y="151128"/>
                </a:cubicBezTo>
                <a:cubicBezTo>
                  <a:pt x="1723361" y="163274"/>
                  <a:pt x="1720941" y="169634"/>
                  <a:pt x="1713728" y="170207"/>
                </a:cubicBezTo>
                <a:cubicBezTo>
                  <a:pt x="1706515" y="170781"/>
                  <a:pt x="1693802" y="164263"/>
                  <a:pt x="1675590" y="150655"/>
                </a:cubicBezTo>
                <a:cubicBezTo>
                  <a:pt x="1657378" y="137046"/>
                  <a:pt x="1640851" y="127653"/>
                  <a:pt x="1626009" y="122476"/>
                </a:cubicBezTo>
                <a:cubicBezTo>
                  <a:pt x="1626009" y="123380"/>
                  <a:pt x="1626224" y="140459"/>
                  <a:pt x="1626654" y="173714"/>
                </a:cubicBezTo>
                <a:cubicBezTo>
                  <a:pt x="1627084" y="206969"/>
                  <a:pt x="1627529" y="233380"/>
                  <a:pt x="1627988" y="252947"/>
                </a:cubicBezTo>
                <a:cubicBezTo>
                  <a:pt x="1628446" y="272514"/>
                  <a:pt x="1626647" y="289633"/>
                  <a:pt x="1622589" y="304303"/>
                </a:cubicBezTo>
                <a:cubicBezTo>
                  <a:pt x="1618530" y="318973"/>
                  <a:pt x="1612662" y="319654"/>
                  <a:pt x="1604982" y="306346"/>
                </a:cubicBezTo>
                <a:cubicBezTo>
                  <a:pt x="1597303" y="293039"/>
                  <a:pt x="1594367" y="280114"/>
                  <a:pt x="1596174" y="267574"/>
                </a:cubicBezTo>
                <a:cubicBezTo>
                  <a:pt x="1597981" y="255033"/>
                  <a:pt x="1599555" y="234462"/>
                  <a:pt x="1600895" y="205861"/>
                </a:cubicBezTo>
                <a:cubicBezTo>
                  <a:pt x="1602236" y="177259"/>
                  <a:pt x="1602684" y="141764"/>
                  <a:pt x="1602240" y="99374"/>
                </a:cubicBezTo>
                <a:cubicBezTo>
                  <a:pt x="1601795" y="56984"/>
                  <a:pt x="1599096" y="30308"/>
                  <a:pt x="1594141" y="19345"/>
                </a:cubicBezTo>
                <a:cubicBezTo>
                  <a:pt x="1589187" y="8382"/>
                  <a:pt x="1589301" y="2334"/>
                  <a:pt x="1594485" y="1201"/>
                </a:cubicBezTo>
                <a:close/>
                <a:moveTo>
                  <a:pt x="1888911" y="265"/>
                </a:moveTo>
                <a:cubicBezTo>
                  <a:pt x="1890217" y="-88"/>
                  <a:pt x="1891946" y="-88"/>
                  <a:pt x="1894098" y="265"/>
                </a:cubicBezTo>
                <a:cubicBezTo>
                  <a:pt x="1902710" y="1678"/>
                  <a:pt x="1911507" y="4438"/>
                  <a:pt x="1920492" y="8547"/>
                </a:cubicBezTo>
                <a:cubicBezTo>
                  <a:pt x="1929476" y="12655"/>
                  <a:pt x="1932606" y="18201"/>
                  <a:pt x="1929881" y="25185"/>
                </a:cubicBezTo>
                <a:cubicBezTo>
                  <a:pt x="1927156" y="32169"/>
                  <a:pt x="1925371" y="50151"/>
                  <a:pt x="1924525" y="79133"/>
                </a:cubicBezTo>
                <a:cubicBezTo>
                  <a:pt x="1941088" y="76638"/>
                  <a:pt x="1952535" y="73088"/>
                  <a:pt x="1958866" y="68485"/>
                </a:cubicBezTo>
                <a:cubicBezTo>
                  <a:pt x="1965197" y="63882"/>
                  <a:pt x="1972059" y="63280"/>
                  <a:pt x="1979451" y="66678"/>
                </a:cubicBezTo>
                <a:cubicBezTo>
                  <a:pt x="1986844" y="70077"/>
                  <a:pt x="1993709" y="74422"/>
                  <a:pt x="2000047" y="79714"/>
                </a:cubicBezTo>
                <a:cubicBezTo>
                  <a:pt x="2006386" y="85005"/>
                  <a:pt x="2006569" y="90659"/>
                  <a:pt x="2000596" y="96674"/>
                </a:cubicBezTo>
                <a:cubicBezTo>
                  <a:pt x="1994623" y="102690"/>
                  <a:pt x="1989063" y="118439"/>
                  <a:pt x="1983915" y="143922"/>
                </a:cubicBezTo>
                <a:cubicBezTo>
                  <a:pt x="2000764" y="142273"/>
                  <a:pt x="2012208" y="139835"/>
                  <a:pt x="2018245" y="136608"/>
                </a:cubicBezTo>
                <a:cubicBezTo>
                  <a:pt x="2024282" y="133382"/>
                  <a:pt x="2032080" y="134884"/>
                  <a:pt x="2041638" y="141115"/>
                </a:cubicBezTo>
                <a:cubicBezTo>
                  <a:pt x="2051195" y="147346"/>
                  <a:pt x="2057462" y="152591"/>
                  <a:pt x="2060438" y="156850"/>
                </a:cubicBezTo>
                <a:cubicBezTo>
                  <a:pt x="2063413" y="161109"/>
                  <a:pt x="2062825" y="166393"/>
                  <a:pt x="2058674" y="172703"/>
                </a:cubicBezTo>
                <a:cubicBezTo>
                  <a:pt x="2054522" y="179012"/>
                  <a:pt x="2049726" y="193507"/>
                  <a:pt x="2044283" y="216186"/>
                </a:cubicBezTo>
                <a:cubicBezTo>
                  <a:pt x="2038841" y="238865"/>
                  <a:pt x="2029441" y="255238"/>
                  <a:pt x="2016083" y="265305"/>
                </a:cubicBezTo>
                <a:cubicBezTo>
                  <a:pt x="2002725" y="275371"/>
                  <a:pt x="1994971" y="275884"/>
                  <a:pt x="1992820" y="266843"/>
                </a:cubicBezTo>
                <a:cubicBezTo>
                  <a:pt x="1990669" y="257801"/>
                  <a:pt x="1983223" y="248326"/>
                  <a:pt x="1970482" y="238417"/>
                </a:cubicBezTo>
                <a:cubicBezTo>
                  <a:pt x="1957740" y="228508"/>
                  <a:pt x="1957156" y="224923"/>
                  <a:pt x="1968728" y="227662"/>
                </a:cubicBezTo>
                <a:cubicBezTo>
                  <a:pt x="1980301" y="230401"/>
                  <a:pt x="1989077" y="231752"/>
                  <a:pt x="1995057" y="231716"/>
                </a:cubicBezTo>
                <a:cubicBezTo>
                  <a:pt x="2001037" y="231680"/>
                  <a:pt x="2006049" y="228235"/>
                  <a:pt x="2010093" y="221381"/>
                </a:cubicBezTo>
                <a:cubicBezTo>
                  <a:pt x="2014137" y="214526"/>
                  <a:pt x="2017507" y="203197"/>
                  <a:pt x="2020203" y="187394"/>
                </a:cubicBezTo>
                <a:cubicBezTo>
                  <a:pt x="2022899" y="171591"/>
                  <a:pt x="2020640" y="163120"/>
                  <a:pt x="2013427" y="161980"/>
                </a:cubicBezTo>
                <a:cubicBezTo>
                  <a:pt x="2006214" y="160840"/>
                  <a:pt x="1976580" y="164149"/>
                  <a:pt x="1924525" y="171907"/>
                </a:cubicBezTo>
                <a:lnTo>
                  <a:pt x="1924525" y="246591"/>
                </a:lnTo>
                <a:cubicBezTo>
                  <a:pt x="1924525" y="265620"/>
                  <a:pt x="1923005" y="282312"/>
                  <a:pt x="1919965" y="296667"/>
                </a:cubicBezTo>
                <a:cubicBezTo>
                  <a:pt x="1916925" y="311021"/>
                  <a:pt x="1912655" y="317596"/>
                  <a:pt x="1907155" y="316392"/>
                </a:cubicBezTo>
                <a:cubicBezTo>
                  <a:pt x="1901656" y="315187"/>
                  <a:pt x="1898426" y="307131"/>
                  <a:pt x="1897465" y="292225"/>
                </a:cubicBezTo>
                <a:cubicBezTo>
                  <a:pt x="1896504" y="277318"/>
                  <a:pt x="1896024" y="262551"/>
                  <a:pt x="1896024" y="247924"/>
                </a:cubicBezTo>
                <a:lnTo>
                  <a:pt x="1896024" y="176467"/>
                </a:lnTo>
                <a:cubicBezTo>
                  <a:pt x="1862338" y="182762"/>
                  <a:pt x="1841194" y="187036"/>
                  <a:pt x="1832590" y="189287"/>
                </a:cubicBezTo>
                <a:cubicBezTo>
                  <a:pt x="1823986" y="191539"/>
                  <a:pt x="1814858" y="188369"/>
                  <a:pt x="1805207" y="179780"/>
                </a:cubicBezTo>
                <a:cubicBezTo>
                  <a:pt x="1795556" y="171190"/>
                  <a:pt x="1795707" y="166895"/>
                  <a:pt x="1805659" y="166895"/>
                </a:cubicBezTo>
                <a:cubicBezTo>
                  <a:pt x="1812757" y="166895"/>
                  <a:pt x="1823731" y="166024"/>
                  <a:pt x="1838580" y="164281"/>
                </a:cubicBezTo>
                <a:cubicBezTo>
                  <a:pt x="1853430" y="162539"/>
                  <a:pt x="1872577" y="159990"/>
                  <a:pt x="1896024" y="156634"/>
                </a:cubicBezTo>
                <a:lnTo>
                  <a:pt x="1896024" y="103590"/>
                </a:lnTo>
                <a:cubicBezTo>
                  <a:pt x="1883146" y="106257"/>
                  <a:pt x="1873527" y="108498"/>
                  <a:pt x="1867168" y="110312"/>
                </a:cubicBezTo>
                <a:cubicBezTo>
                  <a:pt x="1860808" y="112126"/>
                  <a:pt x="1852777" y="108960"/>
                  <a:pt x="1843076" y="100815"/>
                </a:cubicBezTo>
                <a:cubicBezTo>
                  <a:pt x="1833375" y="92670"/>
                  <a:pt x="1834855" y="88597"/>
                  <a:pt x="1847518" y="88597"/>
                </a:cubicBezTo>
                <a:cubicBezTo>
                  <a:pt x="1857183" y="88597"/>
                  <a:pt x="1873352" y="86977"/>
                  <a:pt x="1896024" y="83736"/>
                </a:cubicBezTo>
                <a:cubicBezTo>
                  <a:pt x="1896024" y="46451"/>
                  <a:pt x="1893550" y="22865"/>
                  <a:pt x="1888603" y="12978"/>
                </a:cubicBezTo>
                <a:cubicBezTo>
                  <a:pt x="1884892" y="5562"/>
                  <a:pt x="1884995" y="1325"/>
                  <a:pt x="1888911" y="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X1R6201.EPS" descr="id:2147495188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8473" y="2133600"/>
            <a:ext cx="3930582" cy="2869485"/>
          </a:xfrm>
          <a:prstGeom prst="rect">
            <a:avLst/>
          </a:prstGeom>
        </p:spPr>
      </p:pic>
      <p:sp>
        <p:nvSpPr>
          <p:cNvPr id="29" name="文本框 18"/>
          <p:cNvSpPr txBox="1"/>
          <p:nvPr/>
        </p:nvSpPr>
        <p:spPr>
          <a:xfrm>
            <a:off x="1966399" y="2368555"/>
            <a:ext cx="4156710" cy="5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(1)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两天一共看了多少页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941783" y="3604411"/>
            <a:ext cx="1820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4299622" y="3604411"/>
            <a:ext cx="1707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（页）</a:t>
            </a:r>
          </a:p>
        </p:txBody>
      </p:sp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2338769" y="4634756"/>
            <a:ext cx="3700368" cy="311367"/>
          </a:xfrm>
          <a:custGeom>
            <a:avLst/>
            <a:gdLst/>
            <a:ahLst/>
            <a:cxnLst/>
            <a:rect l="l" t="t" r="r" b="b"/>
            <a:pathLst>
              <a:path w="3700368" h="311367">
                <a:moveTo>
                  <a:pt x="436036" y="229493"/>
                </a:moveTo>
                <a:cubicBezTo>
                  <a:pt x="440768" y="229498"/>
                  <a:pt x="445508" y="230750"/>
                  <a:pt x="450254" y="233249"/>
                </a:cubicBezTo>
                <a:cubicBezTo>
                  <a:pt x="459747" y="238246"/>
                  <a:pt x="464494" y="246137"/>
                  <a:pt x="464494" y="256921"/>
                </a:cubicBezTo>
                <a:cubicBezTo>
                  <a:pt x="464494" y="267705"/>
                  <a:pt x="458998" y="275355"/>
                  <a:pt x="448006" y="279872"/>
                </a:cubicBezTo>
                <a:cubicBezTo>
                  <a:pt x="437015" y="284390"/>
                  <a:pt x="427313" y="283841"/>
                  <a:pt x="418903" y="278227"/>
                </a:cubicBezTo>
                <a:cubicBezTo>
                  <a:pt x="410492" y="272613"/>
                  <a:pt x="406524" y="264951"/>
                  <a:pt x="406997" y="255243"/>
                </a:cubicBezTo>
                <a:cubicBezTo>
                  <a:pt x="407470" y="245535"/>
                  <a:pt x="412425" y="238193"/>
                  <a:pt x="421861" y="233217"/>
                </a:cubicBezTo>
                <a:cubicBezTo>
                  <a:pt x="426579" y="230729"/>
                  <a:pt x="431304" y="229487"/>
                  <a:pt x="436036" y="229493"/>
                </a:cubicBezTo>
                <a:close/>
                <a:moveTo>
                  <a:pt x="178734" y="223774"/>
                </a:moveTo>
                <a:cubicBezTo>
                  <a:pt x="172051" y="223401"/>
                  <a:pt x="148003" y="225329"/>
                  <a:pt x="106588" y="229560"/>
                </a:cubicBezTo>
                <a:cubicBezTo>
                  <a:pt x="108352" y="245850"/>
                  <a:pt x="109614" y="258979"/>
                  <a:pt x="110374" y="268945"/>
                </a:cubicBezTo>
                <a:cubicBezTo>
                  <a:pt x="152462" y="265389"/>
                  <a:pt x="176489" y="263274"/>
                  <a:pt x="182455" y="262600"/>
                </a:cubicBezTo>
                <a:cubicBezTo>
                  <a:pt x="185767" y="246065"/>
                  <a:pt x="187646" y="235554"/>
                  <a:pt x="188091" y="231066"/>
                </a:cubicBezTo>
                <a:cubicBezTo>
                  <a:pt x="188535" y="226577"/>
                  <a:pt x="185416" y="224146"/>
                  <a:pt x="178734" y="223774"/>
                </a:cubicBezTo>
                <a:close/>
                <a:moveTo>
                  <a:pt x="3654752" y="221085"/>
                </a:moveTo>
                <a:cubicBezTo>
                  <a:pt x="3651380" y="221275"/>
                  <a:pt x="3648101" y="222555"/>
                  <a:pt x="3644914" y="224924"/>
                </a:cubicBezTo>
                <a:cubicBezTo>
                  <a:pt x="3638539" y="229664"/>
                  <a:pt x="3635352" y="235981"/>
                  <a:pt x="3635352" y="243875"/>
                </a:cubicBezTo>
                <a:cubicBezTo>
                  <a:pt x="3635352" y="251769"/>
                  <a:pt x="3638901" y="257695"/>
                  <a:pt x="3646000" y="261653"/>
                </a:cubicBezTo>
                <a:cubicBezTo>
                  <a:pt x="3653098" y="265611"/>
                  <a:pt x="3660046" y="265410"/>
                  <a:pt x="3666843" y="261051"/>
                </a:cubicBezTo>
                <a:cubicBezTo>
                  <a:pt x="3673641" y="256677"/>
                  <a:pt x="3676835" y="250367"/>
                  <a:pt x="3676426" y="242122"/>
                </a:cubicBezTo>
                <a:cubicBezTo>
                  <a:pt x="3676018" y="233876"/>
                  <a:pt x="3672257" y="227764"/>
                  <a:pt x="3665144" y="223784"/>
                </a:cubicBezTo>
                <a:cubicBezTo>
                  <a:pt x="3661588" y="221795"/>
                  <a:pt x="3658124" y="220895"/>
                  <a:pt x="3654752" y="221085"/>
                </a:cubicBezTo>
                <a:close/>
                <a:moveTo>
                  <a:pt x="3386592" y="217767"/>
                </a:moveTo>
                <a:cubicBezTo>
                  <a:pt x="3390685" y="217817"/>
                  <a:pt x="3398814" y="220153"/>
                  <a:pt x="3410982" y="224774"/>
                </a:cubicBezTo>
                <a:cubicBezTo>
                  <a:pt x="3435317" y="234016"/>
                  <a:pt x="3453110" y="244025"/>
                  <a:pt x="3464360" y="254802"/>
                </a:cubicBezTo>
                <a:cubicBezTo>
                  <a:pt x="3475610" y="265579"/>
                  <a:pt x="3480948" y="277854"/>
                  <a:pt x="3480375" y="291628"/>
                </a:cubicBezTo>
                <a:cubicBezTo>
                  <a:pt x="3479801" y="305402"/>
                  <a:pt x="3474362" y="308284"/>
                  <a:pt x="3464059" y="300275"/>
                </a:cubicBezTo>
                <a:cubicBezTo>
                  <a:pt x="3453756" y="292266"/>
                  <a:pt x="3440007" y="280116"/>
                  <a:pt x="3422813" y="263826"/>
                </a:cubicBezTo>
                <a:cubicBezTo>
                  <a:pt x="3406522" y="246632"/>
                  <a:pt x="3394394" y="233514"/>
                  <a:pt x="3386428" y="224473"/>
                </a:cubicBezTo>
                <a:cubicBezTo>
                  <a:pt x="3382445" y="219952"/>
                  <a:pt x="3382500" y="217717"/>
                  <a:pt x="3386592" y="217767"/>
                </a:cubicBezTo>
                <a:close/>
                <a:moveTo>
                  <a:pt x="1978985" y="212893"/>
                </a:moveTo>
                <a:cubicBezTo>
                  <a:pt x="1980144" y="212227"/>
                  <a:pt x="1982213" y="212305"/>
                  <a:pt x="1985190" y="213126"/>
                </a:cubicBezTo>
                <a:cubicBezTo>
                  <a:pt x="1997100" y="216410"/>
                  <a:pt x="2008073" y="220325"/>
                  <a:pt x="2018111" y="224871"/>
                </a:cubicBezTo>
                <a:cubicBezTo>
                  <a:pt x="2029426" y="229603"/>
                  <a:pt x="2039339" y="236457"/>
                  <a:pt x="2047849" y="245434"/>
                </a:cubicBezTo>
                <a:cubicBezTo>
                  <a:pt x="2056360" y="254411"/>
                  <a:pt x="2060049" y="265998"/>
                  <a:pt x="2058917" y="280195"/>
                </a:cubicBezTo>
                <a:cubicBezTo>
                  <a:pt x="2057784" y="294392"/>
                  <a:pt x="2050825" y="296195"/>
                  <a:pt x="2038041" y="285605"/>
                </a:cubicBezTo>
                <a:cubicBezTo>
                  <a:pt x="2025257" y="275015"/>
                  <a:pt x="2010275" y="259466"/>
                  <a:pt x="1993095" y="238960"/>
                </a:cubicBezTo>
                <a:cubicBezTo>
                  <a:pt x="1980210" y="223580"/>
                  <a:pt x="1975507" y="214891"/>
                  <a:pt x="1978985" y="212893"/>
                </a:cubicBezTo>
                <a:close/>
                <a:moveTo>
                  <a:pt x="1909232" y="209050"/>
                </a:moveTo>
                <a:cubicBezTo>
                  <a:pt x="1913473" y="209021"/>
                  <a:pt x="1919946" y="211075"/>
                  <a:pt x="1928650" y="215212"/>
                </a:cubicBezTo>
                <a:cubicBezTo>
                  <a:pt x="1943736" y="225681"/>
                  <a:pt x="1948060" y="232672"/>
                  <a:pt x="1941621" y="236185"/>
                </a:cubicBezTo>
                <a:cubicBezTo>
                  <a:pt x="1935182" y="239698"/>
                  <a:pt x="1928865" y="244778"/>
                  <a:pt x="1922670" y="251425"/>
                </a:cubicBezTo>
                <a:cubicBezTo>
                  <a:pt x="1916475" y="258072"/>
                  <a:pt x="1907222" y="266411"/>
                  <a:pt x="1894911" y="276442"/>
                </a:cubicBezTo>
                <a:cubicBezTo>
                  <a:pt x="1882600" y="286472"/>
                  <a:pt x="1869095" y="294281"/>
                  <a:pt x="1854397" y="299866"/>
                </a:cubicBezTo>
                <a:cubicBezTo>
                  <a:pt x="1839698" y="305452"/>
                  <a:pt x="1838518" y="301935"/>
                  <a:pt x="1850858" y="289315"/>
                </a:cubicBezTo>
                <a:cubicBezTo>
                  <a:pt x="1863198" y="276696"/>
                  <a:pt x="1875118" y="263317"/>
                  <a:pt x="1886619" y="249177"/>
                </a:cubicBezTo>
                <a:cubicBezTo>
                  <a:pt x="1898120" y="235038"/>
                  <a:pt x="1903648" y="223774"/>
                  <a:pt x="1903203" y="215384"/>
                </a:cubicBezTo>
                <a:cubicBezTo>
                  <a:pt x="1902981" y="211190"/>
                  <a:pt x="1904991" y="209078"/>
                  <a:pt x="1909232" y="209050"/>
                </a:cubicBezTo>
                <a:close/>
                <a:moveTo>
                  <a:pt x="3657233" y="198165"/>
                </a:moveTo>
                <a:cubicBezTo>
                  <a:pt x="3662755" y="198287"/>
                  <a:pt x="3668399" y="199560"/>
                  <a:pt x="3674168" y="201984"/>
                </a:cubicBezTo>
                <a:cubicBezTo>
                  <a:pt x="3685704" y="206831"/>
                  <a:pt x="3693366" y="214510"/>
                  <a:pt x="3697151" y="225021"/>
                </a:cubicBezTo>
                <a:cubicBezTo>
                  <a:pt x="3700937" y="235533"/>
                  <a:pt x="3701382" y="245929"/>
                  <a:pt x="3698485" y="256211"/>
                </a:cubicBezTo>
                <a:cubicBezTo>
                  <a:pt x="3695588" y="266493"/>
                  <a:pt x="3690168" y="274362"/>
                  <a:pt x="3682223" y="279819"/>
                </a:cubicBezTo>
                <a:cubicBezTo>
                  <a:pt x="3674279" y="285275"/>
                  <a:pt x="3664839" y="288003"/>
                  <a:pt x="3653905" y="288003"/>
                </a:cubicBezTo>
                <a:cubicBezTo>
                  <a:pt x="3642970" y="288003"/>
                  <a:pt x="3633069" y="283565"/>
                  <a:pt x="3624199" y="274688"/>
                </a:cubicBezTo>
                <a:cubicBezTo>
                  <a:pt x="3615330" y="265812"/>
                  <a:pt x="3610895" y="256268"/>
                  <a:pt x="3610895" y="246058"/>
                </a:cubicBezTo>
                <a:cubicBezTo>
                  <a:pt x="3610895" y="235848"/>
                  <a:pt x="3613283" y="226918"/>
                  <a:pt x="3618058" y="219267"/>
                </a:cubicBezTo>
                <a:cubicBezTo>
                  <a:pt x="3622833" y="211617"/>
                  <a:pt x="3630494" y="205612"/>
                  <a:pt x="3641042" y="201252"/>
                </a:cubicBezTo>
                <a:cubicBezTo>
                  <a:pt x="3646315" y="199073"/>
                  <a:pt x="3651713" y="198044"/>
                  <a:pt x="3657233" y="198165"/>
                </a:cubicBezTo>
                <a:close/>
                <a:moveTo>
                  <a:pt x="192264" y="197340"/>
                </a:moveTo>
                <a:cubicBezTo>
                  <a:pt x="195418" y="197482"/>
                  <a:pt x="198903" y="198499"/>
                  <a:pt x="202718" y="200392"/>
                </a:cubicBezTo>
                <a:cubicBezTo>
                  <a:pt x="210347" y="204178"/>
                  <a:pt x="217829" y="208774"/>
                  <a:pt x="225164" y="214180"/>
                </a:cubicBezTo>
                <a:cubicBezTo>
                  <a:pt x="232499" y="219586"/>
                  <a:pt x="232875" y="224921"/>
                  <a:pt x="226293" y="230184"/>
                </a:cubicBezTo>
                <a:cubicBezTo>
                  <a:pt x="219711" y="235446"/>
                  <a:pt x="212655" y="246166"/>
                  <a:pt x="205127" y="262342"/>
                </a:cubicBezTo>
                <a:cubicBezTo>
                  <a:pt x="212326" y="273742"/>
                  <a:pt x="214014" y="280192"/>
                  <a:pt x="210192" y="281690"/>
                </a:cubicBezTo>
                <a:cubicBezTo>
                  <a:pt x="206371" y="283189"/>
                  <a:pt x="196716" y="284164"/>
                  <a:pt x="181229" y="284615"/>
                </a:cubicBezTo>
                <a:cubicBezTo>
                  <a:pt x="165741" y="285067"/>
                  <a:pt x="141865" y="286146"/>
                  <a:pt x="109599" y="287853"/>
                </a:cubicBezTo>
                <a:cubicBezTo>
                  <a:pt x="102515" y="302351"/>
                  <a:pt x="96435" y="299536"/>
                  <a:pt x="91359" y="279410"/>
                </a:cubicBezTo>
                <a:cubicBezTo>
                  <a:pt x="86282" y="259283"/>
                  <a:pt x="82844" y="245388"/>
                  <a:pt x="81045" y="237723"/>
                </a:cubicBezTo>
                <a:cubicBezTo>
                  <a:pt x="79245" y="230058"/>
                  <a:pt x="76728" y="222996"/>
                  <a:pt x="73494" y="216535"/>
                </a:cubicBezTo>
                <a:cubicBezTo>
                  <a:pt x="70261" y="210075"/>
                  <a:pt x="73150" y="207784"/>
                  <a:pt x="82163" y="209663"/>
                </a:cubicBezTo>
                <a:cubicBezTo>
                  <a:pt x="91176" y="211541"/>
                  <a:pt x="97088" y="212667"/>
                  <a:pt x="99898" y="213040"/>
                </a:cubicBezTo>
                <a:cubicBezTo>
                  <a:pt x="102709" y="213413"/>
                  <a:pt x="116146" y="212061"/>
                  <a:pt x="140209" y="208985"/>
                </a:cubicBezTo>
                <a:cubicBezTo>
                  <a:pt x="164272" y="205909"/>
                  <a:pt x="178798" y="202762"/>
                  <a:pt x="183789" y="199542"/>
                </a:cubicBezTo>
                <a:cubicBezTo>
                  <a:pt x="186284" y="197932"/>
                  <a:pt x="189109" y="197198"/>
                  <a:pt x="192264" y="197340"/>
                </a:cubicBezTo>
                <a:close/>
                <a:moveTo>
                  <a:pt x="2339494" y="169250"/>
                </a:moveTo>
                <a:cubicBezTo>
                  <a:pt x="2335445" y="169207"/>
                  <a:pt x="2330871" y="169625"/>
                  <a:pt x="2325773" y="170503"/>
                </a:cubicBezTo>
                <a:cubicBezTo>
                  <a:pt x="2315578" y="172260"/>
                  <a:pt x="2301926" y="174357"/>
                  <a:pt x="2284818" y="176795"/>
                </a:cubicBezTo>
                <a:lnTo>
                  <a:pt x="2284818" y="193358"/>
                </a:lnTo>
                <a:cubicBezTo>
                  <a:pt x="2294010" y="193430"/>
                  <a:pt x="2304941" y="191874"/>
                  <a:pt x="2317610" y="188690"/>
                </a:cubicBezTo>
                <a:cubicBezTo>
                  <a:pt x="2330280" y="185507"/>
                  <a:pt x="2338554" y="187098"/>
                  <a:pt x="2342433" y="193465"/>
                </a:cubicBezTo>
                <a:cubicBezTo>
                  <a:pt x="2346312" y="199833"/>
                  <a:pt x="2339891" y="204809"/>
                  <a:pt x="2323171" y="208394"/>
                </a:cubicBezTo>
                <a:cubicBezTo>
                  <a:pt x="2306450" y="211979"/>
                  <a:pt x="2293666" y="212416"/>
                  <a:pt x="2284818" y="209706"/>
                </a:cubicBezTo>
                <a:lnTo>
                  <a:pt x="2284818" y="229818"/>
                </a:lnTo>
                <a:cubicBezTo>
                  <a:pt x="2295157" y="229818"/>
                  <a:pt x="2306827" y="228015"/>
                  <a:pt x="2319826" y="224408"/>
                </a:cubicBezTo>
                <a:cubicBezTo>
                  <a:pt x="2332825" y="220801"/>
                  <a:pt x="2341487" y="222737"/>
                  <a:pt x="2345810" y="230216"/>
                </a:cubicBezTo>
                <a:cubicBezTo>
                  <a:pt x="2350134" y="237694"/>
                  <a:pt x="2342820" y="242444"/>
                  <a:pt x="2323870" y="244466"/>
                </a:cubicBezTo>
                <a:cubicBezTo>
                  <a:pt x="2304919" y="246488"/>
                  <a:pt x="2291809" y="246603"/>
                  <a:pt x="2284538" y="244811"/>
                </a:cubicBezTo>
                <a:lnTo>
                  <a:pt x="2283463" y="264901"/>
                </a:lnTo>
                <a:cubicBezTo>
                  <a:pt x="2293601" y="264973"/>
                  <a:pt x="2306479" y="263639"/>
                  <a:pt x="2322095" y="260900"/>
                </a:cubicBezTo>
                <a:cubicBezTo>
                  <a:pt x="2337712" y="258161"/>
                  <a:pt x="2347789" y="259043"/>
                  <a:pt x="2352328" y="263546"/>
                </a:cubicBezTo>
                <a:cubicBezTo>
                  <a:pt x="2356867" y="268049"/>
                  <a:pt x="2359545" y="268472"/>
                  <a:pt x="2360362" y="264815"/>
                </a:cubicBezTo>
                <a:cubicBezTo>
                  <a:pt x="2361179" y="261158"/>
                  <a:pt x="2361814" y="255118"/>
                  <a:pt x="2362266" y="246693"/>
                </a:cubicBezTo>
                <a:cubicBezTo>
                  <a:pt x="2362717" y="238268"/>
                  <a:pt x="2362298" y="223989"/>
                  <a:pt x="2361007" y="203855"/>
                </a:cubicBezTo>
                <a:cubicBezTo>
                  <a:pt x="2359717" y="183721"/>
                  <a:pt x="2356071" y="172690"/>
                  <a:pt x="2350069" y="170761"/>
                </a:cubicBezTo>
                <a:cubicBezTo>
                  <a:pt x="2347069" y="169797"/>
                  <a:pt x="2343544" y="169293"/>
                  <a:pt x="2339494" y="169250"/>
                </a:cubicBezTo>
                <a:close/>
                <a:moveTo>
                  <a:pt x="3115633" y="167814"/>
                </a:moveTo>
                <a:cubicBezTo>
                  <a:pt x="3104906" y="168682"/>
                  <a:pt x="3096098" y="172360"/>
                  <a:pt x="3089207" y="178849"/>
                </a:cubicBezTo>
                <a:cubicBezTo>
                  <a:pt x="3082317" y="185338"/>
                  <a:pt x="3078657" y="193609"/>
                  <a:pt x="3078226" y="203661"/>
                </a:cubicBezTo>
                <a:cubicBezTo>
                  <a:pt x="3077810" y="213700"/>
                  <a:pt x="3079477" y="222465"/>
                  <a:pt x="3083228" y="229958"/>
                </a:cubicBezTo>
                <a:cubicBezTo>
                  <a:pt x="3086977" y="237450"/>
                  <a:pt x="3093707" y="241996"/>
                  <a:pt x="3103415" y="243595"/>
                </a:cubicBezTo>
                <a:cubicBezTo>
                  <a:pt x="3113123" y="245194"/>
                  <a:pt x="3123283" y="244979"/>
                  <a:pt x="3133895" y="242950"/>
                </a:cubicBezTo>
                <a:cubicBezTo>
                  <a:pt x="3144507" y="240921"/>
                  <a:pt x="3151931" y="235278"/>
                  <a:pt x="3156169" y="226021"/>
                </a:cubicBezTo>
                <a:cubicBezTo>
                  <a:pt x="3160407" y="216765"/>
                  <a:pt x="3161894" y="207623"/>
                  <a:pt x="3160632" y="198596"/>
                </a:cubicBezTo>
                <a:cubicBezTo>
                  <a:pt x="3159371" y="189569"/>
                  <a:pt x="3154237" y="181965"/>
                  <a:pt x="3145231" y="175784"/>
                </a:cubicBezTo>
                <a:cubicBezTo>
                  <a:pt x="3136225" y="169603"/>
                  <a:pt x="3126359" y="166947"/>
                  <a:pt x="3115633" y="167814"/>
                </a:cubicBezTo>
                <a:close/>
                <a:moveTo>
                  <a:pt x="161730" y="159017"/>
                </a:moveTo>
                <a:cubicBezTo>
                  <a:pt x="168706" y="156715"/>
                  <a:pt x="176332" y="159128"/>
                  <a:pt x="184606" y="166255"/>
                </a:cubicBezTo>
                <a:cubicBezTo>
                  <a:pt x="192880" y="173382"/>
                  <a:pt x="190736" y="178358"/>
                  <a:pt x="178174" y="181183"/>
                </a:cubicBezTo>
                <a:cubicBezTo>
                  <a:pt x="165612" y="184008"/>
                  <a:pt x="153144" y="186320"/>
                  <a:pt x="140768" y="188120"/>
                </a:cubicBezTo>
                <a:cubicBezTo>
                  <a:pt x="128392" y="189920"/>
                  <a:pt x="119620" y="189812"/>
                  <a:pt x="114450" y="187798"/>
                </a:cubicBezTo>
                <a:cubicBezTo>
                  <a:pt x="109280" y="185783"/>
                  <a:pt x="105301" y="182463"/>
                  <a:pt x="102512" y="177838"/>
                </a:cubicBezTo>
                <a:cubicBezTo>
                  <a:pt x="99723" y="173214"/>
                  <a:pt x="102476" y="170614"/>
                  <a:pt x="110772" y="170041"/>
                </a:cubicBezTo>
                <a:cubicBezTo>
                  <a:pt x="119068" y="169467"/>
                  <a:pt x="127632" y="168291"/>
                  <a:pt x="136466" y="166513"/>
                </a:cubicBezTo>
                <a:cubicBezTo>
                  <a:pt x="146332" y="163817"/>
                  <a:pt x="154753" y="161318"/>
                  <a:pt x="161730" y="159017"/>
                </a:cubicBezTo>
                <a:close/>
                <a:moveTo>
                  <a:pt x="436052" y="128260"/>
                </a:moveTo>
                <a:cubicBezTo>
                  <a:pt x="440784" y="128265"/>
                  <a:pt x="445522" y="129515"/>
                  <a:pt x="450265" y="132011"/>
                </a:cubicBezTo>
                <a:cubicBezTo>
                  <a:pt x="459751" y="137001"/>
                  <a:pt x="464494" y="144895"/>
                  <a:pt x="464494" y="155693"/>
                </a:cubicBezTo>
                <a:cubicBezTo>
                  <a:pt x="464494" y="166477"/>
                  <a:pt x="458998" y="174128"/>
                  <a:pt x="448006" y="178645"/>
                </a:cubicBezTo>
                <a:cubicBezTo>
                  <a:pt x="437015" y="183162"/>
                  <a:pt x="427313" y="182614"/>
                  <a:pt x="418903" y="176999"/>
                </a:cubicBezTo>
                <a:cubicBezTo>
                  <a:pt x="410492" y="171385"/>
                  <a:pt x="406524" y="163720"/>
                  <a:pt x="406997" y="154005"/>
                </a:cubicBezTo>
                <a:cubicBezTo>
                  <a:pt x="407470" y="144289"/>
                  <a:pt x="412428" y="136947"/>
                  <a:pt x="421871" y="131978"/>
                </a:cubicBezTo>
                <a:cubicBezTo>
                  <a:pt x="426593" y="129494"/>
                  <a:pt x="431320" y="128254"/>
                  <a:pt x="436052" y="128260"/>
                </a:cubicBezTo>
                <a:close/>
                <a:moveTo>
                  <a:pt x="889645" y="126031"/>
                </a:moveTo>
                <a:lnTo>
                  <a:pt x="849034" y="131043"/>
                </a:lnTo>
                <a:cubicBezTo>
                  <a:pt x="848245" y="143533"/>
                  <a:pt x="846539" y="152926"/>
                  <a:pt x="843915" y="159221"/>
                </a:cubicBezTo>
                <a:cubicBezTo>
                  <a:pt x="856835" y="161702"/>
                  <a:pt x="864790" y="166287"/>
                  <a:pt x="867780" y="172977"/>
                </a:cubicBezTo>
                <a:lnTo>
                  <a:pt x="867485" y="188481"/>
                </a:lnTo>
                <a:lnTo>
                  <a:pt x="875653" y="176440"/>
                </a:lnTo>
                <a:cubicBezTo>
                  <a:pt x="883189" y="161361"/>
                  <a:pt x="887853" y="144558"/>
                  <a:pt x="889645" y="126031"/>
                </a:cubicBezTo>
                <a:close/>
                <a:moveTo>
                  <a:pt x="1685966" y="123666"/>
                </a:moveTo>
                <a:cubicBezTo>
                  <a:pt x="1702146" y="122582"/>
                  <a:pt x="1715718" y="124955"/>
                  <a:pt x="1726683" y="130784"/>
                </a:cubicBezTo>
                <a:cubicBezTo>
                  <a:pt x="1741303" y="138557"/>
                  <a:pt x="1747742" y="145555"/>
                  <a:pt x="1745999" y="151778"/>
                </a:cubicBezTo>
                <a:cubicBezTo>
                  <a:pt x="1744257" y="158002"/>
                  <a:pt x="1737223" y="160666"/>
                  <a:pt x="1724898" y="159770"/>
                </a:cubicBezTo>
                <a:cubicBezTo>
                  <a:pt x="1712572" y="158873"/>
                  <a:pt x="1695253" y="158425"/>
                  <a:pt x="1672940" y="158425"/>
                </a:cubicBezTo>
                <a:cubicBezTo>
                  <a:pt x="1650655" y="158425"/>
                  <a:pt x="1626714" y="159547"/>
                  <a:pt x="1601117" y="161792"/>
                </a:cubicBezTo>
                <a:cubicBezTo>
                  <a:pt x="1575519" y="164036"/>
                  <a:pt x="1554095" y="166707"/>
                  <a:pt x="1536844" y="169804"/>
                </a:cubicBezTo>
                <a:cubicBezTo>
                  <a:pt x="1519593" y="172902"/>
                  <a:pt x="1504535" y="175827"/>
                  <a:pt x="1491672" y="178580"/>
                </a:cubicBezTo>
                <a:cubicBezTo>
                  <a:pt x="1478809" y="181334"/>
                  <a:pt x="1465422" y="178344"/>
                  <a:pt x="1451512" y="169611"/>
                </a:cubicBezTo>
                <a:cubicBezTo>
                  <a:pt x="1438907" y="155744"/>
                  <a:pt x="1438011" y="149495"/>
                  <a:pt x="1448824" y="150864"/>
                </a:cubicBezTo>
                <a:cubicBezTo>
                  <a:pt x="1459636" y="152234"/>
                  <a:pt x="1478160" y="151804"/>
                  <a:pt x="1504395" y="149574"/>
                </a:cubicBezTo>
                <a:cubicBezTo>
                  <a:pt x="1530631" y="147344"/>
                  <a:pt x="1558637" y="143970"/>
                  <a:pt x="1588415" y="139453"/>
                </a:cubicBezTo>
                <a:cubicBezTo>
                  <a:pt x="1618192" y="134936"/>
                  <a:pt x="1645026" y="130419"/>
                  <a:pt x="1668917" y="125902"/>
                </a:cubicBezTo>
                <a:cubicBezTo>
                  <a:pt x="1674890" y="124772"/>
                  <a:pt x="1680573" y="124027"/>
                  <a:pt x="1685966" y="123666"/>
                </a:cubicBezTo>
                <a:close/>
                <a:moveTo>
                  <a:pt x="3371360" y="119223"/>
                </a:moveTo>
                <a:cubicBezTo>
                  <a:pt x="3378287" y="120191"/>
                  <a:pt x="3384689" y="122632"/>
                  <a:pt x="3390569" y="126547"/>
                </a:cubicBezTo>
                <a:cubicBezTo>
                  <a:pt x="3397940" y="130232"/>
                  <a:pt x="3400245" y="134043"/>
                  <a:pt x="3397485" y="137980"/>
                </a:cubicBezTo>
                <a:cubicBezTo>
                  <a:pt x="3394724" y="141916"/>
                  <a:pt x="3392458" y="152277"/>
                  <a:pt x="3390687" y="169062"/>
                </a:cubicBezTo>
                <a:cubicBezTo>
                  <a:pt x="3388916" y="185847"/>
                  <a:pt x="3385940" y="200750"/>
                  <a:pt x="3381760" y="213771"/>
                </a:cubicBezTo>
                <a:cubicBezTo>
                  <a:pt x="3377580" y="226792"/>
                  <a:pt x="3370632" y="239544"/>
                  <a:pt x="3360917" y="252027"/>
                </a:cubicBezTo>
                <a:cubicBezTo>
                  <a:pt x="3351202" y="264510"/>
                  <a:pt x="3338697" y="275617"/>
                  <a:pt x="3323403" y="285347"/>
                </a:cubicBezTo>
                <a:cubicBezTo>
                  <a:pt x="3308109" y="295077"/>
                  <a:pt x="3291202" y="301777"/>
                  <a:pt x="3272682" y="305448"/>
                </a:cubicBezTo>
                <a:cubicBezTo>
                  <a:pt x="3254161" y="309119"/>
                  <a:pt x="3252566" y="306542"/>
                  <a:pt x="3267896" y="297715"/>
                </a:cubicBezTo>
                <a:cubicBezTo>
                  <a:pt x="3283225" y="288889"/>
                  <a:pt x="3298143" y="278983"/>
                  <a:pt x="3312648" y="267999"/>
                </a:cubicBezTo>
                <a:cubicBezTo>
                  <a:pt x="3327153" y="257014"/>
                  <a:pt x="3339063" y="242211"/>
                  <a:pt x="3348376" y="223591"/>
                </a:cubicBezTo>
                <a:cubicBezTo>
                  <a:pt x="3357690" y="204970"/>
                  <a:pt x="3363018" y="185743"/>
                  <a:pt x="3364359" y="165911"/>
                </a:cubicBezTo>
                <a:cubicBezTo>
                  <a:pt x="3365699" y="146078"/>
                  <a:pt x="3365470" y="133097"/>
                  <a:pt x="3363670" y="126966"/>
                </a:cubicBezTo>
                <a:cubicBezTo>
                  <a:pt x="3361870" y="120836"/>
                  <a:pt x="3364434" y="118255"/>
                  <a:pt x="3371360" y="119223"/>
                </a:cubicBezTo>
                <a:close/>
                <a:moveTo>
                  <a:pt x="1968659" y="112522"/>
                </a:moveTo>
                <a:cubicBezTo>
                  <a:pt x="1953903" y="116079"/>
                  <a:pt x="1940395" y="119011"/>
                  <a:pt x="1928134" y="121320"/>
                </a:cubicBezTo>
                <a:cubicBezTo>
                  <a:pt x="1927374" y="141267"/>
                  <a:pt x="1926994" y="158533"/>
                  <a:pt x="1926994" y="173117"/>
                </a:cubicBezTo>
                <a:cubicBezTo>
                  <a:pt x="1941592" y="171382"/>
                  <a:pt x="1953760" y="169388"/>
                  <a:pt x="1963497" y="167137"/>
                </a:cubicBezTo>
                <a:cubicBezTo>
                  <a:pt x="1966064" y="150158"/>
                  <a:pt x="1967785" y="131953"/>
                  <a:pt x="1968659" y="112522"/>
                </a:cubicBezTo>
                <a:close/>
                <a:moveTo>
                  <a:pt x="130907" y="85047"/>
                </a:moveTo>
                <a:cubicBezTo>
                  <a:pt x="132073" y="84912"/>
                  <a:pt x="133471" y="85086"/>
                  <a:pt x="135100" y="85570"/>
                </a:cubicBezTo>
                <a:cubicBezTo>
                  <a:pt x="141618" y="87506"/>
                  <a:pt x="147945" y="90169"/>
                  <a:pt x="154083" y="93561"/>
                </a:cubicBezTo>
                <a:cubicBezTo>
                  <a:pt x="160220" y="96952"/>
                  <a:pt x="162260" y="100018"/>
                  <a:pt x="160202" y="102756"/>
                </a:cubicBezTo>
                <a:cubicBezTo>
                  <a:pt x="158145" y="105495"/>
                  <a:pt x="156019" y="108571"/>
                  <a:pt x="153825" y="111984"/>
                </a:cubicBezTo>
                <a:cubicBezTo>
                  <a:pt x="191525" y="137940"/>
                  <a:pt x="218198" y="155163"/>
                  <a:pt x="233843" y="163652"/>
                </a:cubicBezTo>
                <a:cubicBezTo>
                  <a:pt x="249488" y="172142"/>
                  <a:pt x="264316" y="179014"/>
                  <a:pt x="278326" y="184270"/>
                </a:cubicBezTo>
                <a:cubicBezTo>
                  <a:pt x="292337" y="189526"/>
                  <a:pt x="305910" y="194831"/>
                  <a:pt x="319045" y="200187"/>
                </a:cubicBezTo>
                <a:cubicBezTo>
                  <a:pt x="332181" y="205544"/>
                  <a:pt x="329560" y="209147"/>
                  <a:pt x="311183" y="210996"/>
                </a:cubicBezTo>
                <a:cubicBezTo>
                  <a:pt x="292806" y="212846"/>
                  <a:pt x="278126" y="213771"/>
                  <a:pt x="267141" y="213771"/>
                </a:cubicBezTo>
                <a:cubicBezTo>
                  <a:pt x="256185" y="213771"/>
                  <a:pt x="246513" y="210272"/>
                  <a:pt x="238124" y="203274"/>
                </a:cubicBezTo>
                <a:cubicBezTo>
                  <a:pt x="229735" y="196276"/>
                  <a:pt x="218922" y="186822"/>
                  <a:pt x="205686" y="174913"/>
                </a:cubicBezTo>
                <a:cubicBezTo>
                  <a:pt x="192450" y="163003"/>
                  <a:pt x="172596" y="145361"/>
                  <a:pt x="146124" y="121987"/>
                </a:cubicBezTo>
                <a:cubicBezTo>
                  <a:pt x="139069" y="131623"/>
                  <a:pt x="130034" y="142633"/>
                  <a:pt x="119021" y="155016"/>
                </a:cubicBezTo>
                <a:cubicBezTo>
                  <a:pt x="108008" y="167399"/>
                  <a:pt x="96346" y="178605"/>
                  <a:pt x="84034" y="188636"/>
                </a:cubicBezTo>
                <a:cubicBezTo>
                  <a:pt x="71723" y="198667"/>
                  <a:pt x="59409" y="207332"/>
                  <a:pt x="47090" y="214632"/>
                </a:cubicBezTo>
                <a:cubicBezTo>
                  <a:pt x="34772" y="221931"/>
                  <a:pt x="22235" y="227212"/>
                  <a:pt x="9480" y="230474"/>
                </a:cubicBezTo>
                <a:cubicBezTo>
                  <a:pt x="-3276" y="233736"/>
                  <a:pt x="-3158" y="230542"/>
                  <a:pt x="9835" y="220891"/>
                </a:cubicBezTo>
                <a:cubicBezTo>
                  <a:pt x="22827" y="211240"/>
                  <a:pt x="38239" y="199058"/>
                  <a:pt x="56071" y="184345"/>
                </a:cubicBezTo>
                <a:cubicBezTo>
                  <a:pt x="73903" y="169632"/>
                  <a:pt x="90355" y="152997"/>
                  <a:pt x="105426" y="134441"/>
                </a:cubicBezTo>
                <a:cubicBezTo>
                  <a:pt x="120498" y="115885"/>
                  <a:pt x="127582" y="102617"/>
                  <a:pt x="126679" y="94636"/>
                </a:cubicBezTo>
                <a:cubicBezTo>
                  <a:pt x="126001" y="88651"/>
                  <a:pt x="127411" y="85455"/>
                  <a:pt x="130907" y="85047"/>
                </a:cubicBezTo>
                <a:close/>
                <a:moveTo>
                  <a:pt x="87282" y="71625"/>
                </a:moveTo>
                <a:cubicBezTo>
                  <a:pt x="88783" y="71462"/>
                  <a:pt x="90654" y="71626"/>
                  <a:pt x="92897" y="72115"/>
                </a:cubicBezTo>
                <a:cubicBezTo>
                  <a:pt x="101866" y="74072"/>
                  <a:pt x="108865" y="77607"/>
                  <a:pt x="113891" y="82720"/>
                </a:cubicBezTo>
                <a:cubicBezTo>
                  <a:pt x="118917" y="87832"/>
                  <a:pt x="120233" y="94755"/>
                  <a:pt x="117838" y="103488"/>
                </a:cubicBezTo>
                <a:cubicBezTo>
                  <a:pt x="115443" y="112221"/>
                  <a:pt x="108868" y="113046"/>
                  <a:pt x="98113" y="105962"/>
                </a:cubicBezTo>
                <a:cubicBezTo>
                  <a:pt x="91473" y="98390"/>
                  <a:pt x="86702" y="90367"/>
                  <a:pt x="83798" y="81891"/>
                </a:cubicBezTo>
                <a:cubicBezTo>
                  <a:pt x="81620" y="75535"/>
                  <a:pt x="82781" y="72113"/>
                  <a:pt x="87282" y="71625"/>
                </a:cubicBezTo>
                <a:close/>
                <a:moveTo>
                  <a:pt x="3115074" y="66587"/>
                </a:moveTo>
                <a:cubicBezTo>
                  <a:pt x="3103114" y="67454"/>
                  <a:pt x="3094786" y="70821"/>
                  <a:pt x="3090089" y="76686"/>
                </a:cubicBezTo>
                <a:cubicBezTo>
                  <a:pt x="3085393" y="82551"/>
                  <a:pt x="3083045" y="89671"/>
                  <a:pt x="3083045" y="98046"/>
                </a:cubicBezTo>
                <a:cubicBezTo>
                  <a:pt x="3083045" y="106406"/>
                  <a:pt x="3085906" y="114261"/>
                  <a:pt x="3091627" y="121610"/>
                </a:cubicBezTo>
                <a:cubicBezTo>
                  <a:pt x="3097349" y="128960"/>
                  <a:pt x="3106158" y="132634"/>
                  <a:pt x="3118053" y="132634"/>
                </a:cubicBezTo>
                <a:cubicBezTo>
                  <a:pt x="3129948" y="132634"/>
                  <a:pt x="3138986" y="128938"/>
                  <a:pt x="3145166" y="121546"/>
                </a:cubicBezTo>
                <a:cubicBezTo>
                  <a:pt x="3151347" y="114153"/>
                  <a:pt x="3154226" y="105316"/>
                  <a:pt x="3153803" y="95034"/>
                </a:cubicBezTo>
                <a:cubicBezTo>
                  <a:pt x="3153380" y="84752"/>
                  <a:pt x="3149809" y="77224"/>
                  <a:pt x="3143091" y="72448"/>
                </a:cubicBezTo>
                <a:cubicBezTo>
                  <a:pt x="3136372" y="67673"/>
                  <a:pt x="3127033" y="65719"/>
                  <a:pt x="3115074" y="66587"/>
                </a:cubicBezTo>
                <a:close/>
                <a:moveTo>
                  <a:pt x="189758" y="61290"/>
                </a:moveTo>
                <a:cubicBezTo>
                  <a:pt x="191378" y="61147"/>
                  <a:pt x="193468" y="61374"/>
                  <a:pt x="196028" y="61973"/>
                </a:cubicBezTo>
                <a:cubicBezTo>
                  <a:pt x="206267" y="64368"/>
                  <a:pt x="214391" y="68100"/>
                  <a:pt x="220399" y="73169"/>
                </a:cubicBezTo>
                <a:cubicBezTo>
                  <a:pt x="226408" y="78238"/>
                  <a:pt x="228225" y="85391"/>
                  <a:pt x="225852" y="94626"/>
                </a:cubicBezTo>
                <a:cubicBezTo>
                  <a:pt x="223479" y="103861"/>
                  <a:pt x="216957" y="105001"/>
                  <a:pt x="206288" y="98046"/>
                </a:cubicBezTo>
                <a:cubicBezTo>
                  <a:pt x="198803" y="90560"/>
                  <a:pt x="192662" y="82078"/>
                  <a:pt x="187865" y="72599"/>
                </a:cubicBezTo>
                <a:cubicBezTo>
                  <a:pt x="184267" y="65490"/>
                  <a:pt x="184898" y="61720"/>
                  <a:pt x="189758" y="61290"/>
                </a:cubicBezTo>
                <a:close/>
                <a:moveTo>
                  <a:pt x="886333" y="61242"/>
                </a:moveTo>
                <a:cubicBezTo>
                  <a:pt x="869411" y="63938"/>
                  <a:pt x="855272" y="66089"/>
                  <a:pt x="843915" y="67695"/>
                </a:cubicBezTo>
                <a:cubicBezTo>
                  <a:pt x="852906" y="71982"/>
                  <a:pt x="856480" y="76435"/>
                  <a:pt x="854637" y="81053"/>
                </a:cubicBezTo>
                <a:cubicBezTo>
                  <a:pt x="852795" y="85670"/>
                  <a:pt x="851020" y="96110"/>
                  <a:pt x="849314" y="112372"/>
                </a:cubicBezTo>
                <a:cubicBezTo>
                  <a:pt x="860987" y="111583"/>
                  <a:pt x="874932" y="109970"/>
                  <a:pt x="891151" y="107532"/>
                </a:cubicBezTo>
                <a:cubicBezTo>
                  <a:pt x="892843" y="84544"/>
                  <a:pt x="891237" y="69114"/>
                  <a:pt x="886333" y="61242"/>
                </a:cubicBezTo>
                <a:close/>
                <a:moveTo>
                  <a:pt x="3117988" y="35451"/>
                </a:moveTo>
                <a:cubicBezTo>
                  <a:pt x="3127460" y="35451"/>
                  <a:pt x="3136050" y="36415"/>
                  <a:pt x="3143758" y="38344"/>
                </a:cubicBezTo>
                <a:cubicBezTo>
                  <a:pt x="3151465" y="40273"/>
                  <a:pt x="3159636" y="44356"/>
                  <a:pt x="3168269" y="50594"/>
                </a:cubicBezTo>
                <a:cubicBezTo>
                  <a:pt x="3176901" y="56832"/>
                  <a:pt x="3183078" y="65580"/>
                  <a:pt x="3186800" y="76837"/>
                </a:cubicBezTo>
                <a:cubicBezTo>
                  <a:pt x="3190521" y="88094"/>
                  <a:pt x="3190238" y="101383"/>
                  <a:pt x="3185950" y="116706"/>
                </a:cubicBezTo>
                <a:cubicBezTo>
                  <a:pt x="3181662" y="132028"/>
                  <a:pt x="3171208" y="142730"/>
                  <a:pt x="3154588" y="148810"/>
                </a:cubicBezTo>
                <a:cubicBezTo>
                  <a:pt x="3169172" y="151994"/>
                  <a:pt x="3179791" y="158576"/>
                  <a:pt x="3186445" y="168557"/>
                </a:cubicBezTo>
                <a:cubicBezTo>
                  <a:pt x="3193099" y="178537"/>
                  <a:pt x="3196426" y="190515"/>
                  <a:pt x="3196426" y="204490"/>
                </a:cubicBezTo>
                <a:cubicBezTo>
                  <a:pt x="3196426" y="218464"/>
                  <a:pt x="3194285" y="229743"/>
                  <a:pt x="3190005" y="238325"/>
                </a:cubicBezTo>
                <a:cubicBezTo>
                  <a:pt x="3185724" y="246908"/>
                  <a:pt x="3180924" y="254092"/>
                  <a:pt x="3175604" y="259879"/>
                </a:cubicBezTo>
                <a:cubicBezTo>
                  <a:pt x="3170283" y="265665"/>
                  <a:pt x="3163110" y="270225"/>
                  <a:pt x="3154083" y="273559"/>
                </a:cubicBezTo>
                <a:cubicBezTo>
                  <a:pt x="3145055" y="276893"/>
                  <a:pt x="3133741" y="278560"/>
                  <a:pt x="3120139" y="278560"/>
                </a:cubicBezTo>
                <a:cubicBezTo>
                  <a:pt x="3106537" y="278560"/>
                  <a:pt x="3094757" y="276897"/>
                  <a:pt x="3084798" y="273570"/>
                </a:cubicBezTo>
                <a:cubicBezTo>
                  <a:pt x="3074839" y="270243"/>
                  <a:pt x="3066478" y="265202"/>
                  <a:pt x="3059717" y="258448"/>
                </a:cubicBezTo>
                <a:cubicBezTo>
                  <a:pt x="3052955" y="251694"/>
                  <a:pt x="3048377" y="243767"/>
                  <a:pt x="3045982" y="234668"/>
                </a:cubicBezTo>
                <a:cubicBezTo>
                  <a:pt x="3043588" y="225570"/>
                  <a:pt x="3042390" y="215463"/>
                  <a:pt x="3042390" y="204350"/>
                </a:cubicBezTo>
                <a:cubicBezTo>
                  <a:pt x="3042390" y="193222"/>
                  <a:pt x="3045201" y="182269"/>
                  <a:pt x="3050822" y="171493"/>
                </a:cubicBezTo>
                <a:cubicBezTo>
                  <a:pt x="3056443" y="160716"/>
                  <a:pt x="3065334" y="152868"/>
                  <a:pt x="3077495" y="147950"/>
                </a:cubicBezTo>
                <a:cubicBezTo>
                  <a:pt x="3067328" y="143375"/>
                  <a:pt x="3060294" y="136940"/>
                  <a:pt x="3056393" y="128644"/>
                </a:cubicBezTo>
                <a:cubicBezTo>
                  <a:pt x="3052493" y="120348"/>
                  <a:pt x="3050309" y="111031"/>
                  <a:pt x="3049844" y="100692"/>
                </a:cubicBezTo>
                <a:cubicBezTo>
                  <a:pt x="3049377" y="90352"/>
                  <a:pt x="3050772" y="81447"/>
                  <a:pt x="3054027" y="73976"/>
                </a:cubicBezTo>
                <a:cubicBezTo>
                  <a:pt x="3057282" y="66504"/>
                  <a:pt x="3062244" y="59435"/>
                  <a:pt x="3068912" y="52767"/>
                </a:cubicBezTo>
                <a:cubicBezTo>
                  <a:pt x="3075581" y="46098"/>
                  <a:pt x="3083059" y="41545"/>
                  <a:pt x="3091348" y="39107"/>
                </a:cubicBezTo>
                <a:cubicBezTo>
                  <a:pt x="3099636" y="36670"/>
                  <a:pt x="3108516" y="35451"/>
                  <a:pt x="3117988" y="35451"/>
                </a:cubicBezTo>
                <a:close/>
                <a:moveTo>
                  <a:pt x="2947343" y="32808"/>
                </a:moveTo>
                <a:cubicBezTo>
                  <a:pt x="2951728" y="32817"/>
                  <a:pt x="2955867" y="33300"/>
                  <a:pt x="2959760" y="34257"/>
                </a:cubicBezTo>
                <a:cubicBezTo>
                  <a:pt x="2967547" y="36171"/>
                  <a:pt x="2975538" y="39781"/>
                  <a:pt x="2983734" y="45087"/>
                </a:cubicBezTo>
                <a:cubicBezTo>
                  <a:pt x="2991929" y="50393"/>
                  <a:pt x="2998590" y="58176"/>
                  <a:pt x="3003717" y="68437"/>
                </a:cubicBezTo>
                <a:cubicBezTo>
                  <a:pt x="3008843" y="78697"/>
                  <a:pt x="3010708" y="91080"/>
                  <a:pt x="3009309" y="105585"/>
                </a:cubicBezTo>
                <a:cubicBezTo>
                  <a:pt x="3007911" y="120090"/>
                  <a:pt x="3000781" y="137216"/>
                  <a:pt x="2987917" y="156962"/>
                </a:cubicBezTo>
                <a:cubicBezTo>
                  <a:pt x="2975054" y="176709"/>
                  <a:pt x="2950941" y="205497"/>
                  <a:pt x="2915578" y="243326"/>
                </a:cubicBezTo>
                <a:lnTo>
                  <a:pt x="3012762" y="243326"/>
                </a:lnTo>
                <a:lnTo>
                  <a:pt x="3012762" y="274495"/>
                </a:lnTo>
                <a:lnTo>
                  <a:pt x="2868169" y="274495"/>
                </a:lnTo>
                <a:lnTo>
                  <a:pt x="2868169" y="264794"/>
                </a:lnTo>
                <a:cubicBezTo>
                  <a:pt x="2869101" y="250826"/>
                  <a:pt x="2875515" y="238350"/>
                  <a:pt x="2887410" y="227366"/>
                </a:cubicBezTo>
                <a:cubicBezTo>
                  <a:pt x="2899306" y="216381"/>
                  <a:pt x="2914191" y="199499"/>
                  <a:pt x="2932066" y="176720"/>
                </a:cubicBezTo>
                <a:cubicBezTo>
                  <a:pt x="2949941" y="153940"/>
                  <a:pt x="2961531" y="136399"/>
                  <a:pt x="2966837" y="124095"/>
                </a:cubicBezTo>
                <a:cubicBezTo>
                  <a:pt x="2972143" y="111791"/>
                  <a:pt x="2974162" y="101520"/>
                  <a:pt x="2972892" y="93281"/>
                </a:cubicBezTo>
                <a:cubicBezTo>
                  <a:pt x="2971623" y="85043"/>
                  <a:pt x="2967816" y="78317"/>
                  <a:pt x="2961470" y="73105"/>
                </a:cubicBezTo>
                <a:cubicBezTo>
                  <a:pt x="2955125" y="67892"/>
                  <a:pt x="2947697" y="65719"/>
                  <a:pt x="2939186" y="66587"/>
                </a:cubicBezTo>
                <a:cubicBezTo>
                  <a:pt x="2930675" y="67454"/>
                  <a:pt x="2922476" y="70792"/>
                  <a:pt x="2914589" y="76600"/>
                </a:cubicBezTo>
                <a:cubicBezTo>
                  <a:pt x="2906701" y="82408"/>
                  <a:pt x="2900256" y="92138"/>
                  <a:pt x="2895251" y="105789"/>
                </a:cubicBezTo>
                <a:lnTo>
                  <a:pt x="2862770" y="100971"/>
                </a:lnTo>
                <a:cubicBezTo>
                  <a:pt x="2870141" y="77267"/>
                  <a:pt x="2879742" y="60446"/>
                  <a:pt x="2891573" y="50508"/>
                </a:cubicBezTo>
                <a:cubicBezTo>
                  <a:pt x="2903403" y="40570"/>
                  <a:pt x="2917364" y="35135"/>
                  <a:pt x="2933453" y="34203"/>
                </a:cubicBezTo>
                <a:cubicBezTo>
                  <a:pt x="2938329" y="33264"/>
                  <a:pt x="2942959" y="32799"/>
                  <a:pt x="2947343" y="32808"/>
                </a:cubicBezTo>
                <a:close/>
                <a:moveTo>
                  <a:pt x="1285670" y="27044"/>
                </a:moveTo>
                <a:cubicBezTo>
                  <a:pt x="1293660" y="26256"/>
                  <a:pt x="1301123" y="28449"/>
                  <a:pt x="1308060" y="33622"/>
                </a:cubicBezTo>
                <a:cubicBezTo>
                  <a:pt x="1317310" y="40520"/>
                  <a:pt x="1316205" y="45944"/>
                  <a:pt x="1304748" y="49895"/>
                </a:cubicBezTo>
                <a:cubicBezTo>
                  <a:pt x="1293290" y="53846"/>
                  <a:pt x="1269327" y="58610"/>
                  <a:pt x="1232860" y="64188"/>
                </a:cubicBezTo>
                <a:cubicBezTo>
                  <a:pt x="1240962" y="71100"/>
                  <a:pt x="1244092" y="76783"/>
                  <a:pt x="1242249" y="81235"/>
                </a:cubicBezTo>
                <a:cubicBezTo>
                  <a:pt x="1240407" y="85688"/>
                  <a:pt x="1238625" y="98763"/>
                  <a:pt x="1236904" y="120459"/>
                </a:cubicBezTo>
                <a:cubicBezTo>
                  <a:pt x="1262788" y="115240"/>
                  <a:pt x="1282484" y="110787"/>
                  <a:pt x="1295993" y="107102"/>
                </a:cubicBezTo>
                <a:cubicBezTo>
                  <a:pt x="1309501" y="103416"/>
                  <a:pt x="1321253" y="106431"/>
                  <a:pt x="1331248" y="116147"/>
                </a:cubicBezTo>
                <a:cubicBezTo>
                  <a:pt x="1341243" y="125862"/>
                  <a:pt x="1337156" y="131505"/>
                  <a:pt x="1318987" y="133075"/>
                </a:cubicBezTo>
                <a:cubicBezTo>
                  <a:pt x="1300818" y="134646"/>
                  <a:pt x="1285238" y="136338"/>
                  <a:pt x="1272245" y="138152"/>
                </a:cubicBezTo>
                <a:cubicBezTo>
                  <a:pt x="1259253" y="139966"/>
                  <a:pt x="1246885" y="142013"/>
                  <a:pt x="1235140" y="144293"/>
                </a:cubicBezTo>
                <a:cubicBezTo>
                  <a:pt x="1234481" y="150431"/>
                  <a:pt x="1233720" y="156310"/>
                  <a:pt x="1232860" y="161931"/>
                </a:cubicBezTo>
                <a:cubicBezTo>
                  <a:pt x="1252979" y="185507"/>
                  <a:pt x="1271328" y="204013"/>
                  <a:pt x="1287905" y="217449"/>
                </a:cubicBezTo>
                <a:cubicBezTo>
                  <a:pt x="1304482" y="230886"/>
                  <a:pt x="1317582" y="240666"/>
                  <a:pt x="1327204" y="246790"/>
                </a:cubicBezTo>
                <a:cubicBezTo>
                  <a:pt x="1336827" y="252913"/>
                  <a:pt x="1346255" y="257236"/>
                  <a:pt x="1355490" y="259760"/>
                </a:cubicBezTo>
                <a:cubicBezTo>
                  <a:pt x="1364725" y="262284"/>
                  <a:pt x="1373817" y="265070"/>
                  <a:pt x="1382765" y="268117"/>
                </a:cubicBezTo>
                <a:cubicBezTo>
                  <a:pt x="1391714" y="271164"/>
                  <a:pt x="1396188" y="274617"/>
                  <a:pt x="1396188" y="278474"/>
                </a:cubicBezTo>
                <a:cubicBezTo>
                  <a:pt x="1396188" y="282762"/>
                  <a:pt x="1386705" y="285870"/>
                  <a:pt x="1367740" y="287799"/>
                </a:cubicBezTo>
                <a:cubicBezTo>
                  <a:pt x="1348775" y="289728"/>
                  <a:pt x="1335357" y="289964"/>
                  <a:pt x="1327484" y="288509"/>
                </a:cubicBezTo>
                <a:cubicBezTo>
                  <a:pt x="1319611" y="287053"/>
                  <a:pt x="1312398" y="283049"/>
                  <a:pt x="1305845" y="276495"/>
                </a:cubicBezTo>
                <a:cubicBezTo>
                  <a:pt x="1299291" y="269942"/>
                  <a:pt x="1289160" y="258441"/>
                  <a:pt x="1275450" y="241993"/>
                </a:cubicBezTo>
                <a:cubicBezTo>
                  <a:pt x="1261741" y="225545"/>
                  <a:pt x="1246168" y="203984"/>
                  <a:pt x="1228730" y="177311"/>
                </a:cubicBezTo>
                <a:cubicBezTo>
                  <a:pt x="1219352" y="208645"/>
                  <a:pt x="1204000" y="232657"/>
                  <a:pt x="1182676" y="249349"/>
                </a:cubicBezTo>
                <a:cubicBezTo>
                  <a:pt x="1161353" y="266041"/>
                  <a:pt x="1139613" y="275305"/>
                  <a:pt x="1117457" y="277141"/>
                </a:cubicBezTo>
                <a:cubicBezTo>
                  <a:pt x="1095302" y="278976"/>
                  <a:pt x="1091057" y="276359"/>
                  <a:pt x="1104723" y="269289"/>
                </a:cubicBezTo>
                <a:cubicBezTo>
                  <a:pt x="1118389" y="262220"/>
                  <a:pt x="1130916" y="255401"/>
                  <a:pt x="1142302" y="248833"/>
                </a:cubicBezTo>
                <a:cubicBezTo>
                  <a:pt x="1153688" y="242265"/>
                  <a:pt x="1164006" y="234134"/>
                  <a:pt x="1173255" y="224440"/>
                </a:cubicBezTo>
                <a:cubicBezTo>
                  <a:pt x="1182504" y="214746"/>
                  <a:pt x="1190001" y="203278"/>
                  <a:pt x="1195744" y="190035"/>
                </a:cubicBezTo>
                <a:cubicBezTo>
                  <a:pt x="1201487" y="176791"/>
                  <a:pt x="1205255" y="163107"/>
                  <a:pt x="1207048" y="148982"/>
                </a:cubicBezTo>
                <a:cubicBezTo>
                  <a:pt x="1185050" y="153471"/>
                  <a:pt x="1171129" y="156392"/>
                  <a:pt x="1165285" y="157748"/>
                </a:cubicBezTo>
                <a:cubicBezTo>
                  <a:pt x="1159442" y="159103"/>
                  <a:pt x="1150995" y="155783"/>
                  <a:pt x="1139946" y="147788"/>
                </a:cubicBezTo>
                <a:cubicBezTo>
                  <a:pt x="1128897" y="139794"/>
                  <a:pt x="1130464" y="135506"/>
                  <a:pt x="1144646" y="134925"/>
                </a:cubicBezTo>
                <a:cubicBezTo>
                  <a:pt x="1158829" y="134344"/>
                  <a:pt x="1180145" y="131121"/>
                  <a:pt x="1208596" y="125256"/>
                </a:cubicBezTo>
                <a:cubicBezTo>
                  <a:pt x="1209371" y="118258"/>
                  <a:pt x="1209758" y="109038"/>
                  <a:pt x="1209758" y="97594"/>
                </a:cubicBezTo>
                <a:cubicBezTo>
                  <a:pt x="1209758" y="85261"/>
                  <a:pt x="1209421" y="75395"/>
                  <a:pt x="1208747" y="67996"/>
                </a:cubicBezTo>
                <a:cubicBezTo>
                  <a:pt x="1209851" y="67996"/>
                  <a:pt x="1205886" y="68670"/>
                  <a:pt x="1196852" y="70018"/>
                </a:cubicBezTo>
                <a:cubicBezTo>
                  <a:pt x="1187817" y="71366"/>
                  <a:pt x="1178711" y="68559"/>
                  <a:pt x="1169534" y="61597"/>
                </a:cubicBezTo>
                <a:cubicBezTo>
                  <a:pt x="1160356" y="54634"/>
                  <a:pt x="1162389" y="50576"/>
                  <a:pt x="1175632" y="49422"/>
                </a:cubicBezTo>
                <a:cubicBezTo>
                  <a:pt x="1188875" y="48267"/>
                  <a:pt x="1206384" y="45471"/>
                  <a:pt x="1228160" y="41033"/>
                </a:cubicBezTo>
                <a:cubicBezTo>
                  <a:pt x="1249936" y="36594"/>
                  <a:pt x="1266384" y="32525"/>
                  <a:pt x="1277505" y="28826"/>
                </a:cubicBezTo>
                <a:cubicBezTo>
                  <a:pt x="1280285" y="27901"/>
                  <a:pt x="1283007" y="27307"/>
                  <a:pt x="1285670" y="27044"/>
                </a:cubicBezTo>
                <a:close/>
                <a:moveTo>
                  <a:pt x="956215" y="24070"/>
                </a:moveTo>
                <a:cubicBezTo>
                  <a:pt x="964552" y="23872"/>
                  <a:pt x="972487" y="26960"/>
                  <a:pt x="980021" y="33332"/>
                </a:cubicBezTo>
                <a:cubicBezTo>
                  <a:pt x="990066" y="41829"/>
                  <a:pt x="988614" y="47479"/>
                  <a:pt x="975665" y="50282"/>
                </a:cubicBezTo>
                <a:cubicBezTo>
                  <a:pt x="962716" y="53086"/>
                  <a:pt x="939492" y="55972"/>
                  <a:pt x="905993" y="58940"/>
                </a:cubicBezTo>
                <a:cubicBezTo>
                  <a:pt x="918598" y="65465"/>
                  <a:pt x="923976" y="71040"/>
                  <a:pt x="922126" y="75664"/>
                </a:cubicBezTo>
                <a:cubicBezTo>
                  <a:pt x="920276" y="80289"/>
                  <a:pt x="918498" y="89377"/>
                  <a:pt x="916791" y="102929"/>
                </a:cubicBezTo>
                <a:cubicBezTo>
                  <a:pt x="935477" y="100376"/>
                  <a:pt x="947498" y="97712"/>
                  <a:pt x="952854" y="94937"/>
                </a:cubicBezTo>
                <a:cubicBezTo>
                  <a:pt x="958210" y="92163"/>
                  <a:pt x="964892" y="92195"/>
                  <a:pt x="972901" y="95034"/>
                </a:cubicBezTo>
                <a:cubicBezTo>
                  <a:pt x="980910" y="97874"/>
                  <a:pt x="988858" y="101814"/>
                  <a:pt x="996745" y="106854"/>
                </a:cubicBezTo>
                <a:cubicBezTo>
                  <a:pt x="1004632" y="111895"/>
                  <a:pt x="1006766" y="119398"/>
                  <a:pt x="1003145" y="129365"/>
                </a:cubicBezTo>
                <a:cubicBezTo>
                  <a:pt x="999524" y="139331"/>
                  <a:pt x="997487" y="162096"/>
                  <a:pt x="997036" y="197660"/>
                </a:cubicBezTo>
                <a:cubicBezTo>
                  <a:pt x="996584" y="233224"/>
                  <a:pt x="993741" y="257190"/>
                  <a:pt x="988507" y="269558"/>
                </a:cubicBezTo>
                <a:cubicBezTo>
                  <a:pt x="983273" y="281927"/>
                  <a:pt x="975561" y="290792"/>
                  <a:pt x="965373" y="296156"/>
                </a:cubicBezTo>
                <a:cubicBezTo>
                  <a:pt x="955184" y="301519"/>
                  <a:pt x="949290" y="300103"/>
                  <a:pt x="947691" y="291907"/>
                </a:cubicBezTo>
                <a:cubicBezTo>
                  <a:pt x="946092" y="283712"/>
                  <a:pt x="938718" y="274237"/>
                  <a:pt x="925568" y="263482"/>
                </a:cubicBezTo>
                <a:cubicBezTo>
                  <a:pt x="912418" y="252726"/>
                  <a:pt x="912457" y="248926"/>
                  <a:pt x="925686" y="252081"/>
                </a:cubicBezTo>
                <a:cubicBezTo>
                  <a:pt x="938915" y="255236"/>
                  <a:pt x="948404" y="256634"/>
                  <a:pt x="954155" y="256276"/>
                </a:cubicBezTo>
                <a:cubicBezTo>
                  <a:pt x="959905" y="255917"/>
                  <a:pt x="963863" y="246643"/>
                  <a:pt x="966029" y="228452"/>
                </a:cubicBezTo>
                <a:cubicBezTo>
                  <a:pt x="968194" y="210261"/>
                  <a:pt x="969277" y="190942"/>
                  <a:pt x="969277" y="170492"/>
                </a:cubicBezTo>
                <a:cubicBezTo>
                  <a:pt x="969277" y="150316"/>
                  <a:pt x="968291" y="137270"/>
                  <a:pt x="966319" y="131354"/>
                </a:cubicBezTo>
                <a:cubicBezTo>
                  <a:pt x="964347" y="125439"/>
                  <a:pt x="961149" y="121721"/>
                  <a:pt x="956725" y="120201"/>
                </a:cubicBezTo>
                <a:cubicBezTo>
                  <a:pt x="952301" y="118681"/>
                  <a:pt x="938796" y="119578"/>
                  <a:pt x="916211" y="122890"/>
                </a:cubicBezTo>
                <a:cubicBezTo>
                  <a:pt x="913859" y="136212"/>
                  <a:pt x="911357" y="147491"/>
                  <a:pt x="908704" y="156726"/>
                </a:cubicBezTo>
                <a:cubicBezTo>
                  <a:pt x="913407" y="157988"/>
                  <a:pt x="920058" y="160526"/>
                  <a:pt x="928654" y="164341"/>
                </a:cubicBezTo>
                <a:cubicBezTo>
                  <a:pt x="937251" y="168155"/>
                  <a:pt x="943948" y="173490"/>
                  <a:pt x="948745" y="180344"/>
                </a:cubicBezTo>
                <a:cubicBezTo>
                  <a:pt x="953542" y="187199"/>
                  <a:pt x="954427" y="194484"/>
                  <a:pt x="951402" y="202199"/>
                </a:cubicBezTo>
                <a:cubicBezTo>
                  <a:pt x="948376" y="209914"/>
                  <a:pt x="941550" y="209505"/>
                  <a:pt x="930924" y="200973"/>
                </a:cubicBezTo>
                <a:cubicBezTo>
                  <a:pt x="920298" y="192440"/>
                  <a:pt x="911328" y="181857"/>
                  <a:pt x="904014" y="169223"/>
                </a:cubicBezTo>
                <a:cubicBezTo>
                  <a:pt x="893030" y="195423"/>
                  <a:pt x="877765" y="213671"/>
                  <a:pt x="858219" y="223967"/>
                </a:cubicBezTo>
                <a:cubicBezTo>
                  <a:pt x="838673" y="234263"/>
                  <a:pt x="834808" y="232686"/>
                  <a:pt x="846625" y="219235"/>
                </a:cubicBezTo>
                <a:lnTo>
                  <a:pt x="862662" y="195592"/>
                </a:lnTo>
                <a:lnTo>
                  <a:pt x="861225" y="196084"/>
                </a:lnTo>
                <a:cubicBezTo>
                  <a:pt x="858705" y="196174"/>
                  <a:pt x="855731" y="194871"/>
                  <a:pt x="852304" y="192175"/>
                </a:cubicBezTo>
                <a:cubicBezTo>
                  <a:pt x="845449" y="186783"/>
                  <a:pt x="841118" y="180932"/>
                  <a:pt x="839311" y="174622"/>
                </a:cubicBezTo>
                <a:cubicBezTo>
                  <a:pt x="835640" y="187844"/>
                  <a:pt x="829144" y="199582"/>
                  <a:pt x="819823" y="209835"/>
                </a:cubicBezTo>
                <a:cubicBezTo>
                  <a:pt x="810502" y="220088"/>
                  <a:pt x="799338" y="227807"/>
                  <a:pt x="786331" y="232991"/>
                </a:cubicBezTo>
                <a:cubicBezTo>
                  <a:pt x="773325" y="238175"/>
                  <a:pt x="771615" y="235601"/>
                  <a:pt x="781201" y="225268"/>
                </a:cubicBezTo>
                <a:cubicBezTo>
                  <a:pt x="790788" y="214936"/>
                  <a:pt x="799790" y="202471"/>
                  <a:pt x="808207" y="187873"/>
                </a:cubicBezTo>
                <a:cubicBezTo>
                  <a:pt x="816625" y="173274"/>
                  <a:pt x="821723" y="155356"/>
                  <a:pt x="823501" y="134119"/>
                </a:cubicBezTo>
                <a:cubicBezTo>
                  <a:pt x="806694" y="135925"/>
                  <a:pt x="790555" y="137603"/>
                  <a:pt x="775081" y="139152"/>
                </a:cubicBezTo>
                <a:lnTo>
                  <a:pt x="775081" y="198843"/>
                </a:lnTo>
                <a:cubicBezTo>
                  <a:pt x="775081" y="211907"/>
                  <a:pt x="774608" y="225505"/>
                  <a:pt x="773662" y="239637"/>
                </a:cubicBezTo>
                <a:cubicBezTo>
                  <a:pt x="772715" y="253770"/>
                  <a:pt x="770231" y="263790"/>
                  <a:pt x="766209" y="269698"/>
                </a:cubicBezTo>
                <a:cubicBezTo>
                  <a:pt x="762186" y="275606"/>
                  <a:pt x="757231" y="273932"/>
                  <a:pt x="751345" y="264675"/>
                </a:cubicBezTo>
                <a:cubicBezTo>
                  <a:pt x="745458" y="255419"/>
                  <a:pt x="743644" y="246101"/>
                  <a:pt x="745903" y="236723"/>
                </a:cubicBezTo>
                <a:cubicBezTo>
                  <a:pt x="748161" y="227344"/>
                  <a:pt x="749735" y="209222"/>
                  <a:pt x="750624" y="182355"/>
                </a:cubicBezTo>
                <a:cubicBezTo>
                  <a:pt x="751513" y="155489"/>
                  <a:pt x="749258" y="137108"/>
                  <a:pt x="743859" y="127214"/>
                </a:cubicBezTo>
                <a:cubicBezTo>
                  <a:pt x="738460" y="117319"/>
                  <a:pt x="739848" y="113311"/>
                  <a:pt x="748022" y="115189"/>
                </a:cubicBezTo>
                <a:cubicBezTo>
                  <a:pt x="756195" y="117068"/>
                  <a:pt x="762398" y="118642"/>
                  <a:pt x="766628" y="119911"/>
                </a:cubicBezTo>
                <a:cubicBezTo>
                  <a:pt x="770858" y="121180"/>
                  <a:pt x="790297" y="120180"/>
                  <a:pt x="824942" y="116910"/>
                </a:cubicBezTo>
                <a:cubicBezTo>
                  <a:pt x="825789" y="92876"/>
                  <a:pt x="824885" y="77468"/>
                  <a:pt x="822232" y="70685"/>
                </a:cubicBezTo>
                <a:cubicBezTo>
                  <a:pt x="808351" y="72463"/>
                  <a:pt x="797929" y="73581"/>
                  <a:pt x="790967" y="74040"/>
                </a:cubicBezTo>
                <a:cubicBezTo>
                  <a:pt x="784005" y="74499"/>
                  <a:pt x="775989" y="70660"/>
                  <a:pt x="766918" y="62521"/>
                </a:cubicBezTo>
                <a:cubicBezTo>
                  <a:pt x="757848" y="54383"/>
                  <a:pt x="760541" y="50314"/>
                  <a:pt x="774995" y="50314"/>
                </a:cubicBezTo>
                <a:cubicBezTo>
                  <a:pt x="787428" y="50314"/>
                  <a:pt x="807426" y="48536"/>
                  <a:pt x="834988" y="44980"/>
                </a:cubicBezTo>
                <a:cubicBezTo>
                  <a:pt x="862550" y="41423"/>
                  <a:pt x="885365" y="38061"/>
                  <a:pt x="903434" y="34891"/>
                </a:cubicBezTo>
                <a:cubicBezTo>
                  <a:pt x="921502" y="31722"/>
                  <a:pt x="936273" y="28546"/>
                  <a:pt x="947745" y="25362"/>
                </a:cubicBezTo>
                <a:cubicBezTo>
                  <a:pt x="950613" y="24566"/>
                  <a:pt x="953436" y="24136"/>
                  <a:pt x="956215" y="24070"/>
                </a:cubicBezTo>
                <a:close/>
                <a:moveTo>
                  <a:pt x="2736875" y="23322"/>
                </a:moveTo>
                <a:cubicBezTo>
                  <a:pt x="2740915" y="23979"/>
                  <a:pt x="2745228" y="26001"/>
                  <a:pt x="2749813" y="29385"/>
                </a:cubicBezTo>
                <a:cubicBezTo>
                  <a:pt x="2758984" y="36153"/>
                  <a:pt x="2765473" y="42933"/>
                  <a:pt x="2769280" y="49723"/>
                </a:cubicBezTo>
                <a:cubicBezTo>
                  <a:pt x="2773087" y="56513"/>
                  <a:pt x="2770753" y="60991"/>
                  <a:pt x="2762278" y="63156"/>
                </a:cubicBezTo>
                <a:cubicBezTo>
                  <a:pt x="2753803" y="65321"/>
                  <a:pt x="2741779" y="71298"/>
                  <a:pt x="2726205" y="81085"/>
                </a:cubicBezTo>
                <a:cubicBezTo>
                  <a:pt x="2710632" y="90872"/>
                  <a:pt x="2695396" y="101265"/>
                  <a:pt x="2680496" y="112264"/>
                </a:cubicBezTo>
                <a:cubicBezTo>
                  <a:pt x="2692198" y="117283"/>
                  <a:pt x="2696676" y="122191"/>
                  <a:pt x="2693929" y="126988"/>
                </a:cubicBezTo>
                <a:cubicBezTo>
                  <a:pt x="2691183" y="131785"/>
                  <a:pt x="2689376" y="140267"/>
                  <a:pt x="2688509" y="152435"/>
                </a:cubicBezTo>
                <a:cubicBezTo>
                  <a:pt x="2687641" y="164602"/>
                  <a:pt x="2687878" y="182348"/>
                  <a:pt x="2689218" y="205673"/>
                </a:cubicBezTo>
                <a:cubicBezTo>
                  <a:pt x="2690559" y="228997"/>
                  <a:pt x="2691000" y="246542"/>
                  <a:pt x="2690541" y="258308"/>
                </a:cubicBezTo>
                <a:cubicBezTo>
                  <a:pt x="2690083" y="270074"/>
                  <a:pt x="2684594" y="282690"/>
                  <a:pt x="2674075" y="296156"/>
                </a:cubicBezTo>
                <a:cubicBezTo>
                  <a:pt x="2663557" y="309621"/>
                  <a:pt x="2655361" y="311389"/>
                  <a:pt x="2649489" y="301458"/>
                </a:cubicBezTo>
                <a:cubicBezTo>
                  <a:pt x="2643617" y="291527"/>
                  <a:pt x="2635142" y="280926"/>
                  <a:pt x="2624064" y="269655"/>
                </a:cubicBezTo>
                <a:cubicBezTo>
                  <a:pt x="2612986" y="258384"/>
                  <a:pt x="2613377" y="254322"/>
                  <a:pt x="2625236" y="257469"/>
                </a:cubicBezTo>
                <a:cubicBezTo>
                  <a:pt x="2637095" y="260617"/>
                  <a:pt x="2645262" y="262058"/>
                  <a:pt x="2649736" y="261793"/>
                </a:cubicBezTo>
                <a:cubicBezTo>
                  <a:pt x="2654210" y="261528"/>
                  <a:pt x="2657057" y="258140"/>
                  <a:pt x="2658276" y="251629"/>
                </a:cubicBezTo>
                <a:cubicBezTo>
                  <a:pt x="2659495" y="245119"/>
                  <a:pt x="2660327" y="229155"/>
                  <a:pt x="2660771" y="203737"/>
                </a:cubicBezTo>
                <a:cubicBezTo>
                  <a:pt x="2661216" y="178319"/>
                  <a:pt x="2660563" y="158619"/>
                  <a:pt x="2658814" y="144637"/>
                </a:cubicBezTo>
                <a:cubicBezTo>
                  <a:pt x="2657064" y="130655"/>
                  <a:pt x="2653691" y="119757"/>
                  <a:pt x="2648693" y="111941"/>
                </a:cubicBezTo>
                <a:cubicBezTo>
                  <a:pt x="2643695" y="104126"/>
                  <a:pt x="2644323" y="100695"/>
                  <a:pt x="2650575" y="101649"/>
                </a:cubicBezTo>
                <a:cubicBezTo>
                  <a:pt x="2656827" y="102602"/>
                  <a:pt x="2662671" y="103473"/>
                  <a:pt x="2668106" y="104262"/>
                </a:cubicBezTo>
                <a:cubicBezTo>
                  <a:pt x="2690176" y="83598"/>
                  <a:pt x="2705380" y="68788"/>
                  <a:pt x="2713719" y="59833"/>
                </a:cubicBezTo>
                <a:cubicBezTo>
                  <a:pt x="2722058" y="50877"/>
                  <a:pt x="2717576" y="47973"/>
                  <a:pt x="2700275" y="51121"/>
                </a:cubicBezTo>
                <a:cubicBezTo>
                  <a:pt x="2682973" y="54269"/>
                  <a:pt x="2663399" y="58062"/>
                  <a:pt x="2641552" y="62500"/>
                </a:cubicBezTo>
                <a:cubicBezTo>
                  <a:pt x="2619704" y="66938"/>
                  <a:pt x="2605425" y="70538"/>
                  <a:pt x="2598714" y="73298"/>
                </a:cubicBezTo>
                <a:cubicBezTo>
                  <a:pt x="2592003" y="76059"/>
                  <a:pt x="2584872" y="75991"/>
                  <a:pt x="2577322" y="73094"/>
                </a:cubicBezTo>
                <a:cubicBezTo>
                  <a:pt x="2569772" y="70197"/>
                  <a:pt x="2563233" y="64995"/>
                  <a:pt x="2557704" y="57488"/>
                </a:cubicBezTo>
                <a:cubicBezTo>
                  <a:pt x="2552176" y="49981"/>
                  <a:pt x="2555223" y="46686"/>
                  <a:pt x="2566846" y="47604"/>
                </a:cubicBezTo>
                <a:cubicBezTo>
                  <a:pt x="2578469" y="48522"/>
                  <a:pt x="2595864" y="47866"/>
                  <a:pt x="2619030" y="45636"/>
                </a:cubicBezTo>
                <a:cubicBezTo>
                  <a:pt x="2642197" y="43406"/>
                  <a:pt x="2663998" y="40516"/>
                  <a:pt x="2684432" y="36967"/>
                </a:cubicBezTo>
                <a:cubicBezTo>
                  <a:pt x="2704867" y="33418"/>
                  <a:pt x="2718580" y="29575"/>
                  <a:pt x="2725571" y="25438"/>
                </a:cubicBezTo>
                <a:cubicBezTo>
                  <a:pt x="2729066" y="23369"/>
                  <a:pt x="2732834" y="22664"/>
                  <a:pt x="2736875" y="23322"/>
                </a:cubicBezTo>
                <a:close/>
                <a:moveTo>
                  <a:pt x="3473105" y="19452"/>
                </a:moveTo>
                <a:cubicBezTo>
                  <a:pt x="3484326" y="18784"/>
                  <a:pt x="3493324" y="21711"/>
                  <a:pt x="3500099" y="28234"/>
                </a:cubicBezTo>
                <a:cubicBezTo>
                  <a:pt x="3509134" y="36931"/>
                  <a:pt x="3511288" y="42356"/>
                  <a:pt x="3506563" y="44507"/>
                </a:cubicBezTo>
                <a:cubicBezTo>
                  <a:pt x="3501838" y="46658"/>
                  <a:pt x="3493825" y="47733"/>
                  <a:pt x="3482526" y="47733"/>
                </a:cubicBezTo>
                <a:cubicBezTo>
                  <a:pt x="3471942" y="47733"/>
                  <a:pt x="3435977" y="50192"/>
                  <a:pt x="3374630" y="55111"/>
                </a:cubicBezTo>
                <a:cubicBezTo>
                  <a:pt x="3380925" y="58481"/>
                  <a:pt x="3381603" y="62869"/>
                  <a:pt x="3376663" y="68275"/>
                </a:cubicBezTo>
                <a:cubicBezTo>
                  <a:pt x="3371722" y="73682"/>
                  <a:pt x="3363846" y="81633"/>
                  <a:pt x="3353033" y="92130"/>
                </a:cubicBezTo>
                <a:cubicBezTo>
                  <a:pt x="3387880" y="87757"/>
                  <a:pt x="3409168" y="83512"/>
                  <a:pt x="3416898" y="79396"/>
                </a:cubicBezTo>
                <a:cubicBezTo>
                  <a:pt x="3424627" y="75281"/>
                  <a:pt x="3431639" y="74926"/>
                  <a:pt x="3437935" y="78332"/>
                </a:cubicBezTo>
                <a:cubicBezTo>
                  <a:pt x="3444230" y="81737"/>
                  <a:pt x="3450325" y="85534"/>
                  <a:pt x="3456218" y="89721"/>
                </a:cubicBezTo>
                <a:cubicBezTo>
                  <a:pt x="3462112" y="93909"/>
                  <a:pt x="3463908" y="97888"/>
                  <a:pt x="3461607" y="101659"/>
                </a:cubicBezTo>
                <a:cubicBezTo>
                  <a:pt x="3459305" y="105431"/>
                  <a:pt x="3457720" y="112909"/>
                  <a:pt x="3456853" y="124095"/>
                </a:cubicBezTo>
                <a:cubicBezTo>
                  <a:pt x="3455985" y="135280"/>
                  <a:pt x="3456007" y="150631"/>
                  <a:pt x="3456918" y="170148"/>
                </a:cubicBezTo>
                <a:cubicBezTo>
                  <a:pt x="3457828" y="189665"/>
                  <a:pt x="3456329" y="206762"/>
                  <a:pt x="3452422" y="221440"/>
                </a:cubicBezTo>
                <a:cubicBezTo>
                  <a:pt x="3448514" y="236117"/>
                  <a:pt x="3443319" y="239598"/>
                  <a:pt x="3436838" y="231883"/>
                </a:cubicBezTo>
                <a:cubicBezTo>
                  <a:pt x="3430356" y="224168"/>
                  <a:pt x="3427563" y="212430"/>
                  <a:pt x="3428459" y="196671"/>
                </a:cubicBezTo>
                <a:cubicBezTo>
                  <a:pt x="3429356" y="180911"/>
                  <a:pt x="3429589" y="162118"/>
                  <a:pt x="3429158" y="140292"/>
                </a:cubicBezTo>
                <a:cubicBezTo>
                  <a:pt x="3428728" y="118466"/>
                  <a:pt x="3427122" y="106134"/>
                  <a:pt x="3424340" y="103294"/>
                </a:cubicBezTo>
                <a:cubicBezTo>
                  <a:pt x="3421558" y="100455"/>
                  <a:pt x="3415345" y="99480"/>
                  <a:pt x="3405701" y="100369"/>
                </a:cubicBezTo>
                <a:cubicBezTo>
                  <a:pt x="3396058" y="101258"/>
                  <a:pt x="3372651" y="105080"/>
                  <a:pt x="3335481" y="111834"/>
                </a:cubicBezTo>
                <a:cubicBezTo>
                  <a:pt x="3335481" y="116695"/>
                  <a:pt x="3335244" y="133678"/>
                  <a:pt x="3334771" y="162781"/>
                </a:cubicBezTo>
                <a:cubicBezTo>
                  <a:pt x="3334298" y="191884"/>
                  <a:pt x="3331692" y="212832"/>
                  <a:pt x="3326952" y="225623"/>
                </a:cubicBezTo>
                <a:cubicBezTo>
                  <a:pt x="3322213" y="238415"/>
                  <a:pt x="3317025" y="239480"/>
                  <a:pt x="3311389" y="228818"/>
                </a:cubicBezTo>
                <a:cubicBezTo>
                  <a:pt x="3305754" y="218156"/>
                  <a:pt x="3304062" y="208440"/>
                  <a:pt x="3306313" y="199671"/>
                </a:cubicBezTo>
                <a:cubicBezTo>
                  <a:pt x="3308564" y="190902"/>
                  <a:pt x="3310138" y="174576"/>
                  <a:pt x="3311035" y="150692"/>
                </a:cubicBezTo>
                <a:cubicBezTo>
                  <a:pt x="3311931" y="126809"/>
                  <a:pt x="3310579" y="111081"/>
                  <a:pt x="3306980" y="103509"/>
                </a:cubicBezTo>
                <a:cubicBezTo>
                  <a:pt x="3303380" y="95938"/>
                  <a:pt x="3305209" y="92152"/>
                  <a:pt x="3312465" y="92152"/>
                </a:cubicBezTo>
                <a:cubicBezTo>
                  <a:pt x="3317527" y="92152"/>
                  <a:pt x="3323521" y="93041"/>
                  <a:pt x="3330448" y="94819"/>
                </a:cubicBezTo>
                <a:lnTo>
                  <a:pt x="3334836" y="95314"/>
                </a:lnTo>
                <a:cubicBezTo>
                  <a:pt x="3345060" y="73373"/>
                  <a:pt x="3349943" y="61113"/>
                  <a:pt x="3349484" y="58531"/>
                </a:cubicBezTo>
                <a:cubicBezTo>
                  <a:pt x="3321592" y="62116"/>
                  <a:pt x="3303076" y="65038"/>
                  <a:pt x="3293934" y="67297"/>
                </a:cubicBezTo>
                <a:cubicBezTo>
                  <a:pt x="3284792" y="69555"/>
                  <a:pt x="3275682" y="65483"/>
                  <a:pt x="3266605" y="55079"/>
                </a:cubicBezTo>
                <a:cubicBezTo>
                  <a:pt x="3257528" y="44675"/>
                  <a:pt x="3259948" y="40154"/>
                  <a:pt x="3273865" y="41517"/>
                </a:cubicBezTo>
                <a:cubicBezTo>
                  <a:pt x="3287782" y="42879"/>
                  <a:pt x="3318241" y="40875"/>
                  <a:pt x="3365241" y="35504"/>
                </a:cubicBezTo>
                <a:cubicBezTo>
                  <a:pt x="3412241" y="30134"/>
                  <a:pt x="3444208" y="25405"/>
                  <a:pt x="3461144" y="21318"/>
                </a:cubicBezTo>
                <a:cubicBezTo>
                  <a:pt x="3465378" y="20297"/>
                  <a:pt x="3469365" y="19674"/>
                  <a:pt x="3473105" y="19452"/>
                </a:cubicBezTo>
                <a:close/>
                <a:moveTo>
                  <a:pt x="81811" y="13978"/>
                </a:moveTo>
                <a:cubicBezTo>
                  <a:pt x="84975" y="13404"/>
                  <a:pt x="90283" y="14679"/>
                  <a:pt x="97737" y="17802"/>
                </a:cubicBezTo>
                <a:cubicBezTo>
                  <a:pt x="112643" y="24047"/>
                  <a:pt x="118125" y="29041"/>
                  <a:pt x="114181" y="32783"/>
                </a:cubicBezTo>
                <a:cubicBezTo>
                  <a:pt x="110238" y="36526"/>
                  <a:pt x="106359" y="40111"/>
                  <a:pt x="102544" y="43539"/>
                </a:cubicBezTo>
                <a:cubicBezTo>
                  <a:pt x="109829" y="42736"/>
                  <a:pt x="119620" y="40283"/>
                  <a:pt x="131916" y="36182"/>
                </a:cubicBezTo>
                <a:cubicBezTo>
                  <a:pt x="144213" y="32081"/>
                  <a:pt x="152516" y="33906"/>
                  <a:pt x="156825" y="41656"/>
                </a:cubicBezTo>
                <a:cubicBezTo>
                  <a:pt x="161135" y="49407"/>
                  <a:pt x="153671" y="55283"/>
                  <a:pt x="134433" y="59284"/>
                </a:cubicBezTo>
                <a:cubicBezTo>
                  <a:pt x="115196" y="63285"/>
                  <a:pt x="102157" y="62590"/>
                  <a:pt x="95317" y="57198"/>
                </a:cubicBezTo>
                <a:cubicBezTo>
                  <a:pt x="78496" y="80931"/>
                  <a:pt x="60169" y="97210"/>
                  <a:pt x="40336" y="106037"/>
                </a:cubicBezTo>
                <a:cubicBezTo>
                  <a:pt x="20504" y="114863"/>
                  <a:pt x="16757" y="113193"/>
                  <a:pt x="29097" y="101025"/>
                </a:cubicBezTo>
                <a:cubicBezTo>
                  <a:pt x="41437" y="88857"/>
                  <a:pt x="53361" y="74653"/>
                  <a:pt x="64869" y="58413"/>
                </a:cubicBezTo>
                <a:cubicBezTo>
                  <a:pt x="76377" y="42173"/>
                  <a:pt x="81005" y="29783"/>
                  <a:pt x="78754" y="21243"/>
                </a:cubicBezTo>
                <a:cubicBezTo>
                  <a:pt x="77628" y="16973"/>
                  <a:pt x="78647" y="14552"/>
                  <a:pt x="81811" y="13978"/>
                </a:cubicBezTo>
                <a:close/>
                <a:moveTo>
                  <a:pt x="183520" y="9208"/>
                </a:moveTo>
                <a:cubicBezTo>
                  <a:pt x="191715" y="10628"/>
                  <a:pt x="198939" y="13094"/>
                  <a:pt x="205191" y="16608"/>
                </a:cubicBezTo>
                <a:cubicBezTo>
                  <a:pt x="211444" y="20121"/>
                  <a:pt x="212838" y="23702"/>
                  <a:pt x="209375" y="27352"/>
                </a:cubicBezTo>
                <a:cubicBezTo>
                  <a:pt x="205912" y="31002"/>
                  <a:pt x="202696" y="33694"/>
                  <a:pt x="199728" y="35429"/>
                </a:cubicBezTo>
                <a:cubicBezTo>
                  <a:pt x="208877" y="35501"/>
                  <a:pt x="219481" y="33493"/>
                  <a:pt x="231541" y="29406"/>
                </a:cubicBezTo>
                <a:cubicBezTo>
                  <a:pt x="243602" y="25319"/>
                  <a:pt x="252786" y="27130"/>
                  <a:pt x="259096" y="34838"/>
                </a:cubicBezTo>
                <a:cubicBezTo>
                  <a:pt x="265406" y="42546"/>
                  <a:pt x="259265" y="48199"/>
                  <a:pt x="240673" y="51799"/>
                </a:cubicBezTo>
                <a:cubicBezTo>
                  <a:pt x="222081" y="55398"/>
                  <a:pt x="206582" y="54946"/>
                  <a:pt x="194178" y="50443"/>
                </a:cubicBezTo>
                <a:cubicBezTo>
                  <a:pt x="184312" y="62403"/>
                  <a:pt x="172169" y="73040"/>
                  <a:pt x="157750" y="82354"/>
                </a:cubicBezTo>
                <a:cubicBezTo>
                  <a:pt x="143331" y="91668"/>
                  <a:pt x="139316" y="91431"/>
                  <a:pt x="145705" y="81644"/>
                </a:cubicBezTo>
                <a:cubicBezTo>
                  <a:pt x="152093" y="71857"/>
                  <a:pt x="157740" y="62729"/>
                  <a:pt x="162644" y="54261"/>
                </a:cubicBezTo>
                <a:cubicBezTo>
                  <a:pt x="167548" y="45794"/>
                  <a:pt x="171105" y="38588"/>
                  <a:pt x="173313" y="32644"/>
                </a:cubicBezTo>
                <a:cubicBezTo>
                  <a:pt x="175521" y="26700"/>
                  <a:pt x="175726" y="20953"/>
                  <a:pt x="173926" y="15403"/>
                </a:cubicBezTo>
                <a:cubicBezTo>
                  <a:pt x="172126" y="9853"/>
                  <a:pt x="175324" y="7788"/>
                  <a:pt x="183520" y="9208"/>
                </a:cubicBezTo>
                <a:close/>
                <a:moveTo>
                  <a:pt x="1967058" y="8137"/>
                </a:moveTo>
                <a:cubicBezTo>
                  <a:pt x="1969024" y="8112"/>
                  <a:pt x="1971504" y="8513"/>
                  <a:pt x="1974499" y="9337"/>
                </a:cubicBezTo>
                <a:cubicBezTo>
                  <a:pt x="1986481" y="12635"/>
                  <a:pt x="1995278" y="16163"/>
                  <a:pt x="2000892" y="19920"/>
                </a:cubicBezTo>
                <a:cubicBezTo>
                  <a:pt x="2006507" y="23677"/>
                  <a:pt x="2007715" y="28786"/>
                  <a:pt x="2004517" y="35246"/>
                </a:cubicBezTo>
                <a:cubicBezTo>
                  <a:pt x="2001319" y="41707"/>
                  <a:pt x="1998422" y="57069"/>
                  <a:pt x="1995827" y="81332"/>
                </a:cubicBezTo>
                <a:cubicBezTo>
                  <a:pt x="2005005" y="79597"/>
                  <a:pt x="2012935" y="78038"/>
                  <a:pt x="2019617" y="76654"/>
                </a:cubicBezTo>
                <a:cubicBezTo>
                  <a:pt x="2026300" y="75270"/>
                  <a:pt x="2033004" y="78181"/>
                  <a:pt x="2039729" y="85387"/>
                </a:cubicBezTo>
                <a:cubicBezTo>
                  <a:pt x="2046455" y="92593"/>
                  <a:pt x="2044526" y="97332"/>
                  <a:pt x="2033943" y="99605"/>
                </a:cubicBezTo>
                <a:cubicBezTo>
                  <a:pt x="2023360" y="101878"/>
                  <a:pt x="2010102" y="104606"/>
                  <a:pt x="1994170" y="107790"/>
                </a:cubicBezTo>
                <a:cubicBezTo>
                  <a:pt x="1992536" y="128253"/>
                  <a:pt x="1990836" y="146874"/>
                  <a:pt x="1989073" y="163652"/>
                </a:cubicBezTo>
                <a:cubicBezTo>
                  <a:pt x="2023403" y="161042"/>
                  <a:pt x="2047477" y="158590"/>
                  <a:pt x="2061293" y="156296"/>
                </a:cubicBezTo>
                <a:cubicBezTo>
                  <a:pt x="2075110" y="154001"/>
                  <a:pt x="2087224" y="156561"/>
                  <a:pt x="2097635" y="163975"/>
                </a:cubicBezTo>
                <a:cubicBezTo>
                  <a:pt x="2108046" y="171389"/>
                  <a:pt x="2112621" y="177491"/>
                  <a:pt x="2111359" y="182280"/>
                </a:cubicBezTo>
                <a:cubicBezTo>
                  <a:pt x="2110097" y="187070"/>
                  <a:pt x="2101019" y="189016"/>
                  <a:pt x="2084127" y="188120"/>
                </a:cubicBezTo>
                <a:cubicBezTo>
                  <a:pt x="2067234" y="187224"/>
                  <a:pt x="2048118" y="186776"/>
                  <a:pt x="2026780" y="186776"/>
                </a:cubicBezTo>
                <a:cubicBezTo>
                  <a:pt x="2006431" y="186776"/>
                  <a:pt x="1979146" y="189024"/>
                  <a:pt x="1944923" y="193519"/>
                </a:cubicBezTo>
                <a:cubicBezTo>
                  <a:pt x="1910700" y="198015"/>
                  <a:pt x="1885608" y="201811"/>
                  <a:pt x="1869647" y="204909"/>
                </a:cubicBezTo>
                <a:cubicBezTo>
                  <a:pt x="1853687" y="208006"/>
                  <a:pt x="1841354" y="210932"/>
                  <a:pt x="1832650" y="213685"/>
                </a:cubicBezTo>
                <a:cubicBezTo>
                  <a:pt x="1823945" y="216438"/>
                  <a:pt x="1813842" y="213130"/>
                  <a:pt x="1802342" y="203758"/>
                </a:cubicBezTo>
                <a:cubicBezTo>
                  <a:pt x="1790841" y="194387"/>
                  <a:pt x="1793286" y="189425"/>
                  <a:pt x="1809677" y="188873"/>
                </a:cubicBezTo>
                <a:cubicBezTo>
                  <a:pt x="1826067" y="188321"/>
                  <a:pt x="1857057" y="184173"/>
                  <a:pt x="1902644" y="176429"/>
                </a:cubicBezTo>
                <a:cubicBezTo>
                  <a:pt x="1903462" y="159866"/>
                  <a:pt x="1903870" y="143067"/>
                  <a:pt x="1903870" y="126031"/>
                </a:cubicBezTo>
                <a:cubicBezTo>
                  <a:pt x="1891954" y="129630"/>
                  <a:pt x="1879976" y="128110"/>
                  <a:pt x="1867937" y="121470"/>
                </a:cubicBezTo>
                <a:cubicBezTo>
                  <a:pt x="1855899" y="114831"/>
                  <a:pt x="1856268" y="110325"/>
                  <a:pt x="1869045" y="107951"/>
                </a:cubicBezTo>
                <a:cubicBezTo>
                  <a:pt x="1881822" y="105578"/>
                  <a:pt x="1893431" y="103266"/>
                  <a:pt x="1903870" y="101014"/>
                </a:cubicBezTo>
                <a:cubicBezTo>
                  <a:pt x="1903870" y="93858"/>
                  <a:pt x="1903221" y="86588"/>
                  <a:pt x="1901924" y="79203"/>
                </a:cubicBezTo>
                <a:cubicBezTo>
                  <a:pt x="1900626" y="71818"/>
                  <a:pt x="1897704" y="63801"/>
                  <a:pt x="1893158" y="55154"/>
                </a:cubicBezTo>
                <a:cubicBezTo>
                  <a:pt x="1888612" y="46507"/>
                  <a:pt x="1890864" y="42886"/>
                  <a:pt x="1899912" y="44291"/>
                </a:cubicBezTo>
                <a:cubicBezTo>
                  <a:pt x="1908961" y="45697"/>
                  <a:pt x="1917311" y="48231"/>
                  <a:pt x="1924961" y="51895"/>
                </a:cubicBezTo>
                <a:cubicBezTo>
                  <a:pt x="1932612" y="55559"/>
                  <a:pt x="1935519" y="60417"/>
                  <a:pt x="1933684" y="66469"/>
                </a:cubicBezTo>
                <a:cubicBezTo>
                  <a:pt x="1931848" y="72520"/>
                  <a:pt x="1930514" y="81970"/>
                  <a:pt x="1929683" y="94819"/>
                </a:cubicBezTo>
                <a:cubicBezTo>
                  <a:pt x="1938416" y="93213"/>
                  <a:pt x="1951465" y="90754"/>
                  <a:pt x="1968831" y="87441"/>
                </a:cubicBezTo>
                <a:cubicBezTo>
                  <a:pt x="1969620" y="79669"/>
                  <a:pt x="1970014" y="69107"/>
                  <a:pt x="1970014" y="55756"/>
                </a:cubicBezTo>
                <a:cubicBezTo>
                  <a:pt x="1970014" y="42076"/>
                  <a:pt x="1967767" y="30095"/>
                  <a:pt x="1963271" y="19813"/>
                </a:cubicBezTo>
                <a:cubicBezTo>
                  <a:pt x="1959899" y="12101"/>
                  <a:pt x="1961162" y="8209"/>
                  <a:pt x="1967058" y="8137"/>
                </a:cubicBezTo>
                <a:close/>
                <a:moveTo>
                  <a:pt x="2343987" y="74"/>
                </a:moveTo>
                <a:cubicBezTo>
                  <a:pt x="2346673" y="-279"/>
                  <a:pt x="2350159" y="633"/>
                  <a:pt x="2354447" y="2809"/>
                </a:cubicBezTo>
                <a:cubicBezTo>
                  <a:pt x="2363022" y="7161"/>
                  <a:pt x="2370207" y="12657"/>
                  <a:pt x="2376000" y="19296"/>
                </a:cubicBezTo>
                <a:cubicBezTo>
                  <a:pt x="2381793" y="25936"/>
                  <a:pt x="2380291" y="29858"/>
                  <a:pt x="2371494" y="31063"/>
                </a:cubicBezTo>
                <a:cubicBezTo>
                  <a:pt x="2362696" y="32267"/>
                  <a:pt x="2353393" y="34429"/>
                  <a:pt x="2343584" y="37548"/>
                </a:cubicBezTo>
                <a:cubicBezTo>
                  <a:pt x="2333775" y="40667"/>
                  <a:pt x="2320934" y="43431"/>
                  <a:pt x="2305059" y="45840"/>
                </a:cubicBezTo>
                <a:cubicBezTo>
                  <a:pt x="2315857" y="50343"/>
                  <a:pt x="2319819" y="55032"/>
                  <a:pt x="2316944" y="59908"/>
                </a:cubicBezTo>
                <a:cubicBezTo>
                  <a:pt x="2314068" y="64784"/>
                  <a:pt x="2311003" y="69674"/>
                  <a:pt x="2307748" y="74578"/>
                </a:cubicBezTo>
                <a:cubicBezTo>
                  <a:pt x="2324927" y="71982"/>
                  <a:pt x="2339289" y="68860"/>
                  <a:pt x="2350833" y="65210"/>
                </a:cubicBezTo>
                <a:cubicBezTo>
                  <a:pt x="2362377" y="61561"/>
                  <a:pt x="2371806" y="63335"/>
                  <a:pt x="2379119" y="70534"/>
                </a:cubicBezTo>
                <a:cubicBezTo>
                  <a:pt x="2386433" y="77733"/>
                  <a:pt x="2384109" y="82483"/>
                  <a:pt x="2372150" y="84785"/>
                </a:cubicBezTo>
                <a:cubicBezTo>
                  <a:pt x="2360190" y="87086"/>
                  <a:pt x="2350664" y="88900"/>
                  <a:pt x="2343573" y="90227"/>
                </a:cubicBezTo>
                <a:cubicBezTo>
                  <a:pt x="2336482" y="91553"/>
                  <a:pt x="2322834" y="93478"/>
                  <a:pt x="2302628" y="96002"/>
                </a:cubicBezTo>
                <a:cubicBezTo>
                  <a:pt x="2299473" y="105467"/>
                  <a:pt x="2295336" y="113175"/>
                  <a:pt x="2290217" y="119126"/>
                </a:cubicBezTo>
                <a:lnTo>
                  <a:pt x="2332678" y="113791"/>
                </a:lnTo>
                <a:cubicBezTo>
                  <a:pt x="2344767" y="112056"/>
                  <a:pt x="2361086" y="109364"/>
                  <a:pt x="2381636" y="105714"/>
                </a:cubicBezTo>
                <a:cubicBezTo>
                  <a:pt x="2402185" y="102065"/>
                  <a:pt x="2416224" y="100240"/>
                  <a:pt x="2423753" y="100240"/>
                </a:cubicBezTo>
                <a:cubicBezTo>
                  <a:pt x="2433246" y="100240"/>
                  <a:pt x="2441033" y="103993"/>
                  <a:pt x="2447113" y="111500"/>
                </a:cubicBezTo>
                <a:cubicBezTo>
                  <a:pt x="2453194" y="119008"/>
                  <a:pt x="2449085" y="123306"/>
                  <a:pt x="2434788" y="124396"/>
                </a:cubicBezTo>
                <a:cubicBezTo>
                  <a:pt x="2420490" y="125486"/>
                  <a:pt x="2401655" y="127156"/>
                  <a:pt x="2378280" y="129408"/>
                </a:cubicBezTo>
                <a:cubicBezTo>
                  <a:pt x="2354905" y="131659"/>
                  <a:pt x="2323780" y="134943"/>
                  <a:pt x="2284904" y="139260"/>
                </a:cubicBezTo>
                <a:cubicBezTo>
                  <a:pt x="2281849" y="146874"/>
                  <a:pt x="2278221" y="153628"/>
                  <a:pt x="2274020" y="159522"/>
                </a:cubicBezTo>
                <a:cubicBezTo>
                  <a:pt x="2275726" y="159709"/>
                  <a:pt x="2277780" y="159995"/>
                  <a:pt x="2280182" y="160383"/>
                </a:cubicBezTo>
                <a:cubicBezTo>
                  <a:pt x="2282584" y="160770"/>
                  <a:pt x="2293454" y="159669"/>
                  <a:pt x="2312792" y="157081"/>
                </a:cubicBezTo>
                <a:cubicBezTo>
                  <a:pt x="2332130" y="154492"/>
                  <a:pt x="2343817" y="151341"/>
                  <a:pt x="2347854" y="147627"/>
                </a:cubicBezTo>
                <a:cubicBezTo>
                  <a:pt x="2351890" y="143913"/>
                  <a:pt x="2361065" y="145322"/>
                  <a:pt x="2375376" y="151854"/>
                </a:cubicBezTo>
                <a:cubicBezTo>
                  <a:pt x="2389688" y="158386"/>
                  <a:pt x="2394818" y="164685"/>
                  <a:pt x="2390767" y="170751"/>
                </a:cubicBezTo>
                <a:cubicBezTo>
                  <a:pt x="2386716" y="176816"/>
                  <a:pt x="2385816" y="190053"/>
                  <a:pt x="2388067" y="210459"/>
                </a:cubicBezTo>
                <a:cubicBezTo>
                  <a:pt x="2390319" y="230865"/>
                  <a:pt x="2391444" y="246338"/>
                  <a:pt x="2391444" y="256878"/>
                </a:cubicBezTo>
                <a:cubicBezTo>
                  <a:pt x="2391444" y="267088"/>
                  <a:pt x="2390251" y="276495"/>
                  <a:pt x="2387863" y="285099"/>
                </a:cubicBezTo>
                <a:cubicBezTo>
                  <a:pt x="2385475" y="293704"/>
                  <a:pt x="2381245" y="301064"/>
                  <a:pt x="2375172" y="307180"/>
                </a:cubicBezTo>
                <a:cubicBezTo>
                  <a:pt x="2369099" y="313296"/>
                  <a:pt x="2364087" y="312712"/>
                  <a:pt x="2360136" y="305427"/>
                </a:cubicBezTo>
                <a:cubicBezTo>
                  <a:pt x="2356185" y="298142"/>
                  <a:pt x="2351772" y="289631"/>
                  <a:pt x="2346897" y="279894"/>
                </a:cubicBezTo>
                <a:cubicBezTo>
                  <a:pt x="2329187" y="279894"/>
                  <a:pt x="2307769" y="281565"/>
                  <a:pt x="2282645" y="284906"/>
                </a:cubicBezTo>
                <a:cubicBezTo>
                  <a:pt x="2276780" y="303161"/>
                  <a:pt x="2270474" y="306760"/>
                  <a:pt x="2263727" y="295704"/>
                </a:cubicBezTo>
                <a:cubicBezTo>
                  <a:pt x="2256980" y="284648"/>
                  <a:pt x="2254954" y="274025"/>
                  <a:pt x="2257650" y="263836"/>
                </a:cubicBezTo>
                <a:cubicBezTo>
                  <a:pt x="2260346" y="253648"/>
                  <a:pt x="2261920" y="237468"/>
                  <a:pt x="2262372" y="215298"/>
                </a:cubicBezTo>
                <a:cubicBezTo>
                  <a:pt x="2262824" y="193129"/>
                  <a:pt x="2263135" y="180466"/>
                  <a:pt x="2263308" y="177311"/>
                </a:cubicBezTo>
                <a:cubicBezTo>
                  <a:pt x="2248179" y="205203"/>
                  <a:pt x="2232365" y="226710"/>
                  <a:pt x="2215867" y="241831"/>
                </a:cubicBezTo>
                <a:cubicBezTo>
                  <a:pt x="2199368" y="256953"/>
                  <a:pt x="2181737" y="267977"/>
                  <a:pt x="2162973" y="274904"/>
                </a:cubicBezTo>
                <a:cubicBezTo>
                  <a:pt x="2144209" y="281830"/>
                  <a:pt x="2142620" y="278933"/>
                  <a:pt x="2158208" y="266213"/>
                </a:cubicBezTo>
                <a:cubicBezTo>
                  <a:pt x="2173796" y="253494"/>
                  <a:pt x="2189825" y="238013"/>
                  <a:pt x="2206294" y="219773"/>
                </a:cubicBezTo>
                <a:cubicBezTo>
                  <a:pt x="2222764" y="201532"/>
                  <a:pt x="2240335" y="175684"/>
                  <a:pt x="2259005" y="142228"/>
                </a:cubicBezTo>
                <a:cubicBezTo>
                  <a:pt x="2224431" y="149412"/>
                  <a:pt x="2203025" y="153682"/>
                  <a:pt x="2194786" y="155037"/>
                </a:cubicBezTo>
                <a:cubicBezTo>
                  <a:pt x="2186548" y="156392"/>
                  <a:pt x="2177420" y="152320"/>
                  <a:pt x="2167404" y="142819"/>
                </a:cubicBezTo>
                <a:cubicBezTo>
                  <a:pt x="2157387" y="133319"/>
                  <a:pt x="2157563" y="129246"/>
                  <a:pt x="2167931" y="130602"/>
                </a:cubicBezTo>
                <a:cubicBezTo>
                  <a:pt x="2178299" y="131957"/>
                  <a:pt x="2190373" y="131968"/>
                  <a:pt x="2204154" y="130634"/>
                </a:cubicBezTo>
                <a:cubicBezTo>
                  <a:pt x="2217935" y="129300"/>
                  <a:pt x="2238291" y="126948"/>
                  <a:pt x="2265222" y="123578"/>
                </a:cubicBezTo>
                <a:cubicBezTo>
                  <a:pt x="2269208" y="114014"/>
                  <a:pt x="2272535" y="105381"/>
                  <a:pt x="2275203" y="97680"/>
                </a:cubicBezTo>
                <a:cubicBezTo>
                  <a:pt x="2268305" y="99487"/>
                  <a:pt x="2261580" y="100390"/>
                  <a:pt x="2255026" y="100390"/>
                </a:cubicBezTo>
                <a:cubicBezTo>
                  <a:pt x="2247799" y="100390"/>
                  <a:pt x="2241256" y="97551"/>
                  <a:pt x="2235398" y="91872"/>
                </a:cubicBezTo>
                <a:cubicBezTo>
                  <a:pt x="2229540" y="86194"/>
                  <a:pt x="2230748" y="83035"/>
                  <a:pt x="2239022" y="82397"/>
                </a:cubicBezTo>
                <a:cubicBezTo>
                  <a:pt x="2247297" y="81759"/>
                  <a:pt x="2260934" y="80199"/>
                  <a:pt x="2279935" y="77718"/>
                </a:cubicBezTo>
                <a:cubicBezTo>
                  <a:pt x="2283979" y="65601"/>
                  <a:pt x="2286001" y="56509"/>
                  <a:pt x="2286001" y="50443"/>
                </a:cubicBezTo>
                <a:cubicBezTo>
                  <a:pt x="2282186" y="51304"/>
                  <a:pt x="2275149" y="52193"/>
                  <a:pt x="2264889" y="53111"/>
                </a:cubicBezTo>
                <a:cubicBezTo>
                  <a:pt x="2254628" y="54028"/>
                  <a:pt x="2244558" y="53645"/>
                  <a:pt x="2234677" y="51960"/>
                </a:cubicBezTo>
                <a:cubicBezTo>
                  <a:pt x="2224797" y="50275"/>
                  <a:pt x="2231519" y="46471"/>
                  <a:pt x="2254843" y="40549"/>
                </a:cubicBezTo>
                <a:cubicBezTo>
                  <a:pt x="2278168" y="34626"/>
                  <a:pt x="2297373" y="28650"/>
                  <a:pt x="2312459" y="22620"/>
                </a:cubicBezTo>
                <a:cubicBezTo>
                  <a:pt x="2327544" y="16590"/>
                  <a:pt x="2336170" y="10692"/>
                  <a:pt x="2338336" y="4928"/>
                </a:cubicBezTo>
                <a:cubicBezTo>
                  <a:pt x="2339418" y="2045"/>
                  <a:pt x="2341302" y="427"/>
                  <a:pt x="2343987" y="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808281" y="1141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808281" y="2095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808281" y="3049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2808281" y="4005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3916363" y="1244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3916363" y="2198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3916363" y="3154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3916363" y="4108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388931" y="855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979373" y="1790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/>
          <p:cNvSpPr txBox="1"/>
          <p:nvPr/>
        </p:nvSpPr>
        <p:spPr>
          <a:xfrm>
            <a:off x="1963156" y="2263777"/>
            <a:ext cx="4286250" cy="5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这本书一共有多少页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2574064" y="3420461"/>
            <a:ext cx="1820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4106281" y="3420461"/>
            <a:ext cx="1707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（页）</a:t>
            </a:r>
          </a:p>
        </p:txBody>
      </p:sp>
      <p:sp>
        <p:nvSpPr>
          <p:cNvPr id="14" name="任意多边形: 形状 13"/>
          <p:cNvSpPr>
            <a:spLocks noChangeArrowheads="1"/>
          </p:cNvSpPr>
          <p:nvPr/>
        </p:nvSpPr>
        <p:spPr bwMode="auto">
          <a:xfrm>
            <a:off x="2358447" y="4579147"/>
            <a:ext cx="3700368" cy="321118"/>
          </a:xfrm>
          <a:custGeom>
            <a:avLst/>
            <a:gdLst/>
            <a:ahLst/>
            <a:cxnLst/>
            <a:rect l="l" t="t" r="r" b="b"/>
            <a:pathLst>
              <a:path w="3700368" h="321118">
                <a:moveTo>
                  <a:pt x="436036" y="234048"/>
                </a:moveTo>
                <a:cubicBezTo>
                  <a:pt x="440768" y="234053"/>
                  <a:pt x="445508" y="235305"/>
                  <a:pt x="450254" y="237804"/>
                </a:cubicBezTo>
                <a:cubicBezTo>
                  <a:pt x="459747" y="242801"/>
                  <a:pt x="464494" y="250692"/>
                  <a:pt x="464494" y="261476"/>
                </a:cubicBezTo>
                <a:cubicBezTo>
                  <a:pt x="464494" y="272260"/>
                  <a:pt x="458998" y="279910"/>
                  <a:pt x="448006" y="284427"/>
                </a:cubicBezTo>
                <a:cubicBezTo>
                  <a:pt x="437015" y="288945"/>
                  <a:pt x="427313" y="288396"/>
                  <a:pt x="418903" y="282782"/>
                </a:cubicBezTo>
                <a:cubicBezTo>
                  <a:pt x="410492" y="277168"/>
                  <a:pt x="406524" y="269506"/>
                  <a:pt x="406997" y="259798"/>
                </a:cubicBezTo>
                <a:cubicBezTo>
                  <a:pt x="407470" y="250090"/>
                  <a:pt x="412425" y="242748"/>
                  <a:pt x="421861" y="237772"/>
                </a:cubicBezTo>
                <a:cubicBezTo>
                  <a:pt x="426579" y="235284"/>
                  <a:pt x="431304" y="234042"/>
                  <a:pt x="436036" y="234048"/>
                </a:cubicBezTo>
                <a:close/>
                <a:moveTo>
                  <a:pt x="178734" y="228329"/>
                </a:moveTo>
                <a:cubicBezTo>
                  <a:pt x="172051" y="227956"/>
                  <a:pt x="148003" y="229884"/>
                  <a:pt x="106588" y="234115"/>
                </a:cubicBezTo>
                <a:cubicBezTo>
                  <a:pt x="108352" y="250405"/>
                  <a:pt x="109614" y="263534"/>
                  <a:pt x="110374" y="273500"/>
                </a:cubicBezTo>
                <a:cubicBezTo>
                  <a:pt x="152462" y="269944"/>
                  <a:pt x="176489" y="267829"/>
                  <a:pt x="182455" y="267155"/>
                </a:cubicBezTo>
                <a:cubicBezTo>
                  <a:pt x="185767" y="250620"/>
                  <a:pt x="187646" y="240109"/>
                  <a:pt x="188091" y="235621"/>
                </a:cubicBezTo>
                <a:cubicBezTo>
                  <a:pt x="188535" y="231132"/>
                  <a:pt x="185416" y="228701"/>
                  <a:pt x="178734" y="228329"/>
                </a:cubicBezTo>
                <a:close/>
                <a:moveTo>
                  <a:pt x="3654752" y="225640"/>
                </a:moveTo>
                <a:cubicBezTo>
                  <a:pt x="3651380" y="225830"/>
                  <a:pt x="3648101" y="227110"/>
                  <a:pt x="3644914" y="229479"/>
                </a:cubicBezTo>
                <a:cubicBezTo>
                  <a:pt x="3638539" y="234219"/>
                  <a:pt x="3635352" y="240536"/>
                  <a:pt x="3635352" y="248430"/>
                </a:cubicBezTo>
                <a:cubicBezTo>
                  <a:pt x="3635352" y="256324"/>
                  <a:pt x="3638901" y="262250"/>
                  <a:pt x="3646000" y="266208"/>
                </a:cubicBezTo>
                <a:cubicBezTo>
                  <a:pt x="3653098" y="270166"/>
                  <a:pt x="3660046" y="269965"/>
                  <a:pt x="3666843" y="265606"/>
                </a:cubicBezTo>
                <a:cubicBezTo>
                  <a:pt x="3673641" y="261232"/>
                  <a:pt x="3676835" y="254922"/>
                  <a:pt x="3676426" y="246677"/>
                </a:cubicBezTo>
                <a:cubicBezTo>
                  <a:pt x="3676018" y="238431"/>
                  <a:pt x="3672257" y="232319"/>
                  <a:pt x="3665144" y="228339"/>
                </a:cubicBezTo>
                <a:cubicBezTo>
                  <a:pt x="3661588" y="226350"/>
                  <a:pt x="3658124" y="225450"/>
                  <a:pt x="3654752" y="225640"/>
                </a:cubicBezTo>
                <a:close/>
                <a:moveTo>
                  <a:pt x="3386592" y="222322"/>
                </a:moveTo>
                <a:cubicBezTo>
                  <a:pt x="3390685" y="222372"/>
                  <a:pt x="3398814" y="224708"/>
                  <a:pt x="3410982" y="229329"/>
                </a:cubicBezTo>
                <a:cubicBezTo>
                  <a:pt x="3435317" y="238571"/>
                  <a:pt x="3453110" y="248580"/>
                  <a:pt x="3464360" y="259357"/>
                </a:cubicBezTo>
                <a:cubicBezTo>
                  <a:pt x="3475610" y="270134"/>
                  <a:pt x="3480948" y="282409"/>
                  <a:pt x="3480375" y="296183"/>
                </a:cubicBezTo>
                <a:cubicBezTo>
                  <a:pt x="3479801" y="309957"/>
                  <a:pt x="3474362" y="312839"/>
                  <a:pt x="3464059" y="304830"/>
                </a:cubicBezTo>
                <a:cubicBezTo>
                  <a:pt x="3453756" y="296821"/>
                  <a:pt x="3440007" y="284671"/>
                  <a:pt x="3422813" y="268381"/>
                </a:cubicBezTo>
                <a:cubicBezTo>
                  <a:pt x="3406522" y="251187"/>
                  <a:pt x="3394394" y="238069"/>
                  <a:pt x="3386428" y="229028"/>
                </a:cubicBezTo>
                <a:cubicBezTo>
                  <a:pt x="3382445" y="224507"/>
                  <a:pt x="3382500" y="222272"/>
                  <a:pt x="3386592" y="222322"/>
                </a:cubicBezTo>
                <a:close/>
                <a:moveTo>
                  <a:pt x="2331410" y="217448"/>
                </a:moveTo>
                <a:cubicBezTo>
                  <a:pt x="2332569" y="216782"/>
                  <a:pt x="2334637" y="216860"/>
                  <a:pt x="2337615" y="217681"/>
                </a:cubicBezTo>
                <a:cubicBezTo>
                  <a:pt x="2349524" y="220965"/>
                  <a:pt x="2360498" y="224880"/>
                  <a:pt x="2370536" y="229426"/>
                </a:cubicBezTo>
                <a:cubicBezTo>
                  <a:pt x="2381851" y="234158"/>
                  <a:pt x="2391763" y="241012"/>
                  <a:pt x="2400274" y="249989"/>
                </a:cubicBezTo>
                <a:cubicBezTo>
                  <a:pt x="2408785" y="258966"/>
                  <a:pt x="2412474" y="270553"/>
                  <a:pt x="2411342" y="284750"/>
                </a:cubicBezTo>
                <a:cubicBezTo>
                  <a:pt x="2410208" y="298947"/>
                  <a:pt x="2403250" y="300750"/>
                  <a:pt x="2390466" y="290160"/>
                </a:cubicBezTo>
                <a:cubicBezTo>
                  <a:pt x="2377681" y="279570"/>
                  <a:pt x="2362699" y="264021"/>
                  <a:pt x="2345520" y="243515"/>
                </a:cubicBezTo>
                <a:cubicBezTo>
                  <a:pt x="2332635" y="228135"/>
                  <a:pt x="2327932" y="219446"/>
                  <a:pt x="2331410" y="217448"/>
                </a:cubicBezTo>
                <a:close/>
                <a:moveTo>
                  <a:pt x="2261657" y="213605"/>
                </a:moveTo>
                <a:cubicBezTo>
                  <a:pt x="2265898" y="213576"/>
                  <a:pt x="2272370" y="215630"/>
                  <a:pt x="2281075" y="219767"/>
                </a:cubicBezTo>
                <a:cubicBezTo>
                  <a:pt x="2296161" y="230236"/>
                  <a:pt x="2300484" y="237227"/>
                  <a:pt x="2294046" y="240740"/>
                </a:cubicBezTo>
                <a:cubicBezTo>
                  <a:pt x="2287607" y="244253"/>
                  <a:pt x="2281290" y="249333"/>
                  <a:pt x="2275095" y="255980"/>
                </a:cubicBezTo>
                <a:cubicBezTo>
                  <a:pt x="2268900" y="262627"/>
                  <a:pt x="2259647" y="270966"/>
                  <a:pt x="2247336" y="280997"/>
                </a:cubicBezTo>
                <a:cubicBezTo>
                  <a:pt x="2235025" y="291028"/>
                  <a:pt x="2221520" y="298836"/>
                  <a:pt x="2206821" y="304421"/>
                </a:cubicBezTo>
                <a:cubicBezTo>
                  <a:pt x="2192123" y="310007"/>
                  <a:pt x="2190943" y="306490"/>
                  <a:pt x="2203283" y="293870"/>
                </a:cubicBezTo>
                <a:cubicBezTo>
                  <a:pt x="2215623" y="281251"/>
                  <a:pt x="2227543" y="267872"/>
                  <a:pt x="2239044" y="253732"/>
                </a:cubicBezTo>
                <a:cubicBezTo>
                  <a:pt x="2250545" y="239593"/>
                  <a:pt x="2256073" y="228329"/>
                  <a:pt x="2255628" y="219939"/>
                </a:cubicBezTo>
                <a:cubicBezTo>
                  <a:pt x="2255406" y="215745"/>
                  <a:pt x="2257415" y="213633"/>
                  <a:pt x="2261657" y="213605"/>
                </a:cubicBezTo>
                <a:close/>
                <a:moveTo>
                  <a:pt x="3657233" y="202720"/>
                </a:moveTo>
                <a:cubicBezTo>
                  <a:pt x="3662755" y="202842"/>
                  <a:pt x="3668399" y="204115"/>
                  <a:pt x="3674168" y="206539"/>
                </a:cubicBezTo>
                <a:cubicBezTo>
                  <a:pt x="3685704" y="211386"/>
                  <a:pt x="3693366" y="219065"/>
                  <a:pt x="3697151" y="229576"/>
                </a:cubicBezTo>
                <a:cubicBezTo>
                  <a:pt x="3700937" y="240088"/>
                  <a:pt x="3701382" y="250484"/>
                  <a:pt x="3698485" y="260766"/>
                </a:cubicBezTo>
                <a:cubicBezTo>
                  <a:pt x="3695588" y="271048"/>
                  <a:pt x="3690168" y="278917"/>
                  <a:pt x="3682223" y="284374"/>
                </a:cubicBezTo>
                <a:cubicBezTo>
                  <a:pt x="3674279" y="289830"/>
                  <a:pt x="3664839" y="292558"/>
                  <a:pt x="3653905" y="292558"/>
                </a:cubicBezTo>
                <a:cubicBezTo>
                  <a:pt x="3642970" y="292558"/>
                  <a:pt x="3633069" y="288120"/>
                  <a:pt x="3624199" y="279243"/>
                </a:cubicBezTo>
                <a:cubicBezTo>
                  <a:pt x="3615330" y="270367"/>
                  <a:pt x="3610895" y="260823"/>
                  <a:pt x="3610895" y="250613"/>
                </a:cubicBezTo>
                <a:cubicBezTo>
                  <a:pt x="3610895" y="240403"/>
                  <a:pt x="3613283" y="231473"/>
                  <a:pt x="3618058" y="223822"/>
                </a:cubicBezTo>
                <a:cubicBezTo>
                  <a:pt x="3622833" y="216172"/>
                  <a:pt x="3630494" y="210167"/>
                  <a:pt x="3641042" y="205807"/>
                </a:cubicBezTo>
                <a:cubicBezTo>
                  <a:pt x="3646315" y="203628"/>
                  <a:pt x="3651713" y="202599"/>
                  <a:pt x="3657233" y="202720"/>
                </a:cubicBezTo>
                <a:close/>
                <a:moveTo>
                  <a:pt x="192264" y="201895"/>
                </a:moveTo>
                <a:cubicBezTo>
                  <a:pt x="195418" y="202037"/>
                  <a:pt x="198903" y="203054"/>
                  <a:pt x="202718" y="204947"/>
                </a:cubicBezTo>
                <a:cubicBezTo>
                  <a:pt x="210347" y="208733"/>
                  <a:pt x="217829" y="213329"/>
                  <a:pt x="225164" y="218735"/>
                </a:cubicBezTo>
                <a:cubicBezTo>
                  <a:pt x="232499" y="224141"/>
                  <a:pt x="232875" y="229476"/>
                  <a:pt x="226293" y="234739"/>
                </a:cubicBezTo>
                <a:cubicBezTo>
                  <a:pt x="219711" y="240001"/>
                  <a:pt x="212655" y="250721"/>
                  <a:pt x="205127" y="266897"/>
                </a:cubicBezTo>
                <a:cubicBezTo>
                  <a:pt x="212326" y="278297"/>
                  <a:pt x="214014" y="284747"/>
                  <a:pt x="210192" y="286245"/>
                </a:cubicBezTo>
                <a:cubicBezTo>
                  <a:pt x="206371" y="287744"/>
                  <a:pt x="196716" y="288719"/>
                  <a:pt x="181229" y="289170"/>
                </a:cubicBezTo>
                <a:cubicBezTo>
                  <a:pt x="165741" y="289622"/>
                  <a:pt x="141865" y="290701"/>
                  <a:pt x="109599" y="292408"/>
                </a:cubicBezTo>
                <a:cubicBezTo>
                  <a:pt x="102515" y="306906"/>
                  <a:pt x="96435" y="304091"/>
                  <a:pt x="91359" y="283965"/>
                </a:cubicBezTo>
                <a:cubicBezTo>
                  <a:pt x="86282" y="263838"/>
                  <a:pt x="82844" y="249943"/>
                  <a:pt x="81044" y="242278"/>
                </a:cubicBezTo>
                <a:cubicBezTo>
                  <a:pt x="79245" y="234613"/>
                  <a:pt x="76728" y="227551"/>
                  <a:pt x="73494" y="221090"/>
                </a:cubicBezTo>
                <a:cubicBezTo>
                  <a:pt x="70261" y="214630"/>
                  <a:pt x="73150" y="212339"/>
                  <a:pt x="82163" y="214218"/>
                </a:cubicBezTo>
                <a:cubicBezTo>
                  <a:pt x="91176" y="216096"/>
                  <a:pt x="97088" y="217222"/>
                  <a:pt x="99898" y="217595"/>
                </a:cubicBezTo>
                <a:cubicBezTo>
                  <a:pt x="102709" y="217968"/>
                  <a:pt x="116146" y="216616"/>
                  <a:pt x="140209" y="213540"/>
                </a:cubicBezTo>
                <a:cubicBezTo>
                  <a:pt x="164272" y="210464"/>
                  <a:pt x="178798" y="207317"/>
                  <a:pt x="183789" y="204097"/>
                </a:cubicBezTo>
                <a:cubicBezTo>
                  <a:pt x="186284" y="202487"/>
                  <a:pt x="189109" y="201753"/>
                  <a:pt x="192264" y="201895"/>
                </a:cubicBezTo>
                <a:close/>
                <a:moveTo>
                  <a:pt x="3115633" y="172369"/>
                </a:moveTo>
                <a:cubicBezTo>
                  <a:pt x="3104906" y="173237"/>
                  <a:pt x="3096098" y="176915"/>
                  <a:pt x="3089207" y="183404"/>
                </a:cubicBezTo>
                <a:cubicBezTo>
                  <a:pt x="3082317" y="189893"/>
                  <a:pt x="3078657" y="198164"/>
                  <a:pt x="3078226" y="208216"/>
                </a:cubicBezTo>
                <a:cubicBezTo>
                  <a:pt x="3077810" y="218255"/>
                  <a:pt x="3079477" y="227020"/>
                  <a:pt x="3083228" y="234513"/>
                </a:cubicBezTo>
                <a:cubicBezTo>
                  <a:pt x="3086977" y="242005"/>
                  <a:pt x="3093707" y="246551"/>
                  <a:pt x="3103415" y="248150"/>
                </a:cubicBezTo>
                <a:cubicBezTo>
                  <a:pt x="3113123" y="249749"/>
                  <a:pt x="3123283" y="249534"/>
                  <a:pt x="3133895" y="247505"/>
                </a:cubicBezTo>
                <a:cubicBezTo>
                  <a:pt x="3144507" y="245476"/>
                  <a:pt x="3151931" y="239833"/>
                  <a:pt x="3156169" y="230576"/>
                </a:cubicBezTo>
                <a:cubicBezTo>
                  <a:pt x="3160407" y="221320"/>
                  <a:pt x="3161894" y="212178"/>
                  <a:pt x="3160632" y="203151"/>
                </a:cubicBezTo>
                <a:cubicBezTo>
                  <a:pt x="3159371" y="194124"/>
                  <a:pt x="3154237" y="186520"/>
                  <a:pt x="3145231" y="180339"/>
                </a:cubicBezTo>
                <a:cubicBezTo>
                  <a:pt x="3136225" y="174158"/>
                  <a:pt x="3126359" y="171502"/>
                  <a:pt x="3115633" y="172369"/>
                </a:cubicBezTo>
                <a:close/>
                <a:moveTo>
                  <a:pt x="161730" y="163572"/>
                </a:moveTo>
                <a:cubicBezTo>
                  <a:pt x="168706" y="161270"/>
                  <a:pt x="176332" y="163683"/>
                  <a:pt x="184606" y="170810"/>
                </a:cubicBezTo>
                <a:cubicBezTo>
                  <a:pt x="192880" y="177937"/>
                  <a:pt x="190736" y="182913"/>
                  <a:pt x="178174" y="185738"/>
                </a:cubicBezTo>
                <a:cubicBezTo>
                  <a:pt x="165612" y="188563"/>
                  <a:pt x="153143" y="190875"/>
                  <a:pt x="140768" y="192675"/>
                </a:cubicBezTo>
                <a:cubicBezTo>
                  <a:pt x="128392" y="194475"/>
                  <a:pt x="119620" y="194367"/>
                  <a:pt x="114450" y="192353"/>
                </a:cubicBezTo>
                <a:cubicBezTo>
                  <a:pt x="109280" y="190338"/>
                  <a:pt x="105301" y="187018"/>
                  <a:pt x="102512" y="182393"/>
                </a:cubicBezTo>
                <a:cubicBezTo>
                  <a:pt x="99723" y="177769"/>
                  <a:pt x="102476" y="175169"/>
                  <a:pt x="110772" y="174596"/>
                </a:cubicBezTo>
                <a:cubicBezTo>
                  <a:pt x="119068" y="174022"/>
                  <a:pt x="127632" y="172846"/>
                  <a:pt x="136466" y="171068"/>
                </a:cubicBezTo>
                <a:cubicBezTo>
                  <a:pt x="146332" y="168372"/>
                  <a:pt x="154753" y="165873"/>
                  <a:pt x="161730" y="163572"/>
                </a:cubicBezTo>
                <a:close/>
                <a:moveTo>
                  <a:pt x="2937239" y="154742"/>
                </a:moveTo>
                <a:cubicBezTo>
                  <a:pt x="2924490" y="156448"/>
                  <a:pt x="2915219" y="162672"/>
                  <a:pt x="2909426" y="173413"/>
                </a:cubicBezTo>
                <a:cubicBezTo>
                  <a:pt x="2903633" y="184154"/>
                  <a:pt x="2901170" y="195755"/>
                  <a:pt x="2902037" y="208216"/>
                </a:cubicBezTo>
                <a:cubicBezTo>
                  <a:pt x="2902905" y="220678"/>
                  <a:pt x="2907103" y="230881"/>
                  <a:pt x="2914632" y="238826"/>
                </a:cubicBezTo>
                <a:cubicBezTo>
                  <a:pt x="2922160" y="246770"/>
                  <a:pt x="2931922" y="250936"/>
                  <a:pt x="2943918" y="251323"/>
                </a:cubicBezTo>
                <a:cubicBezTo>
                  <a:pt x="2955914" y="251710"/>
                  <a:pt x="2966084" y="247523"/>
                  <a:pt x="2974430" y="238761"/>
                </a:cubicBezTo>
                <a:cubicBezTo>
                  <a:pt x="2982776" y="229999"/>
                  <a:pt x="2986949" y="216670"/>
                  <a:pt x="2986949" y="198773"/>
                </a:cubicBezTo>
                <a:cubicBezTo>
                  <a:pt x="2986949" y="180877"/>
                  <a:pt x="2981851" y="168637"/>
                  <a:pt x="2971656" y="162055"/>
                </a:cubicBezTo>
                <a:cubicBezTo>
                  <a:pt x="2961460" y="155473"/>
                  <a:pt x="2949987" y="153035"/>
                  <a:pt x="2937239" y="154742"/>
                </a:cubicBezTo>
                <a:close/>
                <a:moveTo>
                  <a:pt x="436052" y="132815"/>
                </a:moveTo>
                <a:cubicBezTo>
                  <a:pt x="440784" y="132820"/>
                  <a:pt x="445522" y="134070"/>
                  <a:pt x="450265" y="136566"/>
                </a:cubicBezTo>
                <a:cubicBezTo>
                  <a:pt x="459751" y="141556"/>
                  <a:pt x="464494" y="149450"/>
                  <a:pt x="464494" y="160248"/>
                </a:cubicBezTo>
                <a:cubicBezTo>
                  <a:pt x="464494" y="171032"/>
                  <a:pt x="458998" y="178683"/>
                  <a:pt x="448006" y="183200"/>
                </a:cubicBezTo>
                <a:cubicBezTo>
                  <a:pt x="437015" y="187717"/>
                  <a:pt x="427313" y="187169"/>
                  <a:pt x="418903" y="181554"/>
                </a:cubicBezTo>
                <a:cubicBezTo>
                  <a:pt x="410492" y="175940"/>
                  <a:pt x="406524" y="168275"/>
                  <a:pt x="406997" y="158560"/>
                </a:cubicBezTo>
                <a:cubicBezTo>
                  <a:pt x="407470" y="148844"/>
                  <a:pt x="412428" y="141502"/>
                  <a:pt x="421871" y="136533"/>
                </a:cubicBezTo>
                <a:cubicBezTo>
                  <a:pt x="426593" y="134049"/>
                  <a:pt x="431320" y="132809"/>
                  <a:pt x="436052" y="132815"/>
                </a:cubicBezTo>
                <a:close/>
                <a:moveTo>
                  <a:pt x="1221890" y="130586"/>
                </a:moveTo>
                <a:cubicBezTo>
                  <a:pt x="1216182" y="150891"/>
                  <a:pt x="1207449" y="169863"/>
                  <a:pt x="1195690" y="187502"/>
                </a:cubicBezTo>
                <a:cubicBezTo>
                  <a:pt x="1189811" y="196321"/>
                  <a:pt x="1183619" y="204775"/>
                  <a:pt x="1177116" y="212863"/>
                </a:cubicBezTo>
                <a:lnTo>
                  <a:pt x="1162757" y="229132"/>
                </a:lnTo>
                <a:lnTo>
                  <a:pt x="1172029" y="226285"/>
                </a:lnTo>
                <a:cubicBezTo>
                  <a:pt x="1180733" y="226285"/>
                  <a:pt x="1196931" y="224242"/>
                  <a:pt x="1220621" y="220155"/>
                </a:cubicBezTo>
                <a:cubicBezTo>
                  <a:pt x="1221467" y="189180"/>
                  <a:pt x="1221890" y="159323"/>
                  <a:pt x="1221890" y="130586"/>
                </a:cubicBezTo>
                <a:close/>
                <a:moveTo>
                  <a:pt x="2047916" y="128221"/>
                </a:moveTo>
                <a:cubicBezTo>
                  <a:pt x="2064096" y="127137"/>
                  <a:pt x="2077668" y="129510"/>
                  <a:pt x="2088633" y="135339"/>
                </a:cubicBezTo>
                <a:cubicBezTo>
                  <a:pt x="2103253" y="143112"/>
                  <a:pt x="2109692" y="150110"/>
                  <a:pt x="2107949" y="156334"/>
                </a:cubicBezTo>
                <a:cubicBezTo>
                  <a:pt x="2106207" y="162557"/>
                  <a:pt x="2099173" y="165221"/>
                  <a:pt x="2086848" y="164325"/>
                </a:cubicBezTo>
                <a:cubicBezTo>
                  <a:pt x="2074522" y="163428"/>
                  <a:pt x="2057203" y="162980"/>
                  <a:pt x="2034889" y="162980"/>
                </a:cubicBezTo>
                <a:cubicBezTo>
                  <a:pt x="2012605" y="162980"/>
                  <a:pt x="1988664" y="164102"/>
                  <a:pt x="1963067" y="166347"/>
                </a:cubicBezTo>
                <a:cubicBezTo>
                  <a:pt x="1937469" y="168591"/>
                  <a:pt x="1916045" y="171262"/>
                  <a:pt x="1898794" y="174359"/>
                </a:cubicBezTo>
                <a:cubicBezTo>
                  <a:pt x="1881543" y="177457"/>
                  <a:pt x="1866485" y="180382"/>
                  <a:pt x="1853622" y="183135"/>
                </a:cubicBezTo>
                <a:cubicBezTo>
                  <a:pt x="1840759" y="185889"/>
                  <a:pt x="1827372" y="182899"/>
                  <a:pt x="1813462" y="174166"/>
                </a:cubicBezTo>
                <a:cubicBezTo>
                  <a:pt x="1800857" y="160299"/>
                  <a:pt x="1799961" y="154050"/>
                  <a:pt x="1810774" y="155419"/>
                </a:cubicBezTo>
                <a:cubicBezTo>
                  <a:pt x="1821586" y="156789"/>
                  <a:pt x="1840110" y="156359"/>
                  <a:pt x="1866345" y="154129"/>
                </a:cubicBezTo>
                <a:cubicBezTo>
                  <a:pt x="1892581" y="151899"/>
                  <a:pt x="1920587" y="148525"/>
                  <a:pt x="1950365" y="144008"/>
                </a:cubicBezTo>
                <a:cubicBezTo>
                  <a:pt x="1980142" y="139491"/>
                  <a:pt x="2006976" y="134974"/>
                  <a:pt x="2030867" y="130457"/>
                </a:cubicBezTo>
                <a:cubicBezTo>
                  <a:pt x="2036840" y="129327"/>
                  <a:pt x="2042523" y="128582"/>
                  <a:pt x="2047916" y="128221"/>
                </a:cubicBezTo>
                <a:close/>
                <a:moveTo>
                  <a:pt x="3371360" y="123778"/>
                </a:moveTo>
                <a:cubicBezTo>
                  <a:pt x="3378287" y="124746"/>
                  <a:pt x="3384689" y="127187"/>
                  <a:pt x="3390569" y="131102"/>
                </a:cubicBezTo>
                <a:cubicBezTo>
                  <a:pt x="3397940" y="134787"/>
                  <a:pt x="3400245" y="138598"/>
                  <a:pt x="3397485" y="142535"/>
                </a:cubicBezTo>
                <a:cubicBezTo>
                  <a:pt x="3394724" y="146471"/>
                  <a:pt x="3392458" y="156832"/>
                  <a:pt x="3390687" y="173617"/>
                </a:cubicBezTo>
                <a:cubicBezTo>
                  <a:pt x="3388916" y="190402"/>
                  <a:pt x="3385940" y="205305"/>
                  <a:pt x="3381760" y="218326"/>
                </a:cubicBezTo>
                <a:cubicBezTo>
                  <a:pt x="3377580" y="231347"/>
                  <a:pt x="3370632" y="244099"/>
                  <a:pt x="3360917" y="256582"/>
                </a:cubicBezTo>
                <a:cubicBezTo>
                  <a:pt x="3351202" y="269065"/>
                  <a:pt x="3338697" y="280172"/>
                  <a:pt x="3323403" y="289902"/>
                </a:cubicBezTo>
                <a:cubicBezTo>
                  <a:pt x="3308109" y="299632"/>
                  <a:pt x="3291202" y="306332"/>
                  <a:pt x="3272682" y="310003"/>
                </a:cubicBezTo>
                <a:cubicBezTo>
                  <a:pt x="3254161" y="313674"/>
                  <a:pt x="3252566" y="311097"/>
                  <a:pt x="3267896" y="302270"/>
                </a:cubicBezTo>
                <a:cubicBezTo>
                  <a:pt x="3283225" y="293444"/>
                  <a:pt x="3298143" y="283538"/>
                  <a:pt x="3312648" y="272554"/>
                </a:cubicBezTo>
                <a:cubicBezTo>
                  <a:pt x="3327153" y="261569"/>
                  <a:pt x="3339063" y="246766"/>
                  <a:pt x="3348376" y="228146"/>
                </a:cubicBezTo>
                <a:cubicBezTo>
                  <a:pt x="3357690" y="209525"/>
                  <a:pt x="3363018" y="190298"/>
                  <a:pt x="3364359" y="170466"/>
                </a:cubicBezTo>
                <a:cubicBezTo>
                  <a:pt x="3365699" y="150633"/>
                  <a:pt x="3365470" y="137652"/>
                  <a:pt x="3363670" y="131521"/>
                </a:cubicBezTo>
                <a:cubicBezTo>
                  <a:pt x="3361870" y="125391"/>
                  <a:pt x="3364434" y="122810"/>
                  <a:pt x="3371360" y="123778"/>
                </a:cubicBezTo>
                <a:close/>
                <a:moveTo>
                  <a:pt x="2321084" y="117077"/>
                </a:moveTo>
                <a:cubicBezTo>
                  <a:pt x="2306328" y="120634"/>
                  <a:pt x="2292820" y="123566"/>
                  <a:pt x="2280559" y="125875"/>
                </a:cubicBezTo>
                <a:cubicBezTo>
                  <a:pt x="2279799" y="145822"/>
                  <a:pt x="2279419" y="163088"/>
                  <a:pt x="2279419" y="177672"/>
                </a:cubicBezTo>
                <a:cubicBezTo>
                  <a:pt x="2294017" y="175937"/>
                  <a:pt x="2306185" y="173943"/>
                  <a:pt x="2315922" y="171692"/>
                </a:cubicBezTo>
                <a:cubicBezTo>
                  <a:pt x="2318489" y="154713"/>
                  <a:pt x="2320209" y="136508"/>
                  <a:pt x="2321084" y="117077"/>
                </a:cubicBezTo>
                <a:close/>
                <a:moveTo>
                  <a:pt x="1603644" y="94126"/>
                </a:moveTo>
                <a:cubicBezTo>
                  <a:pt x="1597169" y="95015"/>
                  <a:pt x="1588798" y="96563"/>
                  <a:pt x="1578531" y="98772"/>
                </a:cubicBezTo>
                <a:lnTo>
                  <a:pt x="1578531" y="152010"/>
                </a:lnTo>
                <a:cubicBezTo>
                  <a:pt x="1582589" y="152067"/>
                  <a:pt x="1593409" y="150899"/>
                  <a:pt x="1610990" y="148504"/>
                </a:cubicBezTo>
                <a:cubicBezTo>
                  <a:pt x="1614446" y="117070"/>
                  <a:pt x="1615704" y="99926"/>
                  <a:pt x="1614765" y="97073"/>
                </a:cubicBezTo>
                <a:cubicBezTo>
                  <a:pt x="1613826" y="94219"/>
                  <a:pt x="1610119" y="93237"/>
                  <a:pt x="1603644" y="94126"/>
                </a:cubicBezTo>
                <a:close/>
                <a:moveTo>
                  <a:pt x="130907" y="89602"/>
                </a:moveTo>
                <a:cubicBezTo>
                  <a:pt x="132073" y="89467"/>
                  <a:pt x="133471" y="89641"/>
                  <a:pt x="135100" y="90125"/>
                </a:cubicBezTo>
                <a:cubicBezTo>
                  <a:pt x="141618" y="92061"/>
                  <a:pt x="147945" y="94724"/>
                  <a:pt x="154083" y="98116"/>
                </a:cubicBezTo>
                <a:cubicBezTo>
                  <a:pt x="160220" y="101507"/>
                  <a:pt x="162260" y="104573"/>
                  <a:pt x="160202" y="107311"/>
                </a:cubicBezTo>
                <a:cubicBezTo>
                  <a:pt x="158145" y="110050"/>
                  <a:pt x="156019" y="113126"/>
                  <a:pt x="153825" y="116539"/>
                </a:cubicBezTo>
                <a:cubicBezTo>
                  <a:pt x="191525" y="142495"/>
                  <a:pt x="218198" y="159718"/>
                  <a:pt x="233843" y="168207"/>
                </a:cubicBezTo>
                <a:cubicBezTo>
                  <a:pt x="249488" y="176697"/>
                  <a:pt x="264316" y="183569"/>
                  <a:pt x="278326" y="188825"/>
                </a:cubicBezTo>
                <a:cubicBezTo>
                  <a:pt x="292337" y="194081"/>
                  <a:pt x="305910" y="199386"/>
                  <a:pt x="319045" y="204742"/>
                </a:cubicBezTo>
                <a:cubicBezTo>
                  <a:pt x="332181" y="210099"/>
                  <a:pt x="329560" y="213702"/>
                  <a:pt x="311183" y="215551"/>
                </a:cubicBezTo>
                <a:cubicBezTo>
                  <a:pt x="292806" y="217401"/>
                  <a:pt x="278126" y="218326"/>
                  <a:pt x="267141" y="218326"/>
                </a:cubicBezTo>
                <a:cubicBezTo>
                  <a:pt x="256185" y="218326"/>
                  <a:pt x="246513" y="214827"/>
                  <a:pt x="238124" y="207829"/>
                </a:cubicBezTo>
                <a:cubicBezTo>
                  <a:pt x="229735" y="200831"/>
                  <a:pt x="218922" y="191377"/>
                  <a:pt x="205686" y="179468"/>
                </a:cubicBezTo>
                <a:cubicBezTo>
                  <a:pt x="192450" y="167558"/>
                  <a:pt x="172596" y="149916"/>
                  <a:pt x="146124" y="126542"/>
                </a:cubicBezTo>
                <a:cubicBezTo>
                  <a:pt x="139069" y="136178"/>
                  <a:pt x="130034" y="147188"/>
                  <a:pt x="119021" y="159571"/>
                </a:cubicBezTo>
                <a:cubicBezTo>
                  <a:pt x="108008" y="171954"/>
                  <a:pt x="96346" y="183160"/>
                  <a:pt x="84034" y="193191"/>
                </a:cubicBezTo>
                <a:cubicBezTo>
                  <a:pt x="71723" y="203222"/>
                  <a:pt x="59409" y="211887"/>
                  <a:pt x="47090" y="219187"/>
                </a:cubicBezTo>
                <a:cubicBezTo>
                  <a:pt x="34772" y="226486"/>
                  <a:pt x="22235" y="231767"/>
                  <a:pt x="9480" y="235029"/>
                </a:cubicBezTo>
                <a:cubicBezTo>
                  <a:pt x="-3276" y="238291"/>
                  <a:pt x="-3158" y="235097"/>
                  <a:pt x="9835" y="225446"/>
                </a:cubicBezTo>
                <a:cubicBezTo>
                  <a:pt x="22827" y="215795"/>
                  <a:pt x="38239" y="203613"/>
                  <a:pt x="56071" y="188900"/>
                </a:cubicBezTo>
                <a:cubicBezTo>
                  <a:pt x="73903" y="174187"/>
                  <a:pt x="90355" y="157552"/>
                  <a:pt x="105426" y="138996"/>
                </a:cubicBezTo>
                <a:cubicBezTo>
                  <a:pt x="120498" y="120440"/>
                  <a:pt x="127582" y="107172"/>
                  <a:pt x="126679" y="99191"/>
                </a:cubicBezTo>
                <a:cubicBezTo>
                  <a:pt x="126001" y="93206"/>
                  <a:pt x="127411" y="90010"/>
                  <a:pt x="130907" y="89602"/>
                </a:cubicBezTo>
                <a:close/>
                <a:moveTo>
                  <a:pt x="87283" y="76180"/>
                </a:moveTo>
                <a:cubicBezTo>
                  <a:pt x="88783" y="76017"/>
                  <a:pt x="90654" y="76181"/>
                  <a:pt x="92897" y="76670"/>
                </a:cubicBezTo>
                <a:cubicBezTo>
                  <a:pt x="101866" y="78627"/>
                  <a:pt x="108865" y="82162"/>
                  <a:pt x="113891" y="87275"/>
                </a:cubicBezTo>
                <a:cubicBezTo>
                  <a:pt x="118917" y="92387"/>
                  <a:pt x="120233" y="99310"/>
                  <a:pt x="117838" y="108043"/>
                </a:cubicBezTo>
                <a:cubicBezTo>
                  <a:pt x="115443" y="116776"/>
                  <a:pt x="108868" y="117601"/>
                  <a:pt x="98113" y="110517"/>
                </a:cubicBezTo>
                <a:cubicBezTo>
                  <a:pt x="91473" y="102945"/>
                  <a:pt x="86702" y="94922"/>
                  <a:pt x="83798" y="86446"/>
                </a:cubicBezTo>
                <a:cubicBezTo>
                  <a:pt x="81620" y="80090"/>
                  <a:pt x="82781" y="76668"/>
                  <a:pt x="87283" y="76180"/>
                </a:cubicBezTo>
                <a:close/>
                <a:moveTo>
                  <a:pt x="3115074" y="71142"/>
                </a:moveTo>
                <a:cubicBezTo>
                  <a:pt x="3103114" y="72009"/>
                  <a:pt x="3094786" y="75376"/>
                  <a:pt x="3090089" y="81241"/>
                </a:cubicBezTo>
                <a:cubicBezTo>
                  <a:pt x="3085393" y="87106"/>
                  <a:pt x="3083045" y="94226"/>
                  <a:pt x="3083045" y="102601"/>
                </a:cubicBezTo>
                <a:cubicBezTo>
                  <a:pt x="3083045" y="110961"/>
                  <a:pt x="3085906" y="118816"/>
                  <a:pt x="3091627" y="126165"/>
                </a:cubicBezTo>
                <a:cubicBezTo>
                  <a:pt x="3097349" y="133515"/>
                  <a:pt x="3106158" y="137189"/>
                  <a:pt x="3118053" y="137189"/>
                </a:cubicBezTo>
                <a:cubicBezTo>
                  <a:pt x="3129948" y="137189"/>
                  <a:pt x="3138986" y="133493"/>
                  <a:pt x="3145166" y="126101"/>
                </a:cubicBezTo>
                <a:cubicBezTo>
                  <a:pt x="3151347" y="118708"/>
                  <a:pt x="3154226" y="109871"/>
                  <a:pt x="3153803" y="99589"/>
                </a:cubicBezTo>
                <a:cubicBezTo>
                  <a:pt x="3153380" y="89307"/>
                  <a:pt x="3149809" y="81779"/>
                  <a:pt x="3143091" y="77003"/>
                </a:cubicBezTo>
                <a:cubicBezTo>
                  <a:pt x="3136372" y="72228"/>
                  <a:pt x="3127033" y="70274"/>
                  <a:pt x="3115074" y="71142"/>
                </a:cubicBezTo>
                <a:close/>
                <a:moveTo>
                  <a:pt x="189758" y="65845"/>
                </a:moveTo>
                <a:cubicBezTo>
                  <a:pt x="191378" y="65702"/>
                  <a:pt x="193468" y="65929"/>
                  <a:pt x="196028" y="66528"/>
                </a:cubicBezTo>
                <a:cubicBezTo>
                  <a:pt x="206267" y="68923"/>
                  <a:pt x="214391" y="72655"/>
                  <a:pt x="220399" y="77724"/>
                </a:cubicBezTo>
                <a:cubicBezTo>
                  <a:pt x="226408" y="82793"/>
                  <a:pt x="228225" y="89946"/>
                  <a:pt x="225852" y="99181"/>
                </a:cubicBezTo>
                <a:cubicBezTo>
                  <a:pt x="223479" y="108416"/>
                  <a:pt x="216957" y="109556"/>
                  <a:pt x="206288" y="102601"/>
                </a:cubicBezTo>
                <a:cubicBezTo>
                  <a:pt x="198803" y="95115"/>
                  <a:pt x="192662" y="86633"/>
                  <a:pt x="187865" y="77154"/>
                </a:cubicBezTo>
                <a:cubicBezTo>
                  <a:pt x="184267" y="70045"/>
                  <a:pt x="184898" y="66275"/>
                  <a:pt x="189758" y="65845"/>
                </a:cubicBezTo>
                <a:close/>
                <a:moveTo>
                  <a:pt x="962565" y="64481"/>
                </a:moveTo>
                <a:cubicBezTo>
                  <a:pt x="971824" y="63700"/>
                  <a:pt x="979887" y="66394"/>
                  <a:pt x="986754" y="72562"/>
                </a:cubicBezTo>
                <a:cubicBezTo>
                  <a:pt x="995910" y="80786"/>
                  <a:pt x="994386" y="85762"/>
                  <a:pt x="982183" y="87490"/>
                </a:cubicBezTo>
                <a:cubicBezTo>
                  <a:pt x="969979" y="89218"/>
                  <a:pt x="952685" y="91781"/>
                  <a:pt x="930300" y="95180"/>
                </a:cubicBezTo>
                <a:cubicBezTo>
                  <a:pt x="942891" y="101260"/>
                  <a:pt x="947978" y="106971"/>
                  <a:pt x="945562" y="112313"/>
                </a:cubicBezTo>
                <a:cubicBezTo>
                  <a:pt x="943145" y="117654"/>
                  <a:pt x="936258" y="135246"/>
                  <a:pt x="924901" y="165088"/>
                </a:cubicBezTo>
                <a:cubicBezTo>
                  <a:pt x="946899" y="183329"/>
                  <a:pt x="961397" y="196995"/>
                  <a:pt x="968395" y="206087"/>
                </a:cubicBezTo>
                <a:cubicBezTo>
                  <a:pt x="975393" y="215179"/>
                  <a:pt x="976285" y="223991"/>
                  <a:pt x="971073" y="232523"/>
                </a:cubicBezTo>
                <a:cubicBezTo>
                  <a:pt x="965860" y="241055"/>
                  <a:pt x="957690" y="239256"/>
                  <a:pt x="946562" y="227124"/>
                </a:cubicBezTo>
                <a:cubicBezTo>
                  <a:pt x="935434" y="214992"/>
                  <a:pt x="923825" y="202609"/>
                  <a:pt x="911737" y="189976"/>
                </a:cubicBezTo>
                <a:cubicBezTo>
                  <a:pt x="897984" y="208259"/>
                  <a:pt x="884569" y="221137"/>
                  <a:pt x="871491" y="228608"/>
                </a:cubicBezTo>
                <a:cubicBezTo>
                  <a:pt x="864952" y="232344"/>
                  <a:pt x="858697" y="235318"/>
                  <a:pt x="852726" y="237532"/>
                </a:cubicBezTo>
                <a:lnTo>
                  <a:pt x="838676" y="241122"/>
                </a:lnTo>
                <a:lnTo>
                  <a:pt x="845872" y="242676"/>
                </a:lnTo>
                <a:cubicBezTo>
                  <a:pt x="864084" y="247121"/>
                  <a:pt x="888552" y="251345"/>
                  <a:pt x="919276" y="255345"/>
                </a:cubicBezTo>
                <a:cubicBezTo>
                  <a:pt x="950000" y="259346"/>
                  <a:pt x="979989" y="259547"/>
                  <a:pt x="1009243" y="255948"/>
                </a:cubicBezTo>
                <a:cubicBezTo>
                  <a:pt x="1038497" y="252348"/>
                  <a:pt x="1048639" y="254137"/>
                  <a:pt x="1039669" y="261315"/>
                </a:cubicBezTo>
                <a:cubicBezTo>
                  <a:pt x="1030699" y="268492"/>
                  <a:pt x="1017316" y="276393"/>
                  <a:pt x="999520" y="285019"/>
                </a:cubicBezTo>
                <a:cubicBezTo>
                  <a:pt x="981724" y="293645"/>
                  <a:pt x="967825" y="297499"/>
                  <a:pt x="957822" y="296581"/>
                </a:cubicBezTo>
                <a:cubicBezTo>
                  <a:pt x="947820" y="295663"/>
                  <a:pt x="930927" y="291164"/>
                  <a:pt x="907144" y="283083"/>
                </a:cubicBezTo>
                <a:cubicBezTo>
                  <a:pt x="883361" y="275002"/>
                  <a:pt x="862887" y="268417"/>
                  <a:pt x="845721" y="263326"/>
                </a:cubicBezTo>
                <a:cubicBezTo>
                  <a:pt x="828556" y="258235"/>
                  <a:pt x="814381" y="254184"/>
                  <a:pt x="803195" y="251172"/>
                </a:cubicBezTo>
                <a:cubicBezTo>
                  <a:pt x="792010" y="248161"/>
                  <a:pt x="782348" y="249064"/>
                  <a:pt x="774210" y="253883"/>
                </a:cubicBezTo>
                <a:cubicBezTo>
                  <a:pt x="766072" y="258701"/>
                  <a:pt x="759124" y="262300"/>
                  <a:pt x="753367" y="264681"/>
                </a:cubicBezTo>
                <a:cubicBezTo>
                  <a:pt x="747609" y="267061"/>
                  <a:pt x="740536" y="264584"/>
                  <a:pt x="732147" y="257249"/>
                </a:cubicBezTo>
                <a:cubicBezTo>
                  <a:pt x="723758" y="249914"/>
                  <a:pt x="723844" y="245644"/>
                  <a:pt x="732405" y="244440"/>
                </a:cubicBezTo>
                <a:cubicBezTo>
                  <a:pt x="740966" y="243235"/>
                  <a:pt x="749463" y="241077"/>
                  <a:pt x="757895" y="237965"/>
                </a:cubicBezTo>
                <a:cubicBezTo>
                  <a:pt x="766327" y="234853"/>
                  <a:pt x="774250" y="232566"/>
                  <a:pt x="781664" y="231103"/>
                </a:cubicBezTo>
                <a:cubicBezTo>
                  <a:pt x="780803" y="219746"/>
                  <a:pt x="777889" y="209023"/>
                  <a:pt x="772920" y="198935"/>
                </a:cubicBezTo>
                <a:cubicBezTo>
                  <a:pt x="767951" y="188846"/>
                  <a:pt x="766144" y="180490"/>
                  <a:pt x="767499" y="173864"/>
                </a:cubicBezTo>
                <a:cubicBezTo>
                  <a:pt x="768854" y="167239"/>
                  <a:pt x="770428" y="161969"/>
                  <a:pt x="772221" y="158054"/>
                </a:cubicBezTo>
                <a:cubicBezTo>
                  <a:pt x="774013" y="154139"/>
                  <a:pt x="771321" y="153982"/>
                  <a:pt x="764144" y="157581"/>
                </a:cubicBezTo>
                <a:cubicBezTo>
                  <a:pt x="756966" y="161180"/>
                  <a:pt x="749319" y="160908"/>
                  <a:pt x="741203" y="156764"/>
                </a:cubicBezTo>
                <a:cubicBezTo>
                  <a:pt x="733086" y="152619"/>
                  <a:pt x="732315" y="149497"/>
                  <a:pt x="738890" y="147396"/>
                </a:cubicBezTo>
                <a:cubicBezTo>
                  <a:pt x="745465" y="145295"/>
                  <a:pt x="751944" y="142545"/>
                  <a:pt x="758325" y="139147"/>
                </a:cubicBezTo>
                <a:cubicBezTo>
                  <a:pt x="764706" y="135748"/>
                  <a:pt x="770288" y="131643"/>
                  <a:pt x="775071" y="126832"/>
                </a:cubicBezTo>
                <a:cubicBezTo>
                  <a:pt x="779853" y="122021"/>
                  <a:pt x="788024" y="123276"/>
                  <a:pt x="799582" y="130596"/>
                </a:cubicBezTo>
                <a:cubicBezTo>
                  <a:pt x="811140" y="137917"/>
                  <a:pt x="813244" y="144635"/>
                  <a:pt x="805895" y="150752"/>
                </a:cubicBezTo>
                <a:cubicBezTo>
                  <a:pt x="798546" y="156868"/>
                  <a:pt x="794046" y="164199"/>
                  <a:pt x="792397" y="172746"/>
                </a:cubicBezTo>
                <a:cubicBezTo>
                  <a:pt x="790748" y="181293"/>
                  <a:pt x="792849" y="190578"/>
                  <a:pt x="798700" y="200602"/>
                </a:cubicBezTo>
                <a:cubicBezTo>
                  <a:pt x="804551" y="210626"/>
                  <a:pt x="804773" y="221302"/>
                  <a:pt x="799367" y="232631"/>
                </a:cubicBezTo>
                <a:lnTo>
                  <a:pt x="829167" y="239068"/>
                </a:lnTo>
                <a:lnTo>
                  <a:pt x="835461" y="232921"/>
                </a:lnTo>
                <a:cubicBezTo>
                  <a:pt x="846130" y="225557"/>
                  <a:pt x="856552" y="216566"/>
                  <a:pt x="866726" y="205947"/>
                </a:cubicBezTo>
                <a:cubicBezTo>
                  <a:pt x="876901" y="195328"/>
                  <a:pt x="885437" y="184490"/>
                  <a:pt x="892334" y="173434"/>
                </a:cubicBezTo>
                <a:cubicBezTo>
                  <a:pt x="875284" y="158621"/>
                  <a:pt x="862248" y="146399"/>
                  <a:pt x="853229" y="136770"/>
                </a:cubicBezTo>
                <a:cubicBezTo>
                  <a:pt x="844208" y="127140"/>
                  <a:pt x="847313" y="125129"/>
                  <a:pt x="862542" y="130736"/>
                </a:cubicBezTo>
                <a:cubicBezTo>
                  <a:pt x="877772" y="136343"/>
                  <a:pt x="891969" y="143434"/>
                  <a:pt x="905133" y="152010"/>
                </a:cubicBezTo>
                <a:cubicBezTo>
                  <a:pt x="912805" y="133870"/>
                  <a:pt x="916254" y="115930"/>
                  <a:pt x="915479" y="98191"/>
                </a:cubicBezTo>
                <a:cubicBezTo>
                  <a:pt x="895231" y="101762"/>
                  <a:pt x="879471" y="105128"/>
                  <a:pt x="868200" y="108290"/>
                </a:cubicBezTo>
                <a:cubicBezTo>
                  <a:pt x="856928" y="111452"/>
                  <a:pt x="845987" y="108961"/>
                  <a:pt x="835375" y="100815"/>
                </a:cubicBezTo>
                <a:cubicBezTo>
                  <a:pt x="824763" y="92670"/>
                  <a:pt x="824885" y="88598"/>
                  <a:pt x="835741" y="88598"/>
                </a:cubicBezTo>
                <a:cubicBezTo>
                  <a:pt x="844431" y="88598"/>
                  <a:pt x="856573" y="87264"/>
                  <a:pt x="872168" y="84597"/>
                </a:cubicBezTo>
                <a:cubicBezTo>
                  <a:pt x="887763" y="81929"/>
                  <a:pt x="901767" y="79266"/>
                  <a:pt x="914178" y="76606"/>
                </a:cubicBezTo>
                <a:cubicBezTo>
                  <a:pt x="926589" y="73945"/>
                  <a:pt x="939499" y="70550"/>
                  <a:pt x="952907" y="66420"/>
                </a:cubicBezTo>
                <a:cubicBezTo>
                  <a:pt x="956259" y="65388"/>
                  <a:pt x="959479" y="64741"/>
                  <a:pt x="962565" y="64481"/>
                </a:cubicBezTo>
                <a:close/>
                <a:moveTo>
                  <a:pt x="759231" y="41087"/>
                </a:moveTo>
                <a:cubicBezTo>
                  <a:pt x="761775" y="40405"/>
                  <a:pt x="765839" y="40543"/>
                  <a:pt x="771425" y="41501"/>
                </a:cubicBezTo>
                <a:cubicBezTo>
                  <a:pt x="782596" y="43415"/>
                  <a:pt x="791845" y="48090"/>
                  <a:pt x="799173" y="55525"/>
                </a:cubicBezTo>
                <a:cubicBezTo>
                  <a:pt x="806501" y="62961"/>
                  <a:pt x="808749" y="71031"/>
                  <a:pt x="805917" y="79735"/>
                </a:cubicBezTo>
                <a:cubicBezTo>
                  <a:pt x="803084" y="88440"/>
                  <a:pt x="797416" y="90594"/>
                  <a:pt x="788913" y="86199"/>
                </a:cubicBezTo>
                <a:cubicBezTo>
                  <a:pt x="780409" y="81804"/>
                  <a:pt x="772887" y="75397"/>
                  <a:pt x="766348" y="66980"/>
                </a:cubicBezTo>
                <a:cubicBezTo>
                  <a:pt x="760555" y="57357"/>
                  <a:pt x="757160" y="50227"/>
                  <a:pt x="756163" y="45588"/>
                </a:cubicBezTo>
                <a:cubicBezTo>
                  <a:pt x="755665" y="43268"/>
                  <a:pt x="756687" y="41768"/>
                  <a:pt x="759231" y="41087"/>
                </a:cubicBezTo>
                <a:close/>
                <a:moveTo>
                  <a:pt x="3117988" y="40006"/>
                </a:moveTo>
                <a:cubicBezTo>
                  <a:pt x="3127460" y="40006"/>
                  <a:pt x="3136050" y="40970"/>
                  <a:pt x="3143758" y="42899"/>
                </a:cubicBezTo>
                <a:cubicBezTo>
                  <a:pt x="3151465" y="44828"/>
                  <a:pt x="3159636" y="48911"/>
                  <a:pt x="3168269" y="55149"/>
                </a:cubicBezTo>
                <a:cubicBezTo>
                  <a:pt x="3176901" y="61387"/>
                  <a:pt x="3183078" y="70135"/>
                  <a:pt x="3186800" y="81392"/>
                </a:cubicBezTo>
                <a:cubicBezTo>
                  <a:pt x="3190521" y="92649"/>
                  <a:pt x="3190238" y="105938"/>
                  <a:pt x="3185950" y="121261"/>
                </a:cubicBezTo>
                <a:cubicBezTo>
                  <a:pt x="3181662" y="136583"/>
                  <a:pt x="3171208" y="147285"/>
                  <a:pt x="3154588" y="153365"/>
                </a:cubicBezTo>
                <a:cubicBezTo>
                  <a:pt x="3169172" y="156549"/>
                  <a:pt x="3179791" y="163131"/>
                  <a:pt x="3186445" y="173112"/>
                </a:cubicBezTo>
                <a:cubicBezTo>
                  <a:pt x="3193099" y="183092"/>
                  <a:pt x="3196426" y="195070"/>
                  <a:pt x="3196426" y="209045"/>
                </a:cubicBezTo>
                <a:cubicBezTo>
                  <a:pt x="3196426" y="223019"/>
                  <a:pt x="3194285" y="234298"/>
                  <a:pt x="3190005" y="242880"/>
                </a:cubicBezTo>
                <a:cubicBezTo>
                  <a:pt x="3185724" y="251463"/>
                  <a:pt x="3180924" y="258647"/>
                  <a:pt x="3175604" y="264434"/>
                </a:cubicBezTo>
                <a:cubicBezTo>
                  <a:pt x="3170283" y="270220"/>
                  <a:pt x="3163110" y="274780"/>
                  <a:pt x="3154083" y="278114"/>
                </a:cubicBezTo>
                <a:cubicBezTo>
                  <a:pt x="3145055" y="281448"/>
                  <a:pt x="3133741" y="283115"/>
                  <a:pt x="3120139" y="283115"/>
                </a:cubicBezTo>
                <a:cubicBezTo>
                  <a:pt x="3106537" y="283115"/>
                  <a:pt x="3094757" y="281452"/>
                  <a:pt x="3084798" y="278125"/>
                </a:cubicBezTo>
                <a:cubicBezTo>
                  <a:pt x="3074839" y="274798"/>
                  <a:pt x="3066478" y="269757"/>
                  <a:pt x="3059717" y="263003"/>
                </a:cubicBezTo>
                <a:cubicBezTo>
                  <a:pt x="3052955" y="256249"/>
                  <a:pt x="3048377" y="248322"/>
                  <a:pt x="3045982" y="239223"/>
                </a:cubicBezTo>
                <a:cubicBezTo>
                  <a:pt x="3043588" y="230125"/>
                  <a:pt x="3042390" y="220018"/>
                  <a:pt x="3042390" y="208905"/>
                </a:cubicBezTo>
                <a:cubicBezTo>
                  <a:pt x="3042390" y="197777"/>
                  <a:pt x="3045201" y="186824"/>
                  <a:pt x="3050822" y="176048"/>
                </a:cubicBezTo>
                <a:cubicBezTo>
                  <a:pt x="3056443" y="165271"/>
                  <a:pt x="3065334" y="157423"/>
                  <a:pt x="3077495" y="152505"/>
                </a:cubicBezTo>
                <a:cubicBezTo>
                  <a:pt x="3067328" y="147930"/>
                  <a:pt x="3060294" y="141495"/>
                  <a:pt x="3056393" y="133199"/>
                </a:cubicBezTo>
                <a:cubicBezTo>
                  <a:pt x="3052493" y="124903"/>
                  <a:pt x="3050309" y="115586"/>
                  <a:pt x="3049844" y="105247"/>
                </a:cubicBezTo>
                <a:cubicBezTo>
                  <a:pt x="3049377" y="94907"/>
                  <a:pt x="3050772" y="86002"/>
                  <a:pt x="3054027" y="78531"/>
                </a:cubicBezTo>
                <a:cubicBezTo>
                  <a:pt x="3057282" y="71059"/>
                  <a:pt x="3062244" y="63990"/>
                  <a:pt x="3068912" y="57322"/>
                </a:cubicBezTo>
                <a:cubicBezTo>
                  <a:pt x="3075581" y="50653"/>
                  <a:pt x="3083059" y="46100"/>
                  <a:pt x="3091348" y="43662"/>
                </a:cubicBezTo>
                <a:cubicBezTo>
                  <a:pt x="3099636" y="41225"/>
                  <a:pt x="3108516" y="40006"/>
                  <a:pt x="3117988" y="40006"/>
                </a:cubicBezTo>
                <a:close/>
                <a:moveTo>
                  <a:pt x="2947930" y="40006"/>
                </a:moveTo>
                <a:lnTo>
                  <a:pt x="2985766" y="40006"/>
                </a:lnTo>
                <a:lnTo>
                  <a:pt x="2929065" y="127725"/>
                </a:lnTo>
                <a:cubicBezTo>
                  <a:pt x="2951092" y="121429"/>
                  <a:pt x="2969770" y="122767"/>
                  <a:pt x="2985100" y="131736"/>
                </a:cubicBezTo>
                <a:cubicBezTo>
                  <a:pt x="3000429" y="140706"/>
                  <a:pt x="3010657" y="150551"/>
                  <a:pt x="3015784" y="161270"/>
                </a:cubicBezTo>
                <a:cubicBezTo>
                  <a:pt x="3020910" y="171989"/>
                  <a:pt x="3023707" y="183612"/>
                  <a:pt x="3024173" y="196138"/>
                </a:cubicBezTo>
                <a:cubicBezTo>
                  <a:pt x="3024639" y="208664"/>
                  <a:pt x="3022750" y="221058"/>
                  <a:pt x="3018505" y="233319"/>
                </a:cubicBezTo>
                <a:cubicBezTo>
                  <a:pt x="3014260" y="245580"/>
                  <a:pt x="3006671" y="256708"/>
                  <a:pt x="2995736" y="266703"/>
                </a:cubicBezTo>
                <a:cubicBezTo>
                  <a:pt x="2984802" y="276698"/>
                  <a:pt x="2969630" y="282154"/>
                  <a:pt x="2950221" y="283072"/>
                </a:cubicBezTo>
                <a:cubicBezTo>
                  <a:pt x="2930811" y="283990"/>
                  <a:pt x="2914202" y="280416"/>
                  <a:pt x="2900392" y="272349"/>
                </a:cubicBezTo>
                <a:cubicBezTo>
                  <a:pt x="2886582" y="264283"/>
                  <a:pt x="2877085" y="252911"/>
                  <a:pt x="2871901" y="238234"/>
                </a:cubicBezTo>
                <a:cubicBezTo>
                  <a:pt x="2866718" y="223557"/>
                  <a:pt x="2864577" y="209507"/>
                  <a:pt x="2865481" y="196085"/>
                </a:cubicBezTo>
                <a:cubicBezTo>
                  <a:pt x="2866384" y="182662"/>
                  <a:pt x="2868858" y="171466"/>
                  <a:pt x="2872902" y="162496"/>
                </a:cubicBezTo>
                <a:cubicBezTo>
                  <a:pt x="2876946" y="153526"/>
                  <a:pt x="2883119" y="142094"/>
                  <a:pt x="2891422" y="128198"/>
                </a:cubicBezTo>
                <a:close/>
                <a:moveTo>
                  <a:pt x="1655024" y="29352"/>
                </a:moveTo>
                <a:cubicBezTo>
                  <a:pt x="1657231" y="29003"/>
                  <a:pt x="1660170" y="29238"/>
                  <a:pt x="1663841" y="30057"/>
                </a:cubicBezTo>
                <a:cubicBezTo>
                  <a:pt x="1678525" y="33334"/>
                  <a:pt x="1690026" y="38163"/>
                  <a:pt x="1698343" y="44544"/>
                </a:cubicBezTo>
                <a:cubicBezTo>
                  <a:pt x="1706661" y="50926"/>
                  <a:pt x="1709970" y="60111"/>
                  <a:pt x="1708270" y="72099"/>
                </a:cubicBezTo>
                <a:cubicBezTo>
                  <a:pt x="1706571" y="84088"/>
                  <a:pt x="1699530" y="85608"/>
                  <a:pt x="1687147" y="76659"/>
                </a:cubicBezTo>
                <a:cubicBezTo>
                  <a:pt x="1674764" y="67711"/>
                  <a:pt x="1664027" y="58246"/>
                  <a:pt x="1654935" y="48266"/>
                </a:cubicBezTo>
                <a:cubicBezTo>
                  <a:pt x="1648375" y="36704"/>
                  <a:pt x="1648404" y="30399"/>
                  <a:pt x="1655024" y="29352"/>
                </a:cubicBezTo>
                <a:close/>
                <a:moveTo>
                  <a:pt x="3473105" y="24007"/>
                </a:moveTo>
                <a:cubicBezTo>
                  <a:pt x="3484326" y="23339"/>
                  <a:pt x="3493324" y="26266"/>
                  <a:pt x="3500099" y="32789"/>
                </a:cubicBezTo>
                <a:cubicBezTo>
                  <a:pt x="3509134" y="41486"/>
                  <a:pt x="3511288" y="46911"/>
                  <a:pt x="3506563" y="49062"/>
                </a:cubicBezTo>
                <a:cubicBezTo>
                  <a:pt x="3501838" y="51213"/>
                  <a:pt x="3493825" y="52288"/>
                  <a:pt x="3482526" y="52288"/>
                </a:cubicBezTo>
                <a:cubicBezTo>
                  <a:pt x="3471942" y="52288"/>
                  <a:pt x="3435977" y="54747"/>
                  <a:pt x="3374630" y="59666"/>
                </a:cubicBezTo>
                <a:cubicBezTo>
                  <a:pt x="3380925" y="63036"/>
                  <a:pt x="3381603" y="67424"/>
                  <a:pt x="3376663" y="72830"/>
                </a:cubicBezTo>
                <a:cubicBezTo>
                  <a:pt x="3371722" y="78237"/>
                  <a:pt x="3363846" y="86188"/>
                  <a:pt x="3353033" y="96685"/>
                </a:cubicBezTo>
                <a:cubicBezTo>
                  <a:pt x="3387880" y="92312"/>
                  <a:pt x="3409168" y="88067"/>
                  <a:pt x="3416898" y="83951"/>
                </a:cubicBezTo>
                <a:cubicBezTo>
                  <a:pt x="3424627" y="79836"/>
                  <a:pt x="3431639" y="79481"/>
                  <a:pt x="3437935" y="82887"/>
                </a:cubicBezTo>
                <a:cubicBezTo>
                  <a:pt x="3444230" y="86292"/>
                  <a:pt x="3450325" y="90089"/>
                  <a:pt x="3456218" y="94276"/>
                </a:cubicBezTo>
                <a:cubicBezTo>
                  <a:pt x="3462112" y="98464"/>
                  <a:pt x="3463908" y="102443"/>
                  <a:pt x="3461607" y="106214"/>
                </a:cubicBezTo>
                <a:cubicBezTo>
                  <a:pt x="3459305" y="109986"/>
                  <a:pt x="3457720" y="117464"/>
                  <a:pt x="3456853" y="128650"/>
                </a:cubicBezTo>
                <a:cubicBezTo>
                  <a:pt x="3455985" y="139835"/>
                  <a:pt x="3456007" y="155186"/>
                  <a:pt x="3456918" y="174703"/>
                </a:cubicBezTo>
                <a:cubicBezTo>
                  <a:pt x="3457828" y="194220"/>
                  <a:pt x="3456329" y="211317"/>
                  <a:pt x="3452422" y="225995"/>
                </a:cubicBezTo>
                <a:cubicBezTo>
                  <a:pt x="3448514" y="240672"/>
                  <a:pt x="3443319" y="244153"/>
                  <a:pt x="3436838" y="236438"/>
                </a:cubicBezTo>
                <a:cubicBezTo>
                  <a:pt x="3430356" y="228723"/>
                  <a:pt x="3427563" y="216985"/>
                  <a:pt x="3428459" y="201226"/>
                </a:cubicBezTo>
                <a:cubicBezTo>
                  <a:pt x="3429356" y="185466"/>
                  <a:pt x="3429589" y="166673"/>
                  <a:pt x="3429158" y="144847"/>
                </a:cubicBezTo>
                <a:cubicBezTo>
                  <a:pt x="3428728" y="123021"/>
                  <a:pt x="3427122" y="110689"/>
                  <a:pt x="3424340" y="107849"/>
                </a:cubicBezTo>
                <a:cubicBezTo>
                  <a:pt x="3421558" y="105010"/>
                  <a:pt x="3415345" y="104035"/>
                  <a:pt x="3405701" y="104924"/>
                </a:cubicBezTo>
                <a:cubicBezTo>
                  <a:pt x="3396058" y="105813"/>
                  <a:pt x="3372651" y="109635"/>
                  <a:pt x="3335481" y="116389"/>
                </a:cubicBezTo>
                <a:cubicBezTo>
                  <a:pt x="3335481" y="121250"/>
                  <a:pt x="3335244" y="138233"/>
                  <a:pt x="3334771" y="167336"/>
                </a:cubicBezTo>
                <a:cubicBezTo>
                  <a:pt x="3334298" y="196439"/>
                  <a:pt x="3331692" y="217387"/>
                  <a:pt x="3326952" y="230178"/>
                </a:cubicBezTo>
                <a:cubicBezTo>
                  <a:pt x="3322213" y="242970"/>
                  <a:pt x="3317025" y="244035"/>
                  <a:pt x="3311389" y="233373"/>
                </a:cubicBezTo>
                <a:cubicBezTo>
                  <a:pt x="3305754" y="222711"/>
                  <a:pt x="3304062" y="212995"/>
                  <a:pt x="3306313" y="204226"/>
                </a:cubicBezTo>
                <a:cubicBezTo>
                  <a:pt x="3308564" y="195457"/>
                  <a:pt x="3310138" y="179131"/>
                  <a:pt x="3311035" y="155247"/>
                </a:cubicBezTo>
                <a:cubicBezTo>
                  <a:pt x="3311931" y="131364"/>
                  <a:pt x="3310579" y="115636"/>
                  <a:pt x="3306980" y="108064"/>
                </a:cubicBezTo>
                <a:cubicBezTo>
                  <a:pt x="3303380" y="100493"/>
                  <a:pt x="3305209" y="96707"/>
                  <a:pt x="3312465" y="96707"/>
                </a:cubicBezTo>
                <a:cubicBezTo>
                  <a:pt x="3317527" y="96707"/>
                  <a:pt x="3323521" y="97596"/>
                  <a:pt x="3330448" y="99374"/>
                </a:cubicBezTo>
                <a:lnTo>
                  <a:pt x="3334836" y="99869"/>
                </a:lnTo>
                <a:cubicBezTo>
                  <a:pt x="3345060" y="77928"/>
                  <a:pt x="3349943" y="65668"/>
                  <a:pt x="3349484" y="63086"/>
                </a:cubicBezTo>
                <a:cubicBezTo>
                  <a:pt x="3321592" y="66671"/>
                  <a:pt x="3303076" y="69593"/>
                  <a:pt x="3293934" y="71852"/>
                </a:cubicBezTo>
                <a:cubicBezTo>
                  <a:pt x="3284792" y="74110"/>
                  <a:pt x="3275682" y="70038"/>
                  <a:pt x="3266605" y="59634"/>
                </a:cubicBezTo>
                <a:cubicBezTo>
                  <a:pt x="3257528" y="49230"/>
                  <a:pt x="3259948" y="44709"/>
                  <a:pt x="3273865" y="46072"/>
                </a:cubicBezTo>
                <a:cubicBezTo>
                  <a:pt x="3287782" y="47434"/>
                  <a:pt x="3318241" y="45430"/>
                  <a:pt x="3365241" y="40059"/>
                </a:cubicBezTo>
                <a:cubicBezTo>
                  <a:pt x="3412241" y="34689"/>
                  <a:pt x="3444208" y="29960"/>
                  <a:pt x="3461144" y="25873"/>
                </a:cubicBezTo>
                <a:cubicBezTo>
                  <a:pt x="3465378" y="24852"/>
                  <a:pt x="3469365" y="24229"/>
                  <a:pt x="3473105" y="24007"/>
                </a:cubicBezTo>
                <a:close/>
                <a:moveTo>
                  <a:pt x="81811" y="18533"/>
                </a:moveTo>
                <a:cubicBezTo>
                  <a:pt x="84975" y="17959"/>
                  <a:pt x="90283" y="19234"/>
                  <a:pt x="97737" y="22357"/>
                </a:cubicBezTo>
                <a:cubicBezTo>
                  <a:pt x="112643" y="28602"/>
                  <a:pt x="118125" y="33596"/>
                  <a:pt x="114181" y="37338"/>
                </a:cubicBezTo>
                <a:cubicBezTo>
                  <a:pt x="110238" y="41081"/>
                  <a:pt x="106359" y="44666"/>
                  <a:pt x="102544" y="48094"/>
                </a:cubicBezTo>
                <a:cubicBezTo>
                  <a:pt x="109829" y="47291"/>
                  <a:pt x="119620" y="44838"/>
                  <a:pt x="131916" y="40737"/>
                </a:cubicBezTo>
                <a:cubicBezTo>
                  <a:pt x="144213" y="36636"/>
                  <a:pt x="152516" y="38461"/>
                  <a:pt x="156825" y="46211"/>
                </a:cubicBezTo>
                <a:cubicBezTo>
                  <a:pt x="161135" y="53962"/>
                  <a:pt x="153671" y="59838"/>
                  <a:pt x="134433" y="63839"/>
                </a:cubicBezTo>
                <a:cubicBezTo>
                  <a:pt x="115196" y="67840"/>
                  <a:pt x="102157" y="67145"/>
                  <a:pt x="95317" y="61753"/>
                </a:cubicBezTo>
                <a:cubicBezTo>
                  <a:pt x="78496" y="85486"/>
                  <a:pt x="60169" y="101765"/>
                  <a:pt x="40336" y="110592"/>
                </a:cubicBezTo>
                <a:cubicBezTo>
                  <a:pt x="20504" y="119418"/>
                  <a:pt x="16757" y="117748"/>
                  <a:pt x="29097" y="105580"/>
                </a:cubicBezTo>
                <a:cubicBezTo>
                  <a:pt x="41437" y="93412"/>
                  <a:pt x="53361" y="79208"/>
                  <a:pt x="64869" y="62968"/>
                </a:cubicBezTo>
                <a:cubicBezTo>
                  <a:pt x="76377" y="46728"/>
                  <a:pt x="81005" y="34338"/>
                  <a:pt x="78754" y="25798"/>
                </a:cubicBezTo>
                <a:cubicBezTo>
                  <a:pt x="77628" y="21528"/>
                  <a:pt x="78647" y="19107"/>
                  <a:pt x="81811" y="18533"/>
                </a:cubicBezTo>
                <a:close/>
                <a:moveTo>
                  <a:pt x="887021" y="18409"/>
                </a:moveTo>
                <a:cubicBezTo>
                  <a:pt x="896916" y="18409"/>
                  <a:pt x="907051" y="21403"/>
                  <a:pt x="917426" y="27390"/>
                </a:cubicBezTo>
                <a:cubicBezTo>
                  <a:pt x="927801" y="33377"/>
                  <a:pt x="931605" y="42623"/>
                  <a:pt x="928837" y="55127"/>
                </a:cubicBezTo>
                <a:cubicBezTo>
                  <a:pt x="926070" y="67632"/>
                  <a:pt x="916964" y="67564"/>
                  <a:pt x="901519" y="54923"/>
                </a:cubicBezTo>
                <a:cubicBezTo>
                  <a:pt x="886075" y="42282"/>
                  <a:pt x="876861" y="33036"/>
                  <a:pt x="873878" y="27186"/>
                </a:cubicBezTo>
                <a:cubicBezTo>
                  <a:pt x="870896" y="21335"/>
                  <a:pt x="875277" y="18409"/>
                  <a:pt x="887021" y="18409"/>
                </a:cubicBezTo>
                <a:close/>
                <a:moveTo>
                  <a:pt x="183520" y="13763"/>
                </a:moveTo>
                <a:cubicBezTo>
                  <a:pt x="191715" y="15183"/>
                  <a:pt x="198939" y="17649"/>
                  <a:pt x="205191" y="21163"/>
                </a:cubicBezTo>
                <a:cubicBezTo>
                  <a:pt x="211444" y="24676"/>
                  <a:pt x="212838" y="28257"/>
                  <a:pt x="209375" y="31907"/>
                </a:cubicBezTo>
                <a:cubicBezTo>
                  <a:pt x="205912" y="35557"/>
                  <a:pt x="202696" y="38249"/>
                  <a:pt x="199728" y="39984"/>
                </a:cubicBezTo>
                <a:cubicBezTo>
                  <a:pt x="208877" y="40056"/>
                  <a:pt x="219481" y="38048"/>
                  <a:pt x="231541" y="33961"/>
                </a:cubicBezTo>
                <a:cubicBezTo>
                  <a:pt x="243602" y="29874"/>
                  <a:pt x="252786" y="31685"/>
                  <a:pt x="259096" y="39393"/>
                </a:cubicBezTo>
                <a:cubicBezTo>
                  <a:pt x="265406" y="47101"/>
                  <a:pt x="259265" y="52754"/>
                  <a:pt x="240673" y="56354"/>
                </a:cubicBezTo>
                <a:cubicBezTo>
                  <a:pt x="222081" y="59953"/>
                  <a:pt x="206582" y="59501"/>
                  <a:pt x="194178" y="54998"/>
                </a:cubicBezTo>
                <a:cubicBezTo>
                  <a:pt x="184312" y="66958"/>
                  <a:pt x="172169" y="77595"/>
                  <a:pt x="157750" y="86909"/>
                </a:cubicBezTo>
                <a:cubicBezTo>
                  <a:pt x="143331" y="96223"/>
                  <a:pt x="139316" y="95986"/>
                  <a:pt x="145705" y="86199"/>
                </a:cubicBezTo>
                <a:cubicBezTo>
                  <a:pt x="152093" y="76412"/>
                  <a:pt x="157740" y="67284"/>
                  <a:pt x="162644" y="58816"/>
                </a:cubicBezTo>
                <a:cubicBezTo>
                  <a:pt x="167548" y="50349"/>
                  <a:pt x="171105" y="43143"/>
                  <a:pt x="173313" y="37199"/>
                </a:cubicBezTo>
                <a:cubicBezTo>
                  <a:pt x="175521" y="31255"/>
                  <a:pt x="175726" y="25508"/>
                  <a:pt x="173926" y="19958"/>
                </a:cubicBezTo>
                <a:cubicBezTo>
                  <a:pt x="172126" y="14408"/>
                  <a:pt x="175324" y="12343"/>
                  <a:pt x="183520" y="13763"/>
                </a:cubicBezTo>
                <a:close/>
                <a:moveTo>
                  <a:pt x="2319483" y="12692"/>
                </a:moveTo>
                <a:cubicBezTo>
                  <a:pt x="2321449" y="12667"/>
                  <a:pt x="2323929" y="13068"/>
                  <a:pt x="2326924" y="13892"/>
                </a:cubicBezTo>
                <a:cubicBezTo>
                  <a:pt x="2338906" y="17190"/>
                  <a:pt x="2347703" y="20718"/>
                  <a:pt x="2353317" y="24475"/>
                </a:cubicBezTo>
                <a:cubicBezTo>
                  <a:pt x="2358932" y="28232"/>
                  <a:pt x="2360140" y="33341"/>
                  <a:pt x="2356942" y="39801"/>
                </a:cubicBezTo>
                <a:cubicBezTo>
                  <a:pt x="2353744" y="46262"/>
                  <a:pt x="2350847" y="61624"/>
                  <a:pt x="2348252" y="85887"/>
                </a:cubicBezTo>
                <a:cubicBezTo>
                  <a:pt x="2357429" y="84152"/>
                  <a:pt x="2365359" y="82593"/>
                  <a:pt x="2372042" y="81209"/>
                </a:cubicBezTo>
                <a:cubicBezTo>
                  <a:pt x="2378725" y="79825"/>
                  <a:pt x="2385429" y="82736"/>
                  <a:pt x="2392154" y="89942"/>
                </a:cubicBezTo>
                <a:cubicBezTo>
                  <a:pt x="2398880" y="97148"/>
                  <a:pt x="2396951" y="101887"/>
                  <a:pt x="2386368" y="104160"/>
                </a:cubicBezTo>
                <a:cubicBezTo>
                  <a:pt x="2375785" y="106433"/>
                  <a:pt x="2362527" y="109161"/>
                  <a:pt x="2346595" y="112345"/>
                </a:cubicBezTo>
                <a:cubicBezTo>
                  <a:pt x="2344961" y="132808"/>
                  <a:pt x="2343261" y="151429"/>
                  <a:pt x="2341498" y="168207"/>
                </a:cubicBezTo>
                <a:cubicBezTo>
                  <a:pt x="2375828" y="165597"/>
                  <a:pt x="2399902" y="163145"/>
                  <a:pt x="2413718" y="160851"/>
                </a:cubicBezTo>
                <a:cubicBezTo>
                  <a:pt x="2427535" y="158556"/>
                  <a:pt x="2439649" y="161116"/>
                  <a:pt x="2450060" y="168530"/>
                </a:cubicBezTo>
                <a:cubicBezTo>
                  <a:pt x="2460471" y="175944"/>
                  <a:pt x="2465046" y="182046"/>
                  <a:pt x="2463784" y="186835"/>
                </a:cubicBezTo>
                <a:cubicBezTo>
                  <a:pt x="2462522" y="191625"/>
                  <a:pt x="2453444" y="193571"/>
                  <a:pt x="2436552" y="192675"/>
                </a:cubicBezTo>
                <a:cubicBezTo>
                  <a:pt x="2419659" y="191779"/>
                  <a:pt x="2400543" y="191331"/>
                  <a:pt x="2379205" y="191331"/>
                </a:cubicBezTo>
                <a:cubicBezTo>
                  <a:pt x="2358856" y="191331"/>
                  <a:pt x="2331571" y="193579"/>
                  <a:pt x="2297348" y="198074"/>
                </a:cubicBezTo>
                <a:cubicBezTo>
                  <a:pt x="2263125" y="202570"/>
                  <a:pt x="2238033" y="206366"/>
                  <a:pt x="2222072" y="209464"/>
                </a:cubicBezTo>
                <a:cubicBezTo>
                  <a:pt x="2206112" y="212561"/>
                  <a:pt x="2193779" y="215487"/>
                  <a:pt x="2185075" y="218240"/>
                </a:cubicBezTo>
                <a:cubicBezTo>
                  <a:pt x="2176370" y="220993"/>
                  <a:pt x="2166267" y="217685"/>
                  <a:pt x="2154766" y="208313"/>
                </a:cubicBezTo>
                <a:cubicBezTo>
                  <a:pt x="2143266" y="198942"/>
                  <a:pt x="2145711" y="193980"/>
                  <a:pt x="2162102" y="193428"/>
                </a:cubicBezTo>
                <a:cubicBezTo>
                  <a:pt x="2178492" y="192876"/>
                  <a:pt x="2209482" y="188728"/>
                  <a:pt x="2255069" y="180984"/>
                </a:cubicBezTo>
                <a:cubicBezTo>
                  <a:pt x="2255886" y="164421"/>
                  <a:pt x="2256295" y="147622"/>
                  <a:pt x="2256295" y="130586"/>
                </a:cubicBezTo>
                <a:cubicBezTo>
                  <a:pt x="2244378" y="134185"/>
                  <a:pt x="2232401" y="132665"/>
                  <a:pt x="2220362" y="126025"/>
                </a:cubicBezTo>
                <a:cubicBezTo>
                  <a:pt x="2208324" y="119386"/>
                  <a:pt x="2208693" y="114880"/>
                  <a:pt x="2221470" y="112506"/>
                </a:cubicBezTo>
                <a:cubicBezTo>
                  <a:pt x="2234247" y="110133"/>
                  <a:pt x="2245856" y="107821"/>
                  <a:pt x="2256295" y="105569"/>
                </a:cubicBezTo>
                <a:cubicBezTo>
                  <a:pt x="2256295" y="98413"/>
                  <a:pt x="2255646" y="91143"/>
                  <a:pt x="2254348" y="83758"/>
                </a:cubicBezTo>
                <a:cubicBezTo>
                  <a:pt x="2253051" y="76373"/>
                  <a:pt x="2250129" y="68356"/>
                  <a:pt x="2245583" y="59709"/>
                </a:cubicBezTo>
                <a:cubicBezTo>
                  <a:pt x="2241037" y="51062"/>
                  <a:pt x="2243289" y="47441"/>
                  <a:pt x="2252337" y="48846"/>
                </a:cubicBezTo>
                <a:cubicBezTo>
                  <a:pt x="2261386" y="50252"/>
                  <a:pt x="2269735" y="52786"/>
                  <a:pt x="2277386" y="56450"/>
                </a:cubicBezTo>
                <a:cubicBezTo>
                  <a:pt x="2285037" y="60114"/>
                  <a:pt x="2287944" y="64972"/>
                  <a:pt x="2286108" y="71024"/>
                </a:cubicBezTo>
                <a:cubicBezTo>
                  <a:pt x="2284273" y="77075"/>
                  <a:pt x="2282939" y="86525"/>
                  <a:pt x="2282108" y="99374"/>
                </a:cubicBezTo>
                <a:cubicBezTo>
                  <a:pt x="2290841" y="97768"/>
                  <a:pt x="2303890" y="95309"/>
                  <a:pt x="2321256" y="91996"/>
                </a:cubicBezTo>
                <a:cubicBezTo>
                  <a:pt x="2322045" y="84224"/>
                  <a:pt x="2322439" y="73662"/>
                  <a:pt x="2322439" y="60311"/>
                </a:cubicBezTo>
                <a:cubicBezTo>
                  <a:pt x="2322439" y="46631"/>
                  <a:pt x="2320192" y="34650"/>
                  <a:pt x="2315696" y="24368"/>
                </a:cubicBezTo>
                <a:cubicBezTo>
                  <a:pt x="2312324" y="16656"/>
                  <a:pt x="2313587" y="12764"/>
                  <a:pt x="2319483" y="12692"/>
                </a:cubicBezTo>
                <a:close/>
                <a:moveTo>
                  <a:pt x="1210368" y="5014"/>
                </a:moveTo>
                <a:cubicBezTo>
                  <a:pt x="1215052" y="4143"/>
                  <a:pt x="1223991" y="5561"/>
                  <a:pt x="1237184" y="9267"/>
                </a:cubicBezTo>
                <a:cubicBezTo>
                  <a:pt x="1249602" y="13684"/>
                  <a:pt x="1254234" y="19194"/>
                  <a:pt x="1251079" y="25798"/>
                </a:cubicBezTo>
                <a:cubicBezTo>
                  <a:pt x="1247924" y="32402"/>
                  <a:pt x="1246347" y="47929"/>
                  <a:pt x="1246347" y="72379"/>
                </a:cubicBezTo>
                <a:cubicBezTo>
                  <a:pt x="1265047" y="68937"/>
                  <a:pt x="1279950" y="65151"/>
                  <a:pt x="1291056" y="61021"/>
                </a:cubicBezTo>
                <a:cubicBezTo>
                  <a:pt x="1302163" y="56891"/>
                  <a:pt x="1313011" y="59121"/>
                  <a:pt x="1323601" y="67711"/>
                </a:cubicBezTo>
                <a:cubicBezTo>
                  <a:pt x="1334191" y="76301"/>
                  <a:pt x="1331481" y="81954"/>
                  <a:pt x="1315470" y="84672"/>
                </a:cubicBezTo>
                <a:cubicBezTo>
                  <a:pt x="1299460" y="87389"/>
                  <a:pt x="1276418" y="91250"/>
                  <a:pt x="1246347" y="96255"/>
                </a:cubicBezTo>
                <a:lnTo>
                  <a:pt x="1246347" y="115098"/>
                </a:lnTo>
                <a:cubicBezTo>
                  <a:pt x="1261189" y="132579"/>
                  <a:pt x="1275952" y="148436"/>
                  <a:pt x="1290637" y="162668"/>
                </a:cubicBezTo>
                <a:cubicBezTo>
                  <a:pt x="1305321" y="176901"/>
                  <a:pt x="1321067" y="189104"/>
                  <a:pt x="1337873" y="199279"/>
                </a:cubicBezTo>
                <a:cubicBezTo>
                  <a:pt x="1354680" y="209453"/>
                  <a:pt x="1370175" y="217122"/>
                  <a:pt x="1384357" y="222284"/>
                </a:cubicBezTo>
                <a:cubicBezTo>
                  <a:pt x="1398540" y="227447"/>
                  <a:pt x="1402390" y="231218"/>
                  <a:pt x="1395908" y="233599"/>
                </a:cubicBezTo>
                <a:cubicBezTo>
                  <a:pt x="1389426" y="235979"/>
                  <a:pt x="1378761" y="237850"/>
                  <a:pt x="1363912" y="239213"/>
                </a:cubicBezTo>
                <a:cubicBezTo>
                  <a:pt x="1349062" y="240575"/>
                  <a:pt x="1337726" y="240288"/>
                  <a:pt x="1329904" y="238352"/>
                </a:cubicBezTo>
                <a:cubicBezTo>
                  <a:pt x="1322081" y="236416"/>
                  <a:pt x="1315040" y="231598"/>
                  <a:pt x="1308781" y="223897"/>
                </a:cubicBezTo>
                <a:cubicBezTo>
                  <a:pt x="1302521" y="216197"/>
                  <a:pt x="1294125" y="204793"/>
                  <a:pt x="1283592" y="189685"/>
                </a:cubicBezTo>
                <a:cubicBezTo>
                  <a:pt x="1273059" y="174578"/>
                  <a:pt x="1260565" y="155774"/>
                  <a:pt x="1246110" y="133274"/>
                </a:cubicBezTo>
                <a:lnTo>
                  <a:pt x="1244992" y="215465"/>
                </a:lnTo>
                <a:cubicBezTo>
                  <a:pt x="1258214" y="214705"/>
                  <a:pt x="1267689" y="212716"/>
                  <a:pt x="1273418" y="209496"/>
                </a:cubicBezTo>
                <a:cubicBezTo>
                  <a:pt x="1279147" y="206277"/>
                  <a:pt x="1286643" y="209557"/>
                  <a:pt x="1295907" y="219337"/>
                </a:cubicBezTo>
                <a:cubicBezTo>
                  <a:pt x="1305171" y="229117"/>
                  <a:pt x="1301603" y="234534"/>
                  <a:pt x="1285205" y="235588"/>
                </a:cubicBezTo>
                <a:cubicBezTo>
                  <a:pt x="1268807" y="236642"/>
                  <a:pt x="1255410" y="237915"/>
                  <a:pt x="1245013" y="239406"/>
                </a:cubicBezTo>
                <a:cubicBezTo>
                  <a:pt x="1245013" y="261189"/>
                  <a:pt x="1243888" y="281118"/>
                  <a:pt x="1241636" y="299194"/>
                </a:cubicBezTo>
                <a:cubicBezTo>
                  <a:pt x="1239385" y="317270"/>
                  <a:pt x="1233731" y="320335"/>
                  <a:pt x="1224675" y="308390"/>
                </a:cubicBezTo>
                <a:cubicBezTo>
                  <a:pt x="1215620" y="296445"/>
                  <a:pt x="1212443" y="286711"/>
                  <a:pt x="1215146" y="279190"/>
                </a:cubicBezTo>
                <a:cubicBezTo>
                  <a:pt x="1217849" y="271668"/>
                  <a:pt x="1219653" y="259475"/>
                  <a:pt x="1220556" y="242611"/>
                </a:cubicBezTo>
                <a:cubicBezTo>
                  <a:pt x="1210260" y="244404"/>
                  <a:pt x="1201018" y="246204"/>
                  <a:pt x="1192829" y="248010"/>
                </a:cubicBezTo>
                <a:cubicBezTo>
                  <a:pt x="1184641" y="249817"/>
                  <a:pt x="1176191" y="246648"/>
                  <a:pt x="1167479" y="238503"/>
                </a:cubicBezTo>
                <a:lnTo>
                  <a:pt x="1162280" y="229673"/>
                </a:lnTo>
                <a:lnTo>
                  <a:pt x="1156670" y="236029"/>
                </a:lnTo>
                <a:cubicBezTo>
                  <a:pt x="1142416" y="250742"/>
                  <a:pt x="1127227" y="261591"/>
                  <a:pt x="1111101" y="268574"/>
                </a:cubicBezTo>
                <a:cubicBezTo>
                  <a:pt x="1094975" y="275558"/>
                  <a:pt x="1095334" y="270489"/>
                  <a:pt x="1112176" y="253367"/>
                </a:cubicBezTo>
                <a:cubicBezTo>
                  <a:pt x="1129019" y="236244"/>
                  <a:pt x="1146589" y="214741"/>
                  <a:pt x="1164887" y="188857"/>
                </a:cubicBezTo>
                <a:cubicBezTo>
                  <a:pt x="1183186" y="162973"/>
                  <a:pt x="1198587" y="134099"/>
                  <a:pt x="1211092" y="102235"/>
                </a:cubicBezTo>
                <a:cubicBezTo>
                  <a:pt x="1192736" y="108516"/>
                  <a:pt x="1180156" y="112112"/>
                  <a:pt x="1173352" y="113022"/>
                </a:cubicBezTo>
                <a:cubicBezTo>
                  <a:pt x="1166547" y="113933"/>
                  <a:pt x="1157416" y="110448"/>
                  <a:pt x="1145958" y="102568"/>
                </a:cubicBezTo>
                <a:cubicBezTo>
                  <a:pt x="1134500" y="94689"/>
                  <a:pt x="1136282" y="90182"/>
                  <a:pt x="1151304" y="89049"/>
                </a:cubicBezTo>
                <a:cubicBezTo>
                  <a:pt x="1166325" y="87916"/>
                  <a:pt x="1189409" y="83980"/>
                  <a:pt x="1220556" y="77240"/>
                </a:cubicBezTo>
                <a:cubicBezTo>
                  <a:pt x="1220556" y="46308"/>
                  <a:pt x="1216731" y="25393"/>
                  <a:pt x="1209080" y="14494"/>
                </a:cubicBezTo>
                <a:cubicBezTo>
                  <a:pt x="1205255" y="9045"/>
                  <a:pt x="1205685" y="5885"/>
                  <a:pt x="1210368" y="5014"/>
                </a:cubicBezTo>
                <a:close/>
                <a:moveTo>
                  <a:pt x="2652081" y="2212"/>
                </a:moveTo>
                <a:cubicBezTo>
                  <a:pt x="2656254" y="2212"/>
                  <a:pt x="2664059" y="4309"/>
                  <a:pt x="2675495" y="8504"/>
                </a:cubicBezTo>
                <a:cubicBezTo>
                  <a:pt x="2686931" y="12698"/>
                  <a:pt x="2690979" y="17345"/>
                  <a:pt x="2687637" y="22443"/>
                </a:cubicBezTo>
                <a:cubicBezTo>
                  <a:pt x="2684296" y="27540"/>
                  <a:pt x="2681242" y="33775"/>
                  <a:pt x="2678474" y="41146"/>
                </a:cubicBezTo>
                <a:cubicBezTo>
                  <a:pt x="2675706" y="48517"/>
                  <a:pt x="2672337" y="55328"/>
                  <a:pt x="2668364" y="61581"/>
                </a:cubicBezTo>
                <a:cubicBezTo>
                  <a:pt x="2683178" y="59831"/>
                  <a:pt x="2699368" y="57605"/>
                  <a:pt x="2716934" y="54902"/>
                </a:cubicBezTo>
                <a:cubicBezTo>
                  <a:pt x="2734501" y="52198"/>
                  <a:pt x="2748558" y="49936"/>
                  <a:pt x="2759105" y="48115"/>
                </a:cubicBezTo>
                <a:cubicBezTo>
                  <a:pt x="2769653" y="46294"/>
                  <a:pt x="2780078" y="46341"/>
                  <a:pt x="2790381" y="48255"/>
                </a:cubicBezTo>
                <a:cubicBezTo>
                  <a:pt x="2800685" y="50169"/>
                  <a:pt x="2808343" y="54740"/>
                  <a:pt x="2813355" y="61968"/>
                </a:cubicBezTo>
                <a:cubicBezTo>
                  <a:pt x="2818367" y="69195"/>
                  <a:pt x="2817556" y="73440"/>
                  <a:pt x="2810924" y="74702"/>
                </a:cubicBezTo>
                <a:cubicBezTo>
                  <a:pt x="2804292" y="75964"/>
                  <a:pt x="2793694" y="76143"/>
                  <a:pt x="2779132" y="75240"/>
                </a:cubicBezTo>
                <a:cubicBezTo>
                  <a:pt x="2764569" y="74336"/>
                  <a:pt x="2747766" y="74555"/>
                  <a:pt x="2728722" y="75896"/>
                </a:cubicBezTo>
                <a:cubicBezTo>
                  <a:pt x="2709679" y="77236"/>
                  <a:pt x="2687767" y="79613"/>
                  <a:pt x="2662987" y="83026"/>
                </a:cubicBezTo>
                <a:cubicBezTo>
                  <a:pt x="2655458" y="99790"/>
                  <a:pt x="2647800" y="113478"/>
                  <a:pt x="2640014" y="124090"/>
                </a:cubicBezTo>
                <a:cubicBezTo>
                  <a:pt x="2642064" y="125610"/>
                  <a:pt x="2650887" y="124602"/>
                  <a:pt x="2666482" y="121067"/>
                </a:cubicBezTo>
                <a:cubicBezTo>
                  <a:pt x="2682077" y="117532"/>
                  <a:pt x="2692775" y="114607"/>
                  <a:pt x="2698575" y="112291"/>
                </a:cubicBezTo>
                <a:cubicBezTo>
                  <a:pt x="2704376" y="109975"/>
                  <a:pt x="2710786" y="110011"/>
                  <a:pt x="2717806" y="112399"/>
                </a:cubicBezTo>
                <a:cubicBezTo>
                  <a:pt x="2724825" y="114786"/>
                  <a:pt x="2731160" y="117565"/>
                  <a:pt x="2736810" y="120734"/>
                </a:cubicBezTo>
                <a:cubicBezTo>
                  <a:pt x="2742460" y="123903"/>
                  <a:pt x="2743708" y="130686"/>
                  <a:pt x="2740553" y="141083"/>
                </a:cubicBezTo>
                <a:cubicBezTo>
                  <a:pt x="2737398" y="151479"/>
                  <a:pt x="2736265" y="162643"/>
                  <a:pt x="2737154" y="174574"/>
                </a:cubicBezTo>
                <a:cubicBezTo>
                  <a:pt x="2738043" y="186505"/>
                  <a:pt x="2738936" y="200562"/>
                  <a:pt x="2739832" y="216745"/>
                </a:cubicBezTo>
                <a:cubicBezTo>
                  <a:pt x="2740729" y="232928"/>
                  <a:pt x="2741639" y="247684"/>
                  <a:pt x="2742564" y="261013"/>
                </a:cubicBezTo>
                <a:cubicBezTo>
                  <a:pt x="2743489" y="274343"/>
                  <a:pt x="2742019" y="285600"/>
                  <a:pt x="2738154" y="294785"/>
                </a:cubicBezTo>
                <a:cubicBezTo>
                  <a:pt x="2734290" y="303970"/>
                  <a:pt x="2728471" y="311520"/>
                  <a:pt x="2720699" y="317435"/>
                </a:cubicBezTo>
                <a:cubicBezTo>
                  <a:pt x="2712927" y="323350"/>
                  <a:pt x="2707911" y="322142"/>
                  <a:pt x="2705652" y="313811"/>
                </a:cubicBezTo>
                <a:cubicBezTo>
                  <a:pt x="2703394" y="305479"/>
                  <a:pt x="2697712" y="295552"/>
                  <a:pt x="2688605" y="284029"/>
                </a:cubicBezTo>
                <a:cubicBezTo>
                  <a:pt x="2679500" y="272507"/>
                  <a:pt x="2679639" y="268119"/>
                  <a:pt x="2689025" y="270865"/>
                </a:cubicBezTo>
                <a:cubicBezTo>
                  <a:pt x="2698411" y="273611"/>
                  <a:pt x="2704710" y="274963"/>
                  <a:pt x="2707922" y="274920"/>
                </a:cubicBezTo>
                <a:cubicBezTo>
                  <a:pt x="2711134" y="274877"/>
                  <a:pt x="2712740" y="264530"/>
                  <a:pt x="2712740" y="243880"/>
                </a:cubicBezTo>
                <a:cubicBezTo>
                  <a:pt x="2712740" y="219803"/>
                  <a:pt x="2711873" y="195647"/>
                  <a:pt x="2710137" y="171412"/>
                </a:cubicBezTo>
                <a:cubicBezTo>
                  <a:pt x="2708402" y="147177"/>
                  <a:pt x="2705000" y="134314"/>
                  <a:pt x="2699931" y="132823"/>
                </a:cubicBezTo>
                <a:cubicBezTo>
                  <a:pt x="2694861" y="131331"/>
                  <a:pt x="2676237" y="133934"/>
                  <a:pt x="2644058" y="140631"/>
                </a:cubicBezTo>
                <a:lnTo>
                  <a:pt x="2644058" y="168207"/>
                </a:lnTo>
                <a:cubicBezTo>
                  <a:pt x="2650554" y="168293"/>
                  <a:pt x="2660377" y="166515"/>
                  <a:pt x="2673527" y="162873"/>
                </a:cubicBezTo>
                <a:cubicBezTo>
                  <a:pt x="2686677" y="159230"/>
                  <a:pt x="2695177" y="160843"/>
                  <a:pt x="2699027" y="167712"/>
                </a:cubicBezTo>
                <a:cubicBezTo>
                  <a:pt x="2702878" y="174581"/>
                  <a:pt x="2698339" y="179335"/>
                  <a:pt x="2685411" y="181974"/>
                </a:cubicBezTo>
                <a:cubicBezTo>
                  <a:pt x="2672483" y="184612"/>
                  <a:pt x="2658699" y="185932"/>
                  <a:pt x="2644058" y="185932"/>
                </a:cubicBezTo>
                <a:cubicBezTo>
                  <a:pt x="2644058" y="194995"/>
                  <a:pt x="2643161" y="204388"/>
                  <a:pt x="2641369" y="214110"/>
                </a:cubicBezTo>
                <a:cubicBezTo>
                  <a:pt x="2654060" y="214182"/>
                  <a:pt x="2665568" y="212400"/>
                  <a:pt x="2675893" y="208765"/>
                </a:cubicBezTo>
                <a:cubicBezTo>
                  <a:pt x="2686218" y="205130"/>
                  <a:pt x="2694066" y="206972"/>
                  <a:pt x="2699436" y="214293"/>
                </a:cubicBezTo>
                <a:cubicBezTo>
                  <a:pt x="2704806" y="221614"/>
                  <a:pt x="2698658" y="226816"/>
                  <a:pt x="2680991" y="229899"/>
                </a:cubicBezTo>
                <a:cubicBezTo>
                  <a:pt x="2663324" y="232982"/>
                  <a:pt x="2649973" y="232724"/>
                  <a:pt x="2640939" y="229124"/>
                </a:cubicBezTo>
                <a:cubicBezTo>
                  <a:pt x="2639333" y="252370"/>
                  <a:pt x="2634955" y="270779"/>
                  <a:pt x="2627807" y="284352"/>
                </a:cubicBezTo>
                <a:cubicBezTo>
                  <a:pt x="2620658" y="297925"/>
                  <a:pt x="2614355" y="300037"/>
                  <a:pt x="2608899" y="290687"/>
                </a:cubicBezTo>
                <a:cubicBezTo>
                  <a:pt x="2603443" y="281337"/>
                  <a:pt x="2602750" y="271998"/>
                  <a:pt x="2606823" y="262670"/>
                </a:cubicBezTo>
                <a:cubicBezTo>
                  <a:pt x="2610896" y="253341"/>
                  <a:pt x="2614043" y="242902"/>
                  <a:pt x="2616266" y="231351"/>
                </a:cubicBezTo>
                <a:cubicBezTo>
                  <a:pt x="2618489" y="219800"/>
                  <a:pt x="2620274" y="203509"/>
                  <a:pt x="2621622" y="182479"/>
                </a:cubicBezTo>
                <a:cubicBezTo>
                  <a:pt x="2622970" y="161449"/>
                  <a:pt x="2623587" y="148203"/>
                  <a:pt x="2623472" y="142739"/>
                </a:cubicBezTo>
                <a:cubicBezTo>
                  <a:pt x="2613147" y="161568"/>
                  <a:pt x="2600861" y="177869"/>
                  <a:pt x="2586614" y="191643"/>
                </a:cubicBezTo>
                <a:cubicBezTo>
                  <a:pt x="2572367" y="205416"/>
                  <a:pt x="2555180" y="216907"/>
                  <a:pt x="2535054" y="226113"/>
                </a:cubicBezTo>
                <a:cubicBezTo>
                  <a:pt x="2514928" y="235319"/>
                  <a:pt x="2513533" y="232236"/>
                  <a:pt x="2530870" y="216864"/>
                </a:cubicBezTo>
                <a:cubicBezTo>
                  <a:pt x="2548208" y="201491"/>
                  <a:pt x="2566247" y="182422"/>
                  <a:pt x="2584990" y="159657"/>
                </a:cubicBezTo>
                <a:cubicBezTo>
                  <a:pt x="2603733" y="136892"/>
                  <a:pt x="2620669" y="111900"/>
                  <a:pt x="2635798" y="84683"/>
                </a:cubicBezTo>
                <a:cubicBezTo>
                  <a:pt x="2601367" y="89142"/>
                  <a:pt x="2579139" y="92509"/>
                  <a:pt x="2569116" y="94782"/>
                </a:cubicBezTo>
                <a:cubicBezTo>
                  <a:pt x="2559092" y="97055"/>
                  <a:pt x="2549477" y="94527"/>
                  <a:pt x="2540270" y="87199"/>
                </a:cubicBezTo>
                <a:cubicBezTo>
                  <a:pt x="2531064" y="79871"/>
                  <a:pt x="2529053" y="75810"/>
                  <a:pt x="2534237" y="75014"/>
                </a:cubicBezTo>
                <a:cubicBezTo>
                  <a:pt x="2539421" y="74218"/>
                  <a:pt x="2549204" y="73594"/>
                  <a:pt x="2563587" y="73142"/>
                </a:cubicBezTo>
                <a:cubicBezTo>
                  <a:pt x="2577971" y="72691"/>
                  <a:pt x="2603654" y="69891"/>
                  <a:pt x="2640637" y="64743"/>
                </a:cubicBezTo>
                <a:cubicBezTo>
                  <a:pt x="2650905" y="39633"/>
                  <a:pt x="2654017" y="22934"/>
                  <a:pt x="2649973" y="14645"/>
                </a:cubicBezTo>
                <a:cubicBezTo>
                  <a:pt x="2645929" y="6356"/>
                  <a:pt x="2646632" y="2212"/>
                  <a:pt x="2652081" y="2212"/>
                </a:cubicBezTo>
                <a:close/>
                <a:moveTo>
                  <a:pt x="1542917" y="265"/>
                </a:moveTo>
                <a:cubicBezTo>
                  <a:pt x="1544223" y="-88"/>
                  <a:pt x="1545952" y="-88"/>
                  <a:pt x="1548104" y="265"/>
                </a:cubicBezTo>
                <a:cubicBezTo>
                  <a:pt x="1556716" y="1678"/>
                  <a:pt x="1565513" y="4438"/>
                  <a:pt x="1574498" y="8547"/>
                </a:cubicBezTo>
                <a:cubicBezTo>
                  <a:pt x="1583482" y="12655"/>
                  <a:pt x="1586612" y="18201"/>
                  <a:pt x="1583887" y="25185"/>
                </a:cubicBezTo>
                <a:cubicBezTo>
                  <a:pt x="1581162" y="32169"/>
                  <a:pt x="1579377" y="50151"/>
                  <a:pt x="1578531" y="79133"/>
                </a:cubicBezTo>
                <a:cubicBezTo>
                  <a:pt x="1595094" y="76638"/>
                  <a:pt x="1606541" y="73089"/>
                  <a:pt x="1612872" y="68485"/>
                </a:cubicBezTo>
                <a:cubicBezTo>
                  <a:pt x="1619203" y="63882"/>
                  <a:pt x="1626065" y="63280"/>
                  <a:pt x="1633457" y="66679"/>
                </a:cubicBezTo>
                <a:cubicBezTo>
                  <a:pt x="1640850" y="70077"/>
                  <a:pt x="1647715" y="74422"/>
                  <a:pt x="1654054" y="79714"/>
                </a:cubicBezTo>
                <a:cubicBezTo>
                  <a:pt x="1660392" y="85005"/>
                  <a:pt x="1660575" y="90659"/>
                  <a:pt x="1654602" y="96675"/>
                </a:cubicBezTo>
                <a:cubicBezTo>
                  <a:pt x="1648629" y="102690"/>
                  <a:pt x="1643069" y="118440"/>
                  <a:pt x="1637921" y="143922"/>
                </a:cubicBezTo>
                <a:cubicBezTo>
                  <a:pt x="1654770" y="142273"/>
                  <a:pt x="1666214" y="139835"/>
                  <a:pt x="1672251" y="136609"/>
                </a:cubicBezTo>
                <a:cubicBezTo>
                  <a:pt x="1678289" y="133382"/>
                  <a:pt x="1686086" y="134884"/>
                  <a:pt x="1695644" y="141115"/>
                </a:cubicBezTo>
                <a:cubicBezTo>
                  <a:pt x="1705201" y="147346"/>
                  <a:pt x="1711468" y="152591"/>
                  <a:pt x="1714444" y="156850"/>
                </a:cubicBezTo>
                <a:cubicBezTo>
                  <a:pt x="1717419" y="161109"/>
                  <a:pt x="1716831" y="166393"/>
                  <a:pt x="1712680" y="172703"/>
                </a:cubicBezTo>
                <a:cubicBezTo>
                  <a:pt x="1708528" y="179013"/>
                  <a:pt x="1703732" y="193507"/>
                  <a:pt x="1698289" y="216186"/>
                </a:cubicBezTo>
                <a:cubicBezTo>
                  <a:pt x="1692847" y="238865"/>
                  <a:pt x="1683447" y="255238"/>
                  <a:pt x="1670089" y="265305"/>
                </a:cubicBezTo>
                <a:cubicBezTo>
                  <a:pt x="1656732" y="275372"/>
                  <a:pt x="1648977" y="275884"/>
                  <a:pt x="1646826" y="266843"/>
                </a:cubicBezTo>
                <a:cubicBezTo>
                  <a:pt x="1644675" y="257801"/>
                  <a:pt x="1637229" y="248326"/>
                  <a:pt x="1624488" y="238417"/>
                </a:cubicBezTo>
                <a:cubicBezTo>
                  <a:pt x="1611746" y="228508"/>
                  <a:pt x="1611162" y="224923"/>
                  <a:pt x="1622734" y="227662"/>
                </a:cubicBezTo>
                <a:cubicBezTo>
                  <a:pt x="1634307" y="230401"/>
                  <a:pt x="1643083" y="231752"/>
                  <a:pt x="1649063" y="231716"/>
                </a:cubicBezTo>
                <a:cubicBezTo>
                  <a:pt x="1655043" y="231681"/>
                  <a:pt x="1660055" y="228235"/>
                  <a:pt x="1664099" y="221381"/>
                </a:cubicBezTo>
                <a:cubicBezTo>
                  <a:pt x="1668143" y="214526"/>
                  <a:pt x="1671513" y="203197"/>
                  <a:pt x="1674209" y="187394"/>
                </a:cubicBezTo>
                <a:cubicBezTo>
                  <a:pt x="1676905" y="171591"/>
                  <a:pt x="1674646" y="163120"/>
                  <a:pt x="1667433" y="161980"/>
                </a:cubicBezTo>
                <a:cubicBezTo>
                  <a:pt x="1660220" y="160840"/>
                  <a:pt x="1630586" y="164149"/>
                  <a:pt x="1578531" y="171907"/>
                </a:cubicBezTo>
                <a:lnTo>
                  <a:pt x="1578531" y="246591"/>
                </a:lnTo>
                <a:cubicBezTo>
                  <a:pt x="1578531" y="265620"/>
                  <a:pt x="1577011" y="282312"/>
                  <a:pt x="1573971" y="296667"/>
                </a:cubicBezTo>
                <a:cubicBezTo>
                  <a:pt x="1570931" y="311021"/>
                  <a:pt x="1566661" y="317596"/>
                  <a:pt x="1561161" y="316392"/>
                </a:cubicBezTo>
                <a:cubicBezTo>
                  <a:pt x="1555662" y="315187"/>
                  <a:pt x="1552432" y="307132"/>
                  <a:pt x="1551471" y="292225"/>
                </a:cubicBezTo>
                <a:cubicBezTo>
                  <a:pt x="1550510" y="277318"/>
                  <a:pt x="1550030" y="262551"/>
                  <a:pt x="1550030" y="247924"/>
                </a:cubicBezTo>
                <a:lnTo>
                  <a:pt x="1550030" y="176467"/>
                </a:lnTo>
                <a:cubicBezTo>
                  <a:pt x="1516344" y="182763"/>
                  <a:pt x="1495200" y="187036"/>
                  <a:pt x="1486596" y="189287"/>
                </a:cubicBezTo>
                <a:cubicBezTo>
                  <a:pt x="1477992" y="191539"/>
                  <a:pt x="1468864" y="188370"/>
                  <a:pt x="1459213" y="179780"/>
                </a:cubicBezTo>
                <a:cubicBezTo>
                  <a:pt x="1449562" y="171190"/>
                  <a:pt x="1449713" y="166895"/>
                  <a:pt x="1459665" y="166895"/>
                </a:cubicBezTo>
                <a:cubicBezTo>
                  <a:pt x="1466763" y="166895"/>
                  <a:pt x="1477737" y="166024"/>
                  <a:pt x="1492586" y="164282"/>
                </a:cubicBezTo>
                <a:cubicBezTo>
                  <a:pt x="1507436" y="162539"/>
                  <a:pt x="1526583" y="159990"/>
                  <a:pt x="1550030" y="156635"/>
                </a:cubicBezTo>
                <a:lnTo>
                  <a:pt x="1550030" y="103590"/>
                </a:lnTo>
                <a:cubicBezTo>
                  <a:pt x="1537152" y="106257"/>
                  <a:pt x="1527533" y="108498"/>
                  <a:pt x="1521174" y="110312"/>
                </a:cubicBezTo>
                <a:cubicBezTo>
                  <a:pt x="1514814" y="112126"/>
                  <a:pt x="1506783" y="108961"/>
                  <a:pt x="1497082" y="100815"/>
                </a:cubicBezTo>
                <a:cubicBezTo>
                  <a:pt x="1487381" y="92670"/>
                  <a:pt x="1488861" y="88598"/>
                  <a:pt x="1501524" y="88598"/>
                </a:cubicBezTo>
                <a:cubicBezTo>
                  <a:pt x="1511189" y="88598"/>
                  <a:pt x="1527358" y="86977"/>
                  <a:pt x="1550030" y="83736"/>
                </a:cubicBezTo>
                <a:cubicBezTo>
                  <a:pt x="1550030" y="46452"/>
                  <a:pt x="1547556" y="22866"/>
                  <a:pt x="1542609" y="12978"/>
                </a:cubicBezTo>
                <a:cubicBezTo>
                  <a:pt x="1538898" y="5562"/>
                  <a:pt x="1539001" y="1325"/>
                  <a:pt x="1542917" y="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18726" y="1719442"/>
            <a:ext cx="2246137" cy="316531"/>
          </a:xfrm>
          <a:custGeom>
            <a:avLst/>
            <a:gdLst/>
            <a:ahLst/>
            <a:cxnLst/>
            <a:rect l="l" t="t" r="r" b="b"/>
            <a:pathLst>
              <a:path w="2246137" h="316531">
                <a:moveTo>
                  <a:pt x="2200521" y="225640"/>
                </a:moveTo>
                <a:cubicBezTo>
                  <a:pt x="2197149" y="225830"/>
                  <a:pt x="2193870" y="227109"/>
                  <a:pt x="2190683" y="229479"/>
                </a:cubicBezTo>
                <a:cubicBezTo>
                  <a:pt x="2184308" y="234219"/>
                  <a:pt x="2181121" y="240535"/>
                  <a:pt x="2181121" y="248430"/>
                </a:cubicBezTo>
                <a:cubicBezTo>
                  <a:pt x="2181121" y="256324"/>
                  <a:pt x="2184670" y="262250"/>
                  <a:pt x="2191769" y="266208"/>
                </a:cubicBezTo>
                <a:cubicBezTo>
                  <a:pt x="2198867" y="270166"/>
                  <a:pt x="2205815" y="269965"/>
                  <a:pt x="2212612" y="265606"/>
                </a:cubicBezTo>
                <a:cubicBezTo>
                  <a:pt x="2219410" y="261232"/>
                  <a:pt x="2222604" y="254922"/>
                  <a:pt x="2222195" y="246677"/>
                </a:cubicBezTo>
                <a:cubicBezTo>
                  <a:pt x="2221787" y="238431"/>
                  <a:pt x="2218026" y="232319"/>
                  <a:pt x="2210913" y="228339"/>
                </a:cubicBezTo>
                <a:cubicBezTo>
                  <a:pt x="2207357" y="226349"/>
                  <a:pt x="2203893" y="225450"/>
                  <a:pt x="2200521" y="225640"/>
                </a:cubicBezTo>
                <a:close/>
                <a:moveTo>
                  <a:pt x="2203003" y="202720"/>
                </a:moveTo>
                <a:cubicBezTo>
                  <a:pt x="2208524" y="202842"/>
                  <a:pt x="2214168" y="204115"/>
                  <a:pt x="2219937" y="206538"/>
                </a:cubicBezTo>
                <a:cubicBezTo>
                  <a:pt x="2231473" y="211385"/>
                  <a:pt x="2239135" y="219065"/>
                  <a:pt x="2242920" y="229576"/>
                </a:cubicBezTo>
                <a:cubicBezTo>
                  <a:pt x="2246706" y="240087"/>
                  <a:pt x="2247151" y="250484"/>
                  <a:pt x="2244254" y="260766"/>
                </a:cubicBezTo>
                <a:cubicBezTo>
                  <a:pt x="2241357" y="271048"/>
                  <a:pt x="2235937" y="278917"/>
                  <a:pt x="2227992" y="284373"/>
                </a:cubicBezTo>
                <a:cubicBezTo>
                  <a:pt x="2220048" y="289830"/>
                  <a:pt x="2210608" y="292558"/>
                  <a:pt x="2199674" y="292558"/>
                </a:cubicBezTo>
                <a:cubicBezTo>
                  <a:pt x="2188740" y="292558"/>
                  <a:pt x="2178838" y="288120"/>
                  <a:pt x="2169968" y="279243"/>
                </a:cubicBezTo>
                <a:cubicBezTo>
                  <a:pt x="2161099" y="270367"/>
                  <a:pt x="2156664" y="260823"/>
                  <a:pt x="2156664" y="250613"/>
                </a:cubicBezTo>
                <a:cubicBezTo>
                  <a:pt x="2156664" y="240403"/>
                  <a:pt x="2159052" y="231472"/>
                  <a:pt x="2163827" y="223822"/>
                </a:cubicBezTo>
                <a:cubicBezTo>
                  <a:pt x="2168602" y="216171"/>
                  <a:pt x="2176264" y="210166"/>
                  <a:pt x="2186811" y="205807"/>
                </a:cubicBezTo>
                <a:cubicBezTo>
                  <a:pt x="2192084" y="203627"/>
                  <a:pt x="2197482" y="202598"/>
                  <a:pt x="2203003" y="202720"/>
                </a:cubicBezTo>
                <a:close/>
                <a:moveTo>
                  <a:pt x="894788" y="173805"/>
                </a:moveTo>
                <a:cubicBezTo>
                  <a:pt x="890739" y="173762"/>
                  <a:pt x="886165" y="174180"/>
                  <a:pt x="881067" y="175058"/>
                </a:cubicBezTo>
                <a:cubicBezTo>
                  <a:pt x="870872" y="176815"/>
                  <a:pt x="857220" y="178912"/>
                  <a:pt x="840112" y="181350"/>
                </a:cubicBezTo>
                <a:lnTo>
                  <a:pt x="840112" y="197913"/>
                </a:lnTo>
                <a:cubicBezTo>
                  <a:pt x="849304" y="197984"/>
                  <a:pt x="860235" y="196429"/>
                  <a:pt x="872904" y="193245"/>
                </a:cubicBezTo>
                <a:cubicBezTo>
                  <a:pt x="885574" y="190062"/>
                  <a:pt x="893848" y="191653"/>
                  <a:pt x="897727" y="198020"/>
                </a:cubicBezTo>
                <a:cubicBezTo>
                  <a:pt x="901606" y="204387"/>
                  <a:pt x="895185" y="209363"/>
                  <a:pt x="878465" y="212948"/>
                </a:cubicBezTo>
                <a:cubicBezTo>
                  <a:pt x="861744" y="216534"/>
                  <a:pt x="848960" y="216971"/>
                  <a:pt x="840112" y="214261"/>
                </a:cubicBezTo>
                <a:lnTo>
                  <a:pt x="840112" y="234373"/>
                </a:lnTo>
                <a:cubicBezTo>
                  <a:pt x="850451" y="234373"/>
                  <a:pt x="862120" y="232569"/>
                  <a:pt x="875120" y="228963"/>
                </a:cubicBezTo>
                <a:cubicBezTo>
                  <a:pt x="888119" y="225356"/>
                  <a:pt x="896781" y="227292"/>
                  <a:pt x="901104" y="234771"/>
                </a:cubicBezTo>
                <a:cubicBezTo>
                  <a:pt x="905428" y="242249"/>
                  <a:pt x="898114" y="246999"/>
                  <a:pt x="879164" y="249021"/>
                </a:cubicBezTo>
                <a:cubicBezTo>
                  <a:pt x="860213" y="251043"/>
                  <a:pt x="847103" y="251158"/>
                  <a:pt x="839832" y="249365"/>
                </a:cubicBezTo>
                <a:lnTo>
                  <a:pt x="838757" y="269456"/>
                </a:lnTo>
                <a:cubicBezTo>
                  <a:pt x="848895" y="269528"/>
                  <a:pt x="861773" y="268194"/>
                  <a:pt x="877389" y="265455"/>
                </a:cubicBezTo>
                <a:cubicBezTo>
                  <a:pt x="893006" y="262716"/>
                  <a:pt x="903083" y="263598"/>
                  <a:pt x="907622" y="268101"/>
                </a:cubicBezTo>
                <a:cubicBezTo>
                  <a:pt x="912161" y="272604"/>
                  <a:pt x="914839" y="273027"/>
                  <a:pt x="915656" y="269370"/>
                </a:cubicBezTo>
                <a:cubicBezTo>
                  <a:pt x="916473" y="265713"/>
                  <a:pt x="917108" y="259672"/>
                  <a:pt x="917560" y="251248"/>
                </a:cubicBezTo>
                <a:cubicBezTo>
                  <a:pt x="918011" y="242823"/>
                  <a:pt x="917592" y="228543"/>
                  <a:pt x="916301" y="208410"/>
                </a:cubicBezTo>
                <a:cubicBezTo>
                  <a:pt x="915011" y="188276"/>
                  <a:pt x="911365" y="177245"/>
                  <a:pt x="905363" y="175316"/>
                </a:cubicBezTo>
                <a:cubicBezTo>
                  <a:pt x="902363" y="174352"/>
                  <a:pt x="898838" y="173848"/>
                  <a:pt x="894788" y="173805"/>
                </a:cubicBezTo>
                <a:close/>
                <a:moveTo>
                  <a:pt x="1129045" y="105795"/>
                </a:moveTo>
                <a:cubicBezTo>
                  <a:pt x="1133168" y="105666"/>
                  <a:pt x="1138219" y="106774"/>
                  <a:pt x="1144199" y="109118"/>
                </a:cubicBezTo>
                <a:cubicBezTo>
                  <a:pt x="1158468" y="115958"/>
                  <a:pt x="1162193" y="122702"/>
                  <a:pt x="1155374" y="129349"/>
                </a:cubicBezTo>
                <a:cubicBezTo>
                  <a:pt x="1148555" y="135995"/>
                  <a:pt x="1144490" y="146560"/>
                  <a:pt x="1143177" y="161044"/>
                </a:cubicBezTo>
                <a:cubicBezTo>
                  <a:pt x="1141865" y="175528"/>
                  <a:pt x="1140342" y="195912"/>
                  <a:pt x="1138606" y="222198"/>
                </a:cubicBezTo>
                <a:cubicBezTo>
                  <a:pt x="1164720" y="207829"/>
                  <a:pt x="1179096" y="200645"/>
                  <a:pt x="1181735" y="200645"/>
                </a:cubicBezTo>
                <a:cubicBezTo>
                  <a:pt x="1187184" y="200645"/>
                  <a:pt x="1181222" y="209173"/>
                  <a:pt x="1163849" y="226231"/>
                </a:cubicBezTo>
                <a:cubicBezTo>
                  <a:pt x="1146476" y="243289"/>
                  <a:pt x="1134312" y="257482"/>
                  <a:pt x="1127357" y="268811"/>
                </a:cubicBezTo>
                <a:cubicBezTo>
                  <a:pt x="1120402" y="280140"/>
                  <a:pt x="1113314" y="279713"/>
                  <a:pt x="1106094" y="267531"/>
                </a:cubicBezTo>
                <a:cubicBezTo>
                  <a:pt x="1098873" y="255349"/>
                  <a:pt x="1097533" y="246644"/>
                  <a:pt x="1102071" y="241417"/>
                </a:cubicBezTo>
                <a:cubicBezTo>
                  <a:pt x="1106610" y="236190"/>
                  <a:pt x="1109987" y="228934"/>
                  <a:pt x="1112203" y="219649"/>
                </a:cubicBezTo>
                <a:cubicBezTo>
                  <a:pt x="1114418" y="210364"/>
                  <a:pt x="1115974" y="197895"/>
                  <a:pt x="1116870" y="182243"/>
                </a:cubicBezTo>
                <a:cubicBezTo>
                  <a:pt x="1117767" y="166590"/>
                  <a:pt x="1118437" y="154516"/>
                  <a:pt x="1118882" y="146019"/>
                </a:cubicBezTo>
                <a:cubicBezTo>
                  <a:pt x="1119326" y="137523"/>
                  <a:pt x="1117240" y="134748"/>
                  <a:pt x="1112622" y="137695"/>
                </a:cubicBezTo>
                <a:cubicBezTo>
                  <a:pt x="1108004" y="140642"/>
                  <a:pt x="1101939" y="144019"/>
                  <a:pt x="1094424" y="147826"/>
                </a:cubicBezTo>
                <a:cubicBezTo>
                  <a:pt x="1086910" y="151633"/>
                  <a:pt x="1078421" y="150407"/>
                  <a:pt x="1068956" y="144148"/>
                </a:cubicBezTo>
                <a:cubicBezTo>
                  <a:pt x="1059491" y="137888"/>
                  <a:pt x="1059481" y="133844"/>
                  <a:pt x="1068924" y="132016"/>
                </a:cubicBezTo>
                <a:cubicBezTo>
                  <a:pt x="1078367" y="130188"/>
                  <a:pt x="1088018" y="127345"/>
                  <a:pt x="1097877" y="123487"/>
                </a:cubicBezTo>
                <a:cubicBezTo>
                  <a:pt x="1107736" y="119630"/>
                  <a:pt x="1114931" y="115098"/>
                  <a:pt x="1119462" y="109893"/>
                </a:cubicBezTo>
                <a:cubicBezTo>
                  <a:pt x="1121728" y="107290"/>
                  <a:pt x="1124922" y="105924"/>
                  <a:pt x="1129045" y="105795"/>
                </a:cubicBezTo>
                <a:close/>
                <a:moveTo>
                  <a:pt x="1949638" y="94125"/>
                </a:moveTo>
                <a:cubicBezTo>
                  <a:pt x="1943163" y="95015"/>
                  <a:pt x="1934792" y="96563"/>
                  <a:pt x="1924525" y="98772"/>
                </a:cubicBezTo>
                <a:lnTo>
                  <a:pt x="1924525" y="152010"/>
                </a:lnTo>
                <a:cubicBezTo>
                  <a:pt x="1928583" y="152067"/>
                  <a:pt x="1939403" y="150898"/>
                  <a:pt x="1956984" y="148504"/>
                </a:cubicBezTo>
                <a:cubicBezTo>
                  <a:pt x="1960440" y="117070"/>
                  <a:pt x="1961698" y="99926"/>
                  <a:pt x="1960759" y="97072"/>
                </a:cubicBezTo>
                <a:cubicBezTo>
                  <a:pt x="1959820" y="94219"/>
                  <a:pt x="1956113" y="93236"/>
                  <a:pt x="1949638" y="94125"/>
                </a:cubicBezTo>
                <a:close/>
                <a:moveTo>
                  <a:pt x="595324" y="83415"/>
                </a:moveTo>
                <a:cubicBezTo>
                  <a:pt x="603588" y="83640"/>
                  <a:pt x="613641" y="88371"/>
                  <a:pt x="625482" y="97610"/>
                </a:cubicBezTo>
                <a:cubicBezTo>
                  <a:pt x="642489" y="110531"/>
                  <a:pt x="644479" y="118109"/>
                  <a:pt x="631451" y="120347"/>
                </a:cubicBezTo>
                <a:cubicBezTo>
                  <a:pt x="618423" y="122584"/>
                  <a:pt x="604448" y="128449"/>
                  <a:pt x="589527" y="137942"/>
                </a:cubicBezTo>
                <a:cubicBezTo>
                  <a:pt x="574607" y="147435"/>
                  <a:pt x="569846" y="145557"/>
                  <a:pt x="575245" y="132306"/>
                </a:cubicBezTo>
                <a:cubicBezTo>
                  <a:pt x="580644" y="119056"/>
                  <a:pt x="583046" y="112083"/>
                  <a:pt x="582451" y="111388"/>
                </a:cubicBezTo>
                <a:cubicBezTo>
                  <a:pt x="581855" y="110692"/>
                  <a:pt x="572753" y="111692"/>
                  <a:pt x="555143" y="114388"/>
                </a:cubicBezTo>
                <a:cubicBezTo>
                  <a:pt x="537533" y="117084"/>
                  <a:pt x="520720" y="119769"/>
                  <a:pt x="504702" y="122444"/>
                </a:cubicBezTo>
                <a:lnTo>
                  <a:pt x="491107" y="124496"/>
                </a:lnTo>
                <a:lnTo>
                  <a:pt x="503034" y="130112"/>
                </a:lnTo>
                <a:cubicBezTo>
                  <a:pt x="507200" y="134084"/>
                  <a:pt x="507842" y="137974"/>
                  <a:pt x="504960" y="141782"/>
                </a:cubicBezTo>
                <a:cubicBezTo>
                  <a:pt x="502077" y="145589"/>
                  <a:pt x="498564" y="150798"/>
                  <a:pt x="494420" y="157409"/>
                </a:cubicBezTo>
                <a:cubicBezTo>
                  <a:pt x="520318" y="153092"/>
                  <a:pt x="538892" y="149092"/>
                  <a:pt x="550142" y="145406"/>
                </a:cubicBezTo>
                <a:cubicBezTo>
                  <a:pt x="561392" y="141721"/>
                  <a:pt x="570745" y="143320"/>
                  <a:pt x="578202" y="150203"/>
                </a:cubicBezTo>
                <a:cubicBezTo>
                  <a:pt x="587136" y="157330"/>
                  <a:pt x="584878" y="162589"/>
                  <a:pt x="571427" y="165981"/>
                </a:cubicBezTo>
                <a:cubicBezTo>
                  <a:pt x="557975" y="169372"/>
                  <a:pt x="544940" y="172172"/>
                  <a:pt x="532321" y="174380"/>
                </a:cubicBezTo>
                <a:cubicBezTo>
                  <a:pt x="519701" y="176589"/>
                  <a:pt x="504866" y="178969"/>
                  <a:pt x="487816" y="181522"/>
                </a:cubicBezTo>
                <a:cubicBezTo>
                  <a:pt x="485794" y="186778"/>
                  <a:pt x="483937" y="191286"/>
                  <a:pt x="482245" y="195047"/>
                </a:cubicBezTo>
                <a:lnTo>
                  <a:pt x="477724" y="203965"/>
                </a:lnTo>
                <a:lnTo>
                  <a:pt x="483557" y="203333"/>
                </a:lnTo>
                <a:cubicBezTo>
                  <a:pt x="489293" y="203333"/>
                  <a:pt x="495291" y="202290"/>
                  <a:pt x="501550" y="200204"/>
                </a:cubicBezTo>
                <a:cubicBezTo>
                  <a:pt x="507810" y="198117"/>
                  <a:pt x="514001" y="195188"/>
                  <a:pt x="520124" y="191417"/>
                </a:cubicBezTo>
                <a:cubicBezTo>
                  <a:pt x="526248" y="187645"/>
                  <a:pt x="535081" y="189108"/>
                  <a:pt x="546625" y="195805"/>
                </a:cubicBezTo>
                <a:cubicBezTo>
                  <a:pt x="560420" y="202387"/>
                  <a:pt x="564070" y="209059"/>
                  <a:pt x="557574" y="215820"/>
                </a:cubicBezTo>
                <a:cubicBezTo>
                  <a:pt x="551078" y="222582"/>
                  <a:pt x="546969" y="228547"/>
                  <a:pt x="545248" y="233717"/>
                </a:cubicBezTo>
                <a:cubicBezTo>
                  <a:pt x="543528" y="238886"/>
                  <a:pt x="540086" y="245250"/>
                  <a:pt x="534924" y="252807"/>
                </a:cubicBezTo>
                <a:cubicBezTo>
                  <a:pt x="551573" y="262429"/>
                  <a:pt x="568308" y="270560"/>
                  <a:pt x="585129" y="277200"/>
                </a:cubicBezTo>
                <a:cubicBezTo>
                  <a:pt x="601950" y="283839"/>
                  <a:pt x="620732" y="288604"/>
                  <a:pt x="641475" y="291493"/>
                </a:cubicBezTo>
                <a:cubicBezTo>
                  <a:pt x="662218" y="294383"/>
                  <a:pt x="664595" y="298653"/>
                  <a:pt x="648606" y="304303"/>
                </a:cubicBezTo>
                <a:cubicBezTo>
                  <a:pt x="632616" y="309953"/>
                  <a:pt x="618229" y="313233"/>
                  <a:pt x="605445" y="314144"/>
                </a:cubicBezTo>
                <a:cubicBezTo>
                  <a:pt x="592661" y="315054"/>
                  <a:pt x="583759" y="313771"/>
                  <a:pt x="578740" y="310293"/>
                </a:cubicBezTo>
                <a:cubicBezTo>
                  <a:pt x="573721" y="306816"/>
                  <a:pt x="566314" y="301962"/>
                  <a:pt x="556520" y="295731"/>
                </a:cubicBezTo>
                <a:cubicBezTo>
                  <a:pt x="546725" y="289500"/>
                  <a:pt x="534694" y="280792"/>
                  <a:pt x="520426" y="269607"/>
                </a:cubicBezTo>
                <a:cubicBezTo>
                  <a:pt x="514632" y="276275"/>
                  <a:pt x="507337" y="282387"/>
                  <a:pt x="498539" y="287944"/>
                </a:cubicBezTo>
                <a:cubicBezTo>
                  <a:pt x="489741" y="293501"/>
                  <a:pt x="480445" y="297681"/>
                  <a:pt x="470651" y="300485"/>
                </a:cubicBezTo>
                <a:cubicBezTo>
                  <a:pt x="460856" y="303288"/>
                  <a:pt x="449746" y="304916"/>
                  <a:pt x="437320" y="305368"/>
                </a:cubicBezTo>
                <a:cubicBezTo>
                  <a:pt x="424895" y="305819"/>
                  <a:pt x="423959" y="303399"/>
                  <a:pt x="434513" y="298108"/>
                </a:cubicBezTo>
                <a:cubicBezTo>
                  <a:pt x="445068" y="292816"/>
                  <a:pt x="456708" y="286879"/>
                  <a:pt x="469435" y="280297"/>
                </a:cubicBezTo>
                <a:cubicBezTo>
                  <a:pt x="482162" y="273715"/>
                  <a:pt x="493588" y="265032"/>
                  <a:pt x="503712" y="254248"/>
                </a:cubicBezTo>
                <a:cubicBezTo>
                  <a:pt x="491724" y="245357"/>
                  <a:pt x="480402" y="238980"/>
                  <a:pt x="469747" y="235115"/>
                </a:cubicBezTo>
                <a:cubicBezTo>
                  <a:pt x="459092" y="231250"/>
                  <a:pt x="461408" y="226500"/>
                  <a:pt x="476695" y="220864"/>
                </a:cubicBezTo>
                <a:cubicBezTo>
                  <a:pt x="482388" y="222843"/>
                  <a:pt x="487361" y="224779"/>
                  <a:pt x="491613" y="226672"/>
                </a:cubicBezTo>
                <a:cubicBezTo>
                  <a:pt x="495864" y="228565"/>
                  <a:pt x="502959" y="232924"/>
                  <a:pt x="512897" y="239750"/>
                </a:cubicBezTo>
                <a:cubicBezTo>
                  <a:pt x="515794" y="234100"/>
                  <a:pt x="518138" y="228956"/>
                  <a:pt x="519931" y="224317"/>
                </a:cubicBezTo>
                <a:cubicBezTo>
                  <a:pt x="521723" y="219678"/>
                  <a:pt x="522272" y="216620"/>
                  <a:pt x="521576" y="215143"/>
                </a:cubicBezTo>
                <a:cubicBezTo>
                  <a:pt x="520881" y="213665"/>
                  <a:pt x="517450" y="214042"/>
                  <a:pt x="511284" y="216272"/>
                </a:cubicBezTo>
                <a:cubicBezTo>
                  <a:pt x="505117" y="218502"/>
                  <a:pt x="499052" y="220076"/>
                  <a:pt x="493086" y="220993"/>
                </a:cubicBezTo>
                <a:cubicBezTo>
                  <a:pt x="487120" y="221911"/>
                  <a:pt x="481327" y="220585"/>
                  <a:pt x="475706" y="217014"/>
                </a:cubicBezTo>
                <a:lnTo>
                  <a:pt x="472652" y="212434"/>
                </a:lnTo>
                <a:lnTo>
                  <a:pt x="461423" y="230065"/>
                </a:lnTo>
                <a:cubicBezTo>
                  <a:pt x="455981" y="237519"/>
                  <a:pt x="450187" y="244432"/>
                  <a:pt x="444042" y="250807"/>
                </a:cubicBezTo>
                <a:cubicBezTo>
                  <a:pt x="431753" y="263555"/>
                  <a:pt x="420976" y="273167"/>
                  <a:pt x="411712" y="279641"/>
                </a:cubicBezTo>
                <a:cubicBezTo>
                  <a:pt x="402449" y="286116"/>
                  <a:pt x="394501" y="290776"/>
                  <a:pt x="387868" y="293623"/>
                </a:cubicBezTo>
                <a:cubicBezTo>
                  <a:pt x="381236" y="296469"/>
                  <a:pt x="375263" y="298129"/>
                  <a:pt x="369950" y="298603"/>
                </a:cubicBezTo>
                <a:cubicBezTo>
                  <a:pt x="364637" y="299076"/>
                  <a:pt x="368423" y="293849"/>
                  <a:pt x="381308" y="282922"/>
                </a:cubicBezTo>
                <a:cubicBezTo>
                  <a:pt x="394192" y="271994"/>
                  <a:pt x="409070" y="256765"/>
                  <a:pt x="425941" y="237234"/>
                </a:cubicBezTo>
                <a:cubicBezTo>
                  <a:pt x="442813" y="217702"/>
                  <a:pt x="454790" y="199246"/>
                  <a:pt x="461874" y="181866"/>
                </a:cubicBezTo>
                <a:lnTo>
                  <a:pt x="438450" y="188577"/>
                </a:lnTo>
                <a:cubicBezTo>
                  <a:pt x="430878" y="189509"/>
                  <a:pt x="423565" y="187530"/>
                  <a:pt x="416509" y="182640"/>
                </a:cubicBezTo>
                <a:cubicBezTo>
                  <a:pt x="405353" y="172445"/>
                  <a:pt x="406396" y="167056"/>
                  <a:pt x="419639" y="166475"/>
                </a:cubicBezTo>
                <a:cubicBezTo>
                  <a:pt x="432882" y="165895"/>
                  <a:pt x="448947" y="163962"/>
                  <a:pt x="467833" y="160678"/>
                </a:cubicBezTo>
                <a:cubicBezTo>
                  <a:pt x="470342" y="152999"/>
                  <a:pt x="471944" y="146377"/>
                  <a:pt x="472638" y="140811"/>
                </a:cubicBezTo>
                <a:lnTo>
                  <a:pt x="472000" y="127379"/>
                </a:lnTo>
                <a:lnTo>
                  <a:pt x="469871" y="127700"/>
                </a:lnTo>
                <a:cubicBezTo>
                  <a:pt x="454660" y="129868"/>
                  <a:pt x="435847" y="132450"/>
                  <a:pt x="413433" y="135447"/>
                </a:cubicBezTo>
                <a:cubicBezTo>
                  <a:pt x="414337" y="140624"/>
                  <a:pt x="412290" y="149654"/>
                  <a:pt x="407292" y="162539"/>
                </a:cubicBezTo>
                <a:cubicBezTo>
                  <a:pt x="402294" y="175424"/>
                  <a:pt x="394920" y="181336"/>
                  <a:pt x="385169" y="180274"/>
                </a:cubicBezTo>
                <a:cubicBezTo>
                  <a:pt x="377812" y="168114"/>
                  <a:pt x="376837" y="157151"/>
                  <a:pt x="382243" y="147385"/>
                </a:cubicBezTo>
                <a:cubicBezTo>
                  <a:pt x="387650" y="137619"/>
                  <a:pt x="390797" y="127854"/>
                  <a:pt x="391686" y="118088"/>
                </a:cubicBezTo>
                <a:cubicBezTo>
                  <a:pt x="392862" y="107419"/>
                  <a:pt x="396264" y="102905"/>
                  <a:pt x="401893" y="104547"/>
                </a:cubicBezTo>
                <a:cubicBezTo>
                  <a:pt x="407521" y="106189"/>
                  <a:pt x="411175" y="111226"/>
                  <a:pt x="412852" y="119658"/>
                </a:cubicBezTo>
                <a:cubicBezTo>
                  <a:pt x="417327" y="119658"/>
                  <a:pt x="428523" y="118092"/>
                  <a:pt x="446441" y="114958"/>
                </a:cubicBezTo>
                <a:cubicBezTo>
                  <a:pt x="464359" y="111825"/>
                  <a:pt x="484417" y="108269"/>
                  <a:pt x="506616" y="104289"/>
                </a:cubicBezTo>
                <a:cubicBezTo>
                  <a:pt x="528815" y="100310"/>
                  <a:pt x="545514" y="96976"/>
                  <a:pt x="556713" y="94287"/>
                </a:cubicBezTo>
                <a:cubicBezTo>
                  <a:pt x="567913" y="91598"/>
                  <a:pt x="578227" y="88400"/>
                  <a:pt x="587656" y="84693"/>
                </a:cubicBezTo>
                <a:cubicBezTo>
                  <a:pt x="590013" y="83766"/>
                  <a:pt x="592569" y="83341"/>
                  <a:pt x="595324" y="83415"/>
                </a:cubicBezTo>
                <a:close/>
                <a:moveTo>
                  <a:pt x="429878" y="63906"/>
                </a:moveTo>
                <a:cubicBezTo>
                  <a:pt x="435004" y="64406"/>
                  <a:pt x="443411" y="67481"/>
                  <a:pt x="455099" y="73131"/>
                </a:cubicBezTo>
                <a:cubicBezTo>
                  <a:pt x="467819" y="81176"/>
                  <a:pt x="471644" y="91637"/>
                  <a:pt x="466574" y="104515"/>
                </a:cubicBezTo>
                <a:cubicBezTo>
                  <a:pt x="461505" y="117392"/>
                  <a:pt x="451277" y="113965"/>
                  <a:pt x="435890" y="94233"/>
                </a:cubicBezTo>
                <a:cubicBezTo>
                  <a:pt x="431057" y="87464"/>
                  <a:pt x="427207" y="79430"/>
                  <a:pt x="424339" y="70131"/>
                </a:cubicBezTo>
                <a:cubicBezTo>
                  <a:pt x="422905" y="65481"/>
                  <a:pt x="424751" y="63406"/>
                  <a:pt x="429878" y="63906"/>
                </a:cubicBezTo>
                <a:close/>
                <a:moveTo>
                  <a:pt x="1241705" y="61752"/>
                </a:moveTo>
                <a:lnTo>
                  <a:pt x="1224583" y="64441"/>
                </a:lnTo>
                <a:lnTo>
                  <a:pt x="1214194" y="66377"/>
                </a:lnTo>
                <a:cubicBezTo>
                  <a:pt x="1217678" y="85019"/>
                  <a:pt x="1220668" y="103217"/>
                  <a:pt x="1223164" y="120970"/>
                </a:cubicBezTo>
                <a:lnTo>
                  <a:pt x="1245083" y="117636"/>
                </a:lnTo>
                <a:lnTo>
                  <a:pt x="1245083" y="99546"/>
                </a:lnTo>
                <a:cubicBezTo>
                  <a:pt x="1235460" y="99546"/>
                  <a:pt x="1228107" y="97922"/>
                  <a:pt x="1223024" y="94674"/>
                </a:cubicBezTo>
                <a:cubicBezTo>
                  <a:pt x="1217940" y="91426"/>
                  <a:pt x="1218582" y="88723"/>
                  <a:pt x="1224949" y="86565"/>
                </a:cubicBezTo>
                <a:cubicBezTo>
                  <a:pt x="1231316" y="84406"/>
                  <a:pt x="1238027" y="82280"/>
                  <a:pt x="1245083" y="80187"/>
                </a:cubicBezTo>
                <a:cubicBezTo>
                  <a:pt x="1244222" y="70479"/>
                  <a:pt x="1243096" y="64334"/>
                  <a:pt x="1241705" y="61752"/>
                </a:cubicBezTo>
                <a:close/>
                <a:moveTo>
                  <a:pt x="483065" y="55423"/>
                </a:moveTo>
                <a:cubicBezTo>
                  <a:pt x="485798" y="55366"/>
                  <a:pt x="489350" y="55952"/>
                  <a:pt x="493721" y="57182"/>
                </a:cubicBezTo>
                <a:cubicBezTo>
                  <a:pt x="502461" y="59641"/>
                  <a:pt x="508814" y="64190"/>
                  <a:pt x="512779" y="70830"/>
                </a:cubicBezTo>
                <a:cubicBezTo>
                  <a:pt x="516744" y="77469"/>
                  <a:pt x="516335" y="85037"/>
                  <a:pt x="511553" y="93534"/>
                </a:cubicBezTo>
                <a:cubicBezTo>
                  <a:pt x="506770" y="102031"/>
                  <a:pt x="497582" y="97969"/>
                  <a:pt x="483987" y="81348"/>
                </a:cubicBezTo>
                <a:cubicBezTo>
                  <a:pt x="477348" y="68155"/>
                  <a:pt x="475125" y="60214"/>
                  <a:pt x="477319" y="57526"/>
                </a:cubicBezTo>
                <a:cubicBezTo>
                  <a:pt x="478416" y="56181"/>
                  <a:pt x="480331" y="55480"/>
                  <a:pt x="483065" y="55423"/>
                </a:cubicBezTo>
                <a:close/>
                <a:moveTo>
                  <a:pt x="1302749" y="48268"/>
                </a:moveTo>
                <a:cubicBezTo>
                  <a:pt x="1301095" y="47987"/>
                  <a:pt x="1298830" y="48165"/>
                  <a:pt x="1295954" y="48803"/>
                </a:cubicBezTo>
                <a:cubicBezTo>
                  <a:pt x="1290204" y="50080"/>
                  <a:pt x="1279148" y="52309"/>
                  <a:pt x="1262786" y="55493"/>
                </a:cubicBezTo>
                <a:cubicBezTo>
                  <a:pt x="1269095" y="57171"/>
                  <a:pt x="1271780" y="60128"/>
                  <a:pt x="1270841" y="64366"/>
                </a:cubicBezTo>
                <a:cubicBezTo>
                  <a:pt x="1269902" y="68604"/>
                  <a:pt x="1269016" y="71726"/>
                  <a:pt x="1268185" y="73734"/>
                </a:cubicBezTo>
                <a:cubicBezTo>
                  <a:pt x="1272200" y="70134"/>
                  <a:pt x="1278381" y="69769"/>
                  <a:pt x="1286727" y="72637"/>
                </a:cubicBezTo>
                <a:cubicBezTo>
                  <a:pt x="1295073" y="75505"/>
                  <a:pt x="1297084" y="79301"/>
                  <a:pt x="1292760" y="84026"/>
                </a:cubicBezTo>
                <a:cubicBezTo>
                  <a:pt x="1288437" y="88752"/>
                  <a:pt x="1279800" y="92734"/>
                  <a:pt x="1266851" y="95975"/>
                </a:cubicBezTo>
                <a:lnTo>
                  <a:pt x="1266851" y="112882"/>
                </a:lnTo>
                <a:cubicBezTo>
                  <a:pt x="1279972" y="110201"/>
                  <a:pt x="1289186" y="108860"/>
                  <a:pt x="1294492" y="108860"/>
                </a:cubicBezTo>
                <a:cubicBezTo>
                  <a:pt x="1301146" y="88927"/>
                  <a:pt x="1304924" y="74816"/>
                  <a:pt x="1305828" y="66528"/>
                </a:cubicBezTo>
                <a:cubicBezTo>
                  <a:pt x="1306731" y="58239"/>
                  <a:pt x="1306749" y="52894"/>
                  <a:pt x="1305881" y="50492"/>
                </a:cubicBezTo>
                <a:cubicBezTo>
                  <a:pt x="1305448" y="49291"/>
                  <a:pt x="1304403" y="48550"/>
                  <a:pt x="1302749" y="48268"/>
                </a:cubicBezTo>
                <a:close/>
                <a:moveTo>
                  <a:pt x="547346" y="38465"/>
                </a:moveTo>
                <a:cubicBezTo>
                  <a:pt x="552150" y="38825"/>
                  <a:pt x="559209" y="40930"/>
                  <a:pt x="568523" y="44781"/>
                </a:cubicBezTo>
                <a:cubicBezTo>
                  <a:pt x="581214" y="52080"/>
                  <a:pt x="584512" y="57329"/>
                  <a:pt x="578417" y="60526"/>
                </a:cubicBezTo>
                <a:cubicBezTo>
                  <a:pt x="572323" y="63724"/>
                  <a:pt x="566809" y="67345"/>
                  <a:pt x="561876" y="71389"/>
                </a:cubicBezTo>
                <a:cubicBezTo>
                  <a:pt x="556943" y="75433"/>
                  <a:pt x="552903" y="78803"/>
                  <a:pt x="549755" y="81499"/>
                </a:cubicBezTo>
                <a:cubicBezTo>
                  <a:pt x="546607" y="84195"/>
                  <a:pt x="543563" y="86593"/>
                  <a:pt x="540624" y="88694"/>
                </a:cubicBezTo>
                <a:cubicBezTo>
                  <a:pt x="537684" y="90795"/>
                  <a:pt x="533841" y="93351"/>
                  <a:pt x="529094" y="96363"/>
                </a:cubicBezTo>
                <a:cubicBezTo>
                  <a:pt x="524348" y="99374"/>
                  <a:pt x="520504" y="100328"/>
                  <a:pt x="517565" y="99223"/>
                </a:cubicBezTo>
                <a:cubicBezTo>
                  <a:pt x="514625" y="98119"/>
                  <a:pt x="515457" y="94556"/>
                  <a:pt x="520060" y="88533"/>
                </a:cubicBezTo>
                <a:cubicBezTo>
                  <a:pt x="524663" y="82510"/>
                  <a:pt x="528729" y="75978"/>
                  <a:pt x="532256" y="68937"/>
                </a:cubicBezTo>
                <a:cubicBezTo>
                  <a:pt x="535784" y="61896"/>
                  <a:pt x="537759" y="57314"/>
                  <a:pt x="538182" y="55192"/>
                </a:cubicBezTo>
                <a:cubicBezTo>
                  <a:pt x="538605" y="53069"/>
                  <a:pt x="539111" y="48879"/>
                  <a:pt x="539699" y="42619"/>
                </a:cubicBezTo>
                <a:cubicBezTo>
                  <a:pt x="539993" y="39489"/>
                  <a:pt x="542542" y="38105"/>
                  <a:pt x="547346" y="38465"/>
                </a:cubicBezTo>
                <a:close/>
                <a:moveTo>
                  <a:pt x="197678" y="34832"/>
                </a:moveTo>
                <a:cubicBezTo>
                  <a:pt x="207953" y="33764"/>
                  <a:pt x="218328" y="35990"/>
                  <a:pt x="228804" y="41511"/>
                </a:cubicBezTo>
                <a:cubicBezTo>
                  <a:pt x="239279" y="47032"/>
                  <a:pt x="242595" y="56059"/>
                  <a:pt x="238752" y="68593"/>
                </a:cubicBezTo>
                <a:cubicBezTo>
                  <a:pt x="234909" y="81126"/>
                  <a:pt x="225652" y="81786"/>
                  <a:pt x="210982" y="70572"/>
                </a:cubicBezTo>
                <a:lnTo>
                  <a:pt x="188784" y="47018"/>
                </a:lnTo>
                <a:cubicBezTo>
                  <a:pt x="184438" y="39963"/>
                  <a:pt x="187403" y="35901"/>
                  <a:pt x="197678" y="34832"/>
                </a:cubicBezTo>
                <a:close/>
                <a:moveTo>
                  <a:pt x="1113831" y="32670"/>
                </a:moveTo>
                <a:cubicBezTo>
                  <a:pt x="1116789" y="32412"/>
                  <a:pt x="1120674" y="32628"/>
                  <a:pt x="1125485" y="33316"/>
                </a:cubicBezTo>
                <a:cubicBezTo>
                  <a:pt x="1143167" y="35280"/>
                  <a:pt x="1154273" y="39317"/>
                  <a:pt x="1158805" y="45426"/>
                </a:cubicBezTo>
                <a:cubicBezTo>
                  <a:pt x="1163336" y="51535"/>
                  <a:pt x="1164469" y="59383"/>
                  <a:pt x="1162203" y="68969"/>
                </a:cubicBezTo>
                <a:cubicBezTo>
                  <a:pt x="1159938" y="78556"/>
                  <a:pt x="1153639" y="80513"/>
                  <a:pt x="1143306" y="74841"/>
                </a:cubicBezTo>
                <a:cubicBezTo>
                  <a:pt x="1132974" y="69170"/>
                  <a:pt x="1122610" y="60143"/>
                  <a:pt x="1112213" y="47760"/>
                </a:cubicBezTo>
                <a:cubicBezTo>
                  <a:pt x="1104416" y="38473"/>
                  <a:pt x="1104955" y="33443"/>
                  <a:pt x="1113831" y="32670"/>
                </a:cubicBezTo>
                <a:close/>
                <a:moveTo>
                  <a:pt x="2001018" y="29352"/>
                </a:moveTo>
                <a:cubicBezTo>
                  <a:pt x="2003225" y="29003"/>
                  <a:pt x="2006163" y="29238"/>
                  <a:pt x="2009835" y="30057"/>
                </a:cubicBezTo>
                <a:cubicBezTo>
                  <a:pt x="2024519" y="33334"/>
                  <a:pt x="2036020" y="38163"/>
                  <a:pt x="2044337" y="44544"/>
                </a:cubicBezTo>
                <a:cubicBezTo>
                  <a:pt x="2052655" y="50926"/>
                  <a:pt x="2055964" y="60111"/>
                  <a:pt x="2054264" y="72099"/>
                </a:cubicBezTo>
                <a:cubicBezTo>
                  <a:pt x="2052565" y="84087"/>
                  <a:pt x="2045524" y="85607"/>
                  <a:pt x="2033141" y="76659"/>
                </a:cubicBezTo>
                <a:cubicBezTo>
                  <a:pt x="2020758" y="67711"/>
                  <a:pt x="2010021" y="58246"/>
                  <a:pt x="2000929" y="48266"/>
                </a:cubicBezTo>
                <a:cubicBezTo>
                  <a:pt x="1994369" y="36704"/>
                  <a:pt x="1994398" y="30399"/>
                  <a:pt x="2001018" y="29352"/>
                </a:cubicBezTo>
                <a:close/>
                <a:moveTo>
                  <a:pt x="1505508" y="26268"/>
                </a:moveTo>
                <a:cubicBezTo>
                  <a:pt x="1506811" y="26071"/>
                  <a:pt x="1508406" y="26216"/>
                  <a:pt x="1510294" y="26701"/>
                </a:cubicBezTo>
                <a:cubicBezTo>
                  <a:pt x="1517844" y="28645"/>
                  <a:pt x="1525297" y="33018"/>
                  <a:pt x="1532654" y="39823"/>
                </a:cubicBezTo>
                <a:cubicBezTo>
                  <a:pt x="1540010" y="46627"/>
                  <a:pt x="1541498" y="52195"/>
                  <a:pt x="1537117" y="56525"/>
                </a:cubicBezTo>
                <a:cubicBezTo>
                  <a:pt x="1532736" y="60856"/>
                  <a:pt x="1528538" y="65689"/>
                  <a:pt x="1524523" y="71023"/>
                </a:cubicBezTo>
                <a:cubicBezTo>
                  <a:pt x="1520508" y="76358"/>
                  <a:pt x="1514299" y="83119"/>
                  <a:pt x="1505895" y="91308"/>
                </a:cubicBezTo>
                <a:cubicBezTo>
                  <a:pt x="1511574" y="91308"/>
                  <a:pt x="1518181" y="90049"/>
                  <a:pt x="1525717" y="87533"/>
                </a:cubicBezTo>
                <a:cubicBezTo>
                  <a:pt x="1533253" y="85016"/>
                  <a:pt x="1539254" y="81861"/>
                  <a:pt x="1543721" y="78068"/>
                </a:cubicBezTo>
                <a:cubicBezTo>
                  <a:pt x="1548188" y="74275"/>
                  <a:pt x="1553913" y="73343"/>
                  <a:pt x="1560897" y="75272"/>
                </a:cubicBezTo>
                <a:cubicBezTo>
                  <a:pt x="1567881" y="77200"/>
                  <a:pt x="1574180" y="80456"/>
                  <a:pt x="1579794" y="85037"/>
                </a:cubicBezTo>
                <a:cubicBezTo>
                  <a:pt x="1585408" y="89619"/>
                  <a:pt x="1586290" y="93613"/>
                  <a:pt x="1582440" y="97019"/>
                </a:cubicBezTo>
                <a:cubicBezTo>
                  <a:pt x="1578589" y="100424"/>
                  <a:pt x="1573584" y="109606"/>
                  <a:pt x="1567425" y="124563"/>
                </a:cubicBezTo>
                <a:cubicBezTo>
                  <a:pt x="1561266" y="139519"/>
                  <a:pt x="1553372" y="155480"/>
                  <a:pt x="1543743" y="172445"/>
                </a:cubicBezTo>
                <a:cubicBezTo>
                  <a:pt x="1534113" y="189409"/>
                  <a:pt x="1524035" y="203617"/>
                  <a:pt x="1513510" y="215067"/>
                </a:cubicBezTo>
                <a:cubicBezTo>
                  <a:pt x="1502984" y="226518"/>
                  <a:pt x="1492914" y="235674"/>
                  <a:pt x="1483299" y="242536"/>
                </a:cubicBezTo>
                <a:cubicBezTo>
                  <a:pt x="1473683" y="249398"/>
                  <a:pt x="1463925" y="254951"/>
                  <a:pt x="1454023" y="259196"/>
                </a:cubicBezTo>
                <a:cubicBezTo>
                  <a:pt x="1444121" y="263440"/>
                  <a:pt x="1436639" y="265563"/>
                  <a:pt x="1431577" y="265563"/>
                </a:cubicBezTo>
                <a:cubicBezTo>
                  <a:pt x="1425224" y="265563"/>
                  <a:pt x="1427637" y="260970"/>
                  <a:pt x="1438815" y="251785"/>
                </a:cubicBezTo>
                <a:cubicBezTo>
                  <a:pt x="1449993" y="242600"/>
                  <a:pt x="1462434" y="231594"/>
                  <a:pt x="1476136" y="218767"/>
                </a:cubicBezTo>
                <a:cubicBezTo>
                  <a:pt x="1482987" y="212353"/>
                  <a:pt x="1489522" y="205308"/>
                  <a:pt x="1495742" y="197630"/>
                </a:cubicBezTo>
                <a:lnTo>
                  <a:pt x="1512829" y="173585"/>
                </a:lnTo>
                <a:lnTo>
                  <a:pt x="1509407" y="174655"/>
                </a:lnTo>
                <a:cubicBezTo>
                  <a:pt x="1506435" y="174741"/>
                  <a:pt x="1502891" y="173319"/>
                  <a:pt x="1498775" y="170390"/>
                </a:cubicBezTo>
                <a:cubicBezTo>
                  <a:pt x="1490544" y="164532"/>
                  <a:pt x="1484249" y="159424"/>
                  <a:pt x="1479889" y="155064"/>
                </a:cubicBezTo>
                <a:cubicBezTo>
                  <a:pt x="1474899" y="150074"/>
                  <a:pt x="1471884" y="144944"/>
                  <a:pt x="1470844" y="139674"/>
                </a:cubicBezTo>
                <a:cubicBezTo>
                  <a:pt x="1469804" y="134404"/>
                  <a:pt x="1476340" y="133210"/>
                  <a:pt x="1490451" y="136092"/>
                </a:cubicBezTo>
                <a:cubicBezTo>
                  <a:pt x="1504561" y="138975"/>
                  <a:pt x="1513363" y="143775"/>
                  <a:pt x="1516855" y="150493"/>
                </a:cubicBezTo>
                <a:lnTo>
                  <a:pt x="1516642" y="167142"/>
                </a:lnTo>
                <a:lnTo>
                  <a:pt x="1527357" y="148442"/>
                </a:lnTo>
                <a:cubicBezTo>
                  <a:pt x="1531035" y="141209"/>
                  <a:pt x="1533758" y="134830"/>
                  <a:pt x="1535526" y="129306"/>
                </a:cubicBezTo>
                <a:cubicBezTo>
                  <a:pt x="1539060" y="118256"/>
                  <a:pt x="1541050" y="110757"/>
                  <a:pt x="1541495" y="106806"/>
                </a:cubicBezTo>
                <a:cubicBezTo>
                  <a:pt x="1541939" y="102855"/>
                  <a:pt x="1539706" y="101970"/>
                  <a:pt x="1534794" y="104149"/>
                </a:cubicBezTo>
                <a:cubicBezTo>
                  <a:pt x="1529883" y="106329"/>
                  <a:pt x="1524591" y="108129"/>
                  <a:pt x="1518920" y="109548"/>
                </a:cubicBezTo>
                <a:cubicBezTo>
                  <a:pt x="1513248" y="110968"/>
                  <a:pt x="1506906" y="108982"/>
                  <a:pt x="1499894" y="103590"/>
                </a:cubicBezTo>
                <a:cubicBezTo>
                  <a:pt x="1484034" y="124627"/>
                  <a:pt x="1468216" y="138885"/>
                  <a:pt x="1452442" y="146363"/>
                </a:cubicBezTo>
                <a:cubicBezTo>
                  <a:pt x="1436668" y="153842"/>
                  <a:pt x="1434700" y="151071"/>
                  <a:pt x="1446537" y="138050"/>
                </a:cubicBezTo>
                <a:cubicBezTo>
                  <a:pt x="1458375" y="125029"/>
                  <a:pt x="1470973" y="107218"/>
                  <a:pt x="1484331" y="84618"/>
                </a:cubicBezTo>
                <a:cubicBezTo>
                  <a:pt x="1497689" y="62018"/>
                  <a:pt x="1503468" y="46229"/>
                  <a:pt x="1501668" y="37252"/>
                </a:cubicBezTo>
                <a:cubicBezTo>
                  <a:pt x="1500319" y="30520"/>
                  <a:pt x="1501598" y="26858"/>
                  <a:pt x="1505508" y="26268"/>
                </a:cubicBezTo>
                <a:close/>
                <a:moveTo>
                  <a:pt x="1309718" y="23924"/>
                </a:moveTo>
                <a:cubicBezTo>
                  <a:pt x="1313484" y="23940"/>
                  <a:pt x="1317895" y="24898"/>
                  <a:pt x="1322950" y="26798"/>
                </a:cubicBezTo>
                <a:cubicBezTo>
                  <a:pt x="1333060" y="30598"/>
                  <a:pt x="1341535" y="35664"/>
                  <a:pt x="1348375" y="41995"/>
                </a:cubicBezTo>
                <a:cubicBezTo>
                  <a:pt x="1355215" y="48326"/>
                  <a:pt x="1355140" y="54503"/>
                  <a:pt x="1348149" y="60526"/>
                </a:cubicBezTo>
                <a:cubicBezTo>
                  <a:pt x="1341158" y="66549"/>
                  <a:pt x="1331830" y="82657"/>
                  <a:pt x="1320164" y="108849"/>
                </a:cubicBezTo>
                <a:cubicBezTo>
                  <a:pt x="1308499" y="135042"/>
                  <a:pt x="1299590" y="140939"/>
                  <a:pt x="1293438" y="126542"/>
                </a:cubicBezTo>
                <a:cubicBezTo>
                  <a:pt x="1287214" y="127373"/>
                  <a:pt x="1278352" y="128564"/>
                  <a:pt x="1266851" y="130112"/>
                </a:cubicBezTo>
                <a:lnTo>
                  <a:pt x="1266851" y="153365"/>
                </a:lnTo>
                <a:cubicBezTo>
                  <a:pt x="1281363" y="150769"/>
                  <a:pt x="1295678" y="147421"/>
                  <a:pt x="1309796" y="143320"/>
                </a:cubicBezTo>
                <a:cubicBezTo>
                  <a:pt x="1323914" y="139218"/>
                  <a:pt x="1335358" y="140097"/>
                  <a:pt x="1344127" y="145955"/>
                </a:cubicBezTo>
                <a:cubicBezTo>
                  <a:pt x="1352896" y="151813"/>
                  <a:pt x="1355545" y="156774"/>
                  <a:pt x="1352075" y="160840"/>
                </a:cubicBezTo>
                <a:cubicBezTo>
                  <a:pt x="1348605" y="164905"/>
                  <a:pt x="1337928" y="167397"/>
                  <a:pt x="1320046" y="168315"/>
                </a:cubicBezTo>
                <a:cubicBezTo>
                  <a:pt x="1302164" y="169232"/>
                  <a:pt x="1284611" y="170925"/>
                  <a:pt x="1267389" y="173391"/>
                </a:cubicBezTo>
                <a:lnTo>
                  <a:pt x="1266851" y="174510"/>
                </a:lnTo>
                <a:cubicBezTo>
                  <a:pt x="1289394" y="194299"/>
                  <a:pt x="1309319" y="209295"/>
                  <a:pt x="1326628" y="219498"/>
                </a:cubicBezTo>
                <a:cubicBezTo>
                  <a:pt x="1343937" y="229701"/>
                  <a:pt x="1360120" y="237434"/>
                  <a:pt x="1375177" y="242697"/>
                </a:cubicBezTo>
                <a:cubicBezTo>
                  <a:pt x="1390234" y="247960"/>
                  <a:pt x="1391303" y="252187"/>
                  <a:pt x="1378382" y="255378"/>
                </a:cubicBezTo>
                <a:cubicBezTo>
                  <a:pt x="1365461" y="258568"/>
                  <a:pt x="1352103" y="260164"/>
                  <a:pt x="1338308" y="260164"/>
                </a:cubicBezTo>
                <a:cubicBezTo>
                  <a:pt x="1324269" y="260164"/>
                  <a:pt x="1313643" y="255353"/>
                  <a:pt x="1306430" y="245730"/>
                </a:cubicBezTo>
                <a:cubicBezTo>
                  <a:pt x="1299217" y="236108"/>
                  <a:pt x="1286024" y="217523"/>
                  <a:pt x="1266851" y="189975"/>
                </a:cubicBezTo>
                <a:lnTo>
                  <a:pt x="1266851" y="270876"/>
                </a:lnTo>
                <a:cubicBezTo>
                  <a:pt x="1266851" y="286664"/>
                  <a:pt x="1264313" y="299624"/>
                  <a:pt x="1259236" y="309756"/>
                </a:cubicBezTo>
                <a:cubicBezTo>
                  <a:pt x="1254160" y="319887"/>
                  <a:pt x="1248732" y="317779"/>
                  <a:pt x="1242953" y="303432"/>
                </a:cubicBezTo>
                <a:cubicBezTo>
                  <a:pt x="1237174" y="289084"/>
                  <a:pt x="1236084" y="275967"/>
                  <a:pt x="1239683" y="264079"/>
                </a:cubicBezTo>
                <a:cubicBezTo>
                  <a:pt x="1243283" y="252190"/>
                  <a:pt x="1245083" y="226141"/>
                  <a:pt x="1245083" y="185932"/>
                </a:cubicBezTo>
                <a:cubicBezTo>
                  <a:pt x="1234643" y="206553"/>
                  <a:pt x="1222067" y="223761"/>
                  <a:pt x="1207353" y="237556"/>
                </a:cubicBezTo>
                <a:cubicBezTo>
                  <a:pt x="1192640" y="251352"/>
                  <a:pt x="1176805" y="261716"/>
                  <a:pt x="1159848" y="268649"/>
                </a:cubicBezTo>
                <a:cubicBezTo>
                  <a:pt x="1142891" y="275583"/>
                  <a:pt x="1141718" y="272274"/>
                  <a:pt x="1156331" y="258722"/>
                </a:cubicBezTo>
                <a:cubicBezTo>
                  <a:pt x="1170944" y="245171"/>
                  <a:pt x="1184287" y="231462"/>
                  <a:pt x="1196362" y="217595"/>
                </a:cubicBezTo>
                <a:cubicBezTo>
                  <a:pt x="1208436" y="203728"/>
                  <a:pt x="1218381" y="191374"/>
                  <a:pt x="1226196" y="180532"/>
                </a:cubicBezTo>
                <a:cubicBezTo>
                  <a:pt x="1209734" y="184978"/>
                  <a:pt x="1198577" y="188111"/>
                  <a:pt x="1192726" y="189932"/>
                </a:cubicBezTo>
                <a:cubicBezTo>
                  <a:pt x="1186876" y="191754"/>
                  <a:pt x="1178842" y="189230"/>
                  <a:pt x="1168624" y="182361"/>
                </a:cubicBezTo>
                <a:cubicBezTo>
                  <a:pt x="1158407" y="175492"/>
                  <a:pt x="1160870" y="171204"/>
                  <a:pt x="1176013" y="169498"/>
                </a:cubicBezTo>
                <a:cubicBezTo>
                  <a:pt x="1191156" y="167791"/>
                  <a:pt x="1214179" y="164013"/>
                  <a:pt x="1245083" y="158162"/>
                </a:cubicBezTo>
                <a:lnTo>
                  <a:pt x="1245083" y="133274"/>
                </a:lnTo>
                <a:cubicBezTo>
                  <a:pt x="1239332" y="135038"/>
                  <a:pt x="1232298" y="136666"/>
                  <a:pt x="1223981" y="138157"/>
                </a:cubicBezTo>
                <a:cubicBezTo>
                  <a:pt x="1217284" y="152010"/>
                  <a:pt x="1211491" y="152569"/>
                  <a:pt x="1206601" y="139835"/>
                </a:cubicBezTo>
                <a:cubicBezTo>
                  <a:pt x="1201711" y="127101"/>
                  <a:pt x="1197269" y="112746"/>
                  <a:pt x="1193275" y="96771"/>
                </a:cubicBezTo>
                <a:cubicBezTo>
                  <a:pt x="1189281" y="80796"/>
                  <a:pt x="1184993" y="68693"/>
                  <a:pt x="1180412" y="60462"/>
                </a:cubicBezTo>
                <a:cubicBezTo>
                  <a:pt x="1175830" y="52231"/>
                  <a:pt x="1177619" y="48115"/>
                  <a:pt x="1185779" y="48115"/>
                </a:cubicBezTo>
                <a:cubicBezTo>
                  <a:pt x="1191429" y="48115"/>
                  <a:pt x="1196874" y="48334"/>
                  <a:pt x="1202116" y="48771"/>
                </a:cubicBezTo>
                <a:cubicBezTo>
                  <a:pt x="1207357" y="49208"/>
                  <a:pt x="1222482" y="47276"/>
                  <a:pt x="1247492" y="42974"/>
                </a:cubicBezTo>
                <a:cubicBezTo>
                  <a:pt x="1277778" y="35861"/>
                  <a:pt x="1295399" y="30437"/>
                  <a:pt x="1300353" y="26701"/>
                </a:cubicBezTo>
                <a:cubicBezTo>
                  <a:pt x="1302830" y="24834"/>
                  <a:pt x="1305952" y="23908"/>
                  <a:pt x="1309718" y="23924"/>
                </a:cubicBezTo>
                <a:close/>
                <a:moveTo>
                  <a:pt x="509402" y="7525"/>
                </a:moveTo>
                <a:cubicBezTo>
                  <a:pt x="513080" y="5775"/>
                  <a:pt x="521530" y="8744"/>
                  <a:pt x="534751" y="16430"/>
                </a:cubicBezTo>
                <a:cubicBezTo>
                  <a:pt x="547457" y="27257"/>
                  <a:pt x="549196" y="34072"/>
                  <a:pt x="539968" y="36876"/>
                </a:cubicBezTo>
                <a:cubicBezTo>
                  <a:pt x="530740" y="39679"/>
                  <a:pt x="522376" y="42253"/>
                  <a:pt x="514876" y="44598"/>
                </a:cubicBezTo>
                <a:cubicBezTo>
                  <a:pt x="507376" y="46943"/>
                  <a:pt x="500579" y="49036"/>
                  <a:pt x="494484" y="50879"/>
                </a:cubicBezTo>
                <a:cubicBezTo>
                  <a:pt x="488390" y="52722"/>
                  <a:pt x="480682" y="55210"/>
                  <a:pt x="471361" y="58343"/>
                </a:cubicBezTo>
                <a:cubicBezTo>
                  <a:pt x="462039" y="61476"/>
                  <a:pt x="453403" y="63502"/>
                  <a:pt x="445451" y="64420"/>
                </a:cubicBezTo>
                <a:cubicBezTo>
                  <a:pt x="437500" y="65338"/>
                  <a:pt x="437862" y="62720"/>
                  <a:pt x="446538" y="56568"/>
                </a:cubicBezTo>
                <a:cubicBezTo>
                  <a:pt x="455213" y="50417"/>
                  <a:pt x="466704" y="42784"/>
                  <a:pt x="481008" y="33671"/>
                </a:cubicBezTo>
                <a:cubicBezTo>
                  <a:pt x="495312" y="24558"/>
                  <a:pt x="502701" y="18359"/>
                  <a:pt x="503174" y="15075"/>
                </a:cubicBezTo>
                <a:cubicBezTo>
                  <a:pt x="503648" y="11791"/>
                  <a:pt x="505723" y="9274"/>
                  <a:pt x="509402" y="7525"/>
                </a:cubicBezTo>
                <a:close/>
                <a:moveTo>
                  <a:pt x="899281" y="4629"/>
                </a:moveTo>
                <a:cubicBezTo>
                  <a:pt x="901967" y="4276"/>
                  <a:pt x="905453" y="5188"/>
                  <a:pt x="909741" y="7364"/>
                </a:cubicBezTo>
                <a:cubicBezTo>
                  <a:pt x="918316" y="11716"/>
                  <a:pt x="925501" y="17212"/>
                  <a:pt x="931294" y="23851"/>
                </a:cubicBezTo>
                <a:cubicBezTo>
                  <a:pt x="937088" y="30491"/>
                  <a:pt x="935585" y="34413"/>
                  <a:pt x="926788" y="35617"/>
                </a:cubicBezTo>
                <a:cubicBezTo>
                  <a:pt x="917990" y="36822"/>
                  <a:pt x="908687" y="38984"/>
                  <a:pt x="898878" y="42103"/>
                </a:cubicBezTo>
                <a:cubicBezTo>
                  <a:pt x="889069" y="45222"/>
                  <a:pt x="876228" y="47986"/>
                  <a:pt x="860353" y="50395"/>
                </a:cubicBezTo>
                <a:cubicBezTo>
                  <a:pt x="871151" y="54898"/>
                  <a:pt x="875113" y="59587"/>
                  <a:pt x="872237" y="64463"/>
                </a:cubicBezTo>
                <a:cubicBezTo>
                  <a:pt x="869362" y="69338"/>
                  <a:pt x="866297" y="74228"/>
                  <a:pt x="863042" y="79133"/>
                </a:cubicBezTo>
                <a:cubicBezTo>
                  <a:pt x="880221" y="76537"/>
                  <a:pt x="894583" y="73415"/>
                  <a:pt x="906127" y="69765"/>
                </a:cubicBezTo>
                <a:cubicBezTo>
                  <a:pt x="917671" y="66115"/>
                  <a:pt x="927100" y="67890"/>
                  <a:pt x="934413" y="75089"/>
                </a:cubicBezTo>
                <a:cubicBezTo>
                  <a:pt x="941727" y="82288"/>
                  <a:pt x="939404" y="87038"/>
                  <a:pt x="927444" y="89339"/>
                </a:cubicBezTo>
                <a:cubicBezTo>
                  <a:pt x="915484" y="91641"/>
                  <a:pt x="905959" y="93455"/>
                  <a:pt x="898867" y="94782"/>
                </a:cubicBezTo>
                <a:cubicBezTo>
                  <a:pt x="891776" y="96108"/>
                  <a:pt x="878128" y="98033"/>
                  <a:pt x="857922" y="100557"/>
                </a:cubicBezTo>
                <a:cubicBezTo>
                  <a:pt x="854768" y="110022"/>
                  <a:pt x="850630" y="117729"/>
                  <a:pt x="845511" y="123681"/>
                </a:cubicBezTo>
                <a:lnTo>
                  <a:pt x="887972" y="118346"/>
                </a:lnTo>
                <a:cubicBezTo>
                  <a:pt x="900061" y="116611"/>
                  <a:pt x="916380" y="113919"/>
                  <a:pt x="936930" y="110269"/>
                </a:cubicBezTo>
                <a:cubicBezTo>
                  <a:pt x="957479" y="106619"/>
                  <a:pt x="971518" y="104795"/>
                  <a:pt x="979047" y="104795"/>
                </a:cubicBezTo>
                <a:cubicBezTo>
                  <a:pt x="988540" y="104795"/>
                  <a:pt x="996327" y="108548"/>
                  <a:pt x="1002407" y="116055"/>
                </a:cubicBezTo>
                <a:cubicBezTo>
                  <a:pt x="1008487" y="123562"/>
                  <a:pt x="1004379" y="127861"/>
                  <a:pt x="990082" y="128951"/>
                </a:cubicBezTo>
                <a:cubicBezTo>
                  <a:pt x="975785" y="130041"/>
                  <a:pt x="956949" y="131711"/>
                  <a:pt x="933574" y="133963"/>
                </a:cubicBezTo>
                <a:cubicBezTo>
                  <a:pt x="910200" y="136214"/>
                  <a:pt x="879074" y="139498"/>
                  <a:pt x="840198" y="143814"/>
                </a:cubicBezTo>
                <a:cubicBezTo>
                  <a:pt x="837143" y="151429"/>
                  <a:pt x="833515" y="158183"/>
                  <a:pt x="829314" y="164077"/>
                </a:cubicBezTo>
                <a:cubicBezTo>
                  <a:pt x="831020" y="164263"/>
                  <a:pt x="833074" y="164550"/>
                  <a:pt x="835476" y="164937"/>
                </a:cubicBezTo>
                <a:cubicBezTo>
                  <a:pt x="837878" y="165325"/>
                  <a:pt x="848748" y="164224"/>
                  <a:pt x="868086" y="161636"/>
                </a:cubicBezTo>
                <a:cubicBezTo>
                  <a:pt x="887424" y="159047"/>
                  <a:pt x="899111" y="155896"/>
                  <a:pt x="903148" y="152182"/>
                </a:cubicBezTo>
                <a:cubicBezTo>
                  <a:pt x="907185" y="148468"/>
                  <a:pt x="916359" y="149877"/>
                  <a:pt x="930670" y="156409"/>
                </a:cubicBezTo>
                <a:cubicBezTo>
                  <a:pt x="944982" y="162941"/>
                  <a:pt x="950112" y="169240"/>
                  <a:pt x="946061" y="175305"/>
                </a:cubicBezTo>
                <a:cubicBezTo>
                  <a:pt x="942010" y="181371"/>
                  <a:pt x="941110" y="194607"/>
                  <a:pt x="943361" y="215013"/>
                </a:cubicBezTo>
                <a:cubicBezTo>
                  <a:pt x="945613" y="235420"/>
                  <a:pt x="946739" y="250893"/>
                  <a:pt x="946739" y="261433"/>
                </a:cubicBezTo>
                <a:cubicBezTo>
                  <a:pt x="946739" y="271643"/>
                  <a:pt x="945545" y="281050"/>
                  <a:pt x="943157" y="289654"/>
                </a:cubicBezTo>
                <a:cubicBezTo>
                  <a:pt x="940769" y="298258"/>
                  <a:pt x="936539" y="305619"/>
                  <a:pt x="930466" y="311735"/>
                </a:cubicBezTo>
                <a:cubicBezTo>
                  <a:pt x="924393" y="317851"/>
                  <a:pt x="919381" y="317266"/>
                  <a:pt x="915430" y="309982"/>
                </a:cubicBezTo>
                <a:cubicBezTo>
                  <a:pt x="911479" y="302697"/>
                  <a:pt x="907066" y="294186"/>
                  <a:pt x="902191" y="284449"/>
                </a:cubicBezTo>
                <a:cubicBezTo>
                  <a:pt x="884480" y="284449"/>
                  <a:pt x="863063" y="286119"/>
                  <a:pt x="837939" y="289461"/>
                </a:cubicBezTo>
                <a:cubicBezTo>
                  <a:pt x="832074" y="307716"/>
                  <a:pt x="825768" y="311315"/>
                  <a:pt x="819021" y="300259"/>
                </a:cubicBezTo>
                <a:cubicBezTo>
                  <a:pt x="812274" y="289203"/>
                  <a:pt x="810248" y="278580"/>
                  <a:pt x="812944" y="268391"/>
                </a:cubicBezTo>
                <a:cubicBezTo>
                  <a:pt x="815640" y="258203"/>
                  <a:pt x="817214" y="242023"/>
                  <a:pt x="817666" y="219853"/>
                </a:cubicBezTo>
                <a:cubicBezTo>
                  <a:pt x="818118" y="197683"/>
                  <a:pt x="818429" y="185021"/>
                  <a:pt x="818602" y="181866"/>
                </a:cubicBezTo>
                <a:cubicBezTo>
                  <a:pt x="803473" y="209758"/>
                  <a:pt x="787659" y="231265"/>
                  <a:pt x="771161" y="246386"/>
                </a:cubicBezTo>
                <a:cubicBezTo>
                  <a:pt x="754662" y="261508"/>
                  <a:pt x="737031" y="272532"/>
                  <a:pt x="718267" y="279458"/>
                </a:cubicBezTo>
                <a:cubicBezTo>
                  <a:pt x="699502" y="286385"/>
                  <a:pt x="697914" y="283488"/>
                  <a:pt x="713502" y="270768"/>
                </a:cubicBezTo>
                <a:cubicBezTo>
                  <a:pt x="729090" y="258048"/>
                  <a:pt x="745119" y="242568"/>
                  <a:pt x="761588" y="224327"/>
                </a:cubicBezTo>
                <a:cubicBezTo>
                  <a:pt x="778058" y="206087"/>
                  <a:pt x="795628" y="180238"/>
                  <a:pt x="814300" y="146783"/>
                </a:cubicBezTo>
                <a:cubicBezTo>
                  <a:pt x="779725" y="153967"/>
                  <a:pt x="758319" y="158237"/>
                  <a:pt x="750080" y="159592"/>
                </a:cubicBezTo>
                <a:cubicBezTo>
                  <a:pt x="741842" y="160947"/>
                  <a:pt x="732714" y="156875"/>
                  <a:pt x="722698" y="147374"/>
                </a:cubicBezTo>
                <a:cubicBezTo>
                  <a:pt x="712681" y="137874"/>
                  <a:pt x="712857" y="133801"/>
                  <a:pt x="723225" y="135156"/>
                </a:cubicBezTo>
                <a:cubicBezTo>
                  <a:pt x="733593" y="136512"/>
                  <a:pt x="745667" y="136522"/>
                  <a:pt x="759448" y="135189"/>
                </a:cubicBezTo>
                <a:cubicBezTo>
                  <a:pt x="773229" y="133855"/>
                  <a:pt x="793585" y="131503"/>
                  <a:pt x="820516" y="128133"/>
                </a:cubicBezTo>
                <a:cubicBezTo>
                  <a:pt x="824503" y="118568"/>
                  <a:pt x="827829" y="109936"/>
                  <a:pt x="830497" y="102235"/>
                </a:cubicBezTo>
                <a:cubicBezTo>
                  <a:pt x="823599" y="104042"/>
                  <a:pt x="816874" y="104945"/>
                  <a:pt x="810320" y="104945"/>
                </a:cubicBezTo>
                <a:cubicBezTo>
                  <a:pt x="803093" y="104945"/>
                  <a:pt x="796550" y="102106"/>
                  <a:pt x="790692" y="96427"/>
                </a:cubicBezTo>
                <a:cubicBezTo>
                  <a:pt x="784834" y="90748"/>
                  <a:pt x="786042" y="87590"/>
                  <a:pt x="794316" y="86952"/>
                </a:cubicBezTo>
                <a:cubicBezTo>
                  <a:pt x="802591" y="86314"/>
                  <a:pt x="816228" y="84754"/>
                  <a:pt x="835229" y="82273"/>
                </a:cubicBezTo>
                <a:cubicBezTo>
                  <a:pt x="839273" y="70156"/>
                  <a:pt x="841295" y="61064"/>
                  <a:pt x="841295" y="54998"/>
                </a:cubicBezTo>
                <a:cubicBezTo>
                  <a:pt x="837480" y="55859"/>
                  <a:pt x="830443" y="56748"/>
                  <a:pt x="820182" y="57666"/>
                </a:cubicBezTo>
                <a:cubicBezTo>
                  <a:pt x="809922" y="58583"/>
                  <a:pt x="799852" y="58200"/>
                  <a:pt x="789971" y="56515"/>
                </a:cubicBezTo>
                <a:cubicBezTo>
                  <a:pt x="780091" y="54830"/>
                  <a:pt x="786813" y="51026"/>
                  <a:pt x="810137" y="45103"/>
                </a:cubicBezTo>
                <a:cubicBezTo>
                  <a:pt x="833462" y="39181"/>
                  <a:pt x="852667" y="33205"/>
                  <a:pt x="867753" y="27175"/>
                </a:cubicBezTo>
                <a:cubicBezTo>
                  <a:pt x="882838" y="21145"/>
                  <a:pt x="891464" y="15247"/>
                  <a:pt x="893629" y="9482"/>
                </a:cubicBezTo>
                <a:cubicBezTo>
                  <a:pt x="894712" y="6600"/>
                  <a:pt x="896596" y="4982"/>
                  <a:pt x="899281" y="4629"/>
                </a:cubicBezTo>
                <a:close/>
                <a:moveTo>
                  <a:pt x="133231" y="3191"/>
                </a:moveTo>
                <a:cubicBezTo>
                  <a:pt x="136842" y="3359"/>
                  <a:pt x="141712" y="4313"/>
                  <a:pt x="147839" y="6052"/>
                </a:cubicBezTo>
                <a:cubicBezTo>
                  <a:pt x="160092" y="9529"/>
                  <a:pt x="166219" y="12766"/>
                  <a:pt x="166219" y="15763"/>
                </a:cubicBezTo>
                <a:cubicBezTo>
                  <a:pt x="166219" y="17628"/>
                  <a:pt x="165771" y="21948"/>
                  <a:pt x="164875" y="28723"/>
                </a:cubicBezTo>
                <a:cubicBezTo>
                  <a:pt x="163979" y="35499"/>
                  <a:pt x="163530" y="44229"/>
                  <a:pt x="163530" y="54912"/>
                </a:cubicBezTo>
                <a:cubicBezTo>
                  <a:pt x="163530" y="65639"/>
                  <a:pt x="167237" y="86310"/>
                  <a:pt x="174651" y="116926"/>
                </a:cubicBezTo>
                <a:cubicBezTo>
                  <a:pt x="178667" y="115335"/>
                  <a:pt x="186349" y="112911"/>
                  <a:pt x="197700" y="109656"/>
                </a:cubicBezTo>
                <a:cubicBezTo>
                  <a:pt x="209050" y="106401"/>
                  <a:pt x="217439" y="107863"/>
                  <a:pt x="222867" y="114044"/>
                </a:cubicBezTo>
                <a:cubicBezTo>
                  <a:pt x="228294" y="120225"/>
                  <a:pt x="225222" y="124975"/>
                  <a:pt x="213649" y="128295"/>
                </a:cubicBezTo>
                <a:cubicBezTo>
                  <a:pt x="202077" y="131614"/>
                  <a:pt x="190770" y="134723"/>
                  <a:pt x="179728" y="137619"/>
                </a:cubicBezTo>
                <a:cubicBezTo>
                  <a:pt x="185908" y="158542"/>
                  <a:pt x="192677" y="176840"/>
                  <a:pt x="200033" y="192514"/>
                </a:cubicBezTo>
                <a:cubicBezTo>
                  <a:pt x="201926" y="189975"/>
                  <a:pt x="205286" y="183264"/>
                  <a:pt x="210111" y="172380"/>
                </a:cubicBezTo>
                <a:cubicBezTo>
                  <a:pt x="214937" y="161496"/>
                  <a:pt x="216901" y="152458"/>
                  <a:pt x="216005" y="145266"/>
                </a:cubicBezTo>
                <a:cubicBezTo>
                  <a:pt x="215109" y="138075"/>
                  <a:pt x="221210" y="138530"/>
                  <a:pt x="234310" y="146632"/>
                </a:cubicBezTo>
                <a:cubicBezTo>
                  <a:pt x="247410" y="154734"/>
                  <a:pt x="250407" y="163091"/>
                  <a:pt x="243301" y="171702"/>
                </a:cubicBezTo>
                <a:cubicBezTo>
                  <a:pt x="236196" y="180314"/>
                  <a:pt x="226247" y="193740"/>
                  <a:pt x="213456" y="211981"/>
                </a:cubicBezTo>
                <a:cubicBezTo>
                  <a:pt x="222160" y="226177"/>
                  <a:pt x="231586" y="238349"/>
                  <a:pt x="241731" y="248494"/>
                </a:cubicBezTo>
                <a:cubicBezTo>
                  <a:pt x="251877" y="258640"/>
                  <a:pt x="259563" y="265344"/>
                  <a:pt x="264790" y="268606"/>
                </a:cubicBezTo>
                <a:cubicBezTo>
                  <a:pt x="270017" y="271869"/>
                  <a:pt x="273592" y="269686"/>
                  <a:pt x="275513" y="262057"/>
                </a:cubicBezTo>
                <a:cubicBezTo>
                  <a:pt x="277435" y="254428"/>
                  <a:pt x="281070" y="245655"/>
                  <a:pt x="286419" y="235739"/>
                </a:cubicBezTo>
                <a:cubicBezTo>
                  <a:pt x="291768" y="225822"/>
                  <a:pt x="294442" y="231684"/>
                  <a:pt x="294442" y="253323"/>
                </a:cubicBezTo>
                <a:cubicBezTo>
                  <a:pt x="294442" y="272166"/>
                  <a:pt x="296020" y="287016"/>
                  <a:pt x="299174" y="297871"/>
                </a:cubicBezTo>
                <a:cubicBezTo>
                  <a:pt x="302329" y="308727"/>
                  <a:pt x="298931" y="314155"/>
                  <a:pt x="288979" y="314155"/>
                </a:cubicBezTo>
                <a:cubicBezTo>
                  <a:pt x="280819" y="314155"/>
                  <a:pt x="267468" y="306741"/>
                  <a:pt x="248926" y="291913"/>
                </a:cubicBezTo>
                <a:cubicBezTo>
                  <a:pt x="230385" y="277085"/>
                  <a:pt x="212445" y="256156"/>
                  <a:pt x="195108" y="229124"/>
                </a:cubicBezTo>
                <a:cubicBezTo>
                  <a:pt x="187350" y="237599"/>
                  <a:pt x="178079" y="244651"/>
                  <a:pt x="167295" y="250280"/>
                </a:cubicBezTo>
                <a:cubicBezTo>
                  <a:pt x="156511" y="255908"/>
                  <a:pt x="145060" y="259411"/>
                  <a:pt x="132943" y="260787"/>
                </a:cubicBezTo>
                <a:cubicBezTo>
                  <a:pt x="120825" y="262164"/>
                  <a:pt x="119524" y="259565"/>
                  <a:pt x="129039" y="252990"/>
                </a:cubicBezTo>
                <a:cubicBezTo>
                  <a:pt x="138553" y="246415"/>
                  <a:pt x="147907" y="240062"/>
                  <a:pt x="157099" y="233932"/>
                </a:cubicBezTo>
                <a:cubicBezTo>
                  <a:pt x="166291" y="227801"/>
                  <a:pt x="175125" y="219409"/>
                  <a:pt x="183600" y="208754"/>
                </a:cubicBezTo>
                <a:cubicBezTo>
                  <a:pt x="172156" y="182124"/>
                  <a:pt x="163674" y="160119"/>
                  <a:pt x="158153" y="142739"/>
                </a:cubicBezTo>
                <a:cubicBezTo>
                  <a:pt x="143770" y="148891"/>
                  <a:pt x="128461" y="154369"/>
                  <a:pt x="112228" y="159173"/>
                </a:cubicBezTo>
                <a:cubicBezTo>
                  <a:pt x="113132" y="166443"/>
                  <a:pt x="113583" y="173054"/>
                  <a:pt x="113583" y="179005"/>
                </a:cubicBezTo>
                <a:cubicBezTo>
                  <a:pt x="138779" y="168207"/>
                  <a:pt x="146792" y="167454"/>
                  <a:pt x="137621" y="176747"/>
                </a:cubicBezTo>
                <a:cubicBezTo>
                  <a:pt x="128451" y="186039"/>
                  <a:pt x="120438" y="192965"/>
                  <a:pt x="113583" y="197526"/>
                </a:cubicBezTo>
                <a:cubicBezTo>
                  <a:pt x="113583" y="219007"/>
                  <a:pt x="113110" y="236846"/>
                  <a:pt x="112164" y="251043"/>
                </a:cubicBezTo>
                <a:cubicBezTo>
                  <a:pt x="111217" y="265240"/>
                  <a:pt x="106793" y="277282"/>
                  <a:pt x="98892" y="287170"/>
                </a:cubicBezTo>
                <a:cubicBezTo>
                  <a:pt x="90991" y="297057"/>
                  <a:pt x="85473" y="299251"/>
                  <a:pt x="82340" y="293752"/>
                </a:cubicBezTo>
                <a:cubicBezTo>
                  <a:pt x="79206" y="288252"/>
                  <a:pt x="73029" y="281351"/>
                  <a:pt x="63809" y="273048"/>
                </a:cubicBezTo>
                <a:cubicBezTo>
                  <a:pt x="54588" y="264745"/>
                  <a:pt x="49977" y="259526"/>
                  <a:pt x="49977" y="257389"/>
                </a:cubicBezTo>
                <a:cubicBezTo>
                  <a:pt x="49977" y="253732"/>
                  <a:pt x="55176" y="253252"/>
                  <a:pt x="65572" y="255948"/>
                </a:cubicBezTo>
                <a:cubicBezTo>
                  <a:pt x="75969" y="258644"/>
                  <a:pt x="82272" y="257686"/>
                  <a:pt x="84480" y="253076"/>
                </a:cubicBezTo>
                <a:cubicBezTo>
                  <a:pt x="86688" y="248466"/>
                  <a:pt x="88237" y="234179"/>
                  <a:pt x="89126" y="210217"/>
                </a:cubicBezTo>
                <a:cubicBezTo>
                  <a:pt x="67071" y="221617"/>
                  <a:pt x="51619" y="230540"/>
                  <a:pt x="42772" y="236986"/>
                </a:cubicBezTo>
                <a:cubicBezTo>
                  <a:pt x="33924" y="243432"/>
                  <a:pt x="27456" y="246404"/>
                  <a:pt x="23369" y="245902"/>
                </a:cubicBezTo>
                <a:cubicBezTo>
                  <a:pt x="19282" y="245400"/>
                  <a:pt x="13471" y="241306"/>
                  <a:pt x="5935" y="233620"/>
                </a:cubicBezTo>
                <a:cubicBezTo>
                  <a:pt x="-1601" y="225934"/>
                  <a:pt x="-1959" y="221459"/>
                  <a:pt x="4860" y="220197"/>
                </a:cubicBezTo>
                <a:cubicBezTo>
                  <a:pt x="11678" y="218936"/>
                  <a:pt x="17092" y="217638"/>
                  <a:pt x="21100" y="216304"/>
                </a:cubicBezTo>
                <a:cubicBezTo>
                  <a:pt x="25108" y="214970"/>
                  <a:pt x="32866" y="212310"/>
                  <a:pt x="44374" y="208324"/>
                </a:cubicBezTo>
                <a:cubicBezTo>
                  <a:pt x="55882" y="204337"/>
                  <a:pt x="71251" y="198164"/>
                  <a:pt x="90481" y="189803"/>
                </a:cubicBezTo>
                <a:cubicBezTo>
                  <a:pt x="90481" y="180224"/>
                  <a:pt x="90180" y="171735"/>
                  <a:pt x="89578" y="164335"/>
                </a:cubicBezTo>
                <a:cubicBezTo>
                  <a:pt x="68670" y="171405"/>
                  <a:pt x="55409" y="176094"/>
                  <a:pt x="49795" y="178403"/>
                </a:cubicBezTo>
                <a:cubicBezTo>
                  <a:pt x="44180" y="180712"/>
                  <a:pt x="36734" y="177571"/>
                  <a:pt x="27456" y="168981"/>
                </a:cubicBezTo>
                <a:cubicBezTo>
                  <a:pt x="18178" y="160392"/>
                  <a:pt x="19863" y="156097"/>
                  <a:pt x="32511" y="156097"/>
                </a:cubicBezTo>
                <a:cubicBezTo>
                  <a:pt x="42893" y="156097"/>
                  <a:pt x="61765" y="152418"/>
                  <a:pt x="89126" y="145062"/>
                </a:cubicBezTo>
                <a:cubicBezTo>
                  <a:pt x="84968" y="129173"/>
                  <a:pt x="81203" y="120296"/>
                  <a:pt x="77833" y="118432"/>
                </a:cubicBezTo>
                <a:cubicBezTo>
                  <a:pt x="70534" y="120225"/>
                  <a:pt x="63393" y="121347"/>
                  <a:pt x="56409" y="121799"/>
                </a:cubicBezTo>
                <a:cubicBezTo>
                  <a:pt x="49425" y="122250"/>
                  <a:pt x="52146" y="117909"/>
                  <a:pt x="64572" y="108774"/>
                </a:cubicBezTo>
                <a:cubicBezTo>
                  <a:pt x="76998" y="99639"/>
                  <a:pt x="85545" y="91888"/>
                  <a:pt x="90213" y="85521"/>
                </a:cubicBezTo>
                <a:cubicBezTo>
                  <a:pt x="94880" y="79154"/>
                  <a:pt x="97214" y="74802"/>
                  <a:pt x="97214" y="72465"/>
                </a:cubicBezTo>
                <a:cubicBezTo>
                  <a:pt x="97214" y="66112"/>
                  <a:pt x="104667" y="66671"/>
                  <a:pt x="119574" y="74142"/>
                </a:cubicBezTo>
                <a:cubicBezTo>
                  <a:pt x="134481" y="81614"/>
                  <a:pt x="137991" y="87490"/>
                  <a:pt x="130103" y="91770"/>
                </a:cubicBezTo>
                <a:cubicBezTo>
                  <a:pt x="122216" y="96051"/>
                  <a:pt x="109059" y="102278"/>
                  <a:pt x="90632" y="110452"/>
                </a:cubicBezTo>
                <a:cubicBezTo>
                  <a:pt x="101832" y="113635"/>
                  <a:pt x="108231" y="116822"/>
                  <a:pt x="109830" y="120013"/>
                </a:cubicBezTo>
                <a:cubicBezTo>
                  <a:pt x="111429" y="123204"/>
                  <a:pt x="112228" y="128470"/>
                  <a:pt x="112228" y="135813"/>
                </a:cubicBezTo>
                <a:cubicBezTo>
                  <a:pt x="125307" y="132471"/>
                  <a:pt x="138751" y="128406"/>
                  <a:pt x="152560" y="123616"/>
                </a:cubicBezTo>
                <a:cubicBezTo>
                  <a:pt x="149864" y="108659"/>
                  <a:pt x="145860" y="88149"/>
                  <a:pt x="140547" y="62086"/>
                </a:cubicBezTo>
                <a:cubicBezTo>
                  <a:pt x="135234" y="36023"/>
                  <a:pt x="130960" y="20700"/>
                  <a:pt x="127727" y="16118"/>
                </a:cubicBezTo>
                <a:cubicBezTo>
                  <a:pt x="124493" y="11537"/>
                  <a:pt x="123973" y="7844"/>
                  <a:pt x="126167" y="5041"/>
                </a:cubicBezTo>
                <a:cubicBezTo>
                  <a:pt x="127264" y="3639"/>
                  <a:pt x="129619" y="3022"/>
                  <a:pt x="133231" y="3191"/>
                </a:cubicBezTo>
                <a:close/>
                <a:moveTo>
                  <a:pt x="1594485" y="1201"/>
                </a:moveTo>
                <a:cubicBezTo>
                  <a:pt x="1599669" y="68"/>
                  <a:pt x="1608697" y="2269"/>
                  <a:pt x="1621567" y="7805"/>
                </a:cubicBezTo>
                <a:cubicBezTo>
                  <a:pt x="1634437" y="13340"/>
                  <a:pt x="1638607" y="20316"/>
                  <a:pt x="1634075" y="28734"/>
                </a:cubicBezTo>
                <a:cubicBezTo>
                  <a:pt x="1629544" y="37152"/>
                  <a:pt x="1626855" y="63954"/>
                  <a:pt x="1626009" y="109140"/>
                </a:cubicBezTo>
                <a:cubicBezTo>
                  <a:pt x="1638169" y="109900"/>
                  <a:pt x="1650021" y="111434"/>
                  <a:pt x="1661565" y="113743"/>
                </a:cubicBezTo>
                <a:cubicBezTo>
                  <a:pt x="1673109" y="116052"/>
                  <a:pt x="1685306" y="119823"/>
                  <a:pt x="1698154" y="125057"/>
                </a:cubicBezTo>
                <a:cubicBezTo>
                  <a:pt x="1711003" y="130292"/>
                  <a:pt x="1718614" y="138982"/>
                  <a:pt x="1720988" y="151128"/>
                </a:cubicBezTo>
                <a:cubicBezTo>
                  <a:pt x="1723361" y="163274"/>
                  <a:pt x="1720941" y="169634"/>
                  <a:pt x="1713728" y="170207"/>
                </a:cubicBezTo>
                <a:cubicBezTo>
                  <a:pt x="1706515" y="170781"/>
                  <a:pt x="1693802" y="164263"/>
                  <a:pt x="1675590" y="150655"/>
                </a:cubicBezTo>
                <a:cubicBezTo>
                  <a:pt x="1657378" y="137046"/>
                  <a:pt x="1640851" y="127653"/>
                  <a:pt x="1626009" y="122476"/>
                </a:cubicBezTo>
                <a:cubicBezTo>
                  <a:pt x="1626009" y="123380"/>
                  <a:pt x="1626224" y="140459"/>
                  <a:pt x="1626654" y="173714"/>
                </a:cubicBezTo>
                <a:cubicBezTo>
                  <a:pt x="1627084" y="206969"/>
                  <a:pt x="1627529" y="233380"/>
                  <a:pt x="1627988" y="252947"/>
                </a:cubicBezTo>
                <a:cubicBezTo>
                  <a:pt x="1628446" y="272514"/>
                  <a:pt x="1626647" y="289633"/>
                  <a:pt x="1622589" y="304303"/>
                </a:cubicBezTo>
                <a:cubicBezTo>
                  <a:pt x="1618530" y="318973"/>
                  <a:pt x="1612662" y="319654"/>
                  <a:pt x="1604982" y="306346"/>
                </a:cubicBezTo>
                <a:cubicBezTo>
                  <a:pt x="1597303" y="293039"/>
                  <a:pt x="1594367" y="280114"/>
                  <a:pt x="1596174" y="267574"/>
                </a:cubicBezTo>
                <a:cubicBezTo>
                  <a:pt x="1597981" y="255033"/>
                  <a:pt x="1599555" y="234462"/>
                  <a:pt x="1600895" y="205861"/>
                </a:cubicBezTo>
                <a:cubicBezTo>
                  <a:pt x="1602236" y="177259"/>
                  <a:pt x="1602684" y="141764"/>
                  <a:pt x="1602240" y="99374"/>
                </a:cubicBezTo>
                <a:cubicBezTo>
                  <a:pt x="1601795" y="56984"/>
                  <a:pt x="1599096" y="30308"/>
                  <a:pt x="1594141" y="19345"/>
                </a:cubicBezTo>
                <a:cubicBezTo>
                  <a:pt x="1589187" y="8382"/>
                  <a:pt x="1589301" y="2334"/>
                  <a:pt x="1594485" y="1201"/>
                </a:cubicBezTo>
                <a:close/>
                <a:moveTo>
                  <a:pt x="1888911" y="265"/>
                </a:moveTo>
                <a:cubicBezTo>
                  <a:pt x="1890217" y="-88"/>
                  <a:pt x="1891946" y="-88"/>
                  <a:pt x="1894098" y="265"/>
                </a:cubicBezTo>
                <a:cubicBezTo>
                  <a:pt x="1902710" y="1678"/>
                  <a:pt x="1911507" y="4438"/>
                  <a:pt x="1920492" y="8547"/>
                </a:cubicBezTo>
                <a:cubicBezTo>
                  <a:pt x="1929476" y="12655"/>
                  <a:pt x="1932606" y="18201"/>
                  <a:pt x="1929881" y="25185"/>
                </a:cubicBezTo>
                <a:cubicBezTo>
                  <a:pt x="1927156" y="32169"/>
                  <a:pt x="1925371" y="50151"/>
                  <a:pt x="1924525" y="79133"/>
                </a:cubicBezTo>
                <a:cubicBezTo>
                  <a:pt x="1941088" y="76638"/>
                  <a:pt x="1952535" y="73088"/>
                  <a:pt x="1958866" y="68485"/>
                </a:cubicBezTo>
                <a:cubicBezTo>
                  <a:pt x="1965197" y="63882"/>
                  <a:pt x="1972059" y="63280"/>
                  <a:pt x="1979451" y="66678"/>
                </a:cubicBezTo>
                <a:cubicBezTo>
                  <a:pt x="1986844" y="70077"/>
                  <a:pt x="1993709" y="74422"/>
                  <a:pt x="2000047" y="79714"/>
                </a:cubicBezTo>
                <a:cubicBezTo>
                  <a:pt x="2006386" y="85005"/>
                  <a:pt x="2006569" y="90659"/>
                  <a:pt x="2000596" y="96674"/>
                </a:cubicBezTo>
                <a:cubicBezTo>
                  <a:pt x="1994623" y="102690"/>
                  <a:pt x="1989063" y="118439"/>
                  <a:pt x="1983915" y="143922"/>
                </a:cubicBezTo>
                <a:cubicBezTo>
                  <a:pt x="2000764" y="142273"/>
                  <a:pt x="2012208" y="139835"/>
                  <a:pt x="2018245" y="136608"/>
                </a:cubicBezTo>
                <a:cubicBezTo>
                  <a:pt x="2024282" y="133382"/>
                  <a:pt x="2032080" y="134884"/>
                  <a:pt x="2041638" y="141115"/>
                </a:cubicBezTo>
                <a:cubicBezTo>
                  <a:pt x="2051195" y="147346"/>
                  <a:pt x="2057462" y="152591"/>
                  <a:pt x="2060438" y="156850"/>
                </a:cubicBezTo>
                <a:cubicBezTo>
                  <a:pt x="2063413" y="161109"/>
                  <a:pt x="2062825" y="166393"/>
                  <a:pt x="2058674" y="172703"/>
                </a:cubicBezTo>
                <a:cubicBezTo>
                  <a:pt x="2054522" y="179012"/>
                  <a:pt x="2049726" y="193507"/>
                  <a:pt x="2044283" y="216186"/>
                </a:cubicBezTo>
                <a:cubicBezTo>
                  <a:pt x="2038841" y="238865"/>
                  <a:pt x="2029441" y="255238"/>
                  <a:pt x="2016083" y="265305"/>
                </a:cubicBezTo>
                <a:cubicBezTo>
                  <a:pt x="2002725" y="275371"/>
                  <a:pt x="1994971" y="275884"/>
                  <a:pt x="1992820" y="266843"/>
                </a:cubicBezTo>
                <a:cubicBezTo>
                  <a:pt x="1990669" y="257801"/>
                  <a:pt x="1983223" y="248326"/>
                  <a:pt x="1970482" y="238417"/>
                </a:cubicBezTo>
                <a:cubicBezTo>
                  <a:pt x="1957740" y="228508"/>
                  <a:pt x="1957156" y="224923"/>
                  <a:pt x="1968728" y="227662"/>
                </a:cubicBezTo>
                <a:cubicBezTo>
                  <a:pt x="1980301" y="230401"/>
                  <a:pt x="1989077" y="231752"/>
                  <a:pt x="1995057" y="231716"/>
                </a:cubicBezTo>
                <a:cubicBezTo>
                  <a:pt x="2001037" y="231680"/>
                  <a:pt x="2006049" y="228235"/>
                  <a:pt x="2010093" y="221381"/>
                </a:cubicBezTo>
                <a:cubicBezTo>
                  <a:pt x="2014137" y="214526"/>
                  <a:pt x="2017507" y="203197"/>
                  <a:pt x="2020203" y="187394"/>
                </a:cubicBezTo>
                <a:cubicBezTo>
                  <a:pt x="2022899" y="171591"/>
                  <a:pt x="2020640" y="163120"/>
                  <a:pt x="2013427" y="161980"/>
                </a:cubicBezTo>
                <a:cubicBezTo>
                  <a:pt x="2006214" y="160840"/>
                  <a:pt x="1976580" y="164149"/>
                  <a:pt x="1924525" y="171907"/>
                </a:cubicBezTo>
                <a:lnTo>
                  <a:pt x="1924525" y="246591"/>
                </a:lnTo>
                <a:cubicBezTo>
                  <a:pt x="1924525" y="265620"/>
                  <a:pt x="1923005" y="282312"/>
                  <a:pt x="1919965" y="296667"/>
                </a:cubicBezTo>
                <a:cubicBezTo>
                  <a:pt x="1916925" y="311021"/>
                  <a:pt x="1912655" y="317596"/>
                  <a:pt x="1907155" y="316392"/>
                </a:cubicBezTo>
                <a:cubicBezTo>
                  <a:pt x="1901656" y="315187"/>
                  <a:pt x="1898426" y="307131"/>
                  <a:pt x="1897465" y="292225"/>
                </a:cubicBezTo>
                <a:cubicBezTo>
                  <a:pt x="1896504" y="277318"/>
                  <a:pt x="1896024" y="262551"/>
                  <a:pt x="1896024" y="247924"/>
                </a:cubicBezTo>
                <a:lnTo>
                  <a:pt x="1896024" y="176467"/>
                </a:lnTo>
                <a:cubicBezTo>
                  <a:pt x="1862338" y="182762"/>
                  <a:pt x="1841194" y="187036"/>
                  <a:pt x="1832590" y="189287"/>
                </a:cubicBezTo>
                <a:cubicBezTo>
                  <a:pt x="1823986" y="191539"/>
                  <a:pt x="1814858" y="188369"/>
                  <a:pt x="1805207" y="179780"/>
                </a:cubicBezTo>
                <a:cubicBezTo>
                  <a:pt x="1795556" y="171190"/>
                  <a:pt x="1795707" y="166895"/>
                  <a:pt x="1805659" y="166895"/>
                </a:cubicBezTo>
                <a:cubicBezTo>
                  <a:pt x="1812757" y="166895"/>
                  <a:pt x="1823731" y="166024"/>
                  <a:pt x="1838580" y="164281"/>
                </a:cubicBezTo>
                <a:cubicBezTo>
                  <a:pt x="1853430" y="162539"/>
                  <a:pt x="1872577" y="159990"/>
                  <a:pt x="1896024" y="156634"/>
                </a:cubicBezTo>
                <a:lnTo>
                  <a:pt x="1896024" y="103590"/>
                </a:lnTo>
                <a:cubicBezTo>
                  <a:pt x="1883146" y="106257"/>
                  <a:pt x="1873527" y="108498"/>
                  <a:pt x="1867168" y="110312"/>
                </a:cubicBezTo>
                <a:cubicBezTo>
                  <a:pt x="1860808" y="112126"/>
                  <a:pt x="1852777" y="108960"/>
                  <a:pt x="1843076" y="100815"/>
                </a:cubicBezTo>
                <a:cubicBezTo>
                  <a:pt x="1833375" y="92670"/>
                  <a:pt x="1834855" y="88597"/>
                  <a:pt x="1847518" y="88597"/>
                </a:cubicBezTo>
                <a:cubicBezTo>
                  <a:pt x="1857183" y="88597"/>
                  <a:pt x="1873352" y="86977"/>
                  <a:pt x="1896024" y="83736"/>
                </a:cubicBezTo>
                <a:cubicBezTo>
                  <a:pt x="1896024" y="46451"/>
                  <a:pt x="1893550" y="22865"/>
                  <a:pt x="1888603" y="12978"/>
                </a:cubicBezTo>
                <a:cubicBezTo>
                  <a:pt x="1884892" y="5562"/>
                  <a:pt x="1884995" y="1325"/>
                  <a:pt x="1888911" y="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X1R6201.EPS" descr="id:2147495188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848" y="2263778"/>
            <a:ext cx="3838387" cy="28148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ChangeArrowheads="1"/>
          </p:cNvSpPr>
          <p:nvPr/>
        </p:nvSpPr>
        <p:spPr bwMode="auto">
          <a:xfrm>
            <a:off x="2351271" y="1175481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64" y="1939501"/>
            <a:ext cx="8020685" cy="342256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94200" y="2163107"/>
            <a:ext cx="6618817" cy="5415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两位数加一位数（不进位）的计算方法：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7" y="2721215"/>
            <a:ext cx="2718487" cy="160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07" y="2801627"/>
            <a:ext cx="2972376" cy="14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8" y="4274195"/>
            <a:ext cx="6585213" cy="89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17320" y="43046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1056593" y="2933888"/>
            <a:ext cx="497500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ChangeArrowheads="1"/>
          </p:cNvSpPr>
          <p:nvPr/>
        </p:nvSpPr>
        <p:spPr bwMode="auto">
          <a:xfrm>
            <a:off x="2872741" y="5512712"/>
            <a:ext cx="6660515" cy="534670"/>
          </a:xfrm>
          <a:custGeom>
            <a:avLst/>
            <a:gdLst>
              <a:gd name="connsiteX0" fmla="*/ 89113 w 6660515"/>
              <a:gd name="connsiteY0" fmla="*/ 0 h 534670"/>
              <a:gd name="connsiteX1" fmla="*/ 1110086 w 6660515"/>
              <a:gd name="connsiteY1" fmla="*/ 0 h 534670"/>
              <a:gd name="connsiteX2" fmla="*/ 2775215 w 6660515"/>
              <a:gd name="connsiteY2" fmla="*/ 0 h 534670"/>
              <a:gd name="connsiteX3" fmla="*/ 6571402 w 6660515"/>
              <a:gd name="connsiteY3" fmla="*/ 0 h 534670"/>
              <a:gd name="connsiteX4" fmla="*/ 6660515 w 6660515"/>
              <a:gd name="connsiteY4" fmla="*/ 89113 h 534670"/>
              <a:gd name="connsiteX5" fmla="*/ 6660515 w 6660515"/>
              <a:gd name="connsiteY5" fmla="*/ 222779 h 534670"/>
              <a:gd name="connsiteX6" fmla="*/ 6660515 w 6660515"/>
              <a:gd name="connsiteY6" fmla="*/ 445557 h 534670"/>
              <a:gd name="connsiteX7" fmla="*/ 6571402 w 6660515"/>
              <a:gd name="connsiteY7" fmla="*/ 534670 h 534670"/>
              <a:gd name="connsiteX8" fmla="*/ 2775215 w 6660515"/>
              <a:gd name="connsiteY8" fmla="*/ 534670 h 534670"/>
              <a:gd name="connsiteX9" fmla="*/ 1110086 w 6660515"/>
              <a:gd name="connsiteY9" fmla="*/ 534670 h 534670"/>
              <a:gd name="connsiteX10" fmla="*/ 89113 w 6660515"/>
              <a:gd name="connsiteY10" fmla="*/ 534670 h 534670"/>
              <a:gd name="connsiteX11" fmla="*/ 0 w 6660515"/>
              <a:gd name="connsiteY11" fmla="*/ 445557 h 534670"/>
              <a:gd name="connsiteX12" fmla="*/ 0 w 6660515"/>
              <a:gd name="connsiteY12" fmla="*/ 222779 h 534670"/>
              <a:gd name="connsiteX13" fmla="*/ 0 w 6660515"/>
              <a:gd name="connsiteY13" fmla="*/ 89113 h 534670"/>
              <a:gd name="connsiteX14" fmla="*/ 89113 w 6660515"/>
              <a:gd name="connsiteY14" fmla="*/ 0 h 53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60515" h="534670">
                <a:moveTo>
                  <a:pt x="89113" y="0"/>
                </a:moveTo>
                <a:lnTo>
                  <a:pt x="1110086" y="0"/>
                </a:lnTo>
                <a:lnTo>
                  <a:pt x="2775215" y="0"/>
                </a:lnTo>
                <a:lnTo>
                  <a:pt x="6571402" y="0"/>
                </a:lnTo>
                <a:cubicBezTo>
                  <a:pt x="6620618" y="0"/>
                  <a:pt x="6660515" y="39897"/>
                  <a:pt x="6660515" y="89113"/>
                </a:cubicBezTo>
                <a:lnTo>
                  <a:pt x="6660515" y="222779"/>
                </a:lnTo>
                <a:lnTo>
                  <a:pt x="6660515" y="445557"/>
                </a:lnTo>
                <a:cubicBezTo>
                  <a:pt x="6660515" y="494773"/>
                  <a:pt x="6620618" y="534670"/>
                  <a:pt x="6571402" y="534670"/>
                </a:cubicBezTo>
                <a:lnTo>
                  <a:pt x="2775215" y="534670"/>
                </a:lnTo>
                <a:lnTo>
                  <a:pt x="1110086" y="534670"/>
                </a:lnTo>
                <a:lnTo>
                  <a:pt x="89113" y="534670"/>
                </a:lnTo>
                <a:cubicBezTo>
                  <a:pt x="39897" y="534670"/>
                  <a:pt x="0" y="494773"/>
                  <a:pt x="0" y="445557"/>
                </a:cubicBezTo>
                <a:lnTo>
                  <a:pt x="0" y="222779"/>
                </a:lnTo>
                <a:lnTo>
                  <a:pt x="0" y="89113"/>
                </a:lnTo>
                <a:cubicBezTo>
                  <a:pt x="0" y="39897"/>
                  <a:pt x="39897" y="0"/>
                  <a:pt x="89113" y="0"/>
                </a:cubicBezTo>
                <a:close/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他们正在干什么呢，我们一起去看看吧？</a:t>
            </a:r>
          </a:p>
        </p:txBody>
      </p:sp>
      <p:pic>
        <p:nvPicPr>
          <p:cNvPr id="10" name="图片 9" descr="u=1934736620,202750082&amp;fm=214&amp;gp=0"/>
          <p:cNvPicPr>
            <a:picLocks noChangeAspect="1"/>
          </p:cNvPicPr>
          <p:nvPr/>
        </p:nvPicPr>
        <p:blipFill>
          <a:blip r:embed="rId3"/>
          <a:srcRect r="66931" b="66931"/>
          <a:stretch>
            <a:fillRect/>
          </a:stretch>
        </p:blipFill>
        <p:spPr>
          <a:xfrm>
            <a:off x="3825877" y="1454152"/>
            <a:ext cx="1572171" cy="1164377"/>
          </a:xfrm>
          <a:custGeom>
            <a:avLst/>
            <a:gdLst>
              <a:gd name="connsiteX0" fmla="*/ 0 w 1572171"/>
              <a:gd name="connsiteY0" fmla="*/ 0 h 1164377"/>
              <a:gd name="connsiteX1" fmla="*/ 1572171 w 1572171"/>
              <a:gd name="connsiteY1" fmla="*/ 0 h 1164377"/>
              <a:gd name="connsiteX2" fmla="*/ 1572171 w 1572171"/>
              <a:gd name="connsiteY2" fmla="*/ 1164377 h 1164377"/>
              <a:gd name="connsiteX3" fmla="*/ 0 w 1572171"/>
              <a:gd name="connsiteY3" fmla="*/ 1164377 h 116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171" h="1164377">
                <a:moveTo>
                  <a:pt x="0" y="0"/>
                </a:moveTo>
                <a:lnTo>
                  <a:pt x="1572171" y="0"/>
                </a:lnTo>
                <a:lnTo>
                  <a:pt x="1572171" y="1164377"/>
                </a:lnTo>
                <a:lnTo>
                  <a:pt x="0" y="1164377"/>
                </a:lnTo>
                <a:close/>
              </a:path>
            </a:pathLst>
          </a:custGeom>
        </p:spPr>
      </p:pic>
      <p:pic>
        <p:nvPicPr>
          <p:cNvPr id="13" name="图片 12" descr="u=1934736620,202750082&amp;fm=214&amp;gp=0"/>
          <p:cNvPicPr>
            <a:picLocks noChangeAspect="1"/>
          </p:cNvPicPr>
          <p:nvPr/>
        </p:nvPicPr>
        <p:blipFill>
          <a:blip r:embed="rId3"/>
          <a:srcRect l="33466" r="33466" b="66931"/>
          <a:stretch>
            <a:fillRect/>
          </a:stretch>
        </p:blipFill>
        <p:spPr>
          <a:xfrm>
            <a:off x="5416914" y="1454152"/>
            <a:ext cx="1572171" cy="1164377"/>
          </a:xfrm>
          <a:custGeom>
            <a:avLst/>
            <a:gdLst>
              <a:gd name="connsiteX0" fmla="*/ 0 w 1572171"/>
              <a:gd name="connsiteY0" fmla="*/ 0 h 1164377"/>
              <a:gd name="connsiteX1" fmla="*/ 1572171 w 1572171"/>
              <a:gd name="connsiteY1" fmla="*/ 0 h 1164377"/>
              <a:gd name="connsiteX2" fmla="*/ 1572171 w 1572171"/>
              <a:gd name="connsiteY2" fmla="*/ 1164377 h 1164377"/>
              <a:gd name="connsiteX3" fmla="*/ 0 w 1572171"/>
              <a:gd name="connsiteY3" fmla="*/ 1164377 h 116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171" h="1164377">
                <a:moveTo>
                  <a:pt x="0" y="0"/>
                </a:moveTo>
                <a:lnTo>
                  <a:pt x="1572171" y="0"/>
                </a:lnTo>
                <a:lnTo>
                  <a:pt x="1572171" y="1164377"/>
                </a:lnTo>
                <a:lnTo>
                  <a:pt x="0" y="1164377"/>
                </a:lnTo>
                <a:close/>
              </a:path>
            </a:pathLst>
          </a:custGeom>
        </p:spPr>
      </p:pic>
      <p:pic>
        <p:nvPicPr>
          <p:cNvPr id="16" name="图片 15" descr="u=1934736620,202750082&amp;fm=214&amp;gp=0"/>
          <p:cNvPicPr>
            <a:picLocks noChangeAspect="1"/>
          </p:cNvPicPr>
          <p:nvPr/>
        </p:nvPicPr>
        <p:blipFill>
          <a:blip r:embed="rId3"/>
          <a:srcRect l="66931" b="66931"/>
          <a:stretch>
            <a:fillRect/>
          </a:stretch>
        </p:blipFill>
        <p:spPr>
          <a:xfrm>
            <a:off x="7007951" y="1454152"/>
            <a:ext cx="1572171" cy="1164377"/>
          </a:xfrm>
          <a:custGeom>
            <a:avLst/>
            <a:gdLst>
              <a:gd name="connsiteX0" fmla="*/ 0 w 1572171"/>
              <a:gd name="connsiteY0" fmla="*/ 0 h 1164377"/>
              <a:gd name="connsiteX1" fmla="*/ 1572171 w 1572171"/>
              <a:gd name="connsiteY1" fmla="*/ 0 h 1164377"/>
              <a:gd name="connsiteX2" fmla="*/ 1572171 w 1572171"/>
              <a:gd name="connsiteY2" fmla="*/ 1164377 h 1164377"/>
              <a:gd name="connsiteX3" fmla="*/ 0 w 1572171"/>
              <a:gd name="connsiteY3" fmla="*/ 1164377 h 116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171" h="1164377">
                <a:moveTo>
                  <a:pt x="0" y="0"/>
                </a:moveTo>
                <a:lnTo>
                  <a:pt x="1572171" y="0"/>
                </a:lnTo>
                <a:lnTo>
                  <a:pt x="1572171" y="1164377"/>
                </a:lnTo>
                <a:lnTo>
                  <a:pt x="0" y="1164377"/>
                </a:lnTo>
                <a:close/>
              </a:path>
            </a:pathLst>
          </a:custGeom>
        </p:spPr>
      </p:pic>
      <p:pic>
        <p:nvPicPr>
          <p:cNvPr id="19" name="图片 18" descr="u=1934736620,202750082&amp;fm=214&amp;gp=0"/>
          <p:cNvPicPr>
            <a:picLocks noChangeAspect="1"/>
          </p:cNvPicPr>
          <p:nvPr/>
        </p:nvPicPr>
        <p:blipFill>
          <a:blip r:embed="rId3"/>
          <a:srcRect t="33466" r="66931" b="33466"/>
          <a:stretch>
            <a:fillRect/>
          </a:stretch>
        </p:blipFill>
        <p:spPr>
          <a:xfrm>
            <a:off x="3825877" y="2632501"/>
            <a:ext cx="1572171" cy="1164377"/>
          </a:xfrm>
          <a:custGeom>
            <a:avLst/>
            <a:gdLst>
              <a:gd name="connsiteX0" fmla="*/ 0 w 1572171"/>
              <a:gd name="connsiteY0" fmla="*/ 0 h 1164377"/>
              <a:gd name="connsiteX1" fmla="*/ 1572171 w 1572171"/>
              <a:gd name="connsiteY1" fmla="*/ 0 h 1164377"/>
              <a:gd name="connsiteX2" fmla="*/ 1572171 w 1572171"/>
              <a:gd name="connsiteY2" fmla="*/ 1164377 h 1164377"/>
              <a:gd name="connsiteX3" fmla="*/ 0 w 1572171"/>
              <a:gd name="connsiteY3" fmla="*/ 1164377 h 116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171" h="1164377">
                <a:moveTo>
                  <a:pt x="0" y="0"/>
                </a:moveTo>
                <a:lnTo>
                  <a:pt x="1572171" y="0"/>
                </a:lnTo>
                <a:lnTo>
                  <a:pt x="1572171" y="1164377"/>
                </a:lnTo>
                <a:lnTo>
                  <a:pt x="0" y="1164377"/>
                </a:lnTo>
                <a:close/>
              </a:path>
            </a:pathLst>
          </a:custGeom>
        </p:spPr>
      </p:pic>
      <p:pic>
        <p:nvPicPr>
          <p:cNvPr id="22" name="图片 21" descr="u=1934736620,202750082&amp;fm=214&amp;gp=0"/>
          <p:cNvPicPr>
            <a:picLocks noChangeAspect="1"/>
          </p:cNvPicPr>
          <p:nvPr/>
        </p:nvPicPr>
        <p:blipFill>
          <a:blip r:embed="rId3"/>
          <a:srcRect l="33466" t="33466" r="33466" b="33466"/>
          <a:stretch>
            <a:fillRect/>
          </a:stretch>
        </p:blipFill>
        <p:spPr>
          <a:xfrm>
            <a:off x="5416914" y="2632501"/>
            <a:ext cx="1572171" cy="1164377"/>
          </a:xfrm>
          <a:custGeom>
            <a:avLst/>
            <a:gdLst>
              <a:gd name="connsiteX0" fmla="*/ 0 w 1572171"/>
              <a:gd name="connsiteY0" fmla="*/ 0 h 1164377"/>
              <a:gd name="connsiteX1" fmla="*/ 1572171 w 1572171"/>
              <a:gd name="connsiteY1" fmla="*/ 0 h 1164377"/>
              <a:gd name="connsiteX2" fmla="*/ 1572171 w 1572171"/>
              <a:gd name="connsiteY2" fmla="*/ 1164377 h 1164377"/>
              <a:gd name="connsiteX3" fmla="*/ 0 w 1572171"/>
              <a:gd name="connsiteY3" fmla="*/ 1164377 h 116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171" h="1164377">
                <a:moveTo>
                  <a:pt x="0" y="0"/>
                </a:moveTo>
                <a:lnTo>
                  <a:pt x="1572171" y="0"/>
                </a:lnTo>
                <a:lnTo>
                  <a:pt x="1572171" y="1164377"/>
                </a:lnTo>
                <a:lnTo>
                  <a:pt x="0" y="1164377"/>
                </a:lnTo>
                <a:close/>
              </a:path>
            </a:pathLst>
          </a:custGeom>
        </p:spPr>
      </p:pic>
      <p:pic>
        <p:nvPicPr>
          <p:cNvPr id="25" name="图片 24" descr="u=1934736620,202750082&amp;fm=214&amp;gp=0"/>
          <p:cNvPicPr>
            <a:picLocks noChangeAspect="1"/>
          </p:cNvPicPr>
          <p:nvPr/>
        </p:nvPicPr>
        <p:blipFill>
          <a:blip r:embed="rId3"/>
          <a:srcRect l="66931" t="33466" b="33466"/>
          <a:stretch>
            <a:fillRect/>
          </a:stretch>
        </p:blipFill>
        <p:spPr>
          <a:xfrm>
            <a:off x="7007951" y="2632501"/>
            <a:ext cx="1572171" cy="1164377"/>
          </a:xfrm>
          <a:custGeom>
            <a:avLst/>
            <a:gdLst>
              <a:gd name="connsiteX0" fmla="*/ 0 w 1572171"/>
              <a:gd name="connsiteY0" fmla="*/ 0 h 1164377"/>
              <a:gd name="connsiteX1" fmla="*/ 1572171 w 1572171"/>
              <a:gd name="connsiteY1" fmla="*/ 0 h 1164377"/>
              <a:gd name="connsiteX2" fmla="*/ 1572171 w 1572171"/>
              <a:gd name="connsiteY2" fmla="*/ 1164377 h 1164377"/>
              <a:gd name="connsiteX3" fmla="*/ 0 w 1572171"/>
              <a:gd name="connsiteY3" fmla="*/ 1164377 h 116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171" h="1164377">
                <a:moveTo>
                  <a:pt x="0" y="0"/>
                </a:moveTo>
                <a:lnTo>
                  <a:pt x="1572171" y="0"/>
                </a:lnTo>
                <a:lnTo>
                  <a:pt x="1572171" y="1164377"/>
                </a:lnTo>
                <a:lnTo>
                  <a:pt x="0" y="1164377"/>
                </a:lnTo>
                <a:close/>
              </a:path>
            </a:pathLst>
          </a:custGeom>
        </p:spPr>
      </p:pic>
      <p:pic>
        <p:nvPicPr>
          <p:cNvPr id="28" name="图片 27" descr="u=1934736620,202750082&amp;fm=214&amp;gp=0"/>
          <p:cNvPicPr>
            <a:picLocks noChangeAspect="1"/>
          </p:cNvPicPr>
          <p:nvPr/>
        </p:nvPicPr>
        <p:blipFill>
          <a:blip r:embed="rId3"/>
          <a:srcRect t="66931" r="66931"/>
          <a:stretch>
            <a:fillRect/>
          </a:stretch>
        </p:blipFill>
        <p:spPr>
          <a:xfrm>
            <a:off x="3825877" y="3810850"/>
            <a:ext cx="1572171" cy="1164377"/>
          </a:xfrm>
          <a:custGeom>
            <a:avLst/>
            <a:gdLst>
              <a:gd name="connsiteX0" fmla="*/ 0 w 1572171"/>
              <a:gd name="connsiteY0" fmla="*/ 0 h 1164377"/>
              <a:gd name="connsiteX1" fmla="*/ 1572171 w 1572171"/>
              <a:gd name="connsiteY1" fmla="*/ 0 h 1164377"/>
              <a:gd name="connsiteX2" fmla="*/ 1572171 w 1572171"/>
              <a:gd name="connsiteY2" fmla="*/ 1164377 h 1164377"/>
              <a:gd name="connsiteX3" fmla="*/ 0 w 1572171"/>
              <a:gd name="connsiteY3" fmla="*/ 1164377 h 116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171" h="1164377">
                <a:moveTo>
                  <a:pt x="0" y="0"/>
                </a:moveTo>
                <a:lnTo>
                  <a:pt x="1572171" y="0"/>
                </a:lnTo>
                <a:lnTo>
                  <a:pt x="1572171" y="1164377"/>
                </a:lnTo>
                <a:lnTo>
                  <a:pt x="0" y="1164377"/>
                </a:lnTo>
                <a:close/>
              </a:path>
            </a:pathLst>
          </a:custGeom>
        </p:spPr>
      </p:pic>
      <p:pic>
        <p:nvPicPr>
          <p:cNvPr id="31" name="图片 30" descr="u=1934736620,202750082&amp;fm=214&amp;gp=0"/>
          <p:cNvPicPr>
            <a:picLocks noChangeAspect="1"/>
          </p:cNvPicPr>
          <p:nvPr/>
        </p:nvPicPr>
        <p:blipFill>
          <a:blip r:embed="rId3"/>
          <a:srcRect l="33466" t="66931" r="33466"/>
          <a:stretch>
            <a:fillRect/>
          </a:stretch>
        </p:blipFill>
        <p:spPr>
          <a:xfrm>
            <a:off x="5416914" y="3810850"/>
            <a:ext cx="1572171" cy="1164377"/>
          </a:xfrm>
          <a:custGeom>
            <a:avLst/>
            <a:gdLst>
              <a:gd name="connsiteX0" fmla="*/ 0 w 1572171"/>
              <a:gd name="connsiteY0" fmla="*/ 0 h 1164377"/>
              <a:gd name="connsiteX1" fmla="*/ 1572171 w 1572171"/>
              <a:gd name="connsiteY1" fmla="*/ 0 h 1164377"/>
              <a:gd name="connsiteX2" fmla="*/ 1572171 w 1572171"/>
              <a:gd name="connsiteY2" fmla="*/ 1164377 h 1164377"/>
              <a:gd name="connsiteX3" fmla="*/ 0 w 1572171"/>
              <a:gd name="connsiteY3" fmla="*/ 1164377 h 116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171" h="1164377">
                <a:moveTo>
                  <a:pt x="0" y="0"/>
                </a:moveTo>
                <a:lnTo>
                  <a:pt x="1572171" y="0"/>
                </a:lnTo>
                <a:lnTo>
                  <a:pt x="1572171" y="1164377"/>
                </a:lnTo>
                <a:lnTo>
                  <a:pt x="0" y="1164377"/>
                </a:lnTo>
                <a:close/>
              </a:path>
            </a:pathLst>
          </a:custGeom>
        </p:spPr>
      </p:pic>
      <p:pic>
        <p:nvPicPr>
          <p:cNvPr id="34" name="图片 33" descr="u=1934736620,202750082&amp;fm=214&amp;gp=0"/>
          <p:cNvPicPr>
            <a:picLocks noChangeAspect="1"/>
          </p:cNvPicPr>
          <p:nvPr/>
        </p:nvPicPr>
        <p:blipFill>
          <a:blip r:embed="rId3"/>
          <a:srcRect l="66931" t="66931"/>
          <a:stretch>
            <a:fillRect/>
          </a:stretch>
        </p:blipFill>
        <p:spPr>
          <a:xfrm>
            <a:off x="7007951" y="3810850"/>
            <a:ext cx="1572171" cy="1164377"/>
          </a:xfrm>
          <a:custGeom>
            <a:avLst/>
            <a:gdLst>
              <a:gd name="connsiteX0" fmla="*/ 0 w 1572171"/>
              <a:gd name="connsiteY0" fmla="*/ 0 h 1164377"/>
              <a:gd name="connsiteX1" fmla="*/ 1572171 w 1572171"/>
              <a:gd name="connsiteY1" fmla="*/ 0 h 1164377"/>
              <a:gd name="connsiteX2" fmla="*/ 1572171 w 1572171"/>
              <a:gd name="connsiteY2" fmla="*/ 1164377 h 1164377"/>
              <a:gd name="connsiteX3" fmla="*/ 0 w 1572171"/>
              <a:gd name="connsiteY3" fmla="*/ 1164377 h 116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171" h="1164377">
                <a:moveTo>
                  <a:pt x="0" y="0"/>
                </a:moveTo>
                <a:lnTo>
                  <a:pt x="1572171" y="0"/>
                </a:lnTo>
                <a:lnTo>
                  <a:pt x="1572171" y="1164377"/>
                </a:lnTo>
                <a:lnTo>
                  <a:pt x="0" y="1164377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46" y="2114950"/>
            <a:ext cx="5187950" cy="2286000"/>
          </a:xfrm>
          <a:prstGeom prst="rect">
            <a:avLst/>
          </a:prstGeom>
        </p:spPr>
      </p:pic>
      <p:sp>
        <p:nvSpPr>
          <p:cNvPr id="4" name="圆角矩形标注 11297"/>
          <p:cNvSpPr>
            <a:spLocks noChangeArrowheads="1"/>
          </p:cNvSpPr>
          <p:nvPr/>
        </p:nvSpPr>
        <p:spPr bwMode="auto">
          <a:xfrm>
            <a:off x="7235113" y="1542180"/>
            <a:ext cx="2955290" cy="572770"/>
          </a:xfrm>
          <a:prstGeom prst="wedgeRoundRectCallout">
            <a:avLst>
              <a:gd name="adj1" fmla="val -33283"/>
              <a:gd name="adj2" fmla="val 84257"/>
              <a:gd name="adj3" fmla="val 16667"/>
            </a:avLst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我才写了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个字。</a:t>
            </a:r>
          </a:p>
        </p:txBody>
      </p:sp>
      <p:sp>
        <p:nvSpPr>
          <p:cNvPr id="20" name="圆角矩形标注 9471"/>
          <p:cNvSpPr>
            <a:spLocks noChangeArrowheads="1"/>
          </p:cNvSpPr>
          <p:nvPr/>
        </p:nvSpPr>
        <p:spPr bwMode="auto">
          <a:xfrm>
            <a:off x="2182878" y="1591732"/>
            <a:ext cx="2601595" cy="1209040"/>
          </a:xfrm>
          <a:prstGeom prst="wedgeRoundRectCallout">
            <a:avLst>
              <a:gd name="adj1" fmla="val 62785"/>
              <a:gd name="adj2" fmla="val 16903"/>
              <a:gd name="adj3" fmla="val 16667"/>
            </a:avLst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我已经写了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个字，还要写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个字。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89896" y="4699650"/>
            <a:ext cx="7298911" cy="785401"/>
          </a:xfrm>
          <a:custGeom>
            <a:avLst/>
            <a:gdLst/>
            <a:ahLst/>
            <a:cxnLst/>
            <a:rect l="l" t="t" r="r" b="b"/>
            <a:pathLst>
              <a:path w="7298911" h="785401">
                <a:moveTo>
                  <a:pt x="4348083" y="704285"/>
                </a:moveTo>
                <a:lnTo>
                  <a:pt x="4394136" y="704285"/>
                </a:lnTo>
                <a:lnTo>
                  <a:pt x="4394136" y="750317"/>
                </a:lnTo>
                <a:lnTo>
                  <a:pt x="4348083" y="750317"/>
                </a:lnTo>
                <a:close/>
                <a:moveTo>
                  <a:pt x="3023271" y="661222"/>
                </a:moveTo>
                <a:lnTo>
                  <a:pt x="2986681" y="665093"/>
                </a:lnTo>
                <a:cubicBezTo>
                  <a:pt x="2983985" y="669811"/>
                  <a:pt x="2981788" y="673447"/>
                  <a:pt x="2980089" y="675999"/>
                </a:cubicBezTo>
                <a:cubicBezTo>
                  <a:pt x="2978390" y="678552"/>
                  <a:pt x="2978844" y="680100"/>
                  <a:pt x="2981454" y="680645"/>
                </a:cubicBezTo>
                <a:cubicBezTo>
                  <a:pt x="2984064" y="681190"/>
                  <a:pt x="2993342" y="683664"/>
                  <a:pt x="3009289" y="688066"/>
                </a:cubicBezTo>
                <a:cubicBezTo>
                  <a:pt x="3013333" y="683047"/>
                  <a:pt x="3017993" y="674099"/>
                  <a:pt x="3023271" y="661222"/>
                </a:cubicBezTo>
                <a:close/>
                <a:moveTo>
                  <a:pt x="2731173" y="660729"/>
                </a:moveTo>
                <a:cubicBezTo>
                  <a:pt x="2733384" y="660670"/>
                  <a:pt x="2736463" y="661343"/>
                  <a:pt x="2740410" y="662749"/>
                </a:cubicBezTo>
                <a:cubicBezTo>
                  <a:pt x="2756198" y="668370"/>
                  <a:pt x="2767248" y="674364"/>
                  <a:pt x="2773557" y="680731"/>
                </a:cubicBezTo>
                <a:cubicBezTo>
                  <a:pt x="2779867" y="687098"/>
                  <a:pt x="2782126" y="695115"/>
                  <a:pt x="2780333" y="704780"/>
                </a:cubicBezTo>
                <a:cubicBezTo>
                  <a:pt x="2778541" y="714445"/>
                  <a:pt x="2773013" y="715632"/>
                  <a:pt x="2763749" y="708340"/>
                </a:cubicBezTo>
                <a:cubicBezTo>
                  <a:pt x="2754485" y="701048"/>
                  <a:pt x="2744805" y="691945"/>
                  <a:pt x="2734710" y="681033"/>
                </a:cubicBezTo>
                <a:cubicBezTo>
                  <a:pt x="2725718" y="667675"/>
                  <a:pt x="2724539" y="660907"/>
                  <a:pt x="2731173" y="660729"/>
                </a:cubicBezTo>
                <a:close/>
                <a:moveTo>
                  <a:pt x="3274723" y="632135"/>
                </a:moveTo>
                <a:lnTo>
                  <a:pt x="3273958" y="646476"/>
                </a:lnTo>
                <a:lnTo>
                  <a:pt x="3271615" y="660946"/>
                </a:lnTo>
                <a:lnTo>
                  <a:pt x="3292081" y="656274"/>
                </a:lnTo>
                <a:lnTo>
                  <a:pt x="3292081" y="632892"/>
                </a:lnTo>
                <a:cubicBezTo>
                  <a:pt x="3286588" y="633781"/>
                  <a:pt x="3280942" y="633602"/>
                  <a:pt x="3275141" y="632355"/>
                </a:cubicBezTo>
                <a:close/>
                <a:moveTo>
                  <a:pt x="930533" y="629408"/>
                </a:moveTo>
                <a:cubicBezTo>
                  <a:pt x="938543" y="628017"/>
                  <a:pt x="946122" y="631182"/>
                  <a:pt x="953270" y="638905"/>
                </a:cubicBezTo>
                <a:cubicBezTo>
                  <a:pt x="960419" y="646627"/>
                  <a:pt x="959426" y="651366"/>
                  <a:pt x="950291" y="653123"/>
                </a:cubicBezTo>
                <a:cubicBezTo>
                  <a:pt x="941157" y="654880"/>
                  <a:pt x="929734" y="656446"/>
                  <a:pt x="916025" y="657823"/>
                </a:cubicBezTo>
                <a:cubicBezTo>
                  <a:pt x="902316" y="659200"/>
                  <a:pt x="880060" y="661386"/>
                  <a:pt x="849257" y="664384"/>
                </a:cubicBezTo>
                <a:cubicBezTo>
                  <a:pt x="862751" y="674536"/>
                  <a:pt x="865877" y="682248"/>
                  <a:pt x="858635" y="687518"/>
                </a:cubicBezTo>
                <a:cubicBezTo>
                  <a:pt x="851393" y="692788"/>
                  <a:pt x="844066" y="699130"/>
                  <a:pt x="836652" y="706544"/>
                </a:cubicBezTo>
                <a:cubicBezTo>
                  <a:pt x="829238" y="713958"/>
                  <a:pt x="822512" y="719930"/>
                  <a:pt x="816475" y="724462"/>
                </a:cubicBezTo>
                <a:cubicBezTo>
                  <a:pt x="810438" y="728993"/>
                  <a:pt x="810940" y="731044"/>
                  <a:pt x="817981" y="730614"/>
                </a:cubicBezTo>
                <a:cubicBezTo>
                  <a:pt x="825022" y="730184"/>
                  <a:pt x="836189" y="729294"/>
                  <a:pt x="851483" y="727947"/>
                </a:cubicBezTo>
                <a:cubicBezTo>
                  <a:pt x="866777" y="726598"/>
                  <a:pt x="884426" y="725179"/>
                  <a:pt x="904431" y="723687"/>
                </a:cubicBezTo>
                <a:cubicBezTo>
                  <a:pt x="895640" y="710093"/>
                  <a:pt x="889169" y="698958"/>
                  <a:pt x="885018" y="690282"/>
                </a:cubicBezTo>
                <a:cubicBezTo>
                  <a:pt x="880866" y="681606"/>
                  <a:pt x="883487" y="678946"/>
                  <a:pt x="892880" y="682302"/>
                </a:cubicBezTo>
                <a:cubicBezTo>
                  <a:pt x="902273" y="685657"/>
                  <a:pt x="912835" y="691795"/>
                  <a:pt x="924564" y="700714"/>
                </a:cubicBezTo>
                <a:cubicBezTo>
                  <a:pt x="936295" y="709634"/>
                  <a:pt x="943547" y="720199"/>
                  <a:pt x="946322" y="732410"/>
                </a:cubicBezTo>
                <a:cubicBezTo>
                  <a:pt x="949097" y="744621"/>
                  <a:pt x="948602" y="754483"/>
                  <a:pt x="944838" y="761997"/>
                </a:cubicBezTo>
                <a:cubicBezTo>
                  <a:pt x="941074" y="769512"/>
                  <a:pt x="935319" y="768712"/>
                  <a:pt x="927576" y="759599"/>
                </a:cubicBezTo>
                <a:cubicBezTo>
                  <a:pt x="919832" y="750486"/>
                  <a:pt x="914197" y="743341"/>
                  <a:pt x="910669" y="738164"/>
                </a:cubicBezTo>
                <a:cubicBezTo>
                  <a:pt x="877271" y="743570"/>
                  <a:pt x="851688" y="748270"/>
                  <a:pt x="833920" y="752264"/>
                </a:cubicBezTo>
                <a:cubicBezTo>
                  <a:pt x="816152" y="756258"/>
                  <a:pt x="802114" y="760305"/>
                  <a:pt x="791803" y="764407"/>
                </a:cubicBezTo>
                <a:cubicBezTo>
                  <a:pt x="781492" y="768508"/>
                  <a:pt x="775416" y="767715"/>
                  <a:pt x="773573" y="762030"/>
                </a:cubicBezTo>
                <a:cubicBezTo>
                  <a:pt x="771730" y="756344"/>
                  <a:pt x="771049" y="750715"/>
                  <a:pt x="771529" y="745144"/>
                </a:cubicBezTo>
                <a:cubicBezTo>
                  <a:pt x="772010" y="739573"/>
                  <a:pt x="774853" y="735368"/>
                  <a:pt x="780058" y="732528"/>
                </a:cubicBezTo>
                <a:cubicBezTo>
                  <a:pt x="785264" y="729689"/>
                  <a:pt x="794696" y="720117"/>
                  <a:pt x="808355" y="703812"/>
                </a:cubicBezTo>
                <a:cubicBezTo>
                  <a:pt x="822014" y="687507"/>
                  <a:pt x="828843" y="675562"/>
                  <a:pt x="828843" y="667976"/>
                </a:cubicBezTo>
                <a:cubicBezTo>
                  <a:pt x="815063" y="670672"/>
                  <a:pt x="803598" y="672920"/>
                  <a:pt x="794449" y="674719"/>
                </a:cubicBezTo>
                <a:cubicBezTo>
                  <a:pt x="785300" y="676519"/>
                  <a:pt x="775699" y="673124"/>
                  <a:pt x="765646" y="664534"/>
                </a:cubicBezTo>
                <a:cubicBezTo>
                  <a:pt x="755594" y="655944"/>
                  <a:pt x="757344" y="651649"/>
                  <a:pt x="770895" y="651649"/>
                </a:cubicBezTo>
                <a:cubicBezTo>
                  <a:pt x="782482" y="651649"/>
                  <a:pt x="799410" y="650312"/>
                  <a:pt x="821681" y="647638"/>
                </a:cubicBezTo>
                <a:cubicBezTo>
                  <a:pt x="843951" y="644963"/>
                  <a:pt x="865658" y="641604"/>
                  <a:pt x="886803" y="637560"/>
                </a:cubicBezTo>
                <a:cubicBezTo>
                  <a:pt x="907948" y="633516"/>
                  <a:pt x="922524" y="630799"/>
                  <a:pt x="930533" y="629408"/>
                </a:cubicBezTo>
                <a:close/>
                <a:moveTo>
                  <a:pt x="3336346" y="622213"/>
                </a:moveTo>
                <a:lnTo>
                  <a:pt x="3330390" y="626611"/>
                </a:lnTo>
                <a:cubicBezTo>
                  <a:pt x="3323436" y="628978"/>
                  <a:pt x="3318366" y="630426"/>
                  <a:pt x="3315183" y="630957"/>
                </a:cubicBezTo>
                <a:lnTo>
                  <a:pt x="3315183" y="651628"/>
                </a:lnTo>
                <a:cubicBezTo>
                  <a:pt x="3314136" y="651786"/>
                  <a:pt x="3316391" y="651148"/>
                  <a:pt x="3321948" y="649714"/>
                </a:cubicBezTo>
                <a:cubicBezTo>
                  <a:pt x="3327505" y="648279"/>
                  <a:pt x="3332491" y="650581"/>
                  <a:pt x="3336908" y="656618"/>
                </a:cubicBezTo>
                <a:lnTo>
                  <a:pt x="3337241" y="657949"/>
                </a:lnTo>
                <a:lnTo>
                  <a:pt x="3337190" y="654460"/>
                </a:lnTo>
                <a:cubicBezTo>
                  <a:pt x="3337054" y="647236"/>
                  <a:pt x="3336878" y="639261"/>
                  <a:pt x="3336661" y="630537"/>
                </a:cubicBezTo>
                <a:close/>
                <a:moveTo>
                  <a:pt x="2315445" y="598444"/>
                </a:moveTo>
                <a:cubicBezTo>
                  <a:pt x="2310821" y="598881"/>
                  <a:pt x="2300951" y="600311"/>
                  <a:pt x="2285836" y="602735"/>
                </a:cubicBezTo>
                <a:cubicBezTo>
                  <a:pt x="2270722" y="605158"/>
                  <a:pt x="2263598" y="606646"/>
                  <a:pt x="2264466" y="607198"/>
                </a:cubicBezTo>
                <a:cubicBezTo>
                  <a:pt x="2265333" y="607750"/>
                  <a:pt x="2267015" y="621205"/>
                  <a:pt x="2269510" y="647562"/>
                </a:cubicBezTo>
                <a:cubicBezTo>
                  <a:pt x="2291164" y="643232"/>
                  <a:pt x="2306185" y="639546"/>
                  <a:pt x="2314574" y="636506"/>
                </a:cubicBezTo>
                <a:cubicBezTo>
                  <a:pt x="2319780" y="610694"/>
                  <a:pt x="2320070" y="598006"/>
                  <a:pt x="2315445" y="598444"/>
                </a:cubicBezTo>
                <a:close/>
                <a:moveTo>
                  <a:pt x="2652651" y="593929"/>
                </a:moveTo>
                <a:cubicBezTo>
                  <a:pt x="2656291" y="594562"/>
                  <a:pt x="2659244" y="596210"/>
                  <a:pt x="2661510" y="598874"/>
                </a:cubicBezTo>
                <a:cubicBezTo>
                  <a:pt x="2666042" y="604201"/>
                  <a:pt x="2663138" y="608245"/>
                  <a:pt x="2652798" y="611006"/>
                </a:cubicBezTo>
                <a:cubicBezTo>
                  <a:pt x="2642459" y="613766"/>
                  <a:pt x="2628277" y="616480"/>
                  <a:pt x="2610251" y="619147"/>
                </a:cubicBezTo>
                <a:cubicBezTo>
                  <a:pt x="2616561" y="621298"/>
                  <a:pt x="2619715" y="624948"/>
                  <a:pt x="2619715" y="630096"/>
                </a:cubicBezTo>
                <a:lnTo>
                  <a:pt x="2619715" y="642163"/>
                </a:lnTo>
                <a:cubicBezTo>
                  <a:pt x="2622225" y="642307"/>
                  <a:pt x="2627201" y="640543"/>
                  <a:pt x="2634644" y="636872"/>
                </a:cubicBezTo>
                <a:cubicBezTo>
                  <a:pt x="2642086" y="633201"/>
                  <a:pt x="2648880" y="634190"/>
                  <a:pt x="2655025" y="639840"/>
                </a:cubicBezTo>
                <a:cubicBezTo>
                  <a:pt x="2661170" y="645490"/>
                  <a:pt x="2659610" y="649792"/>
                  <a:pt x="2650346" y="652746"/>
                </a:cubicBezTo>
                <a:cubicBezTo>
                  <a:pt x="2641083" y="655700"/>
                  <a:pt x="2630750" y="657178"/>
                  <a:pt x="2619350" y="657178"/>
                </a:cubicBezTo>
                <a:lnTo>
                  <a:pt x="2617005" y="685421"/>
                </a:lnTo>
                <a:lnTo>
                  <a:pt x="2660787" y="703098"/>
                </a:lnTo>
                <a:lnTo>
                  <a:pt x="2660725" y="703164"/>
                </a:lnTo>
                <a:lnTo>
                  <a:pt x="2660911" y="703147"/>
                </a:lnTo>
                <a:lnTo>
                  <a:pt x="2692391" y="715858"/>
                </a:lnTo>
                <a:cubicBezTo>
                  <a:pt x="2712526" y="723063"/>
                  <a:pt x="2727669" y="727330"/>
                  <a:pt x="2737818" y="728656"/>
                </a:cubicBezTo>
                <a:cubicBezTo>
                  <a:pt x="2758117" y="731309"/>
                  <a:pt x="2777207" y="732636"/>
                  <a:pt x="2795089" y="732636"/>
                </a:cubicBezTo>
                <a:cubicBezTo>
                  <a:pt x="2815839" y="732636"/>
                  <a:pt x="2824522" y="734841"/>
                  <a:pt x="2821138" y="739250"/>
                </a:cubicBezTo>
                <a:cubicBezTo>
                  <a:pt x="2817754" y="743660"/>
                  <a:pt x="2806396" y="748855"/>
                  <a:pt x="2787066" y="754834"/>
                </a:cubicBezTo>
                <a:cubicBezTo>
                  <a:pt x="2767735" y="760814"/>
                  <a:pt x="2752413" y="763804"/>
                  <a:pt x="2741098" y="763804"/>
                </a:cubicBezTo>
                <a:cubicBezTo>
                  <a:pt x="2729583" y="763804"/>
                  <a:pt x="2713977" y="758997"/>
                  <a:pt x="2694281" y="749382"/>
                </a:cubicBezTo>
                <a:cubicBezTo>
                  <a:pt x="2674585" y="739766"/>
                  <a:pt x="2652440" y="727803"/>
                  <a:pt x="2627846" y="713492"/>
                </a:cubicBezTo>
                <a:cubicBezTo>
                  <a:pt x="2603253" y="699180"/>
                  <a:pt x="2583578" y="688955"/>
                  <a:pt x="2568822" y="682818"/>
                </a:cubicBezTo>
                <a:cubicBezTo>
                  <a:pt x="2565251" y="689916"/>
                  <a:pt x="2558666" y="699184"/>
                  <a:pt x="2549065" y="710620"/>
                </a:cubicBezTo>
                <a:cubicBezTo>
                  <a:pt x="2539464" y="722056"/>
                  <a:pt x="2527440" y="731306"/>
                  <a:pt x="2512992" y="738368"/>
                </a:cubicBezTo>
                <a:cubicBezTo>
                  <a:pt x="2498544" y="745431"/>
                  <a:pt x="2498562" y="740903"/>
                  <a:pt x="2513046" y="724785"/>
                </a:cubicBezTo>
                <a:cubicBezTo>
                  <a:pt x="2527530" y="708666"/>
                  <a:pt x="2538102" y="692462"/>
                  <a:pt x="2544763" y="676171"/>
                </a:cubicBezTo>
                <a:cubicBezTo>
                  <a:pt x="2551424" y="659881"/>
                  <a:pt x="2554306" y="649240"/>
                  <a:pt x="2553410" y="644250"/>
                </a:cubicBezTo>
                <a:cubicBezTo>
                  <a:pt x="2552514" y="639259"/>
                  <a:pt x="2557715" y="638808"/>
                  <a:pt x="2569016" y="642895"/>
                </a:cubicBezTo>
                <a:cubicBezTo>
                  <a:pt x="2580316" y="646982"/>
                  <a:pt x="2585432" y="650936"/>
                  <a:pt x="2584363" y="654758"/>
                </a:cubicBezTo>
                <a:cubicBezTo>
                  <a:pt x="2583295" y="658579"/>
                  <a:pt x="2579778" y="663631"/>
                  <a:pt x="2573812" y="669912"/>
                </a:cubicBezTo>
                <a:cubicBezTo>
                  <a:pt x="2586733" y="675088"/>
                  <a:pt x="2593882" y="677992"/>
                  <a:pt x="2595258" y="678623"/>
                </a:cubicBezTo>
                <a:cubicBezTo>
                  <a:pt x="2595258" y="656611"/>
                  <a:pt x="2594828" y="642622"/>
                  <a:pt x="2593968" y="636657"/>
                </a:cubicBezTo>
                <a:cubicBezTo>
                  <a:pt x="2593107" y="630691"/>
                  <a:pt x="2592096" y="626733"/>
                  <a:pt x="2590935" y="624783"/>
                </a:cubicBezTo>
                <a:cubicBezTo>
                  <a:pt x="2562154" y="632799"/>
                  <a:pt x="2544096" y="637729"/>
                  <a:pt x="2536761" y="639571"/>
                </a:cubicBezTo>
                <a:cubicBezTo>
                  <a:pt x="2529426" y="641414"/>
                  <a:pt x="2521367" y="638801"/>
                  <a:pt x="2512583" y="631731"/>
                </a:cubicBezTo>
                <a:cubicBezTo>
                  <a:pt x="2503800" y="624661"/>
                  <a:pt x="2505144" y="620825"/>
                  <a:pt x="2516617" y="620223"/>
                </a:cubicBezTo>
                <a:cubicBezTo>
                  <a:pt x="2528089" y="619621"/>
                  <a:pt x="2548957" y="615978"/>
                  <a:pt x="2579222" y="609296"/>
                </a:cubicBezTo>
                <a:cubicBezTo>
                  <a:pt x="2609487" y="602613"/>
                  <a:pt x="2629635" y="597874"/>
                  <a:pt x="2639666" y="595077"/>
                </a:cubicBezTo>
                <a:cubicBezTo>
                  <a:pt x="2644682" y="593679"/>
                  <a:pt x="2649010" y="593296"/>
                  <a:pt x="2652651" y="593929"/>
                </a:cubicBezTo>
                <a:close/>
                <a:moveTo>
                  <a:pt x="4099095" y="592813"/>
                </a:moveTo>
                <a:cubicBezTo>
                  <a:pt x="4103272" y="592121"/>
                  <a:pt x="4110437" y="593421"/>
                  <a:pt x="4120590" y="596712"/>
                </a:cubicBezTo>
                <a:cubicBezTo>
                  <a:pt x="4133697" y="603194"/>
                  <a:pt x="4138196" y="609726"/>
                  <a:pt x="4134087" y="616308"/>
                </a:cubicBezTo>
                <a:cubicBezTo>
                  <a:pt x="4129979" y="622890"/>
                  <a:pt x="4126634" y="639159"/>
                  <a:pt x="4124053" y="665115"/>
                </a:cubicBezTo>
                <a:cubicBezTo>
                  <a:pt x="4128842" y="658834"/>
                  <a:pt x="4136583" y="650574"/>
                  <a:pt x="4147273" y="640335"/>
                </a:cubicBezTo>
                <a:cubicBezTo>
                  <a:pt x="4157964" y="630096"/>
                  <a:pt x="4164392" y="622377"/>
                  <a:pt x="4166557" y="617179"/>
                </a:cubicBezTo>
                <a:cubicBezTo>
                  <a:pt x="4168723" y="611981"/>
                  <a:pt x="4170121" y="606073"/>
                  <a:pt x="4170752" y="599455"/>
                </a:cubicBezTo>
                <a:cubicBezTo>
                  <a:pt x="4171383" y="592837"/>
                  <a:pt x="4179399" y="594920"/>
                  <a:pt x="4194800" y="605703"/>
                </a:cubicBezTo>
                <a:cubicBezTo>
                  <a:pt x="4206115" y="620474"/>
                  <a:pt x="4207796" y="629745"/>
                  <a:pt x="4199844" y="633516"/>
                </a:cubicBezTo>
                <a:cubicBezTo>
                  <a:pt x="4191893" y="637288"/>
                  <a:pt x="4178707" y="645100"/>
                  <a:pt x="4160287" y="656952"/>
                </a:cubicBezTo>
                <a:cubicBezTo>
                  <a:pt x="4141867" y="668804"/>
                  <a:pt x="4129689" y="676845"/>
                  <a:pt x="4123752" y="681076"/>
                </a:cubicBezTo>
                <a:cubicBezTo>
                  <a:pt x="4122146" y="693781"/>
                  <a:pt x="4123203" y="704056"/>
                  <a:pt x="4126924" y="711900"/>
                </a:cubicBezTo>
                <a:cubicBezTo>
                  <a:pt x="4130646" y="719744"/>
                  <a:pt x="4139404" y="724885"/>
                  <a:pt x="4153199" y="727323"/>
                </a:cubicBezTo>
                <a:cubicBezTo>
                  <a:pt x="4169260" y="728169"/>
                  <a:pt x="4183353" y="727125"/>
                  <a:pt x="4195478" y="724193"/>
                </a:cubicBezTo>
                <a:cubicBezTo>
                  <a:pt x="4207602" y="721260"/>
                  <a:pt x="4214905" y="716482"/>
                  <a:pt x="4217386" y="709856"/>
                </a:cubicBezTo>
                <a:cubicBezTo>
                  <a:pt x="4219867" y="703231"/>
                  <a:pt x="4223434" y="692092"/>
                  <a:pt x="4228088" y="676440"/>
                </a:cubicBezTo>
                <a:cubicBezTo>
                  <a:pt x="4232741" y="660788"/>
                  <a:pt x="4236122" y="662788"/>
                  <a:pt x="4238230" y="682441"/>
                </a:cubicBezTo>
                <a:cubicBezTo>
                  <a:pt x="4240338" y="702095"/>
                  <a:pt x="4243654" y="716001"/>
                  <a:pt x="4248178" y="724161"/>
                </a:cubicBezTo>
                <a:cubicBezTo>
                  <a:pt x="4252703" y="732320"/>
                  <a:pt x="4244912" y="740114"/>
                  <a:pt x="4224807" y="747542"/>
                </a:cubicBezTo>
                <a:cubicBezTo>
                  <a:pt x="4202895" y="752992"/>
                  <a:pt x="4180453" y="755021"/>
                  <a:pt x="4157480" y="753630"/>
                </a:cubicBezTo>
                <a:cubicBezTo>
                  <a:pt x="4134507" y="752239"/>
                  <a:pt x="4118668" y="745255"/>
                  <a:pt x="4109964" y="732679"/>
                </a:cubicBezTo>
                <a:cubicBezTo>
                  <a:pt x="4101245" y="719027"/>
                  <a:pt x="4097559" y="702518"/>
                  <a:pt x="4098907" y="683151"/>
                </a:cubicBezTo>
                <a:cubicBezTo>
                  <a:pt x="4100255" y="663785"/>
                  <a:pt x="4100929" y="644752"/>
                  <a:pt x="4100929" y="626052"/>
                </a:cubicBezTo>
                <a:cubicBezTo>
                  <a:pt x="4100929" y="618610"/>
                  <a:pt x="4099130" y="610213"/>
                  <a:pt x="4095530" y="600864"/>
                </a:cubicBezTo>
                <a:cubicBezTo>
                  <a:pt x="4093731" y="596189"/>
                  <a:pt x="4094919" y="593505"/>
                  <a:pt x="4099095" y="592813"/>
                </a:cubicBezTo>
                <a:close/>
                <a:moveTo>
                  <a:pt x="3289005" y="582945"/>
                </a:moveTo>
                <a:lnTo>
                  <a:pt x="3276034" y="585161"/>
                </a:lnTo>
                <a:cubicBezTo>
                  <a:pt x="3276034" y="596361"/>
                  <a:pt x="3275861" y="607070"/>
                  <a:pt x="3275515" y="617289"/>
                </a:cubicBezTo>
                <a:lnTo>
                  <a:pt x="3275456" y="618396"/>
                </a:lnTo>
                <a:lnTo>
                  <a:pt x="3275983" y="617967"/>
                </a:lnTo>
                <a:cubicBezTo>
                  <a:pt x="3279839" y="616409"/>
                  <a:pt x="3285205" y="615204"/>
                  <a:pt x="3292081" y="614351"/>
                </a:cubicBezTo>
                <a:cubicBezTo>
                  <a:pt x="3292081" y="601975"/>
                  <a:pt x="3291056" y="591507"/>
                  <a:pt x="3289005" y="582945"/>
                </a:cubicBezTo>
                <a:close/>
                <a:moveTo>
                  <a:pt x="2718814" y="582859"/>
                </a:moveTo>
                <a:cubicBezTo>
                  <a:pt x="2724693" y="583820"/>
                  <a:pt x="2730117" y="585487"/>
                  <a:pt x="2735086" y="587861"/>
                </a:cubicBezTo>
                <a:cubicBezTo>
                  <a:pt x="2740055" y="590234"/>
                  <a:pt x="2741611" y="593367"/>
                  <a:pt x="2739754" y="597261"/>
                </a:cubicBezTo>
                <a:cubicBezTo>
                  <a:pt x="2737897" y="601154"/>
                  <a:pt x="2736305" y="608650"/>
                  <a:pt x="2734979" y="619750"/>
                </a:cubicBezTo>
                <a:cubicBezTo>
                  <a:pt x="2733652" y="630849"/>
                  <a:pt x="2730867" y="642059"/>
                  <a:pt x="2726622" y="653381"/>
                </a:cubicBezTo>
                <a:cubicBezTo>
                  <a:pt x="2722377" y="664703"/>
                  <a:pt x="2715774" y="674608"/>
                  <a:pt x="2706811" y="683098"/>
                </a:cubicBezTo>
                <a:cubicBezTo>
                  <a:pt x="2697848" y="691587"/>
                  <a:pt x="2686236" y="697940"/>
                  <a:pt x="2671975" y="702156"/>
                </a:cubicBezTo>
                <a:lnTo>
                  <a:pt x="2660911" y="703147"/>
                </a:lnTo>
                <a:lnTo>
                  <a:pt x="2660787" y="703098"/>
                </a:lnTo>
                <a:lnTo>
                  <a:pt x="2669759" y="693541"/>
                </a:lnTo>
                <a:cubicBezTo>
                  <a:pt x="2682544" y="683581"/>
                  <a:pt x="2691994" y="672704"/>
                  <a:pt x="2698110" y="660910"/>
                </a:cubicBezTo>
                <a:cubicBezTo>
                  <a:pt x="2704226" y="649115"/>
                  <a:pt x="2708410" y="636209"/>
                  <a:pt x="2710661" y="622191"/>
                </a:cubicBezTo>
                <a:cubicBezTo>
                  <a:pt x="2712913" y="608173"/>
                  <a:pt x="2712687" y="597651"/>
                  <a:pt x="2709984" y="590625"/>
                </a:cubicBezTo>
                <a:cubicBezTo>
                  <a:pt x="2707280" y="583598"/>
                  <a:pt x="2710224" y="581010"/>
                  <a:pt x="2718814" y="582859"/>
                </a:cubicBezTo>
                <a:close/>
                <a:moveTo>
                  <a:pt x="3434576" y="582203"/>
                </a:moveTo>
                <a:cubicBezTo>
                  <a:pt x="3442284" y="583616"/>
                  <a:pt x="3449282" y="585702"/>
                  <a:pt x="3455570" y="588463"/>
                </a:cubicBezTo>
                <a:cubicBezTo>
                  <a:pt x="3461858" y="591223"/>
                  <a:pt x="3464102" y="594737"/>
                  <a:pt x="3462302" y="599003"/>
                </a:cubicBezTo>
                <a:cubicBezTo>
                  <a:pt x="3460503" y="603269"/>
                  <a:pt x="3459603" y="608213"/>
                  <a:pt x="3459603" y="613834"/>
                </a:cubicBezTo>
                <a:cubicBezTo>
                  <a:pt x="3465067" y="613935"/>
                  <a:pt x="3470792" y="613060"/>
                  <a:pt x="3476779" y="611210"/>
                </a:cubicBezTo>
                <a:cubicBezTo>
                  <a:pt x="3482766" y="609360"/>
                  <a:pt x="3489499" y="610873"/>
                  <a:pt x="3496977" y="615749"/>
                </a:cubicBezTo>
                <a:cubicBezTo>
                  <a:pt x="3504456" y="620624"/>
                  <a:pt x="3504742" y="624690"/>
                  <a:pt x="3497837" y="627945"/>
                </a:cubicBezTo>
                <a:cubicBezTo>
                  <a:pt x="3490933" y="631200"/>
                  <a:pt x="3478188" y="634040"/>
                  <a:pt x="3459603" y="636463"/>
                </a:cubicBezTo>
                <a:lnTo>
                  <a:pt x="3459603" y="657027"/>
                </a:lnTo>
                <a:cubicBezTo>
                  <a:pt x="3477815" y="656195"/>
                  <a:pt x="3492471" y="654636"/>
                  <a:pt x="3503570" y="652349"/>
                </a:cubicBezTo>
                <a:cubicBezTo>
                  <a:pt x="3514669" y="650061"/>
                  <a:pt x="3524292" y="652940"/>
                  <a:pt x="3532437" y="660985"/>
                </a:cubicBezTo>
                <a:cubicBezTo>
                  <a:pt x="3540582" y="669030"/>
                  <a:pt x="3536556" y="673332"/>
                  <a:pt x="3520359" y="673891"/>
                </a:cubicBezTo>
                <a:cubicBezTo>
                  <a:pt x="3504162" y="674450"/>
                  <a:pt x="3483910" y="675139"/>
                  <a:pt x="3459603" y="675956"/>
                </a:cubicBezTo>
                <a:cubicBezTo>
                  <a:pt x="3459603" y="702457"/>
                  <a:pt x="3458879" y="727323"/>
                  <a:pt x="3457430" y="750554"/>
                </a:cubicBezTo>
                <a:cubicBezTo>
                  <a:pt x="3455982" y="773785"/>
                  <a:pt x="3452182" y="785401"/>
                  <a:pt x="3446030" y="785401"/>
                </a:cubicBezTo>
                <a:cubicBezTo>
                  <a:pt x="3439735" y="785401"/>
                  <a:pt x="3436347" y="774814"/>
                  <a:pt x="3435866" y="753641"/>
                </a:cubicBezTo>
                <a:cubicBezTo>
                  <a:pt x="3435386" y="732467"/>
                  <a:pt x="3435146" y="707060"/>
                  <a:pt x="3435146" y="677419"/>
                </a:cubicBezTo>
                <a:cubicBezTo>
                  <a:pt x="3410581" y="680100"/>
                  <a:pt x="3395126" y="682348"/>
                  <a:pt x="3388780" y="684162"/>
                </a:cubicBezTo>
                <a:cubicBezTo>
                  <a:pt x="3382435" y="685976"/>
                  <a:pt x="3374856" y="683259"/>
                  <a:pt x="3366044" y="676010"/>
                </a:cubicBezTo>
                <a:cubicBezTo>
                  <a:pt x="3357232" y="668761"/>
                  <a:pt x="3359601" y="665136"/>
                  <a:pt x="3373153" y="665136"/>
                </a:cubicBezTo>
                <a:cubicBezTo>
                  <a:pt x="3384755" y="665136"/>
                  <a:pt x="3405418" y="663487"/>
                  <a:pt x="3435146" y="660189"/>
                </a:cubicBezTo>
                <a:lnTo>
                  <a:pt x="3435146" y="638292"/>
                </a:lnTo>
                <a:cubicBezTo>
                  <a:pt x="3420189" y="640084"/>
                  <a:pt x="3410244" y="639181"/>
                  <a:pt x="3405311" y="635581"/>
                </a:cubicBezTo>
                <a:cubicBezTo>
                  <a:pt x="3398500" y="645505"/>
                  <a:pt x="3390071" y="653610"/>
                  <a:pt x="3380025" y="659899"/>
                </a:cubicBezTo>
                <a:cubicBezTo>
                  <a:pt x="3369980" y="666187"/>
                  <a:pt x="3367689" y="663548"/>
                  <a:pt x="3373153" y="651983"/>
                </a:cubicBezTo>
                <a:cubicBezTo>
                  <a:pt x="3378617" y="640417"/>
                  <a:pt x="3382894" y="630792"/>
                  <a:pt x="3385984" y="623105"/>
                </a:cubicBezTo>
                <a:cubicBezTo>
                  <a:pt x="3389074" y="615419"/>
                  <a:pt x="3389720" y="608801"/>
                  <a:pt x="3387920" y="603251"/>
                </a:cubicBezTo>
                <a:cubicBezTo>
                  <a:pt x="3386120" y="597702"/>
                  <a:pt x="3388870" y="595407"/>
                  <a:pt x="3396169" y="596368"/>
                </a:cubicBezTo>
                <a:cubicBezTo>
                  <a:pt x="3403469" y="597329"/>
                  <a:pt x="3410018" y="599562"/>
                  <a:pt x="3415819" y="603068"/>
                </a:cubicBezTo>
                <a:cubicBezTo>
                  <a:pt x="3421619" y="606575"/>
                  <a:pt x="3423014" y="610152"/>
                  <a:pt x="3420002" y="613802"/>
                </a:cubicBezTo>
                <a:cubicBezTo>
                  <a:pt x="3416991" y="617452"/>
                  <a:pt x="3413994" y="620158"/>
                  <a:pt x="3411011" y="621922"/>
                </a:cubicBezTo>
                <a:cubicBezTo>
                  <a:pt x="3416661" y="621994"/>
                  <a:pt x="3424706" y="620918"/>
                  <a:pt x="3435146" y="618696"/>
                </a:cubicBezTo>
                <a:cubicBezTo>
                  <a:pt x="3434300" y="607482"/>
                  <a:pt x="3432066" y="598243"/>
                  <a:pt x="3428445" y="590980"/>
                </a:cubicBezTo>
                <a:cubicBezTo>
                  <a:pt x="3424824" y="583716"/>
                  <a:pt x="3426868" y="580791"/>
                  <a:pt x="3434576" y="582203"/>
                </a:cubicBezTo>
                <a:close/>
                <a:moveTo>
                  <a:pt x="889608" y="580461"/>
                </a:moveTo>
                <a:cubicBezTo>
                  <a:pt x="895923" y="580440"/>
                  <a:pt x="901602" y="583483"/>
                  <a:pt x="906646" y="589592"/>
                </a:cubicBezTo>
                <a:cubicBezTo>
                  <a:pt x="913372" y="597737"/>
                  <a:pt x="904155" y="604291"/>
                  <a:pt x="878995" y="609253"/>
                </a:cubicBezTo>
                <a:cubicBezTo>
                  <a:pt x="853835" y="614214"/>
                  <a:pt x="837849" y="616459"/>
                  <a:pt x="831038" y="615985"/>
                </a:cubicBezTo>
                <a:cubicBezTo>
                  <a:pt x="824226" y="615512"/>
                  <a:pt x="817884" y="612852"/>
                  <a:pt x="812012" y="608005"/>
                </a:cubicBezTo>
                <a:cubicBezTo>
                  <a:pt x="806139" y="603158"/>
                  <a:pt x="808283" y="599602"/>
                  <a:pt x="818443" y="597336"/>
                </a:cubicBezTo>
                <a:cubicBezTo>
                  <a:pt x="828603" y="595070"/>
                  <a:pt x="839871" y="592503"/>
                  <a:pt x="852247" y="589635"/>
                </a:cubicBezTo>
                <a:cubicBezTo>
                  <a:pt x="863819" y="586968"/>
                  <a:pt x="874098" y="584258"/>
                  <a:pt x="883082" y="581504"/>
                </a:cubicBezTo>
                <a:cubicBezTo>
                  <a:pt x="885328" y="580816"/>
                  <a:pt x="887503" y="580468"/>
                  <a:pt x="889608" y="580461"/>
                </a:cubicBezTo>
                <a:close/>
                <a:moveTo>
                  <a:pt x="3772341" y="577772"/>
                </a:moveTo>
                <a:cubicBezTo>
                  <a:pt x="3771180" y="576718"/>
                  <a:pt x="3764555" y="578120"/>
                  <a:pt x="3752466" y="581978"/>
                </a:cubicBezTo>
                <a:cubicBezTo>
                  <a:pt x="3751634" y="604721"/>
                  <a:pt x="3750344" y="620287"/>
                  <a:pt x="3748594" y="628676"/>
                </a:cubicBezTo>
                <a:cubicBezTo>
                  <a:pt x="3753341" y="628748"/>
                  <a:pt x="3760970" y="627658"/>
                  <a:pt x="3771481" y="625407"/>
                </a:cubicBezTo>
                <a:cubicBezTo>
                  <a:pt x="3772313" y="609561"/>
                  <a:pt x="3772954" y="597924"/>
                  <a:pt x="3773406" y="590496"/>
                </a:cubicBezTo>
                <a:cubicBezTo>
                  <a:pt x="3773858" y="583067"/>
                  <a:pt x="3773503" y="578826"/>
                  <a:pt x="3772341" y="577772"/>
                </a:cubicBezTo>
                <a:close/>
                <a:moveTo>
                  <a:pt x="3330595" y="577191"/>
                </a:moveTo>
                <a:cubicBezTo>
                  <a:pt x="3327419" y="576525"/>
                  <a:pt x="3320030" y="576958"/>
                  <a:pt x="3308428" y="578493"/>
                </a:cubicBezTo>
                <a:cubicBezTo>
                  <a:pt x="3315627" y="580830"/>
                  <a:pt x="3318553" y="584681"/>
                  <a:pt x="3317205" y="590044"/>
                </a:cubicBezTo>
                <a:cubicBezTo>
                  <a:pt x="3315857" y="595407"/>
                  <a:pt x="3315183" y="602441"/>
                  <a:pt x="3315183" y="611146"/>
                </a:cubicBezTo>
                <a:cubicBezTo>
                  <a:pt x="3313821" y="611146"/>
                  <a:pt x="3316040" y="610242"/>
                  <a:pt x="3321840" y="608435"/>
                </a:cubicBezTo>
                <a:cubicBezTo>
                  <a:pt x="3327641" y="606628"/>
                  <a:pt x="3332255" y="608614"/>
                  <a:pt x="3335682" y="614394"/>
                </a:cubicBezTo>
                <a:lnTo>
                  <a:pt x="3336158" y="617209"/>
                </a:lnTo>
                <a:lnTo>
                  <a:pt x="3335794" y="607573"/>
                </a:lnTo>
                <a:cubicBezTo>
                  <a:pt x="3334710" y="587819"/>
                  <a:pt x="3332977" y="577692"/>
                  <a:pt x="3330595" y="577191"/>
                </a:cubicBezTo>
                <a:close/>
                <a:moveTo>
                  <a:pt x="2970764" y="576191"/>
                </a:moveTo>
                <a:lnTo>
                  <a:pt x="2947834" y="580794"/>
                </a:lnTo>
                <a:cubicBezTo>
                  <a:pt x="2949512" y="583519"/>
                  <a:pt x="2951275" y="588345"/>
                  <a:pt x="2953125" y="595271"/>
                </a:cubicBezTo>
                <a:cubicBezTo>
                  <a:pt x="2954975" y="602197"/>
                  <a:pt x="2956216" y="607933"/>
                  <a:pt x="2956847" y="612479"/>
                </a:cubicBezTo>
                <a:lnTo>
                  <a:pt x="2971968" y="611619"/>
                </a:lnTo>
                <a:close/>
                <a:moveTo>
                  <a:pt x="2325908" y="572588"/>
                </a:moveTo>
                <a:cubicBezTo>
                  <a:pt x="2328817" y="572258"/>
                  <a:pt x="2331725" y="572578"/>
                  <a:pt x="2334633" y="573545"/>
                </a:cubicBezTo>
                <a:cubicBezTo>
                  <a:pt x="2340447" y="575481"/>
                  <a:pt x="2348209" y="579640"/>
                  <a:pt x="2357918" y="586021"/>
                </a:cubicBezTo>
                <a:cubicBezTo>
                  <a:pt x="2367626" y="592403"/>
                  <a:pt x="2368719" y="598229"/>
                  <a:pt x="2361198" y="603499"/>
                </a:cubicBezTo>
                <a:cubicBezTo>
                  <a:pt x="2353676" y="608769"/>
                  <a:pt x="2346539" y="618588"/>
                  <a:pt x="2339784" y="632957"/>
                </a:cubicBezTo>
                <a:lnTo>
                  <a:pt x="2338752" y="635108"/>
                </a:lnTo>
                <a:cubicBezTo>
                  <a:pt x="2348647" y="647527"/>
                  <a:pt x="2348338" y="654299"/>
                  <a:pt x="2337827" y="655424"/>
                </a:cubicBezTo>
                <a:cubicBezTo>
                  <a:pt x="2327315" y="656550"/>
                  <a:pt x="2316152" y="658024"/>
                  <a:pt x="2304335" y="659845"/>
                </a:cubicBezTo>
                <a:cubicBezTo>
                  <a:pt x="2292519" y="661666"/>
                  <a:pt x="2281140" y="663358"/>
                  <a:pt x="2270198" y="664921"/>
                </a:cubicBezTo>
                <a:lnTo>
                  <a:pt x="2266025" y="677419"/>
                </a:lnTo>
                <a:cubicBezTo>
                  <a:pt x="2257321" y="677419"/>
                  <a:pt x="2250624" y="666642"/>
                  <a:pt x="2245935" y="645089"/>
                </a:cubicBezTo>
                <a:cubicBezTo>
                  <a:pt x="2241246" y="623535"/>
                  <a:pt x="2237517" y="610224"/>
                  <a:pt x="2234749" y="605155"/>
                </a:cubicBezTo>
                <a:cubicBezTo>
                  <a:pt x="2231982" y="600086"/>
                  <a:pt x="2230598" y="595801"/>
                  <a:pt x="2230598" y="592302"/>
                </a:cubicBezTo>
                <a:cubicBezTo>
                  <a:pt x="2230598" y="586853"/>
                  <a:pt x="2235352" y="585254"/>
                  <a:pt x="2244859" y="587506"/>
                </a:cubicBezTo>
                <a:cubicBezTo>
                  <a:pt x="2254367" y="589757"/>
                  <a:pt x="2267341" y="589137"/>
                  <a:pt x="2283782" y="585645"/>
                </a:cubicBezTo>
                <a:cubicBezTo>
                  <a:pt x="2300223" y="582153"/>
                  <a:pt x="2311355" y="578780"/>
                  <a:pt x="2317177" y="575524"/>
                </a:cubicBezTo>
                <a:cubicBezTo>
                  <a:pt x="2320088" y="573897"/>
                  <a:pt x="2322998" y="572918"/>
                  <a:pt x="2325908" y="572588"/>
                </a:cubicBezTo>
                <a:close/>
                <a:moveTo>
                  <a:pt x="232313" y="571190"/>
                </a:moveTo>
                <a:cubicBezTo>
                  <a:pt x="230786" y="570925"/>
                  <a:pt x="226663" y="572717"/>
                  <a:pt x="219944" y="576568"/>
                </a:cubicBezTo>
                <a:cubicBezTo>
                  <a:pt x="213226" y="580418"/>
                  <a:pt x="206017" y="585032"/>
                  <a:pt x="198316" y="590410"/>
                </a:cubicBezTo>
                <a:cubicBezTo>
                  <a:pt x="198531" y="598436"/>
                  <a:pt x="198610" y="605963"/>
                  <a:pt x="198554" y="612990"/>
                </a:cubicBezTo>
                <a:lnTo>
                  <a:pt x="198310" y="621276"/>
                </a:lnTo>
                <a:lnTo>
                  <a:pt x="199581" y="620572"/>
                </a:lnTo>
                <a:cubicBezTo>
                  <a:pt x="200975" y="620465"/>
                  <a:pt x="202962" y="620692"/>
                  <a:pt x="205543" y="621255"/>
                </a:cubicBezTo>
                <a:cubicBezTo>
                  <a:pt x="215868" y="623507"/>
                  <a:pt x="222619" y="620757"/>
                  <a:pt x="225795" y="613006"/>
                </a:cubicBezTo>
                <a:cubicBezTo>
                  <a:pt x="228971" y="605255"/>
                  <a:pt x="231234" y="596415"/>
                  <a:pt x="232582" y="586484"/>
                </a:cubicBezTo>
                <a:cubicBezTo>
                  <a:pt x="233930" y="576553"/>
                  <a:pt x="233840" y="571455"/>
                  <a:pt x="232313" y="571190"/>
                </a:cubicBezTo>
                <a:close/>
                <a:moveTo>
                  <a:pt x="3015161" y="568103"/>
                </a:moveTo>
                <a:lnTo>
                  <a:pt x="2992059" y="572943"/>
                </a:lnTo>
                <a:cubicBezTo>
                  <a:pt x="2991371" y="581189"/>
                  <a:pt x="2991027" y="592568"/>
                  <a:pt x="2991027" y="607080"/>
                </a:cubicBezTo>
                <a:lnTo>
                  <a:pt x="3006234" y="603767"/>
                </a:lnTo>
                <a:cubicBezTo>
                  <a:pt x="3012185" y="583333"/>
                  <a:pt x="3015161" y="571445"/>
                  <a:pt x="3015161" y="568103"/>
                </a:cubicBezTo>
                <a:close/>
                <a:moveTo>
                  <a:pt x="3063215" y="562027"/>
                </a:moveTo>
                <a:cubicBezTo>
                  <a:pt x="3055773" y="562478"/>
                  <a:pt x="3048015" y="563436"/>
                  <a:pt x="3039941" y="564898"/>
                </a:cubicBezTo>
                <a:lnTo>
                  <a:pt x="3026131" y="600326"/>
                </a:lnTo>
                <a:lnTo>
                  <a:pt x="3063688" y="597917"/>
                </a:lnTo>
                <a:cubicBezTo>
                  <a:pt x="3069181" y="589313"/>
                  <a:pt x="3072590" y="581798"/>
                  <a:pt x="3073917" y="575374"/>
                </a:cubicBezTo>
                <a:cubicBezTo>
                  <a:pt x="3075243" y="568949"/>
                  <a:pt x="3075652" y="565006"/>
                  <a:pt x="3075143" y="563543"/>
                </a:cubicBezTo>
                <a:cubicBezTo>
                  <a:pt x="3074634" y="562080"/>
                  <a:pt x="3070658" y="561575"/>
                  <a:pt x="3063215" y="562027"/>
                </a:cubicBezTo>
                <a:close/>
                <a:moveTo>
                  <a:pt x="4010091" y="556929"/>
                </a:moveTo>
                <a:cubicBezTo>
                  <a:pt x="4007711" y="556276"/>
                  <a:pt x="3997106" y="558352"/>
                  <a:pt x="3978277" y="563156"/>
                </a:cubicBezTo>
                <a:lnTo>
                  <a:pt x="3980730" y="612479"/>
                </a:lnTo>
                <a:cubicBezTo>
                  <a:pt x="3985505" y="611676"/>
                  <a:pt x="3995507" y="609274"/>
                  <a:pt x="4010736" y="605273"/>
                </a:cubicBezTo>
                <a:cubicBezTo>
                  <a:pt x="4012400" y="595407"/>
                  <a:pt x="4013450" y="585917"/>
                  <a:pt x="4013888" y="576804"/>
                </a:cubicBezTo>
                <a:cubicBezTo>
                  <a:pt x="4014325" y="567691"/>
                  <a:pt x="4014397" y="562263"/>
                  <a:pt x="4014103" y="560521"/>
                </a:cubicBezTo>
                <a:cubicBezTo>
                  <a:pt x="4013809" y="558779"/>
                  <a:pt x="4012471" y="557581"/>
                  <a:pt x="4010091" y="556929"/>
                </a:cubicBezTo>
                <a:close/>
                <a:moveTo>
                  <a:pt x="477070" y="546101"/>
                </a:moveTo>
                <a:cubicBezTo>
                  <a:pt x="478525" y="545889"/>
                  <a:pt x="480466" y="546021"/>
                  <a:pt x="482894" y="546496"/>
                </a:cubicBezTo>
                <a:cubicBezTo>
                  <a:pt x="492601" y="548396"/>
                  <a:pt x="500826" y="551756"/>
                  <a:pt x="507566" y="556574"/>
                </a:cubicBezTo>
                <a:cubicBezTo>
                  <a:pt x="515711" y="561005"/>
                  <a:pt x="517977" y="566684"/>
                  <a:pt x="514363" y="573610"/>
                </a:cubicBezTo>
                <a:cubicBezTo>
                  <a:pt x="510749" y="580536"/>
                  <a:pt x="509161" y="601434"/>
                  <a:pt x="509598" y="636302"/>
                </a:cubicBezTo>
                <a:cubicBezTo>
                  <a:pt x="510036" y="671170"/>
                  <a:pt x="508903" y="700689"/>
                  <a:pt x="506200" y="724860"/>
                </a:cubicBezTo>
                <a:cubicBezTo>
                  <a:pt x="503497" y="749030"/>
                  <a:pt x="497857" y="754232"/>
                  <a:pt x="489282" y="740466"/>
                </a:cubicBezTo>
                <a:cubicBezTo>
                  <a:pt x="480707" y="726699"/>
                  <a:pt x="477992" y="713355"/>
                  <a:pt x="481140" y="700435"/>
                </a:cubicBezTo>
                <a:cubicBezTo>
                  <a:pt x="484288" y="687514"/>
                  <a:pt x="485862" y="662720"/>
                  <a:pt x="485862" y="626052"/>
                </a:cubicBezTo>
                <a:cubicBezTo>
                  <a:pt x="485862" y="589284"/>
                  <a:pt x="482940" y="566357"/>
                  <a:pt x="477096" y="557273"/>
                </a:cubicBezTo>
                <a:cubicBezTo>
                  <a:pt x="472714" y="550460"/>
                  <a:pt x="472705" y="546736"/>
                  <a:pt x="477070" y="546101"/>
                </a:cubicBezTo>
                <a:close/>
                <a:moveTo>
                  <a:pt x="3608796" y="536039"/>
                </a:moveTo>
                <a:cubicBezTo>
                  <a:pt x="3611157" y="535466"/>
                  <a:pt x="3614463" y="535589"/>
                  <a:pt x="3618715" y="536408"/>
                </a:cubicBezTo>
                <a:cubicBezTo>
                  <a:pt x="3635722" y="539685"/>
                  <a:pt x="3647675" y="544550"/>
                  <a:pt x="3654572" y="551003"/>
                </a:cubicBezTo>
                <a:cubicBezTo>
                  <a:pt x="3661470" y="557456"/>
                  <a:pt x="3663811" y="565967"/>
                  <a:pt x="3661596" y="576535"/>
                </a:cubicBezTo>
                <a:cubicBezTo>
                  <a:pt x="3659380" y="587104"/>
                  <a:pt x="3654196" y="590445"/>
                  <a:pt x="3646044" y="586559"/>
                </a:cubicBezTo>
                <a:cubicBezTo>
                  <a:pt x="3637891" y="582673"/>
                  <a:pt x="3626903" y="573818"/>
                  <a:pt x="3613079" y="559994"/>
                </a:cubicBezTo>
                <a:cubicBezTo>
                  <a:pt x="3603141" y="545743"/>
                  <a:pt x="3601714" y="537758"/>
                  <a:pt x="3608796" y="536039"/>
                </a:cubicBezTo>
                <a:close/>
                <a:moveTo>
                  <a:pt x="4019661" y="528234"/>
                </a:moveTo>
                <a:cubicBezTo>
                  <a:pt x="4022620" y="527772"/>
                  <a:pt x="4025830" y="528022"/>
                  <a:pt x="4029289" y="528987"/>
                </a:cubicBezTo>
                <a:cubicBezTo>
                  <a:pt x="4036208" y="530916"/>
                  <a:pt x="4043834" y="535013"/>
                  <a:pt x="4052165" y="541280"/>
                </a:cubicBezTo>
                <a:cubicBezTo>
                  <a:pt x="4060497" y="547547"/>
                  <a:pt x="4060995" y="554376"/>
                  <a:pt x="4053660" y="561769"/>
                </a:cubicBezTo>
                <a:cubicBezTo>
                  <a:pt x="4046325" y="569161"/>
                  <a:pt x="4040091" y="582759"/>
                  <a:pt x="4034957" y="602563"/>
                </a:cubicBezTo>
                <a:cubicBezTo>
                  <a:pt x="4044852" y="613849"/>
                  <a:pt x="4044680" y="620373"/>
                  <a:pt x="4034441" y="622137"/>
                </a:cubicBezTo>
                <a:cubicBezTo>
                  <a:pt x="4024202" y="623901"/>
                  <a:pt x="4006728" y="627271"/>
                  <a:pt x="3982020" y="632247"/>
                </a:cubicBezTo>
                <a:cubicBezTo>
                  <a:pt x="3981131" y="643662"/>
                  <a:pt x="3978256" y="649997"/>
                  <a:pt x="3973394" y="651251"/>
                </a:cubicBezTo>
                <a:cubicBezTo>
                  <a:pt x="3968533" y="652506"/>
                  <a:pt x="3964737" y="649226"/>
                  <a:pt x="3962005" y="641411"/>
                </a:cubicBezTo>
                <a:cubicBezTo>
                  <a:pt x="3959273" y="633595"/>
                  <a:pt x="3956789" y="619172"/>
                  <a:pt x="3954551" y="598143"/>
                </a:cubicBezTo>
                <a:cubicBezTo>
                  <a:pt x="3952314" y="577113"/>
                  <a:pt x="3948934" y="561647"/>
                  <a:pt x="3944409" y="551745"/>
                </a:cubicBezTo>
                <a:cubicBezTo>
                  <a:pt x="3939885" y="541843"/>
                  <a:pt x="3941470" y="537831"/>
                  <a:pt x="3949163" y="539710"/>
                </a:cubicBezTo>
                <a:cubicBezTo>
                  <a:pt x="3956857" y="541588"/>
                  <a:pt x="3962342" y="542936"/>
                  <a:pt x="3965619" y="543754"/>
                </a:cubicBezTo>
                <a:cubicBezTo>
                  <a:pt x="3968895" y="544571"/>
                  <a:pt x="3973782" y="544578"/>
                  <a:pt x="3980278" y="543775"/>
                </a:cubicBezTo>
                <a:cubicBezTo>
                  <a:pt x="3986774" y="542972"/>
                  <a:pt x="3992377" y="541714"/>
                  <a:pt x="3997088" y="540000"/>
                </a:cubicBezTo>
                <a:cubicBezTo>
                  <a:pt x="4001799" y="538286"/>
                  <a:pt x="4006614" y="535540"/>
                  <a:pt x="4011532" y="531762"/>
                </a:cubicBezTo>
                <a:cubicBezTo>
                  <a:pt x="4013991" y="529872"/>
                  <a:pt x="4016701" y="528696"/>
                  <a:pt x="4019661" y="528234"/>
                </a:cubicBezTo>
                <a:close/>
                <a:moveTo>
                  <a:pt x="3324166" y="527497"/>
                </a:moveTo>
                <a:cubicBezTo>
                  <a:pt x="3322816" y="527114"/>
                  <a:pt x="3320467" y="527148"/>
                  <a:pt x="3317119" y="527599"/>
                </a:cubicBezTo>
                <a:cubicBezTo>
                  <a:pt x="3310422" y="528503"/>
                  <a:pt x="3303166" y="528503"/>
                  <a:pt x="3295350" y="527599"/>
                </a:cubicBezTo>
                <a:cubicBezTo>
                  <a:pt x="3289830" y="534870"/>
                  <a:pt x="3281609" y="543736"/>
                  <a:pt x="3270689" y="554197"/>
                </a:cubicBezTo>
                <a:lnTo>
                  <a:pt x="3254392" y="567953"/>
                </a:lnTo>
                <a:lnTo>
                  <a:pt x="3266397" y="567942"/>
                </a:lnTo>
                <a:cubicBezTo>
                  <a:pt x="3270843" y="567935"/>
                  <a:pt x="3281677" y="567157"/>
                  <a:pt x="3298899" y="565608"/>
                </a:cubicBezTo>
                <a:cubicBezTo>
                  <a:pt x="3315147" y="544241"/>
                  <a:pt x="3323920" y="532339"/>
                  <a:pt x="3325217" y="529901"/>
                </a:cubicBezTo>
                <a:cubicBezTo>
                  <a:pt x="3325866" y="528682"/>
                  <a:pt x="3325516" y="527881"/>
                  <a:pt x="3324166" y="527497"/>
                </a:cubicBezTo>
                <a:close/>
                <a:moveTo>
                  <a:pt x="2180737" y="527470"/>
                </a:moveTo>
                <a:cubicBezTo>
                  <a:pt x="2185297" y="527470"/>
                  <a:pt x="2191471" y="529908"/>
                  <a:pt x="2199257" y="534784"/>
                </a:cubicBezTo>
                <a:cubicBezTo>
                  <a:pt x="2207661" y="539072"/>
                  <a:pt x="2211400" y="543768"/>
                  <a:pt x="2210475" y="548873"/>
                </a:cubicBezTo>
                <a:cubicBezTo>
                  <a:pt x="2209550" y="553978"/>
                  <a:pt x="2208650" y="562177"/>
                  <a:pt x="2207776" y="573470"/>
                </a:cubicBezTo>
                <a:cubicBezTo>
                  <a:pt x="2206901" y="584763"/>
                  <a:pt x="2206464" y="611289"/>
                  <a:pt x="2206464" y="653048"/>
                </a:cubicBezTo>
                <a:cubicBezTo>
                  <a:pt x="2206464" y="693817"/>
                  <a:pt x="2205298" y="720719"/>
                  <a:pt x="2202968" y="733754"/>
                </a:cubicBezTo>
                <a:cubicBezTo>
                  <a:pt x="2200638" y="746790"/>
                  <a:pt x="2196942" y="755734"/>
                  <a:pt x="2191879" y="760588"/>
                </a:cubicBezTo>
                <a:cubicBezTo>
                  <a:pt x="2186817" y="765443"/>
                  <a:pt x="2182333" y="761348"/>
                  <a:pt x="2178425" y="748306"/>
                </a:cubicBezTo>
                <a:cubicBezTo>
                  <a:pt x="2174517" y="735264"/>
                  <a:pt x="2173693" y="724838"/>
                  <a:pt x="2175951" y="717030"/>
                </a:cubicBezTo>
                <a:cubicBezTo>
                  <a:pt x="2178210" y="709222"/>
                  <a:pt x="2180235" y="692781"/>
                  <a:pt x="2182028" y="667707"/>
                </a:cubicBezTo>
                <a:cubicBezTo>
                  <a:pt x="2183820" y="642633"/>
                  <a:pt x="2184268" y="617215"/>
                  <a:pt x="2183372" y="591453"/>
                </a:cubicBezTo>
                <a:cubicBezTo>
                  <a:pt x="2182476" y="565691"/>
                  <a:pt x="2180450" y="548586"/>
                  <a:pt x="2177295" y="540140"/>
                </a:cubicBezTo>
                <a:cubicBezTo>
                  <a:pt x="2174141" y="531694"/>
                  <a:pt x="2175288" y="527470"/>
                  <a:pt x="2180737" y="527470"/>
                </a:cubicBezTo>
                <a:close/>
                <a:moveTo>
                  <a:pt x="1989946" y="522832"/>
                </a:moveTo>
                <a:cubicBezTo>
                  <a:pt x="1992248" y="521834"/>
                  <a:pt x="1995813" y="522896"/>
                  <a:pt x="2000642" y="526018"/>
                </a:cubicBezTo>
                <a:cubicBezTo>
                  <a:pt x="2010300" y="532264"/>
                  <a:pt x="2017976" y="538968"/>
                  <a:pt x="2023669" y="546131"/>
                </a:cubicBezTo>
                <a:cubicBezTo>
                  <a:pt x="2029362" y="553294"/>
                  <a:pt x="2029083" y="559453"/>
                  <a:pt x="2022830" y="564608"/>
                </a:cubicBezTo>
                <a:cubicBezTo>
                  <a:pt x="2016578" y="569763"/>
                  <a:pt x="2005779" y="580730"/>
                  <a:pt x="1990436" y="597508"/>
                </a:cubicBezTo>
                <a:cubicBezTo>
                  <a:pt x="1975092" y="614286"/>
                  <a:pt x="1957801" y="633814"/>
                  <a:pt x="1938564" y="656091"/>
                </a:cubicBezTo>
                <a:cubicBezTo>
                  <a:pt x="1919327" y="678369"/>
                  <a:pt x="1907180" y="691515"/>
                  <a:pt x="1902125" y="695530"/>
                </a:cubicBezTo>
                <a:cubicBezTo>
                  <a:pt x="1897070" y="699546"/>
                  <a:pt x="1897153" y="701568"/>
                  <a:pt x="1902372" y="701596"/>
                </a:cubicBezTo>
                <a:cubicBezTo>
                  <a:pt x="1907592" y="701625"/>
                  <a:pt x="1922470" y="700299"/>
                  <a:pt x="1947006" y="697617"/>
                </a:cubicBezTo>
                <a:cubicBezTo>
                  <a:pt x="1971543" y="694935"/>
                  <a:pt x="1990895" y="692498"/>
                  <a:pt x="2005062" y="690303"/>
                </a:cubicBezTo>
                <a:cubicBezTo>
                  <a:pt x="2000861" y="683893"/>
                  <a:pt x="1995985" y="674719"/>
                  <a:pt x="1990436" y="662781"/>
                </a:cubicBezTo>
                <a:cubicBezTo>
                  <a:pt x="1984886" y="650843"/>
                  <a:pt x="1988922" y="648183"/>
                  <a:pt x="2002546" y="654801"/>
                </a:cubicBezTo>
                <a:cubicBezTo>
                  <a:pt x="2016169" y="661419"/>
                  <a:pt x="2028534" y="670052"/>
                  <a:pt x="2039640" y="680699"/>
                </a:cubicBezTo>
                <a:cubicBezTo>
                  <a:pt x="2050747" y="691347"/>
                  <a:pt x="2057458" y="702342"/>
                  <a:pt x="2059774" y="713685"/>
                </a:cubicBezTo>
                <a:cubicBezTo>
                  <a:pt x="2062090" y="725028"/>
                  <a:pt x="2060885" y="734869"/>
                  <a:pt x="2056160" y="743208"/>
                </a:cubicBezTo>
                <a:cubicBezTo>
                  <a:pt x="2051435" y="751547"/>
                  <a:pt x="2045003" y="751160"/>
                  <a:pt x="2036866" y="742047"/>
                </a:cubicBezTo>
                <a:cubicBezTo>
                  <a:pt x="2028728" y="732933"/>
                  <a:pt x="2020564" y="720841"/>
                  <a:pt x="2012376" y="705769"/>
                </a:cubicBezTo>
                <a:cubicBezTo>
                  <a:pt x="1986435" y="710272"/>
                  <a:pt x="1958529" y="716313"/>
                  <a:pt x="1928658" y="723892"/>
                </a:cubicBezTo>
                <a:cubicBezTo>
                  <a:pt x="1898787" y="731471"/>
                  <a:pt x="1877664" y="738669"/>
                  <a:pt x="1865288" y="745488"/>
                </a:cubicBezTo>
                <a:cubicBezTo>
                  <a:pt x="1852913" y="752307"/>
                  <a:pt x="1845667" y="749005"/>
                  <a:pt x="1843552" y="735583"/>
                </a:cubicBezTo>
                <a:cubicBezTo>
                  <a:pt x="1841438" y="722160"/>
                  <a:pt x="1844388" y="713065"/>
                  <a:pt x="1852404" y="708297"/>
                </a:cubicBezTo>
                <a:cubicBezTo>
                  <a:pt x="1860420" y="703529"/>
                  <a:pt x="1869978" y="696040"/>
                  <a:pt x="1881077" y="685829"/>
                </a:cubicBezTo>
                <a:cubicBezTo>
                  <a:pt x="1892177" y="675619"/>
                  <a:pt x="1908037" y="657507"/>
                  <a:pt x="1928658" y="631494"/>
                </a:cubicBezTo>
                <a:cubicBezTo>
                  <a:pt x="1949280" y="605481"/>
                  <a:pt x="1964243" y="584957"/>
                  <a:pt x="1973550" y="569921"/>
                </a:cubicBezTo>
                <a:cubicBezTo>
                  <a:pt x="1982857" y="554885"/>
                  <a:pt x="1987284" y="542248"/>
                  <a:pt x="1986833" y="532009"/>
                </a:cubicBezTo>
                <a:cubicBezTo>
                  <a:pt x="1986606" y="526890"/>
                  <a:pt x="1987645" y="523831"/>
                  <a:pt x="1989946" y="522832"/>
                </a:cubicBezTo>
                <a:close/>
                <a:moveTo>
                  <a:pt x="4144305" y="520313"/>
                </a:moveTo>
                <a:cubicBezTo>
                  <a:pt x="4142147" y="520202"/>
                  <a:pt x="4138981" y="520809"/>
                  <a:pt x="4134808" y="522136"/>
                </a:cubicBezTo>
                <a:cubicBezTo>
                  <a:pt x="4126462" y="524789"/>
                  <a:pt x="4116438" y="527671"/>
                  <a:pt x="4104737" y="530783"/>
                </a:cubicBezTo>
                <a:cubicBezTo>
                  <a:pt x="4103217" y="543072"/>
                  <a:pt x="4101101" y="555004"/>
                  <a:pt x="4098391" y="566576"/>
                </a:cubicBezTo>
                <a:cubicBezTo>
                  <a:pt x="4108214" y="564927"/>
                  <a:pt x="4123128" y="561184"/>
                  <a:pt x="4143133" y="555348"/>
                </a:cubicBezTo>
                <a:cubicBezTo>
                  <a:pt x="4144695" y="548450"/>
                  <a:pt x="4145929" y="542076"/>
                  <a:pt x="4146832" y="536225"/>
                </a:cubicBezTo>
                <a:cubicBezTo>
                  <a:pt x="4147736" y="530374"/>
                  <a:pt x="4148044" y="525900"/>
                  <a:pt x="4147757" y="522803"/>
                </a:cubicBezTo>
                <a:cubicBezTo>
                  <a:pt x="4147614" y="521254"/>
                  <a:pt x="4146463" y="520424"/>
                  <a:pt x="4144305" y="520313"/>
                </a:cubicBezTo>
                <a:close/>
                <a:moveTo>
                  <a:pt x="3018345" y="519512"/>
                </a:moveTo>
                <a:cubicBezTo>
                  <a:pt x="3007733" y="522193"/>
                  <a:pt x="2996375" y="523993"/>
                  <a:pt x="2984272" y="524911"/>
                </a:cubicBezTo>
                <a:cubicBezTo>
                  <a:pt x="2992374" y="526904"/>
                  <a:pt x="2995752" y="530600"/>
                  <a:pt x="2994404" y="535999"/>
                </a:cubicBezTo>
                <a:cubicBezTo>
                  <a:pt x="2993056" y="541398"/>
                  <a:pt x="2992382" y="547991"/>
                  <a:pt x="2992382" y="555778"/>
                </a:cubicBezTo>
                <a:lnTo>
                  <a:pt x="3018087" y="552293"/>
                </a:lnTo>
                <a:cubicBezTo>
                  <a:pt x="3018832" y="545553"/>
                  <a:pt x="3019205" y="538649"/>
                  <a:pt x="3019205" y="531579"/>
                </a:cubicBezTo>
                <a:cubicBezTo>
                  <a:pt x="3019205" y="525111"/>
                  <a:pt x="3018918" y="521089"/>
                  <a:pt x="3018345" y="519512"/>
                </a:cubicBezTo>
                <a:close/>
                <a:moveTo>
                  <a:pt x="614991" y="516097"/>
                </a:moveTo>
                <a:cubicBezTo>
                  <a:pt x="618079" y="516100"/>
                  <a:pt x="621685" y="516823"/>
                  <a:pt x="625808" y="518264"/>
                </a:cubicBezTo>
                <a:cubicBezTo>
                  <a:pt x="634053" y="521146"/>
                  <a:pt x="641015" y="524954"/>
                  <a:pt x="646694" y="529686"/>
                </a:cubicBezTo>
                <a:cubicBezTo>
                  <a:pt x="653864" y="534074"/>
                  <a:pt x="655876" y="539921"/>
                  <a:pt x="652728" y="547228"/>
                </a:cubicBezTo>
                <a:cubicBezTo>
                  <a:pt x="649580" y="554534"/>
                  <a:pt x="648006" y="568211"/>
                  <a:pt x="648006" y="588259"/>
                </a:cubicBezTo>
                <a:cubicBezTo>
                  <a:pt x="648006" y="608435"/>
                  <a:pt x="649580" y="637263"/>
                  <a:pt x="652728" y="674741"/>
                </a:cubicBezTo>
                <a:cubicBezTo>
                  <a:pt x="655876" y="712219"/>
                  <a:pt x="652463" y="739132"/>
                  <a:pt x="642489" y="755480"/>
                </a:cubicBezTo>
                <a:cubicBezTo>
                  <a:pt x="632515" y="771828"/>
                  <a:pt x="624342" y="774653"/>
                  <a:pt x="617967" y="763955"/>
                </a:cubicBezTo>
                <a:cubicBezTo>
                  <a:pt x="611593" y="753257"/>
                  <a:pt x="601705" y="743334"/>
                  <a:pt x="588305" y="734185"/>
                </a:cubicBezTo>
                <a:cubicBezTo>
                  <a:pt x="574904" y="725035"/>
                  <a:pt x="575366" y="721135"/>
                  <a:pt x="589692" y="722483"/>
                </a:cubicBezTo>
                <a:cubicBezTo>
                  <a:pt x="604018" y="723831"/>
                  <a:pt x="613242" y="724387"/>
                  <a:pt x="617365" y="724150"/>
                </a:cubicBezTo>
                <a:cubicBezTo>
                  <a:pt x="621488" y="723913"/>
                  <a:pt x="623549" y="707411"/>
                  <a:pt x="623549" y="674644"/>
                </a:cubicBezTo>
                <a:cubicBezTo>
                  <a:pt x="623549" y="639855"/>
                  <a:pt x="622438" y="610690"/>
                  <a:pt x="620215" y="587151"/>
                </a:cubicBezTo>
                <a:cubicBezTo>
                  <a:pt x="617992" y="563611"/>
                  <a:pt x="615687" y="549827"/>
                  <a:pt x="613300" y="545797"/>
                </a:cubicBezTo>
                <a:cubicBezTo>
                  <a:pt x="610912" y="541768"/>
                  <a:pt x="606635" y="540850"/>
                  <a:pt x="600469" y="543044"/>
                </a:cubicBezTo>
                <a:cubicBezTo>
                  <a:pt x="594302" y="545238"/>
                  <a:pt x="587082" y="547937"/>
                  <a:pt x="578808" y="551142"/>
                </a:cubicBezTo>
                <a:cubicBezTo>
                  <a:pt x="570533" y="554348"/>
                  <a:pt x="561750" y="551877"/>
                  <a:pt x="552457" y="543732"/>
                </a:cubicBezTo>
                <a:cubicBezTo>
                  <a:pt x="543165" y="535587"/>
                  <a:pt x="545295" y="531514"/>
                  <a:pt x="558846" y="531514"/>
                </a:cubicBezTo>
                <a:cubicBezTo>
                  <a:pt x="569085" y="531514"/>
                  <a:pt x="578689" y="530019"/>
                  <a:pt x="587660" y="527029"/>
                </a:cubicBezTo>
                <a:cubicBezTo>
                  <a:pt x="596629" y="524039"/>
                  <a:pt x="603168" y="521110"/>
                  <a:pt x="607276" y="518242"/>
                </a:cubicBezTo>
                <a:cubicBezTo>
                  <a:pt x="609331" y="516808"/>
                  <a:pt x="611903" y="516093"/>
                  <a:pt x="614991" y="516097"/>
                </a:cubicBezTo>
                <a:close/>
                <a:moveTo>
                  <a:pt x="2620495" y="509638"/>
                </a:moveTo>
                <a:cubicBezTo>
                  <a:pt x="2618187" y="509696"/>
                  <a:pt x="2615134" y="510061"/>
                  <a:pt x="2611337" y="510735"/>
                </a:cubicBezTo>
                <a:cubicBezTo>
                  <a:pt x="2603744" y="512083"/>
                  <a:pt x="2594835" y="514148"/>
                  <a:pt x="2584611" y="516930"/>
                </a:cubicBezTo>
                <a:cubicBezTo>
                  <a:pt x="2585457" y="518278"/>
                  <a:pt x="2586654" y="524932"/>
                  <a:pt x="2588203" y="536892"/>
                </a:cubicBezTo>
                <a:cubicBezTo>
                  <a:pt x="2591028" y="537021"/>
                  <a:pt x="2595760" y="535479"/>
                  <a:pt x="2602400" y="532267"/>
                </a:cubicBezTo>
                <a:cubicBezTo>
                  <a:pt x="2609039" y="529055"/>
                  <a:pt x="2614933" y="530317"/>
                  <a:pt x="2620081" y="536053"/>
                </a:cubicBezTo>
                <a:cubicBezTo>
                  <a:pt x="2625229" y="541789"/>
                  <a:pt x="2622939" y="546088"/>
                  <a:pt x="2613209" y="548948"/>
                </a:cubicBezTo>
                <a:cubicBezTo>
                  <a:pt x="2603479" y="551809"/>
                  <a:pt x="2595746" y="553240"/>
                  <a:pt x="2590010" y="553240"/>
                </a:cubicBezTo>
                <a:lnTo>
                  <a:pt x="2592354" y="574686"/>
                </a:lnTo>
                <a:cubicBezTo>
                  <a:pt x="2609462" y="572291"/>
                  <a:pt x="2618500" y="570283"/>
                  <a:pt x="2619468" y="568663"/>
                </a:cubicBezTo>
                <a:cubicBezTo>
                  <a:pt x="2620436" y="567042"/>
                  <a:pt x="2622042" y="557205"/>
                  <a:pt x="2624286" y="539150"/>
                </a:cubicBezTo>
                <a:cubicBezTo>
                  <a:pt x="2626531" y="521096"/>
                  <a:pt x="2626832" y="511510"/>
                  <a:pt x="2625190" y="510391"/>
                </a:cubicBezTo>
                <a:cubicBezTo>
                  <a:pt x="2624369" y="509832"/>
                  <a:pt x="2622804" y="509581"/>
                  <a:pt x="2620495" y="509638"/>
                </a:cubicBezTo>
                <a:close/>
                <a:moveTo>
                  <a:pt x="500264" y="509247"/>
                </a:moveTo>
                <a:cubicBezTo>
                  <a:pt x="502224" y="509049"/>
                  <a:pt x="504831" y="509294"/>
                  <a:pt x="508082" y="509982"/>
                </a:cubicBezTo>
                <a:cubicBezTo>
                  <a:pt x="519783" y="510958"/>
                  <a:pt x="528933" y="514030"/>
                  <a:pt x="535529" y="519200"/>
                </a:cubicBezTo>
                <a:cubicBezTo>
                  <a:pt x="542126" y="524369"/>
                  <a:pt x="544008" y="531335"/>
                  <a:pt x="541175" y="540097"/>
                </a:cubicBezTo>
                <a:cubicBezTo>
                  <a:pt x="538343" y="548859"/>
                  <a:pt x="532697" y="551056"/>
                  <a:pt x="524236" y="546690"/>
                </a:cubicBezTo>
                <a:cubicBezTo>
                  <a:pt x="515775" y="542323"/>
                  <a:pt x="507717" y="534425"/>
                  <a:pt x="500059" y="522996"/>
                </a:cubicBezTo>
                <a:cubicBezTo>
                  <a:pt x="494315" y="514424"/>
                  <a:pt x="494384" y="509841"/>
                  <a:pt x="500264" y="509247"/>
                </a:cubicBezTo>
                <a:close/>
                <a:moveTo>
                  <a:pt x="4376648" y="495205"/>
                </a:moveTo>
                <a:cubicBezTo>
                  <a:pt x="4402633" y="491505"/>
                  <a:pt x="4423261" y="504325"/>
                  <a:pt x="4438534" y="533665"/>
                </a:cubicBezTo>
                <a:cubicBezTo>
                  <a:pt x="4447625" y="565630"/>
                  <a:pt x="4435185" y="597350"/>
                  <a:pt x="4401213" y="628827"/>
                </a:cubicBezTo>
                <a:cubicBezTo>
                  <a:pt x="4391089" y="644028"/>
                  <a:pt x="4386027" y="662025"/>
                  <a:pt x="4386027" y="682818"/>
                </a:cubicBezTo>
                <a:lnTo>
                  <a:pt x="4353589" y="682818"/>
                </a:lnTo>
                <a:cubicBezTo>
                  <a:pt x="4352614" y="646308"/>
                  <a:pt x="4367564" y="613060"/>
                  <a:pt x="4398438" y="583075"/>
                </a:cubicBezTo>
                <a:cubicBezTo>
                  <a:pt x="4405365" y="572721"/>
                  <a:pt x="4408390" y="561715"/>
                  <a:pt x="4407516" y="550056"/>
                </a:cubicBezTo>
                <a:cubicBezTo>
                  <a:pt x="4402798" y="534182"/>
                  <a:pt x="4393843" y="526696"/>
                  <a:pt x="4380649" y="527599"/>
                </a:cubicBezTo>
                <a:lnTo>
                  <a:pt x="4375358" y="527599"/>
                </a:lnTo>
                <a:cubicBezTo>
                  <a:pt x="4359082" y="528374"/>
                  <a:pt x="4351395" y="542320"/>
                  <a:pt x="4352299" y="569437"/>
                </a:cubicBezTo>
                <a:lnTo>
                  <a:pt x="4318485" y="569437"/>
                </a:lnTo>
                <a:cubicBezTo>
                  <a:pt x="4317524" y="532325"/>
                  <a:pt x="4329261" y="509538"/>
                  <a:pt x="4353697" y="501077"/>
                </a:cubicBezTo>
                <a:cubicBezTo>
                  <a:pt x="4357669" y="498094"/>
                  <a:pt x="4365320" y="496137"/>
                  <a:pt x="4376648" y="495205"/>
                </a:cubicBezTo>
                <a:close/>
                <a:moveTo>
                  <a:pt x="1927224" y="490479"/>
                </a:moveTo>
                <a:cubicBezTo>
                  <a:pt x="1929049" y="490489"/>
                  <a:pt x="1931216" y="491039"/>
                  <a:pt x="1933723" y="492129"/>
                </a:cubicBezTo>
                <a:cubicBezTo>
                  <a:pt x="1943754" y="496488"/>
                  <a:pt x="1951205" y="501572"/>
                  <a:pt x="1956073" y="507380"/>
                </a:cubicBezTo>
                <a:cubicBezTo>
                  <a:pt x="1960941" y="513188"/>
                  <a:pt x="1960952" y="518450"/>
                  <a:pt x="1956105" y="523168"/>
                </a:cubicBezTo>
                <a:cubicBezTo>
                  <a:pt x="1951258" y="527886"/>
                  <a:pt x="1941851" y="539036"/>
                  <a:pt x="1927883" y="556617"/>
                </a:cubicBezTo>
                <a:cubicBezTo>
                  <a:pt x="1913916" y="574198"/>
                  <a:pt x="1899372" y="589406"/>
                  <a:pt x="1884250" y="602240"/>
                </a:cubicBezTo>
                <a:cubicBezTo>
                  <a:pt x="1869128" y="615075"/>
                  <a:pt x="1854662" y="624066"/>
                  <a:pt x="1840853" y="629214"/>
                </a:cubicBezTo>
                <a:cubicBezTo>
                  <a:pt x="1827043" y="634362"/>
                  <a:pt x="1827670" y="629938"/>
                  <a:pt x="1842735" y="615942"/>
                </a:cubicBezTo>
                <a:cubicBezTo>
                  <a:pt x="1857799" y="601946"/>
                  <a:pt x="1874671" y="582286"/>
                  <a:pt x="1893349" y="556961"/>
                </a:cubicBezTo>
                <a:cubicBezTo>
                  <a:pt x="1912027" y="531636"/>
                  <a:pt x="1920914" y="514306"/>
                  <a:pt x="1920011" y="504971"/>
                </a:cubicBezTo>
                <a:cubicBezTo>
                  <a:pt x="1919344" y="495280"/>
                  <a:pt x="1921748" y="490450"/>
                  <a:pt x="1927224" y="490479"/>
                </a:cubicBezTo>
                <a:close/>
                <a:moveTo>
                  <a:pt x="2384647" y="490093"/>
                </a:moveTo>
                <a:cubicBezTo>
                  <a:pt x="2389893" y="490798"/>
                  <a:pt x="2396292" y="493004"/>
                  <a:pt x="2403842" y="496711"/>
                </a:cubicBezTo>
                <a:cubicBezTo>
                  <a:pt x="2418928" y="504239"/>
                  <a:pt x="2424671" y="510585"/>
                  <a:pt x="2421072" y="515747"/>
                </a:cubicBezTo>
                <a:cubicBezTo>
                  <a:pt x="2417472" y="520910"/>
                  <a:pt x="2415673" y="537881"/>
                  <a:pt x="2415673" y="566662"/>
                </a:cubicBezTo>
                <a:cubicBezTo>
                  <a:pt x="2415673" y="597149"/>
                  <a:pt x="2415888" y="620926"/>
                  <a:pt x="2416318" y="637990"/>
                </a:cubicBezTo>
                <a:cubicBezTo>
                  <a:pt x="2416748" y="655055"/>
                  <a:pt x="2418100" y="674752"/>
                  <a:pt x="2420373" y="697079"/>
                </a:cubicBezTo>
                <a:cubicBezTo>
                  <a:pt x="2422646" y="719407"/>
                  <a:pt x="2420022" y="739487"/>
                  <a:pt x="2412500" y="757319"/>
                </a:cubicBezTo>
                <a:cubicBezTo>
                  <a:pt x="2404978" y="775151"/>
                  <a:pt x="2398328" y="779313"/>
                  <a:pt x="2392549" y="769806"/>
                </a:cubicBezTo>
                <a:cubicBezTo>
                  <a:pt x="2386770" y="760298"/>
                  <a:pt x="2377004" y="748797"/>
                  <a:pt x="2363252" y="735303"/>
                </a:cubicBezTo>
                <a:cubicBezTo>
                  <a:pt x="2349500" y="721809"/>
                  <a:pt x="2346940" y="716005"/>
                  <a:pt x="2355573" y="717890"/>
                </a:cubicBezTo>
                <a:cubicBezTo>
                  <a:pt x="2364206" y="719776"/>
                  <a:pt x="2371530" y="721350"/>
                  <a:pt x="2377546" y="722612"/>
                </a:cubicBezTo>
                <a:cubicBezTo>
                  <a:pt x="2383561" y="723874"/>
                  <a:pt x="2387344" y="721099"/>
                  <a:pt x="2388892" y="714287"/>
                </a:cubicBezTo>
                <a:cubicBezTo>
                  <a:pt x="2390441" y="707476"/>
                  <a:pt x="2391215" y="691565"/>
                  <a:pt x="2391215" y="666556"/>
                </a:cubicBezTo>
                <a:cubicBezTo>
                  <a:pt x="2391215" y="640586"/>
                  <a:pt x="2390771" y="614598"/>
                  <a:pt x="2389882" y="588592"/>
                </a:cubicBezTo>
                <a:cubicBezTo>
                  <a:pt x="2388993" y="562586"/>
                  <a:pt x="2387688" y="544861"/>
                  <a:pt x="2385967" y="535418"/>
                </a:cubicBezTo>
                <a:cubicBezTo>
                  <a:pt x="2384246" y="525975"/>
                  <a:pt x="2382375" y="519838"/>
                  <a:pt x="2380353" y="517006"/>
                </a:cubicBezTo>
                <a:cubicBezTo>
                  <a:pt x="2378331" y="514173"/>
                  <a:pt x="2368404" y="514525"/>
                  <a:pt x="2350572" y="518060"/>
                </a:cubicBezTo>
                <a:cubicBezTo>
                  <a:pt x="2332740" y="521594"/>
                  <a:pt x="2318995" y="524742"/>
                  <a:pt x="2309336" y="527503"/>
                </a:cubicBezTo>
                <a:cubicBezTo>
                  <a:pt x="2299678" y="530263"/>
                  <a:pt x="2290440" y="528022"/>
                  <a:pt x="2281620" y="520781"/>
                </a:cubicBezTo>
                <a:cubicBezTo>
                  <a:pt x="2272801" y="513539"/>
                  <a:pt x="2273368" y="509918"/>
                  <a:pt x="2283320" y="509918"/>
                </a:cubicBezTo>
                <a:cubicBezTo>
                  <a:pt x="2290275" y="509918"/>
                  <a:pt x="2305382" y="508161"/>
                  <a:pt x="2328642" y="504648"/>
                </a:cubicBezTo>
                <a:cubicBezTo>
                  <a:pt x="2351902" y="501135"/>
                  <a:pt x="2366475" y="497080"/>
                  <a:pt x="2372362" y="492484"/>
                </a:cubicBezTo>
                <a:cubicBezTo>
                  <a:pt x="2375305" y="490186"/>
                  <a:pt x="2379400" y="489389"/>
                  <a:pt x="2384647" y="490093"/>
                </a:cubicBezTo>
                <a:close/>
                <a:moveTo>
                  <a:pt x="3477107" y="489924"/>
                </a:moveTo>
                <a:cubicBezTo>
                  <a:pt x="3479821" y="489842"/>
                  <a:pt x="3482669" y="490301"/>
                  <a:pt x="3485652" y="491301"/>
                </a:cubicBezTo>
                <a:cubicBezTo>
                  <a:pt x="3491618" y="493301"/>
                  <a:pt x="3497318" y="497299"/>
                  <a:pt x="3502753" y="503293"/>
                </a:cubicBezTo>
                <a:cubicBezTo>
                  <a:pt x="3508188" y="509287"/>
                  <a:pt x="3508553" y="514127"/>
                  <a:pt x="3503850" y="517812"/>
                </a:cubicBezTo>
                <a:cubicBezTo>
                  <a:pt x="3499146" y="521498"/>
                  <a:pt x="3495514" y="528044"/>
                  <a:pt x="3492955" y="537451"/>
                </a:cubicBezTo>
                <a:cubicBezTo>
                  <a:pt x="3490395" y="546858"/>
                  <a:pt x="3488151" y="555176"/>
                  <a:pt x="3486222" y="562403"/>
                </a:cubicBezTo>
                <a:cubicBezTo>
                  <a:pt x="3484294" y="569631"/>
                  <a:pt x="3478819" y="576209"/>
                  <a:pt x="3469799" y="582139"/>
                </a:cubicBezTo>
                <a:cubicBezTo>
                  <a:pt x="3460779" y="588069"/>
                  <a:pt x="3454896" y="587886"/>
                  <a:pt x="3452150" y="581590"/>
                </a:cubicBezTo>
                <a:cubicBezTo>
                  <a:pt x="3449404" y="575295"/>
                  <a:pt x="3444535" y="568745"/>
                  <a:pt x="3437544" y="561941"/>
                </a:cubicBezTo>
                <a:cubicBezTo>
                  <a:pt x="3430553" y="555136"/>
                  <a:pt x="3431367" y="552193"/>
                  <a:pt x="3439985" y="553111"/>
                </a:cubicBezTo>
                <a:cubicBezTo>
                  <a:pt x="3448604" y="554028"/>
                  <a:pt x="3453767" y="554480"/>
                  <a:pt x="3455473" y="554466"/>
                </a:cubicBezTo>
                <a:cubicBezTo>
                  <a:pt x="3456606" y="554466"/>
                  <a:pt x="3458019" y="553448"/>
                  <a:pt x="3459710" y="551411"/>
                </a:cubicBezTo>
                <a:cubicBezTo>
                  <a:pt x="3461403" y="549375"/>
                  <a:pt x="3463356" y="543574"/>
                  <a:pt x="3465572" y="534010"/>
                </a:cubicBezTo>
                <a:cubicBezTo>
                  <a:pt x="3467788" y="524445"/>
                  <a:pt x="3468626" y="518737"/>
                  <a:pt x="3468089" y="516887"/>
                </a:cubicBezTo>
                <a:cubicBezTo>
                  <a:pt x="3467551" y="515037"/>
                  <a:pt x="3465701" y="514324"/>
                  <a:pt x="3462539" y="514747"/>
                </a:cubicBezTo>
                <a:cubicBezTo>
                  <a:pt x="3459377" y="515170"/>
                  <a:pt x="3451652" y="516658"/>
                  <a:pt x="3439362" y="519210"/>
                </a:cubicBezTo>
                <a:cubicBezTo>
                  <a:pt x="3445657" y="524201"/>
                  <a:pt x="3447070" y="528636"/>
                  <a:pt x="3443599" y="532515"/>
                </a:cubicBezTo>
                <a:cubicBezTo>
                  <a:pt x="3440129" y="536394"/>
                  <a:pt x="3433640" y="546027"/>
                  <a:pt x="3424132" y="561414"/>
                </a:cubicBezTo>
                <a:cubicBezTo>
                  <a:pt x="3414625" y="576801"/>
                  <a:pt x="3401938" y="588735"/>
                  <a:pt x="3386070" y="597218"/>
                </a:cubicBezTo>
                <a:cubicBezTo>
                  <a:pt x="3370203" y="605700"/>
                  <a:pt x="3367499" y="603445"/>
                  <a:pt x="3377960" y="590453"/>
                </a:cubicBezTo>
                <a:cubicBezTo>
                  <a:pt x="3388422" y="577460"/>
                  <a:pt x="3396761" y="564748"/>
                  <a:pt x="3402977" y="552315"/>
                </a:cubicBezTo>
                <a:cubicBezTo>
                  <a:pt x="3409193" y="539882"/>
                  <a:pt x="3413170" y="530295"/>
                  <a:pt x="3414904" y="523556"/>
                </a:cubicBezTo>
                <a:cubicBezTo>
                  <a:pt x="3411793" y="525348"/>
                  <a:pt x="3408653" y="526470"/>
                  <a:pt x="3405483" y="526922"/>
                </a:cubicBezTo>
                <a:cubicBezTo>
                  <a:pt x="3402314" y="527374"/>
                  <a:pt x="3396793" y="524513"/>
                  <a:pt x="3388920" y="518339"/>
                </a:cubicBezTo>
                <a:cubicBezTo>
                  <a:pt x="3381047" y="512166"/>
                  <a:pt x="3383026" y="508785"/>
                  <a:pt x="3394857" y="508197"/>
                </a:cubicBezTo>
                <a:cubicBezTo>
                  <a:pt x="3406688" y="507609"/>
                  <a:pt x="3420841" y="505311"/>
                  <a:pt x="3437318" y="501303"/>
                </a:cubicBezTo>
                <a:cubicBezTo>
                  <a:pt x="3453795" y="497295"/>
                  <a:pt x="3464479" y="494126"/>
                  <a:pt x="3469369" y="491795"/>
                </a:cubicBezTo>
                <a:cubicBezTo>
                  <a:pt x="3471814" y="490630"/>
                  <a:pt x="3474393" y="490007"/>
                  <a:pt x="3477107" y="489924"/>
                </a:cubicBezTo>
                <a:close/>
                <a:moveTo>
                  <a:pt x="2765760" y="489698"/>
                </a:moveTo>
                <a:cubicBezTo>
                  <a:pt x="2774773" y="487863"/>
                  <a:pt x="2781703" y="490096"/>
                  <a:pt x="2786549" y="496399"/>
                </a:cubicBezTo>
                <a:cubicBezTo>
                  <a:pt x="2791397" y="502701"/>
                  <a:pt x="2788414" y="507150"/>
                  <a:pt x="2777601" y="509746"/>
                </a:cubicBezTo>
                <a:cubicBezTo>
                  <a:pt x="2766789" y="512341"/>
                  <a:pt x="2748799" y="515862"/>
                  <a:pt x="2723632" y="520307"/>
                </a:cubicBezTo>
                <a:cubicBezTo>
                  <a:pt x="2732638" y="524022"/>
                  <a:pt x="2735434" y="528359"/>
                  <a:pt x="2732021" y="533321"/>
                </a:cubicBezTo>
                <a:cubicBezTo>
                  <a:pt x="2728608" y="538283"/>
                  <a:pt x="2722212" y="546672"/>
                  <a:pt x="2712834" y="558488"/>
                </a:cubicBezTo>
                <a:cubicBezTo>
                  <a:pt x="2727733" y="555104"/>
                  <a:pt x="2738191" y="551784"/>
                  <a:pt x="2744206" y="548529"/>
                </a:cubicBezTo>
                <a:cubicBezTo>
                  <a:pt x="2750222" y="545274"/>
                  <a:pt x="2758421" y="546432"/>
                  <a:pt x="2768803" y="552003"/>
                </a:cubicBezTo>
                <a:cubicBezTo>
                  <a:pt x="2779186" y="557574"/>
                  <a:pt x="2783424" y="562794"/>
                  <a:pt x="2781516" y="567662"/>
                </a:cubicBezTo>
                <a:cubicBezTo>
                  <a:pt x="2779609" y="572531"/>
                  <a:pt x="2778031" y="576840"/>
                  <a:pt x="2776784" y="580590"/>
                </a:cubicBezTo>
                <a:cubicBezTo>
                  <a:pt x="2775536" y="584340"/>
                  <a:pt x="2775357" y="593141"/>
                  <a:pt x="2776246" y="606994"/>
                </a:cubicBezTo>
                <a:cubicBezTo>
                  <a:pt x="2777135" y="620847"/>
                  <a:pt x="2776461" y="635147"/>
                  <a:pt x="2774224" y="649896"/>
                </a:cubicBezTo>
                <a:cubicBezTo>
                  <a:pt x="2771987" y="664645"/>
                  <a:pt x="2767244" y="668370"/>
                  <a:pt x="2759995" y="661071"/>
                </a:cubicBezTo>
                <a:cubicBezTo>
                  <a:pt x="2752746" y="653772"/>
                  <a:pt x="2749573" y="647867"/>
                  <a:pt x="2750477" y="643357"/>
                </a:cubicBezTo>
                <a:cubicBezTo>
                  <a:pt x="2751380" y="638847"/>
                  <a:pt x="2752054" y="627734"/>
                  <a:pt x="2752499" y="610016"/>
                </a:cubicBezTo>
                <a:cubicBezTo>
                  <a:pt x="2752943" y="592299"/>
                  <a:pt x="2752459" y="580658"/>
                  <a:pt x="2751047" y="575094"/>
                </a:cubicBezTo>
                <a:cubicBezTo>
                  <a:pt x="2749634" y="569530"/>
                  <a:pt x="2744647" y="568010"/>
                  <a:pt x="2736086" y="570534"/>
                </a:cubicBezTo>
                <a:lnTo>
                  <a:pt x="2695303" y="578192"/>
                </a:lnTo>
                <a:cubicBezTo>
                  <a:pt x="2695303" y="591241"/>
                  <a:pt x="2694772" y="609020"/>
                  <a:pt x="2693711" y="631527"/>
                </a:cubicBezTo>
                <a:cubicBezTo>
                  <a:pt x="2692650" y="654033"/>
                  <a:pt x="2688122" y="662154"/>
                  <a:pt x="2680127" y="655887"/>
                </a:cubicBezTo>
                <a:cubicBezTo>
                  <a:pt x="2672133" y="649620"/>
                  <a:pt x="2668591" y="642974"/>
                  <a:pt x="2669501" y="635947"/>
                </a:cubicBezTo>
                <a:cubicBezTo>
                  <a:pt x="2670412" y="628920"/>
                  <a:pt x="2671312" y="618294"/>
                  <a:pt x="2672201" y="604069"/>
                </a:cubicBezTo>
                <a:cubicBezTo>
                  <a:pt x="2673090" y="589843"/>
                  <a:pt x="2671735" y="579368"/>
                  <a:pt x="2668135" y="572642"/>
                </a:cubicBezTo>
                <a:cubicBezTo>
                  <a:pt x="2664536" y="565916"/>
                  <a:pt x="2666364" y="562554"/>
                  <a:pt x="2673620" y="562554"/>
                </a:cubicBezTo>
                <a:cubicBezTo>
                  <a:pt x="2678553" y="562554"/>
                  <a:pt x="2682443" y="562776"/>
                  <a:pt x="2685290" y="563221"/>
                </a:cubicBezTo>
                <a:cubicBezTo>
                  <a:pt x="2688136" y="563665"/>
                  <a:pt x="2691997" y="563350"/>
                  <a:pt x="2696873" y="562274"/>
                </a:cubicBezTo>
                <a:cubicBezTo>
                  <a:pt x="2702910" y="541051"/>
                  <a:pt x="2705427" y="528596"/>
                  <a:pt x="2704423" y="524911"/>
                </a:cubicBezTo>
                <a:cubicBezTo>
                  <a:pt x="2698787" y="526675"/>
                  <a:pt x="2693442" y="527789"/>
                  <a:pt x="2688387" y="528256"/>
                </a:cubicBezTo>
                <a:cubicBezTo>
                  <a:pt x="2683332" y="528722"/>
                  <a:pt x="2676894" y="526241"/>
                  <a:pt x="2669071" y="520813"/>
                </a:cubicBezTo>
                <a:cubicBezTo>
                  <a:pt x="2661248" y="515385"/>
                  <a:pt x="2663267" y="511779"/>
                  <a:pt x="2675126" y="509993"/>
                </a:cubicBezTo>
                <a:cubicBezTo>
                  <a:pt x="2686986" y="508208"/>
                  <a:pt x="2698085" y="505964"/>
                  <a:pt x="2708424" y="503261"/>
                </a:cubicBezTo>
                <a:cubicBezTo>
                  <a:pt x="2718764" y="500557"/>
                  <a:pt x="2728651" y="498080"/>
                  <a:pt x="2738087" y="495829"/>
                </a:cubicBezTo>
                <a:cubicBezTo>
                  <a:pt x="2747523" y="493577"/>
                  <a:pt x="2756747" y="491534"/>
                  <a:pt x="2765760" y="489698"/>
                </a:cubicBezTo>
                <a:close/>
                <a:moveTo>
                  <a:pt x="3055342" y="489031"/>
                </a:moveTo>
                <a:cubicBezTo>
                  <a:pt x="3063789" y="487640"/>
                  <a:pt x="3071379" y="490286"/>
                  <a:pt x="3078111" y="496969"/>
                </a:cubicBezTo>
                <a:cubicBezTo>
                  <a:pt x="3084844" y="503651"/>
                  <a:pt x="3082463" y="508398"/>
                  <a:pt x="3070970" y="511209"/>
                </a:cubicBezTo>
                <a:cubicBezTo>
                  <a:pt x="3059476" y="514019"/>
                  <a:pt x="3047677" y="515898"/>
                  <a:pt x="3035574" y="516844"/>
                </a:cubicBezTo>
                <a:cubicBezTo>
                  <a:pt x="3046373" y="520573"/>
                  <a:pt x="3051284" y="525076"/>
                  <a:pt x="3050309" y="530353"/>
                </a:cubicBezTo>
                <a:cubicBezTo>
                  <a:pt x="3049334" y="535630"/>
                  <a:pt x="3047118" y="541409"/>
                  <a:pt x="3043662" y="547690"/>
                </a:cubicBezTo>
                <a:cubicBezTo>
                  <a:pt x="3061874" y="545969"/>
                  <a:pt x="3073759" y="544187"/>
                  <a:pt x="3079316" y="542345"/>
                </a:cubicBezTo>
                <a:cubicBezTo>
                  <a:pt x="3084873" y="540502"/>
                  <a:pt x="3092397" y="542739"/>
                  <a:pt x="3101891" y="549056"/>
                </a:cubicBezTo>
                <a:cubicBezTo>
                  <a:pt x="3111384" y="555373"/>
                  <a:pt x="3116650" y="560431"/>
                  <a:pt x="3117690" y="564232"/>
                </a:cubicBezTo>
                <a:cubicBezTo>
                  <a:pt x="3118730" y="568032"/>
                  <a:pt x="3116794" y="571470"/>
                  <a:pt x="3111883" y="574546"/>
                </a:cubicBezTo>
                <a:cubicBezTo>
                  <a:pt x="3106971" y="577622"/>
                  <a:pt x="3102023" y="582673"/>
                  <a:pt x="3097040" y="589700"/>
                </a:cubicBezTo>
                <a:cubicBezTo>
                  <a:pt x="3092057" y="596726"/>
                  <a:pt x="3085460" y="604782"/>
                  <a:pt x="3077251" y="613867"/>
                </a:cubicBezTo>
                <a:cubicBezTo>
                  <a:pt x="3069041" y="622951"/>
                  <a:pt x="3064240" y="623442"/>
                  <a:pt x="3062849" y="615340"/>
                </a:cubicBezTo>
                <a:cubicBezTo>
                  <a:pt x="3042214" y="618036"/>
                  <a:pt x="3020976" y="620373"/>
                  <a:pt x="2999136" y="622352"/>
                </a:cubicBezTo>
                <a:cubicBezTo>
                  <a:pt x="3004528" y="623557"/>
                  <a:pt x="3006464" y="625934"/>
                  <a:pt x="3004944" y="629483"/>
                </a:cubicBezTo>
                <a:cubicBezTo>
                  <a:pt x="3003424" y="633032"/>
                  <a:pt x="2999688" y="638614"/>
                  <a:pt x="2993737" y="646229"/>
                </a:cubicBezTo>
                <a:lnTo>
                  <a:pt x="3023271" y="645218"/>
                </a:lnTo>
                <a:cubicBezTo>
                  <a:pt x="3023271" y="640930"/>
                  <a:pt x="3024235" y="637775"/>
                  <a:pt x="3026164" y="635753"/>
                </a:cubicBezTo>
                <a:cubicBezTo>
                  <a:pt x="3028092" y="633731"/>
                  <a:pt x="3035137" y="635423"/>
                  <a:pt x="3047298" y="640830"/>
                </a:cubicBezTo>
                <a:cubicBezTo>
                  <a:pt x="3080481" y="638177"/>
                  <a:pt x="3103106" y="635936"/>
                  <a:pt x="3115174" y="634108"/>
                </a:cubicBezTo>
                <a:cubicBezTo>
                  <a:pt x="3127241" y="632279"/>
                  <a:pt x="3138860" y="633523"/>
                  <a:pt x="3150031" y="637840"/>
                </a:cubicBezTo>
                <a:cubicBezTo>
                  <a:pt x="3161202" y="642156"/>
                  <a:pt x="3168989" y="648484"/>
                  <a:pt x="3173391" y="656823"/>
                </a:cubicBezTo>
                <a:cubicBezTo>
                  <a:pt x="3177793" y="665161"/>
                  <a:pt x="3169297" y="667757"/>
                  <a:pt x="3147901" y="664609"/>
                </a:cubicBezTo>
                <a:cubicBezTo>
                  <a:pt x="3126506" y="661462"/>
                  <a:pt x="3108831" y="659888"/>
                  <a:pt x="3094878" y="659888"/>
                </a:cubicBezTo>
                <a:lnTo>
                  <a:pt x="3051944" y="659888"/>
                </a:lnTo>
                <a:cubicBezTo>
                  <a:pt x="3047068" y="674501"/>
                  <a:pt x="3040708" y="687242"/>
                  <a:pt x="3032864" y="698112"/>
                </a:cubicBezTo>
                <a:cubicBezTo>
                  <a:pt x="3075512" y="716381"/>
                  <a:pt x="3100123" y="731413"/>
                  <a:pt x="3106699" y="743208"/>
                </a:cubicBezTo>
                <a:cubicBezTo>
                  <a:pt x="3113273" y="755003"/>
                  <a:pt x="3115625" y="764761"/>
                  <a:pt x="3113754" y="772484"/>
                </a:cubicBezTo>
                <a:cubicBezTo>
                  <a:pt x="3111883" y="780206"/>
                  <a:pt x="3104350" y="779112"/>
                  <a:pt x="3091157" y="769203"/>
                </a:cubicBezTo>
                <a:cubicBezTo>
                  <a:pt x="3077964" y="759294"/>
                  <a:pt x="3067535" y="751357"/>
                  <a:pt x="3059871" y="745391"/>
                </a:cubicBezTo>
                <a:cubicBezTo>
                  <a:pt x="3052205" y="739426"/>
                  <a:pt x="3038851" y="728922"/>
                  <a:pt x="3019807" y="713879"/>
                </a:cubicBezTo>
                <a:cubicBezTo>
                  <a:pt x="3011304" y="724118"/>
                  <a:pt x="3001688" y="732037"/>
                  <a:pt x="2990962" y="737637"/>
                </a:cubicBezTo>
                <a:cubicBezTo>
                  <a:pt x="2980236" y="743237"/>
                  <a:pt x="2969194" y="747625"/>
                  <a:pt x="2957836" y="750801"/>
                </a:cubicBezTo>
                <a:cubicBezTo>
                  <a:pt x="2946479" y="753978"/>
                  <a:pt x="2935673" y="756491"/>
                  <a:pt x="2925420" y="758341"/>
                </a:cubicBezTo>
                <a:cubicBezTo>
                  <a:pt x="2915167" y="760190"/>
                  <a:pt x="2904390" y="760330"/>
                  <a:pt x="2893090" y="758760"/>
                </a:cubicBezTo>
                <a:cubicBezTo>
                  <a:pt x="2881790" y="757190"/>
                  <a:pt x="2885536" y="753612"/>
                  <a:pt x="2904330" y="748026"/>
                </a:cubicBezTo>
                <a:cubicBezTo>
                  <a:pt x="2923122" y="742441"/>
                  <a:pt x="2940861" y="735916"/>
                  <a:pt x="2957546" y="728452"/>
                </a:cubicBezTo>
                <a:cubicBezTo>
                  <a:pt x="2974230" y="720988"/>
                  <a:pt x="2988037" y="712710"/>
                  <a:pt x="2998964" y="703618"/>
                </a:cubicBezTo>
                <a:cubicBezTo>
                  <a:pt x="2978529" y="696907"/>
                  <a:pt x="2965096" y="692946"/>
                  <a:pt x="2958665" y="691734"/>
                </a:cubicBezTo>
                <a:cubicBezTo>
                  <a:pt x="2952233" y="690522"/>
                  <a:pt x="2950196" y="687651"/>
                  <a:pt x="2952556" y="683119"/>
                </a:cubicBezTo>
                <a:cubicBezTo>
                  <a:pt x="2954914" y="678587"/>
                  <a:pt x="2958689" y="673088"/>
                  <a:pt x="2963881" y="666621"/>
                </a:cubicBezTo>
                <a:cubicBezTo>
                  <a:pt x="2927313" y="672930"/>
                  <a:pt x="2904548" y="677207"/>
                  <a:pt x="2895585" y="679452"/>
                </a:cubicBezTo>
                <a:cubicBezTo>
                  <a:pt x="2886623" y="681696"/>
                  <a:pt x="2877316" y="678914"/>
                  <a:pt x="2867665" y="671106"/>
                </a:cubicBezTo>
                <a:cubicBezTo>
                  <a:pt x="2858014" y="663297"/>
                  <a:pt x="2855967" y="659017"/>
                  <a:pt x="2861524" y="658264"/>
                </a:cubicBezTo>
                <a:cubicBezTo>
                  <a:pt x="2867081" y="657511"/>
                  <a:pt x="2873329" y="656902"/>
                  <a:pt x="2880270" y="656435"/>
                </a:cubicBezTo>
                <a:cubicBezTo>
                  <a:pt x="2887211" y="655969"/>
                  <a:pt x="2898410" y="655077"/>
                  <a:pt x="2913869" y="653757"/>
                </a:cubicBezTo>
                <a:cubicBezTo>
                  <a:pt x="2929328" y="652438"/>
                  <a:pt x="2948063" y="650509"/>
                  <a:pt x="2970076" y="647971"/>
                </a:cubicBezTo>
                <a:cubicBezTo>
                  <a:pt x="2972241" y="642493"/>
                  <a:pt x="2974224" y="637485"/>
                  <a:pt x="2976023" y="632946"/>
                </a:cubicBezTo>
                <a:cubicBezTo>
                  <a:pt x="2977823" y="628408"/>
                  <a:pt x="2979777" y="626138"/>
                  <a:pt x="2981885" y="626138"/>
                </a:cubicBezTo>
                <a:lnTo>
                  <a:pt x="2956438" y="628547"/>
                </a:lnTo>
                <a:cubicBezTo>
                  <a:pt x="2952093" y="639532"/>
                  <a:pt x="2945583" y="635255"/>
                  <a:pt x="2936907" y="615716"/>
                </a:cubicBezTo>
                <a:cubicBezTo>
                  <a:pt x="2928231" y="596178"/>
                  <a:pt x="2921559" y="582203"/>
                  <a:pt x="2916892" y="573793"/>
                </a:cubicBezTo>
                <a:cubicBezTo>
                  <a:pt x="2912224" y="565382"/>
                  <a:pt x="2914600" y="561629"/>
                  <a:pt x="2924022" y="562532"/>
                </a:cubicBezTo>
                <a:cubicBezTo>
                  <a:pt x="2933443" y="563436"/>
                  <a:pt x="2940954" y="563679"/>
                  <a:pt x="2946554" y="563264"/>
                </a:cubicBezTo>
                <a:cubicBezTo>
                  <a:pt x="2952154" y="562848"/>
                  <a:pt x="2960173" y="561536"/>
                  <a:pt x="2970613" y="559327"/>
                </a:cubicBezTo>
                <a:cubicBezTo>
                  <a:pt x="2968935" y="539021"/>
                  <a:pt x="2967358" y="528445"/>
                  <a:pt x="2965881" y="527599"/>
                </a:cubicBezTo>
                <a:cubicBezTo>
                  <a:pt x="2958381" y="528503"/>
                  <a:pt x="2951448" y="525957"/>
                  <a:pt x="2945081" y="519963"/>
                </a:cubicBezTo>
                <a:cubicBezTo>
                  <a:pt x="2938713" y="513969"/>
                  <a:pt x="2941915" y="510137"/>
                  <a:pt x="2954685" y="508466"/>
                </a:cubicBezTo>
                <a:cubicBezTo>
                  <a:pt x="2967455" y="506795"/>
                  <a:pt x="2979239" y="504834"/>
                  <a:pt x="2990037" y="502583"/>
                </a:cubicBezTo>
                <a:cubicBezTo>
                  <a:pt x="3000835" y="500331"/>
                  <a:pt x="3012308" y="497858"/>
                  <a:pt x="3024454" y="495162"/>
                </a:cubicBezTo>
                <a:cubicBezTo>
                  <a:pt x="3036600" y="492466"/>
                  <a:pt x="3046896" y="490422"/>
                  <a:pt x="3055342" y="489031"/>
                </a:cubicBezTo>
                <a:close/>
                <a:moveTo>
                  <a:pt x="4158381" y="488676"/>
                </a:moveTo>
                <a:cubicBezTo>
                  <a:pt x="4163187" y="488999"/>
                  <a:pt x="4168988" y="490795"/>
                  <a:pt x="4175785" y="494065"/>
                </a:cubicBezTo>
                <a:cubicBezTo>
                  <a:pt x="4196177" y="505967"/>
                  <a:pt x="4201296" y="515002"/>
                  <a:pt x="4191144" y="521168"/>
                </a:cubicBezTo>
                <a:cubicBezTo>
                  <a:pt x="4180991" y="527334"/>
                  <a:pt x="4173025" y="538720"/>
                  <a:pt x="4167246" y="555326"/>
                </a:cubicBezTo>
                <a:cubicBezTo>
                  <a:pt x="4177140" y="565766"/>
                  <a:pt x="4175208" y="572079"/>
                  <a:pt x="4161449" y="574266"/>
                </a:cubicBezTo>
                <a:cubicBezTo>
                  <a:pt x="4147689" y="576453"/>
                  <a:pt x="4125939" y="580945"/>
                  <a:pt x="4096197" y="587742"/>
                </a:cubicBezTo>
                <a:cubicBezTo>
                  <a:pt x="4088482" y="616035"/>
                  <a:pt x="4080968" y="638417"/>
                  <a:pt x="4073654" y="654887"/>
                </a:cubicBezTo>
                <a:cubicBezTo>
                  <a:pt x="4066341" y="671356"/>
                  <a:pt x="4056026" y="687851"/>
                  <a:pt x="4042711" y="704371"/>
                </a:cubicBezTo>
                <a:cubicBezTo>
                  <a:pt x="4029397" y="720891"/>
                  <a:pt x="4012826" y="734253"/>
                  <a:pt x="3993001" y="744456"/>
                </a:cubicBezTo>
                <a:cubicBezTo>
                  <a:pt x="3973176" y="754659"/>
                  <a:pt x="3971663" y="751213"/>
                  <a:pt x="3988462" y="734120"/>
                </a:cubicBezTo>
                <a:cubicBezTo>
                  <a:pt x="4005262" y="717026"/>
                  <a:pt x="4019674" y="698900"/>
                  <a:pt x="4031698" y="679742"/>
                </a:cubicBezTo>
                <a:cubicBezTo>
                  <a:pt x="4043722" y="660583"/>
                  <a:pt x="4053549" y="638890"/>
                  <a:pt x="4061178" y="614662"/>
                </a:cubicBezTo>
                <a:cubicBezTo>
                  <a:pt x="4068807" y="590435"/>
                  <a:pt x="4073292" y="570710"/>
                  <a:pt x="4074633" y="555488"/>
                </a:cubicBezTo>
                <a:cubicBezTo>
                  <a:pt x="4075974" y="540265"/>
                  <a:pt x="4074619" y="528980"/>
                  <a:pt x="4070567" y="521630"/>
                </a:cubicBezTo>
                <a:cubicBezTo>
                  <a:pt x="4066516" y="514281"/>
                  <a:pt x="4067309" y="510036"/>
                  <a:pt x="4072944" y="508896"/>
                </a:cubicBezTo>
                <a:cubicBezTo>
                  <a:pt x="4078580" y="507756"/>
                  <a:pt x="4084474" y="508312"/>
                  <a:pt x="4090626" y="510563"/>
                </a:cubicBezTo>
                <a:cubicBezTo>
                  <a:pt x="4096778" y="512815"/>
                  <a:pt x="4103525" y="513109"/>
                  <a:pt x="4110867" y="511445"/>
                </a:cubicBezTo>
                <a:cubicBezTo>
                  <a:pt x="4118209" y="509782"/>
                  <a:pt x="4124652" y="507459"/>
                  <a:pt x="4130194" y="504476"/>
                </a:cubicBezTo>
                <a:cubicBezTo>
                  <a:pt x="4135736" y="501493"/>
                  <a:pt x="4141322" y="497377"/>
                  <a:pt x="4146951" y="492129"/>
                </a:cubicBezTo>
                <a:cubicBezTo>
                  <a:pt x="4149765" y="489505"/>
                  <a:pt x="4153575" y="488354"/>
                  <a:pt x="4158381" y="488676"/>
                </a:cubicBezTo>
                <a:close/>
                <a:moveTo>
                  <a:pt x="2208711" y="487364"/>
                </a:moveTo>
                <a:cubicBezTo>
                  <a:pt x="2213910" y="486181"/>
                  <a:pt x="2221277" y="487920"/>
                  <a:pt x="2230813" y="492581"/>
                </a:cubicBezTo>
                <a:cubicBezTo>
                  <a:pt x="2240822" y="496582"/>
                  <a:pt x="2248939" y="502526"/>
                  <a:pt x="2255163" y="510413"/>
                </a:cubicBezTo>
                <a:cubicBezTo>
                  <a:pt x="2261386" y="518300"/>
                  <a:pt x="2262207" y="526061"/>
                  <a:pt x="2257626" y="533698"/>
                </a:cubicBezTo>
                <a:cubicBezTo>
                  <a:pt x="2253044" y="541334"/>
                  <a:pt x="2247125" y="542700"/>
                  <a:pt x="2239869" y="537795"/>
                </a:cubicBezTo>
                <a:cubicBezTo>
                  <a:pt x="2232613" y="532891"/>
                  <a:pt x="2224306" y="523556"/>
                  <a:pt x="2214949" y="509789"/>
                </a:cubicBezTo>
                <a:cubicBezTo>
                  <a:pt x="2205592" y="496022"/>
                  <a:pt x="2203513" y="488547"/>
                  <a:pt x="2208711" y="487364"/>
                </a:cubicBezTo>
                <a:close/>
                <a:moveTo>
                  <a:pt x="2628228" y="487203"/>
                </a:moveTo>
                <a:cubicBezTo>
                  <a:pt x="2630795" y="486859"/>
                  <a:pt x="2633296" y="487052"/>
                  <a:pt x="2635730" y="487784"/>
                </a:cubicBezTo>
                <a:cubicBezTo>
                  <a:pt x="2640599" y="489247"/>
                  <a:pt x="2647019" y="492140"/>
                  <a:pt x="2654992" y="496463"/>
                </a:cubicBezTo>
                <a:cubicBezTo>
                  <a:pt x="2662966" y="500787"/>
                  <a:pt x="2665296" y="504942"/>
                  <a:pt x="2661983" y="508928"/>
                </a:cubicBezTo>
                <a:cubicBezTo>
                  <a:pt x="2658671" y="512915"/>
                  <a:pt x="2655971" y="518655"/>
                  <a:pt x="2653885" y="526148"/>
                </a:cubicBezTo>
                <a:cubicBezTo>
                  <a:pt x="2651798" y="533640"/>
                  <a:pt x="2649138" y="544324"/>
                  <a:pt x="2645904" y="558198"/>
                </a:cubicBezTo>
                <a:cubicBezTo>
                  <a:pt x="2642670" y="572072"/>
                  <a:pt x="2638713" y="581913"/>
                  <a:pt x="2634031" y="587721"/>
                </a:cubicBezTo>
                <a:cubicBezTo>
                  <a:pt x="2629349" y="593529"/>
                  <a:pt x="2624613" y="592389"/>
                  <a:pt x="2619823" y="584301"/>
                </a:cubicBezTo>
                <a:lnTo>
                  <a:pt x="2592182" y="590388"/>
                </a:lnTo>
                <a:cubicBezTo>
                  <a:pt x="2591207" y="596224"/>
                  <a:pt x="2588210" y="599143"/>
                  <a:pt x="2583191" y="599143"/>
                </a:cubicBezTo>
                <a:cubicBezTo>
                  <a:pt x="2579018" y="599143"/>
                  <a:pt x="2575935" y="593184"/>
                  <a:pt x="2573942" y="581268"/>
                </a:cubicBezTo>
                <a:cubicBezTo>
                  <a:pt x="2571948" y="569351"/>
                  <a:pt x="2569191" y="556352"/>
                  <a:pt x="2565671" y="542269"/>
                </a:cubicBezTo>
                <a:cubicBezTo>
                  <a:pt x="2562150" y="528187"/>
                  <a:pt x="2558777" y="518149"/>
                  <a:pt x="2555550" y="512155"/>
                </a:cubicBezTo>
                <a:cubicBezTo>
                  <a:pt x="2552324" y="506161"/>
                  <a:pt x="2554783" y="503164"/>
                  <a:pt x="2562928" y="503164"/>
                </a:cubicBezTo>
                <a:lnTo>
                  <a:pt x="2576437" y="503164"/>
                </a:lnTo>
                <a:cubicBezTo>
                  <a:pt x="2579563" y="503164"/>
                  <a:pt x="2586310" y="501654"/>
                  <a:pt x="2596678" y="498636"/>
                </a:cubicBezTo>
                <a:cubicBezTo>
                  <a:pt x="2607046" y="495617"/>
                  <a:pt x="2614929" y="492688"/>
                  <a:pt x="2620329" y="489849"/>
                </a:cubicBezTo>
                <a:cubicBezTo>
                  <a:pt x="2623028" y="488429"/>
                  <a:pt x="2625661" y="487547"/>
                  <a:pt x="2628228" y="487203"/>
                </a:cubicBezTo>
                <a:close/>
                <a:moveTo>
                  <a:pt x="3718817" y="485399"/>
                </a:moveTo>
                <a:cubicBezTo>
                  <a:pt x="3720256" y="485164"/>
                  <a:pt x="3722122" y="485285"/>
                  <a:pt x="3724416" y="485762"/>
                </a:cubicBezTo>
                <a:cubicBezTo>
                  <a:pt x="3733594" y="487669"/>
                  <a:pt x="3741718" y="490422"/>
                  <a:pt x="3748788" y="494022"/>
                </a:cubicBezTo>
                <a:cubicBezTo>
                  <a:pt x="3755857" y="497621"/>
                  <a:pt x="3758701" y="502461"/>
                  <a:pt x="3757316" y="508541"/>
                </a:cubicBezTo>
                <a:cubicBezTo>
                  <a:pt x="3755933" y="514622"/>
                  <a:pt x="3754807" y="523484"/>
                  <a:pt x="3753939" y="535128"/>
                </a:cubicBezTo>
                <a:cubicBezTo>
                  <a:pt x="3753072" y="546772"/>
                  <a:pt x="3752638" y="555011"/>
                  <a:pt x="3752638" y="559843"/>
                </a:cubicBezTo>
                <a:cubicBezTo>
                  <a:pt x="3759249" y="558295"/>
                  <a:pt x="3765351" y="555656"/>
                  <a:pt x="3770943" y="551928"/>
                </a:cubicBezTo>
                <a:cubicBezTo>
                  <a:pt x="3776536" y="548199"/>
                  <a:pt x="3786133" y="550411"/>
                  <a:pt x="3799735" y="558564"/>
                </a:cubicBezTo>
                <a:cubicBezTo>
                  <a:pt x="3813337" y="566716"/>
                  <a:pt x="3817588" y="573191"/>
                  <a:pt x="3812490" y="577987"/>
                </a:cubicBezTo>
                <a:cubicBezTo>
                  <a:pt x="3807392" y="582784"/>
                  <a:pt x="3801395" y="597429"/>
                  <a:pt x="3794497" y="621922"/>
                </a:cubicBezTo>
                <a:cubicBezTo>
                  <a:pt x="3809812" y="620230"/>
                  <a:pt x="3821220" y="618233"/>
                  <a:pt x="3828720" y="615932"/>
                </a:cubicBezTo>
                <a:cubicBezTo>
                  <a:pt x="3836220" y="613630"/>
                  <a:pt x="3843397" y="613218"/>
                  <a:pt x="3850252" y="614695"/>
                </a:cubicBezTo>
                <a:cubicBezTo>
                  <a:pt x="3857107" y="616172"/>
                  <a:pt x="3863026" y="620922"/>
                  <a:pt x="3868008" y="628945"/>
                </a:cubicBezTo>
                <a:cubicBezTo>
                  <a:pt x="3872992" y="636969"/>
                  <a:pt x="3868256" y="640980"/>
                  <a:pt x="3853801" y="640980"/>
                </a:cubicBezTo>
                <a:cubicBezTo>
                  <a:pt x="3842400" y="640980"/>
                  <a:pt x="3827028" y="642106"/>
                  <a:pt x="3807683" y="644357"/>
                </a:cubicBezTo>
                <a:cubicBezTo>
                  <a:pt x="3788338" y="646609"/>
                  <a:pt x="3768642" y="648832"/>
                  <a:pt x="3748594" y="651026"/>
                </a:cubicBezTo>
                <a:cubicBezTo>
                  <a:pt x="3758131" y="662383"/>
                  <a:pt x="3770216" y="675823"/>
                  <a:pt x="3784850" y="691347"/>
                </a:cubicBezTo>
                <a:cubicBezTo>
                  <a:pt x="3799484" y="706870"/>
                  <a:pt x="3812075" y="717485"/>
                  <a:pt x="3822622" y="723193"/>
                </a:cubicBezTo>
                <a:cubicBezTo>
                  <a:pt x="3833169" y="728900"/>
                  <a:pt x="3843716" y="733819"/>
                  <a:pt x="3854263" y="737949"/>
                </a:cubicBezTo>
                <a:cubicBezTo>
                  <a:pt x="3864811" y="742079"/>
                  <a:pt x="3869019" y="745610"/>
                  <a:pt x="3866890" y="748543"/>
                </a:cubicBezTo>
                <a:cubicBezTo>
                  <a:pt x="3864760" y="751475"/>
                  <a:pt x="3857928" y="753178"/>
                  <a:pt x="3846391" y="753651"/>
                </a:cubicBezTo>
                <a:cubicBezTo>
                  <a:pt x="3834854" y="754125"/>
                  <a:pt x="3822436" y="753418"/>
                  <a:pt x="3809135" y="751533"/>
                </a:cubicBezTo>
                <a:cubicBezTo>
                  <a:pt x="3795834" y="749647"/>
                  <a:pt x="3784965" y="741900"/>
                  <a:pt x="3776525" y="728291"/>
                </a:cubicBezTo>
                <a:cubicBezTo>
                  <a:pt x="3768086" y="714682"/>
                  <a:pt x="3761680" y="704386"/>
                  <a:pt x="3757306" y="697402"/>
                </a:cubicBezTo>
                <a:lnTo>
                  <a:pt x="3742119" y="663932"/>
                </a:lnTo>
                <a:cubicBezTo>
                  <a:pt x="3738075" y="686847"/>
                  <a:pt x="3728851" y="706210"/>
                  <a:pt x="3714446" y="722020"/>
                </a:cubicBezTo>
                <a:cubicBezTo>
                  <a:pt x="3700042" y="737831"/>
                  <a:pt x="3682758" y="748973"/>
                  <a:pt x="3662596" y="755447"/>
                </a:cubicBezTo>
                <a:cubicBezTo>
                  <a:pt x="3642434" y="761922"/>
                  <a:pt x="3639910" y="759699"/>
                  <a:pt x="3655024" y="748779"/>
                </a:cubicBezTo>
                <a:cubicBezTo>
                  <a:pt x="3670139" y="737859"/>
                  <a:pt x="3683654" y="724899"/>
                  <a:pt x="3695571" y="709899"/>
                </a:cubicBezTo>
                <a:cubicBezTo>
                  <a:pt x="3707488" y="694899"/>
                  <a:pt x="3716113" y="676429"/>
                  <a:pt x="3721448" y="654489"/>
                </a:cubicBezTo>
                <a:cubicBezTo>
                  <a:pt x="3709230" y="657185"/>
                  <a:pt x="3697912" y="659658"/>
                  <a:pt x="3687494" y="661910"/>
                </a:cubicBezTo>
                <a:cubicBezTo>
                  <a:pt x="3677076" y="664161"/>
                  <a:pt x="3667755" y="660985"/>
                  <a:pt x="3659531" y="652381"/>
                </a:cubicBezTo>
                <a:lnTo>
                  <a:pt x="3655284" y="644835"/>
                </a:lnTo>
                <a:lnTo>
                  <a:pt x="3643645" y="668223"/>
                </a:lnTo>
                <a:cubicBezTo>
                  <a:pt x="3631542" y="690644"/>
                  <a:pt x="3624132" y="708358"/>
                  <a:pt x="3621414" y="721364"/>
                </a:cubicBezTo>
                <a:cubicBezTo>
                  <a:pt x="3618697" y="734371"/>
                  <a:pt x="3613190" y="736970"/>
                  <a:pt x="3604894" y="729162"/>
                </a:cubicBezTo>
                <a:cubicBezTo>
                  <a:pt x="3596599" y="721354"/>
                  <a:pt x="3590554" y="711982"/>
                  <a:pt x="3586761" y="701048"/>
                </a:cubicBezTo>
                <a:cubicBezTo>
                  <a:pt x="3582968" y="690113"/>
                  <a:pt x="3585105" y="684148"/>
                  <a:pt x="3593171" y="683151"/>
                </a:cubicBezTo>
                <a:cubicBezTo>
                  <a:pt x="3601238" y="682155"/>
                  <a:pt x="3612061" y="671468"/>
                  <a:pt x="3625641" y="651090"/>
                </a:cubicBezTo>
                <a:cubicBezTo>
                  <a:pt x="3658122" y="611855"/>
                  <a:pt x="3672268" y="599297"/>
                  <a:pt x="3668081" y="613415"/>
                </a:cubicBezTo>
                <a:cubicBezTo>
                  <a:pt x="3665987" y="620474"/>
                  <a:pt x="3662904" y="628571"/>
                  <a:pt x="3658832" y="637705"/>
                </a:cubicBezTo>
                <a:lnTo>
                  <a:pt x="3656439" y="642513"/>
                </a:lnTo>
                <a:lnTo>
                  <a:pt x="3663187" y="640851"/>
                </a:lnTo>
                <a:cubicBezTo>
                  <a:pt x="3673849" y="641769"/>
                  <a:pt x="3694209" y="639303"/>
                  <a:pt x="3724266" y="633452"/>
                </a:cubicBezTo>
                <a:cubicBezTo>
                  <a:pt x="3725987" y="609417"/>
                  <a:pt x="3726847" y="593930"/>
                  <a:pt x="3726847" y="586989"/>
                </a:cubicBezTo>
                <a:cubicBezTo>
                  <a:pt x="3726188" y="587893"/>
                  <a:pt x="3721585" y="589470"/>
                  <a:pt x="3713037" y="591722"/>
                </a:cubicBezTo>
                <a:cubicBezTo>
                  <a:pt x="3704491" y="593973"/>
                  <a:pt x="3696557" y="591023"/>
                  <a:pt x="3689236" y="582870"/>
                </a:cubicBezTo>
                <a:cubicBezTo>
                  <a:pt x="3681916" y="574718"/>
                  <a:pt x="3682228" y="570864"/>
                  <a:pt x="3690172" y="571308"/>
                </a:cubicBezTo>
                <a:cubicBezTo>
                  <a:pt x="3698117" y="571753"/>
                  <a:pt x="3710342" y="570470"/>
                  <a:pt x="3726847" y="567458"/>
                </a:cubicBezTo>
                <a:cubicBezTo>
                  <a:pt x="3726847" y="558151"/>
                  <a:pt x="3726406" y="546471"/>
                  <a:pt x="3725524" y="532418"/>
                </a:cubicBezTo>
                <a:cubicBezTo>
                  <a:pt x="3724642" y="518364"/>
                  <a:pt x="3721943" y="506598"/>
                  <a:pt x="3717426" y="497119"/>
                </a:cubicBezTo>
                <a:cubicBezTo>
                  <a:pt x="3714038" y="490010"/>
                  <a:pt x="3714502" y="486103"/>
                  <a:pt x="3718817" y="485399"/>
                </a:cubicBezTo>
                <a:close/>
                <a:moveTo>
                  <a:pt x="79181" y="484482"/>
                </a:moveTo>
                <a:cubicBezTo>
                  <a:pt x="86244" y="486439"/>
                  <a:pt x="93919" y="490494"/>
                  <a:pt x="102208" y="496646"/>
                </a:cubicBezTo>
                <a:cubicBezTo>
                  <a:pt x="110496" y="502798"/>
                  <a:pt x="113361" y="507667"/>
                  <a:pt x="110801" y="511252"/>
                </a:cubicBezTo>
                <a:cubicBezTo>
                  <a:pt x="108241" y="514837"/>
                  <a:pt x="105703" y="518719"/>
                  <a:pt x="103187" y="522899"/>
                </a:cubicBezTo>
                <a:cubicBezTo>
                  <a:pt x="100670" y="527080"/>
                  <a:pt x="90535" y="545489"/>
                  <a:pt x="72781" y="578127"/>
                </a:cubicBezTo>
                <a:cubicBezTo>
                  <a:pt x="87179" y="586029"/>
                  <a:pt x="93464" y="594091"/>
                  <a:pt x="91635" y="602316"/>
                </a:cubicBezTo>
                <a:cubicBezTo>
                  <a:pt x="89807" y="610540"/>
                  <a:pt x="88674" y="623324"/>
                  <a:pt x="88237" y="640668"/>
                </a:cubicBezTo>
                <a:cubicBezTo>
                  <a:pt x="87799" y="658013"/>
                  <a:pt x="87351" y="680183"/>
                  <a:pt x="86893" y="707178"/>
                </a:cubicBezTo>
                <a:cubicBezTo>
                  <a:pt x="86434" y="734174"/>
                  <a:pt x="83529" y="750360"/>
                  <a:pt x="78181" y="755738"/>
                </a:cubicBezTo>
                <a:cubicBezTo>
                  <a:pt x="72832" y="761115"/>
                  <a:pt x="67419" y="757788"/>
                  <a:pt x="61940" y="745757"/>
                </a:cubicBezTo>
                <a:cubicBezTo>
                  <a:pt x="56462" y="733726"/>
                  <a:pt x="55075" y="723078"/>
                  <a:pt x="57778" y="713814"/>
                </a:cubicBezTo>
                <a:cubicBezTo>
                  <a:pt x="60481" y="704550"/>
                  <a:pt x="62733" y="690755"/>
                  <a:pt x="64533" y="672428"/>
                </a:cubicBezTo>
                <a:cubicBezTo>
                  <a:pt x="66332" y="654102"/>
                  <a:pt x="66791" y="636632"/>
                  <a:pt x="65909" y="620019"/>
                </a:cubicBezTo>
                <a:cubicBezTo>
                  <a:pt x="65027" y="603405"/>
                  <a:pt x="64228" y="593299"/>
                  <a:pt x="63510" y="589700"/>
                </a:cubicBezTo>
                <a:cubicBezTo>
                  <a:pt x="57402" y="603093"/>
                  <a:pt x="49529" y="614835"/>
                  <a:pt x="39892" y="624923"/>
                </a:cubicBezTo>
                <a:cubicBezTo>
                  <a:pt x="30256" y="635011"/>
                  <a:pt x="20253" y="642909"/>
                  <a:pt x="9885" y="648616"/>
                </a:cubicBezTo>
                <a:cubicBezTo>
                  <a:pt x="-483" y="654324"/>
                  <a:pt x="-2694" y="652729"/>
                  <a:pt x="3250" y="643830"/>
                </a:cubicBezTo>
                <a:cubicBezTo>
                  <a:pt x="9194" y="634932"/>
                  <a:pt x="16453" y="623937"/>
                  <a:pt x="25029" y="610844"/>
                </a:cubicBezTo>
                <a:cubicBezTo>
                  <a:pt x="33604" y="597752"/>
                  <a:pt x="43230" y="580762"/>
                  <a:pt x="53906" y="559876"/>
                </a:cubicBezTo>
                <a:cubicBezTo>
                  <a:pt x="64583" y="538989"/>
                  <a:pt x="70599" y="524172"/>
                  <a:pt x="71954" y="515425"/>
                </a:cubicBezTo>
                <a:cubicBezTo>
                  <a:pt x="73309" y="506677"/>
                  <a:pt x="73086" y="498844"/>
                  <a:pt x="71287" y="491925"/>
                </a:cubicBezTo>
                <a:cubicBezTo>
                  <a:pt x="69487" y="485005"/>
                  <a:pt x="72118" y="482525"/>
                  <a:pt x="79181" y="484482"/>
                </a:cubicBezTo>
                <a:close/>
                <a:moveTo>
                  <a:pt x="1528901" y="483936"/>
                </a:moveTo>
                <a:cubicBezTo>
                  <a:pt x="1532402" y="484178"/>
                  <a:pt x="1537877" y="486565"/>
                  <a:pt x="1545327" y="491096"/>
                </a:cubicBezTo>
                <a:cubicBezTo>
                  <a:pt x="1560226" y="500159"/>
                  <a:pt x="1565493" y="506917"/>
                  <a:pt x="1561126" y="511370"/>
                </a:cubicBezTo>
                <a:cubicBezTo>
                  <a:pt x="1556759" y="515823"/>
                  <a:pt x="1549905" y="525613"/>
                  <a:pt x="1540562" y="540742"/>
                </a:cubicBezTo>
                <a:cubicBezTo>
                  <a:pt x="1531220" y="555871"/>
                  <a:pt x="1522712" y="569473"/>
                  <a:pt x="1515040" y="581547"/>
                </a:cubicBezTo>
                <a:cubicBezTo>
                  <a:pt x="1524031" y="590997"/>
                  <a:pt x="1528079" y="603133"/>
                  <a:pt x="1527183" y="617954"/>
                </a:cubicBezTo>
                <a:cubicBezTo>
                  <a:pt x="1526286" y="632774"/>
                  <a:pt x="1525838" y="657522"/>
                  <a:pt x="1525838" y="692196"/>
                </a:cubicBezTo>
                <a:cubicBezTo>
                  <a:pt x="1525838" y="727229"/>
                  <a:pt x="1522938" y="748148"/>
                  <a:pt x="1517137" y="754953"/>
                </a:cubicBezTo>
                <a:cubicBezTo>
                  <a:pt x="1511337" y="761757"/>
                  <a:pt x="1505909" y="759108"/>
                  <a:pt x="1500854" y="747005"/>
                </a:cubicBezTo>
                <a:cubicBezTo>
                  <a:pt x="1495799" y="734901"/>
                  <a:pt x="1494627" y="725605"/>
                  <a:pt x="1497337" y="719117"/>
                </a:cubicBezTo>
                <a:cubicBezTo>
                  <a:pt x="1500047" y="712628"/>
                  <a:pt x="1502299" y="691469"/>
                  <a:pt x="1504091" y="655640"/>
                </a:cubicBezTo>
                <a:cubicBezTo>
                  <a:pt x="1505884" y="619811"/>
                  <a:pt x="1505425" y="599630"/>
                  <a:pt x="1502715" y="595099"/>
                </a:cubicBezTo>
                <a:cubicBezTo>
                  <a:pt x="1483772" y="617957"/>
                  <a:pt x="1465315" y="634470"/>
                  <a:pt x="1447347" y="644637"/>
                </a:cubicBezTo>
                <a:cubicBezTo>
                  <a:pt x="1429379" y="654804"/>
                  <a:pt x="1428106" y="651355"/>
                  <a:pt x="1443529" y="634291"/>
                </a:cubicBezTo>
                <a:cubicBezTo>
                  <a:pt x="1458952" y="617226"/>
                  <a:pt x="1474723" y="595938"/>
                  <a:pt x="1490841" y="570426"/>
                </a:cubicBezTo>
                <a:cubicBezTo>
                  <a:pt x="1506959" y="544915"/>
                  <a:pt x="1516793" y="527098"/>
                  <a:pt x="1520342" y="516973"/>
                </a:cubicBezTo>
                <a:cubicBezTo>
                  <a:pt x="1523892" y="506849"/>
                  <a:pt x="1525218" y="497739"/>
                  <a:pt x="1524322" y="489644"/>
                </a:cubicBezTo>
                <a:cubicBezTo>
                  <a:pt x="1523874" y="485597"/>
                  <a:pt x="1525400" y="483694"/>
                  <a:pt x="1528901" y="483936"/>
                </a:cubicBezTo>
                <a:close/>
                <a:moveTo>
                  <a:pt x="1623240" y="480328"/>
                </a:moveTo>
                <a:cubicBezTo>
                  <a:pt x="1626288" y="480703"/>
                  <a:pt x="1630011" y="481567"/>
                  <a:pt x="1634412" y="482922"/>
                </a:cubicBezTo>
                <a:cubicBezTo>
                  <a:pt x="1652014" y="488343"/>
                  <a:pt x="1658790" y="495495"/>
                  <a:pt x="1654739" y="504379"/>
                </a:cubicBezTo>
                <a:cubicBezTo>
                  <a:pt x="1650688" y="513263"/>
                  <a:pt x="1648663" y="541194"/>
                  <a:pt x="1648663" y="588172"/>
                </a:cubicBezTo>
                <a:cubicBezTo>
                  <a:pt x="1664494" y="586409"/>
                  <a:pt x="1676851" y="584638"/>
                  <a:pt x="1685735" y="582859"/>
                </a:cubicBezTo>
                <a:cubicBezTo>
                  <a:pt x="1694619" y="581081"/>
                  <a:pt x="1703079" y="579274"/>
                  <a:pt x="1711117" y="577439"/>
                </a:cubicBezTo>
                <a:cubicBezTo>
                  <a:pt x="1719155" y="575603"/>
                  <a:pt x="1726953" y="579436"/>
                  <a:pt x="1734510" y="588936"/>
                </a:cubicBezTo>
                <a:cubicBezTo>
                  <a:pt x="1742067" y="598436"/>
                  <a:pt x="1737270" y="603187"/>
                  <a:pt x="1720120" y="603187"/>
                </a:cubicBezTo>
                <a:cubicBezTo>
                  <a:pt x="1705980" y="603187"/>
                  <a:pt x="1682161" y="604864"/>
                  <a:pt x="1648663" y="608220"/>
                </a:cubicBezTo>
                <a:cubicBezTo>
                  <a:pt x="1648663" y="664649"/>
                  <a:pt x="1647716" y="707781"/>
                  <a:pt x="1645823" y="737615"/>
                </a:cubicBezTo>
                <a:cubicBezTo>
                  <a:pt x="1643930" y="767450"/>
                  <a:pt x="1639406" y="782651"/>
                  <a:pt x="1632250" y="783217"/>
                </a:cubicBezTo>
                <a:cubicBezTo>
                  <a:pt x="1625094" y="783784"/>
                  <a:pt x="1621517" y="769641"/>
                  <a:pt x="1621517" y="740788"/>
                </a:cubicBezTo>
                <a:lnTo>
                  <a:pt x="1621517" y="612630"/>
                </a:lnTo>
                <a:cubicBezTo>
                  <a:pt x="1599289" y="617878"/>
                  <a:pt x="1583949" y="621442"/>
                  <a:pt x="1575495" y="623320"/>
                </a:cubicBezTo>
                <a:cubicBezTo>
                  <a:pt x="1567041" y="625199"/>
                  <a:pt x="1557301" y="621840"/>
                  <a:pt x="1546273" y="613243"/>
                </a:cubicBezTo>
                <a:cubicBezTo>
                  <a:pt x="1535245" y="604646"/>
                  <a:pt x="1537404" y="600347"/>
                  <a:pt x="1552748" y="600347"/>
                </a:cubicBezTo>
                <a:cubicBezTo>
                  <a:pt x="1564995" y="600347"/>
                  <a:pt x="1587917" y="597408"/>
                  <a:pt x="1621517" y="591528"/>
                </a:cubicBezTo>
                <a:cubicBezTo>
                  <a:pt x="1621517" y="561586"/>
                  <a:pt x="1621294" y="539781"/>
                  <a:pt x="1620849" y="526115"/>
                </a:cubicBezTo>
                <a:cubicBezTo>
                  <a:pt x="1620405" y="512449"/>
                  <a:pt x="1618153" y="500479"/>
                  <a:pt x="1614095" y="490204"/>
                </a:cubicBezTo>
                <a:cubicBezTo>
                  <a:pt x="1611051" y="482498"/>
                  <a:pt x="1614100" y="479206"/>
                  <a:pt x="1623240" y="480328"/>
                </a:cubicBezTo>
                <a:close/>
                <a:moveTo>
                  <a:pt x="171987" y="476222"/>
                </a:moveTo>
                <a:cubicBezTo>
                  <a:pt x="179731" y="477176"/>
                  <a:pt x="187407" y="480015"/>
                  <a:pt x="195014" y="484740"/>
                </a:cubicBezTo>
                <a:cubicBezTo>
                  <a:pt x="202622" y="489465"/>
                  <a:pt x="205282" y="494370"/>
                  <a:pt x="202994" y="499453"/>
                </a:cubicBezTo>
                <a:cubicBezTo>
                  <a:pt x="200707" y="504537"/>
                  <a:pt x="198696" y="529163"/>
                  <a:pt x="196961" y="573330"/>
                </a:cubicBezTo>
                <a:cubicBezTo>
                  <a:pt x="213481" y="560682"/>
                  <a:pt x="223325" y="551895"/>
                  <a:pt x="226495" y="546969"/>
                </a:cubicBezTo>
                <a:cubicBezTo>
                  <a:pt x="229664" y="542044"/>
                  <a:pt x="239031" y="542105"/>
                  <a:pt x="254598" y="547152"/>
                </a:cubicBezTo>
                <a:cubicBezTo>
                  <a:pt x="270164" y="552200"/>
                  <a:pt x="276276" y="557302"/>
                  <a:pt x="272935" y="562457"/>
                </a:cubicBezTo>
                <a:cubicBezTo>
                  <a:pt x="269594" y="567612"/>
                  <a:pt x="266647" y="573603"/>
                  <a:pt x="264094" y="580429"/>
                </a:cubicBezTo>
                <a:cubicBezTo>
                  <a:pt x="261542" y="587255"/>
                  <a:pt x="258434" y="598913"/>
                  <a:pt x="254770" y="615405"/>
                </a:cubicBezTo>
                <a:cubicBezTo>
                  <a:pt x="251106" y="631896"/>
                  <a:pt x="244624" y="644555"/>
                  <a:pt x="235324" y="653381"/>
                </a:cubicBezTo>
                <a:cubicBezTo>
                  <a:pt x="226025" y="662207"/>
                  <a:pt x="220493" y="662734"/>
                  <a:pt x="218729" y="654962"/>
                </a:cubicBezTo>
                <a:cubicBezTo>
                  <a:pt x="216965" y="647190"/>
                  <a:pt x="211745" y="639066"/>
                  <a:pt x="203069" y="630591"/>
                </a:cubicBezTo>
                <a:cubicBezTo>
                  <a:pt x="200900" y="628472"/>
                  <a:pt x="199326" y="626688"/>
                  <a:pt x="198344" y="625240"/>
                </a:cubicBezTo>
                <a:lnTo>
                  <a:pt x="198205" y="624840"/>
                </a:lnTo>
                <a:lnTo>
                  <a:pt x="197977" y="632570"/>
                </a:lnTo>
                <a:cubicBezTo>
                  <a:pt x="197321" y="644623"/>
                  <a:pt x="196122" y="654675"/>
                  <a:pt x="194380" y="662727"/>
                </a:cubicBezTo>
                <a:cubicBezTo>
                  <a:pt x="190895" y="678831"/>
                  <a:pt x="185929" y="681570"/>
                  <a:pt x="179484" y="670944"/>
                </a:cubicBezTo>
                <a:cubicBezTo>
                  <a:pt x="173038" y="660318"/>
                  <a:pt x="170715" y="650574"/>
                  <a:pt x="172514" y="641712"/>
                </a:cubicBezTo>
                <a:cubicBezTo>
                  <a:pt x="174314" y="632849"/>
                  <a:pt x="175666" y="619111"/>
                  <a:pt x="176569" y="600498"/>
                </a:cubicBezTo>
                <a:cubicBezTo>
                  <a:pt x="168553" y="607611"/>
                  <a:pt x="159984" y="613827"/>
                  <a:pt x="150864" y="619147"/>
                </a:cubicBezTo>
                <a:cubicBezTo>
                  <a:pt x="148312" y="660218"/>
                  <a:pt x="151423" y="685571"/>
                  <a:pt x="160199" y="695208"/>
                </a:cubicBezTo>
                <a:cubicBezTo>
                  <a:pt x="168976" y="704844"/>
                  <a:pt x="186521" y="708784"/>
                  <a:pt x="212836" y="707028"/>
                </a:cubicBezTo>
                <a:cubicBezTo>
                  <a:pt x="239150" y="705271"/>
                  <a:pt x="257501" y="702317"/>
                  <a:pt x="267891" y="698165"/>
                </a:cubicBezTo>
                <a:cubicBezTo>
                  <a:pt x="278280" y="694014"/>
                  <a:pt x="286831" y="681620"/>
                  <a:pt x="293542" y="660985"/>
                </a:cubicBezTo>
                <a:cubicBezTo>
                  <a:pt x="300253" y="640349"/>
                  <a:pt x="303376" y="638976"/>
                  <a:pt x="302910" y="656866"/>
                </a:cubicBezTo>
                <a:cubicBezTo>
                  <a:pt x="302444" y="674755"/>
                  <a:pt x="305344" y="689974"/>
                  <a:pt x="311611" y="702521"/>
                </a:cubicBezTo>
                <a:cubicBezTo>
                  <a:pt x="312571" y="707712"/>
                  <a:pt x="308775" y="713129"/>
                  <a:pt x="300221" y="718772"/>
                </a:cubicBezTo>
                <a:cubicBezTo>
                  <a:pt x="291667" y="724415"/>
                  <a:pt x="279413" y="728606"/>
                  <a:pt x="263460" y="731345"/>
                </a:cubicBezTo>
                <a:cubicBezTo>
                  <a:pt x="247506" y="734084"/>
                  <a:pt x="229348" y="735679"/>
                  <a:pt x="208985" y="736131"/>
                </a:cubicBezTo>
                <a:cubicBezTo>
                  <a:pt x="188622" y="736583"/>
                  <a:pt x="171955" y="733930"/>
                  <a:pt x="158984" y="728172"/>
                </a:cubicBezTo>
                <a:cubicBezTo>
                  <a:pt x="146014" y="722415"/>
                  <a:pt x="137377" y="712836"/>
                  <a:pt x="133075" y="699435"/>
                </a:cubicBezTo>
                <a:cubicBezTo>
                  <a:pt x="128773" y="686034"/>
                  <a:pt x="127074" y="662053"/>
                  <a:pt x="127977" y="627493"/>
                </a:cubicBezTo>
                <a:cubicBezTo>
                  <a:pt x="122513" y="632369"/>
                  <a:pt x="118143" y="636510"/>
                  <a:pt x="114866" y="639916"/>
                </a:cubicBezTo>
                <a:cubicBezTo>
                  <a:pt x="111590" y="643321"/>
                  <a:pt x="105531" y="641941"/>
                  <a:pt x="96690" y="635775"/>
                </a:cubicBezTo>
                <a:cubicBezTo>
                  <a:pt x="87849" y="629608"/>
                  <a:pt x="86978" y="625582"/>
                  <a:pt x="94077" y="623697"/>
                </a:cubicBezTo>
                <a:cubicBezTo>
                  <a:pt x="101175" y="621811"/>
                  <a:pt x="112475" y="617197"/>
                  <a:pt x="127977" y="609855"/>
                </a:cubicBezTo>
                <a:cubicBezTo>
                  <a:pt x="127977" y="598497"/>
                  <a:pt x="127328" y="589596"/>
                  <a:pt x="126030" y="583150"/>
                </a:cubicBezTo>
                <a:cubicBezTo>
                  <a:pt x="124733" y="576704"/>
                  <a:pt x="122707" y="570104"/>
                  <a:pt x="119954" y="563350"/>
                </a:cubicBezTo>
                <a:cubicBezTo>
                  <a:pt x="117200" y="556595"/>
                  <a:pt x="117928" y="552297"/>
                  <a:pt x="122137" y="550454"/>
                </a:cubicBezTo>
                <a:cubicBezTo>
                  <a:pt x="126346" y="548611"/>
                  <a:pt x="133347" y="550508"/>
                  <a:pt x="143142" y="556144"/>
                </a:cubicBezTo>
                <a:cubicBezTo>
                  <a:pt x="152936" y="561779"/>
                  <a:pt x="156708" y="566910"/>
                  <a:pt x="154457" y="571534"/>
                </a:cubicBezTo>
                <a:cubicBezTo>
                  <a:pt x="152205" y="576159"/>
                  <a:pt x="151079" y="585304"/>
                  <a:pt x="151079" y="598971"/>
                </a:cubicBezTo>
                <a:cubicBezTo>
                  <a:pt x="157532" y="594855"/>
                  <a:pt x="166029" y="589556"/>
                  <a:pt x="176569" y="583075"/>
                </a:cubicBezTo>
                <a:cubicBezTo>
                  <a:pt x="176569" y="549131"/>
                  <a:pt x="175905" y="527105"/>
                  <a:pt x="174579" y="516995"/>
                </a:cubicBezTo>
                <a:cubicBezTo>
                  <a:pt x="173253" y="506885"/>
                  <a:pt x="170554" y="497324"/>
                  <a:pt x="166480" y="488311"/>
                </a:cubicBezTo>
                <a:cubicBezTo>
                  <a:pt x="162408" y="479298"/>
                  <a:pt x="164243" y="475268"/>
                  <a:pt x="171987" y="476222"/>
                </a:cubicBezTo>
                <a:close/>
                <a:moveTo>
                  <a:pt x="449925" y="475225"/>
                </a:moveTo>
                <a:cubicBezTo>
                  <a:pt x="451722" y="475510"/>
                  <a:pt x="453874" y="476197"/>
                  <a:pt x="456382" y="477287"/>
                </a:cubicBezTo>
                <a:cubicBezTo>
                  <a:pt x="466413" y="481646"/>
                  <a:pt x="474088" y="487009"/>
                  <a:pt x="479409" y="493376"/>
                </a:cubicBezTo>
                <a:cubicBezTo>
                  <a:pt x="484729" y="499744"/>
                  <a:pt x="484962" y="504806"/>
                  <a:pt x="480108" y="508563"/>
                </a:cubicBezTo>
                <a:cubicBezTo>
                  <a:pt x="475254" y="512320"/>
                  <a:pt x="470206" y="518787"/>
                  <a:pt x="464964" y="527965"/>
                </a:cubicBezTo>
                <a:cubicBezTo>
                  <a:pt x="459723" y="537143"/>
                  <a:pt x="450549" y="553082"/>
                  <a:pt x="437442" y="575783"/>
                </a:cubicBezTo>
                <a:cubicBezTo>
                  <a:pt x="449143" y="584544"/>
                  <a:pt x="453643" y="594525"/>
                  <a:pt x="450939" y="605725"/>
                </a:cubicBezTo>
                <a:cubicBezTo>
                  <a:pt x="448237" y="616925"/>
                  <a:pt x="446885" y="640801"/>
                  <a:pt x="446885" y="677354"/>
                </a:cubicBezTo>
                <a:cubicBezTo>
                  <a:pt x="446885" y="713807"/>
                  <a:pt x="443669" y="738454"/>
                  <a:pt x="437237" y="751296"/>
                </a:cubicBezTo>
                <a:cubicBezTo>
                  <a:pt x="430806" y="764138"/>
                  <a:pt x="424704" y="763854"/>
                  <a:pt x="418932" y="750446"/>
                </a:cubicBezTo>
                <a:cubicBezTo>
                  <a:pt x="413160" y="737038"/>
                  <a:pt x="411626" y="726631"/>
                  <a:pt x="414329" y="719224"/>
                </a:cubicBezTo>
                <a:cubicBezTo>
                  <a:pt x="417033" y="711817"/>
                  <a:pt x="419284" y="697768"/>
                  <a:pt x="421083" y="677075"/>
                </a:cubicBezTo>
                <a:cubicBezTo>
                  <a:pt x="422883" y="656382"/>
                  <a:pt x="423783" y="637123"/>
                  <a:pt x="423783" y="619298"/>
                </a:cubicBezTo>
                <a:cubicBezTo>
                  <a:pt x="423783" y="602821"/>
                  <a:pt x="424070" y="594303"/>
                  <a:pt x="424643" y="593744"/>
                </a:cubicBezTo>
                <a:cubicBezTo>
                  <a:pt x="409801" y="612830"/>
                  <a:pt x="393349" y="627949"/>
                  <a:pt x="375288" y="639098"/>
                </a:cubicBezTo>
                <a:cubicBezTo>
                  <a:pt x="357226" y="650248"/>
                  <a:pt x="354534" y="648007"/>
                  <a:pt x="367211" y="632376"/>
                </a:cubicBezTo>
                <a:cubicBezTo>
                  <a:pt x="379887" y="616745"/>
                  <a:pt x="392288" y="599272"/>
                  <a:pt x="404413" y="579956"/>
                </a:cubicBezTo>
                <a:cubicBezTo>
                  <a:pt x="416537" y="560639"/>
                  <a:pt x="426397" y="541872"/>
                  <a:pt x="433990" y="523652"/>
                </a:cubicBezTo>
                <a:cubicBezTo>
                  <a:pt x="441583" y="505433"/>
                  <a:pt x="444705" y="492061"/>
                  <a:pt x="443357" y="483536"/>
                </a:cubicBezTo>
                <a:cubicBezTo>
                  <a:pt x="442346" y="477142"/>
                  <a:pt x="444536" y="474371"/>
                  <a:pt x="449925" y="475225"/>
                </a:cubicBezTo>
                <a:close/>
                <a:moveTo>
                  <a:pt x="3294100" y="472235"/>
                </a:moveTo>
                <a:cubicBezTo>
                  <a:pt x="3297694" y="471932"/>
                  <a:pt x="3303309" y="473924"/>
                  <a:pt x="3310945" y="478212"/>
                </a:cubicBezTo>
                <a:cubicBezTo>
                  <a:pt x="3322776" y="485898"/>
                  <a:pt x="3326483" y="492007"/>
                  <a:pt x="3322066" y="496539"/>
                </a:cubicBezTo>
                <a:cubicBezTo>
                  <a:pt x="3317649" y="501070"/>
                  <a:pt x="3311304" y="506419"/>
                  <a:pt x="3303029" y="512585"/>
                </a:cubicBezTo>
                <a:cubicBezTo>
                  <a:pt x="3320725" y="510936"/>
                  <a:pt x="3332007" y="508502"/>
                  <a:pt x="3336876" y="505282"/>
                </a:cubicBezTo>
                <a:cubicBezTo>
                  <a:pt x="3341745" y="502063"/>
                  <a:pt x="3347456" y="501697"/>
                  <a:pt x="3354009" y="504185"/>
                </a:cubicBezTo>
                <a:cubicBezTo>
                  <a:pt x="3360562" y="506673"/>
                  <a:pt x="3366302" y="511094"/>
                  <a:pt x="3371228" y="517447"/>
                </a:cubicBezTo>
                <a:cubicBezTo>
                  <a:pt x="3376154" y="523799"/>
                  <a:pt x="3375516" y="528148"/>
                  <a:pt x="3369313" y="530493"/>
                </a:cubicBezTo>
                <a:cubicBezTo>
                  <a:pt x="3363111" y="532837"/>
                  <a:pt x="3356723" y="535766"/>
                  <a:pt x="3350148" y="539280"/>
                </a:cubicBezTo>
                <a:cubicBezTo>
                  <a:pt x="3343573" y="542793"/>
                  <a:pt x="3331466" y="550544"/>
                  <a:pt x="3313827" y="562532"/>
                </a:cubicBezTo>
                <a:cubicBezTo>
                  <a:pt x="3323593" y="560897"/>
                  <a:pt x="3330516" y="559141"/>
                  <a:pt x="3334596" y="557262"/>
                </a:cubicBezTo>
                <a:cubicBezTo>
                  <a:pt x="3338676" y="555384"/>
                  <a:pt x="3342952" y="555455"/>
                  <a:pt x="3347427" y="557477"/>
                </a:cubicBezTo>
                <a:cubicBezTo>
                  <a:pt x="3351901" y="559499"/>
                  <a:pt x="3356870" y="562941"/>
                  <a:pt x="3362333" y="567802"/>
                </a:cubicBezTo>
                <a:cubicBezTo>
                  <a:pt x="3367797" y="572664"/>
                  <a:pt x="3368708" y="577152"/>
                  <a:pt x="3365065" y="581268"/>
                </a:cubicBezTo>
                <a:cubicBezTo>
                  <a:pt x="3361423" y="585383"/>
                  <a:pt x="3359390" y="592991"/>
                  <a:pt x="3358967" y="604090"/>
                </a:cubicBezTo>
                <a:cubicBezTo>
                  <a:pt x="3358544" y="615189"/>
                  <a:pt x="3359233" y="635872"/>
                  <a:pt x="3361032" y="666137"/>
                </a:cubicBezTo>
                <a:cubicBezTo>
                  <a:pt x="3362832" y="696402"/>
                  <a:pt x="3363032" y="715980"/>
                  <a:pt x="3361634" y="724871"/>
                </a:cubicBezTo>
                <a:cubicBezTo>
                  <a:pt x="3360236" y="733761"/>
                  <a:pt x="3356246" y="742473"/>
                  <a:pt x="3349664" y="751006"/>
                </a:cubicBezTo>
                <a:cubicBezTo>
                  <a:pt x="3343082" y="759538"/>
                  <a:pt x="3337805" y="759516"/>
                  <a:pt x="3333832" y="750941"/>
                </a:cubicBezTo>
                <a:cubicBezTo>
                  <a:pt x="3329860" y="742366"/>
                  <a:pt x="3323257" y="733790"/>
                  <a:pt x="3314021" y="725215"/>
                </a:cubicBezTo>
                <a:cubicBezTo>
                  <a:pt x="3304786" y="716639"/>
                  <a:pt x="3305360" y="713477"/>
                  <a:pt x="3315742" y="715729"/>
                </a:cubicBezTo>
                <a:cubicBezTo>
                  <a:pt x="3326124" y="717980"/>
                  <a:pt x="3332208" y="718518"/>
                  <a:pt x="3333993" y="717342"/>
                </a:cubicBezTo>
                <a:cubicBezTo>
                  <a:pt x="3335779" y="716166"/>
                  <a:pt x="3336887" y="710129"/>
                  <a:pt x="3337317" y="699230"/>
                </a:cubicBezTo>
                <a:cubicBezTo>
                  <a:pt x="3337532" y="693781"/>
                  <a:pt x="3337585" y="685332"/>
                  <a:pt x="3337475" y="673883"/>
                </a:cubicBezTo>
                <a:lnTo>
                  <a:pt x="3337338" y="664512"/>
                </a:lnTo>
                <a:lnTo>
                  <a:pt x="3330917" y="667503"/>
                </a:lnTo>
                <a:cubicBezTo>
                  <a:pt x="3322507" y="668721"/>
                  <a:pt x="3317198" y="669546"/>
                  <a:pt x="3314989" y="669976"/>
                </a:cubicBezTo>
                <a:cubicBezTo>
                  <a:pt x="3314158" y="692548"/>
                  <a:pt x="3311160" y="709107"/>
                  <a:pt x="3305998" y="719654"/>
                </a:cubicBezTo>
                <a:cubicBezTo>
                  <a:pt x="3300835" y="730201"/>
                  <a:pt x="3297225" y="729029"/>
                  <a:pt x="3295167" y="716137"/>
                </a:cubicBezTo>
                <a:cubicBezTo>
                  <a:pt x="3293110" y="703245"/>
                  <a:pt x="3292081" y="688991"/>
                  <a:pt x="3292081" y="673375"/>
                </a:cubicBezTo>
                <a:cubicBezTo>
                  <a:pt x="3284308" y="674278"/>
                  <a:pt x="3277866" y="672859"/>
                  <a:pt x="3272754" y="669116"/>
                </a:cubicBezTo>
                <a:lnTo>
                  <a:pt x="3271460" y="661902"/>
                </a:lnTo>
                <a:lnTo>
                  <a:pt x="3264999" y="701801"/>
                </a:lnTo>
                <a:cubicBezTo>
                  <a:pt x="3260410" y="720206"/>
                  <a:pt x="3251179" y="735368"/>
                  <a:pt x="3237305" y="747284"/>
                </a:cubicBezTo>
                <a:cubicBezTo>
                  <a:pt x="3223430" y="759201"/>
                  <a:pt x="3220767" y="756975"/>
                  <a:pt x="3229313" y="740605"/>
                </a:cubicBezTo>
                <a:cubicBezTo>
                  <a:pt x="3237861" y="724236"/>
                  <a:pt x="3243933" y="703905"/>
                  <a:pt x="3247533" y="679613"/>
                </a:cubicBezTo>
                <a:cubicBezTo>
                  <a:pt x="3251132" y="655321"/>
                  <a:pt x="3252932" y="633868"/>
                  <a:pt x="3252932" y="615254"/>
                </a:cubicBezTo>
                <a:cubicBezTo>
                  <a:pt x="3252932" y="596239"/>
                  <a:pt x="3251584" y="583602"/>
                  <a:pt x="3248888" y="577342"/>
                </a:cubicBezTo>
                <a:lnTo>
                  <a:pt x="3248377" y="571812"/>
                </a:lnTo>
                <a:lnTo>
                  <a:pt x="3236745" y="579117"/>
                </a:lnTo>
                <a:cubicBezTo>
                  <a:pt x="3225037" y="585269"/>
                  <a:pt x="3224015" y="582472"/>
                  <a:pt x="3233680" y="570728"/>
                </a:cubicBezTo>
                <a:cubicBezTo>
                  <a:pt x="3243346" y="558983"/>
                  <a:pt x="3255269" y="543377"/>
                  <a:pt x="3269452" y="523910"/>
                </a:cubicBezTo>
                <a:cubicBezTo>
                  <a:pt x="3283635" y="504444"/>
                  <a:pt x="3290277" y="489817"/>
                  <a:pt x="3289381" y="480029"/>
                </a:cubicBezTo>
                <a:cubicBezTo>
                  <a:pt x="3288933" y="475136"/>
                  <a:pt x="3290506" y="472538"/>
                  <a:pt x="3294100" y="472235"/>
                </a:cubicBezTo>
                <a:close/>
                <a:moveTo>
                  <a:pt x="1217875" y="465370"/>
                </a:moveTo>
                <a:cubicBezTo>
                  <a:pt x="1222048" y="465370"/>
                  <a:pt x="1229853" y="467467"/>
                  <a:pt x="1241289" y="471662"/>
                </a:cubicBezTo>
                <a:cubicBezTo>
                  <a:pt x="1252725" y="475856"/>
                  <a:pt x="1256773" y="480503"/>
                  <a:pt x="1253432" y="485601"/>
                </a:cubicBezTo>
                <a:cubicBezTo>
                  <a:pt x="1250090" y="490698"/>
                  <a:pt x="1247036" y="496933"/>
                  <a:pt x="1244268" y="504304"/>
                </a:cubicBezTo>
                <a:cubicBezTo>
                  <a:pt x="1241501" y="511675"/>
                  <a:pt x="1238131" y="518486"/>
                  <a:pt x="1234158" y="524739"/>
                </a:cubicBezTo>
                <a:cubicBezTo>
                  <a:pt x="1248972" y="522989"/>
                  <a:pt x="1265162" y="520763"/>
                  <a:pt x="1282729" y="518060"/>
                </a:cubicBezTo>
                <a:cubicBezTo>
                  <a:pt x="1300296" y="515356"/>
                  <a:pt x="1314352" y="513094"/>
                  <a:pt x="1324900" y="511273"/>
                </a:cubicBezTo>
                <a:cubicBezTo>
                  <a:pt x="1335447" y="509452"/>
                  <a:pt x="1345873" y="509499"/>
                  <a:pt x="1356176" y="511413"/>
                </a:cubicBezTo>
                <a:cubicBezTo>
                  <a:pt x="1366479" y="513327"/>
                  <a:pt x="1374137" y="517898"/>
                  <a:pt x="1379149" y="525126"/>
                </a:cubicBezTo>
                <a:cubicBezTo>
                  <a:pt x="1384161" y="532353"/>
                  <a:pt x="1383350" y="536598"/>
                  <a:pt x="1376718" y="537860"/>
                </a:cubicBezTo>
                <a:cubicBezTo>
                  <a:pt x="1370086" y="539122"/>
                  <a:pt x="1359488" y="539301"/>
                  <a:pt x="1344926" y="538398"/>
                </a:cubicBezTo>
                <a:cubicBezTo>
                  <a:pt x="1330363" y="537494"/>
                  <a:pt x="1313560" y="537713"/>
                  <a:pt x="1294517" y="539054"/>
                </a:cubicBezTo>
                <a:cubicBezTo>
                  <a:pt x="1275473" y="540394"/>
                  <a:pt x="1253561" y="542771"/>
                  <a:pt x="1228781" y="546184"/>
                </a:cubicBezTo>
                <a:cubicBezTo>
                  <a:pt x="1221253" y="562948"/>
                  <a:pt x="1213595" y="576636"/>
                  <a:pt x="1205808" y="587248"/>
                </a:cubicBezTo>
                <a:cubicBezTo>
                  <a:pt x="1207859" y="588768"/>
                  <a:pt x="1216681" y="587760"/>
                  <a:pt x="1232276" y="584225"/>
                </a:cubicBezTo>
                <a:cubicBezTo>
                  <a:pt x="1247871" y="580690"/>
                  <a:pt x="1258569" y="577765"/>
                  <a:pt x="1264370" y="575449"/>
                </a:cubicBezTo>
                <a:cubicBezTo>
                  <a:pt x="1270170" y="573133"/>
                  <a:pt x="1276580" y="573169"/>
                  <a:pt x="1283600" y="575557"/>
                </a:cubicBezTo>
                <a:cubicBezTo>
                  <a:pt x="1290619" y="577944"/>
                  <a:pt x="1296954" y="580723"/>
                  <a:pt x="1302605" y="583892"/>
                </a:cubicBezTo>
                <a:cubicBezTo>
                  <a:pt x="1308254" y="587061"/>
                  <a:pt x="1309502" y="593844"/>
                  <a:pt x="1306347" y="604241"/>
                </a:cubicBezTo>
                <a:cubicBezTo>
                  <a:pt x="1303192" y="614637"/>
                  <a:pt x="1302059" y="625801"/>
                  <a:pt x="1302949" y="637732"/>
                </a:cubicBezTo>
                <a:cubicBezTo>
                  <a:pt x="1303838" y="649663"/>
                  <a:pt x="1304730" y="663720"/>
                  <a:pt x="1305627" y="679903"/>
                </a:cubicBezTo>
                <a:cubicBezTo>
                  <a:pt x="1306523" y="696086"/>
                  <a:pt x="1307433" y="710842"/>
                  <a:pt x="1308358" y="724171"/>
                </a:cubicBezTo>
                <a:cubicBezTo>
                  <a:pt x="1309283" y="737501"/>
                  <a:pt x="1307813" y="748758"/>
                  <a:pt x="1303949" y="757943"/>
                </a:cubicBezTo>
                <a:cubicBezTo>
                  <a:pt x="1300084" y="767128"/>
                  <a:pt x="1294265" y="774678"/>
                  <a:pt x="1286493" y="780593"/>
                </a:cubicBezTo>
                <a:cubicBezTo>
                  <a:pt x="1278721" y="786508"/>
                  <a:pt x="1273705" y="785300"/>
                  <a:pt x="1271447" y="776969"/>
                </a:cubicBezTo>
                <a:cubicBezTo>
                  <a:pt x="1269188" y="768637"/>
                  <a:pt x="1263506" y="758710"/>
                  <a:pt x="1254400" y="747187"/>
                </a:cubicBezTo>
                <a:cubicBezTo>
                  <a:pt x="1245294" y="735665"/>
                  <a:pt x="1245433" y="731277"/>
                  <a:pt x="1254819" y="734023"/>
                </a:cubicBezTo>
                <a:cubicBezTo>
                  <a:pt x="1264205" y="736769"/>
                  <a:pt x="1270504" y="738121"/>
                  <a:pt x="1273716" y="738078"/>
                </a:cubicBezTo>
                <a:cubicBezTo>
                  <a:pt x="1276928" y="738035"/>
                  <a:pt x="1278534" y="727688"/>
                  <a:pt x="1278534" y="707038"/>
                </a:cubicBezTo>
                <a:cubicBezTo>
                  <a:pt x="1278534" y="682961"/>
                  <a:pt x="1277667" y="658805"/>
                  <a:pt x="1275932" y="634570"/>
                </a:cubicBezTo>
                <a:cubicBezTo>
                  <a:pt x="1274196" y="610335"/>
                  <a:pt x="1270794" y="597472"/>
                  <a:pt x="1265725" y="595981"/>
                </a:cubicBezTo>
                <a:cubicBezTo>
                  <a:pt x="1260656" y="594489"/>
                  <a:pt x="1242032" y="597092"/>
                  <a:pt x="1209852" y="603789"/>
                </a:cubicBezTo>
                <a:lnTo>
                  <a:pt x="1209852" y="631365"/>
                </a:lnTo>
                <a:cubicBezTo>
                  <a:pt x="1216348" y="631451"/>
                  <a:pt x="1226171" y="629673"/>
                  <a:pt x="1239321" y="626031"/>
                </a:cubicBezTo>
                <a:cubicBezTo>
                  <a:pt x="1252471" y="622388"/>
                  <a:pt x="1260971" y="624001"/>
                  <a:pt x="1264821" y="630870"/>
                </a:cubicBezTo>
                <a:cubicBezTo>
                  <a:pt x="1268672" y="637739"/>
                  <a:pt x="1264133" y="642493"/>
                  <a:pt x="1251206" y="645132"/>
                </a:cubicBezTo>
                <a:cubicBezTo>
                  <a:pt x="1238278" y="647770"/>
                  <a:pt x="1224493" y="649090"/>
                  <a:pt x="1209852" y="649090"/>
                </a:cubicBezTo>
                <a:cubicBezTo>
                  <a:pt x="1209852" y="658153"/>
                  <a:pt x="1208956" y="667546"/>
                  <a:pt x="1207163" y="677268"/>
                </a:cubicBezTo>
                <a:cubicBezTo>
                  <a:pt x="1219854" y="677340"/>
                  <a:pt x="1231362" y="675558"/>
                  <a:pt x="1241687" y="671923"/>
                </a:cubicBezTo>
                <a:cubicBezTo>
                  <a:pt x="1252012" y="668288"/>
                  <a:pt x="1259860" y="670130"/>
                  <a:pt x="1265231" y="677451"/>
                </a:cubicBezTo>
                <a:cubicBezTo>
                  <a:pt x="1270600" y="684772"/>
                  <a:pt x="1264452" y="689974"/>
                  <a:pt x="1246785" y="693057"/>
                </a:cubicBezTo>
                <a:cubicBezTo>
                  <a:pt x="1229118" y="696140"/>
                  <a:pt x="1215767" y="695882"/>
                  <a:pt x="1206733" y="692282"/>
                </a:cubicBezTo>
                <a:cubicBezTo>
                  <a:pt x="1205127" y="715528"/>
                  <a:pt x="1200750" y="733937"/>
                  <a:pt x="1193601" y="747510"/>
                </a:cubicBezTo>
                <a:cubicBezTo>
                  <a:pt x="1186452" y="761083"/>
                  <a:pt x="1180149" y="763195"/>
                  <a:pt x="1174693" y="753845"/>
                </a:cubicBezTo>
                <a:cubicBezTo>
                  <a:pt x="1169237" y="744495"/>
                  <a:pt x="1168545" y="735156"/>
                  <a:pt x="1172618" y="725828"/>
                </a:cubicBezTo>
                <a:cubicBezTo>
                  <a:pt x="1176690" y="716499"/>
                  <a:pt x="1179838" y="706060"/>
                  <a:pt x="1182060" y="694509"/>
                </a:cubicBezTo>
                <a:cubicBezTo>
                  <a:pt x="1184283" y="682958"/>
                  <a:pt x="1186068" y="666667"/>
                  <a:pt x="1187416" y="645637"/>
                </a:cubicBezTo>
                <a:cubicBezTo>
                  <a:pt x="1188765" y="624607"/>
                  <a:pt x="1189381" y="611361"/>
                  <a:pt x="1189266" y="605897"/>
                </a:cubicBezTo>
                <a:cubicBezTo>
                  <a:pt x="1178941" y="624726"/>
                  <a:pt x="1166656" y="641027"/>
                  <a:pt x="1152409" y="654801"/>
                </a:cubicBezTo>
                <a:cubicBezTo>
                  <a:pt x="1138162" y="668574"/>
                  <a:pt x="1120975" y="680065"/>
                  <a:pt x="1100848" y="689271"/>
                </a:cubicBezTo>
                <a:cubicBezTo>
                  <a:pt x="1080722" y="698477"/>
                  <a:pt x="1079327" y="695394"/>
                  <a:pt x="1096664" y="680022"/>
                </a:cubicBezTo>
                <a:cubicBezTo>
                  <a:pt x="1114002" y="664649"/>
                  <a:pt x="1132042" y="645580"/>
                  <a:pt x="1150784" y="622815"/>
                </a:cubicBezTo>
                <a:cubicBezTo>
                  <a:pt x="1169527" y="600050"/>
                  <a:pt x="1186463" y="575058"/>
                  <a:pt x="1201592" y="547841"/>
                </a:cubicBezTo>
                <a:cubicBezTo>
                  <a:pt x="1167161" y="552300"/>
                  <a:pt x="1144933" y="555667"/>
                  <a:pt x="1134910" y="557940"/>
                </a:cubicBezTo>
                <a:cubicBezTo>
                  <a:pt x="1124886" y="560213"/>
                  <a:pt x="1115271" y="557685"/>
                  <a:pt x="1106064" y="550357"/>
                </a:cubicBezTo>
                <a:cubicBezTo>
                  <a:pt x="1096858" y="543029"/>
                  <a:pt x="1094847" y="538968"/>
                  <a:pt x="1100031" y="538172"/>
                </a:cubicBezTo>
                <a:cubicBezTo>
                  <a:pt x="1105215" y="537376"/>
                  <a:pt x="1114998" y="536752"/>
                  <a:pt x="1129382" y="536300"/>
                </a:cubicBezTo>
                <a:cubicBezTo>
                  <a:pt x="1143765" y="535849"/>
                  <a:pt x="1169448" y="533049"/>
                  <a:pt x="1206432" y="527901"/>
                </a:cubicBezTo>
                <a:cubicBezTo>
                  <a:pt x="1216700" y="502791"/>
                  <a:pt x="1219811" y="486092"/>
                  <a:pt x="1215767" y="477803"/>
                </a:cubicBezTo>
                <a:cubicBezTo>
                  <a:pt x="1211723" y="469514"/>
                  <a:pt x="1212426" y="465370"/>
                  <a:pt x="1217875" y="465370"/>
                </a:cubicBezTo>
                <a:close/>
                <a:moveTo>
                  <a:pt x="849692" y="462049"/>
                </a:moveTo>
                <a:cubicBezTo>
                  <a:pt x="853912" y="462327"/>
                  <a:pt x="860578" y="465105"/>
                  <a:pt x="869692" y="470382"/>
                </a:cubicBezTo>
                <a:cubicBezTo>
                  <a:pt x="877665" y="476749"/>
                  <a:pt x="880648" y="481915"/>
                  <a:pt x="878640" y="485880"/>
                </a:cubicBezTo>
                <a:cubicBezTo>
                  <a:pt x="876632" y="489845"/>
                  <a:pt x="874489" y="493376"/>
                  <a:pt x="872208" y="496474"/>
                </a:cubicBezTo>
                <a:cubicBezTo>
                  <a:pt x="887854" y="512549"/>
                  <a:pt x="904632" y="529542"/>
                  <a:pt x="922542" y="547453"/>
                </a:cubicBezTo>
                <a:cubicBezTo>
                  <a:pt x="940453" y="565364"/>
                  <a:pt x="956927" y="578740"/>
                  <a:pt x="971962" y="587581"/>
                </a:cubicBezTo>
                <a:cubicBezTo>
                  <a:pt x="986998" y="596422"/>
                  <a:pt x="1002701" y="604230"/>
                  <a:pt x="1019070" y="611006"/>
                </a:cubicBezTo>
                <a:cubicBezTo>
                  <a:pt x="1035439" y="617781"/>
                  <a:pt x="1037645" y="622446"/>
                  <a:pt x="1025684" y="624998"/>
                </a:cubicBezTo>
                <a:cubicBezTo>
                  <a:pt x="1013725" y="627551"/>
                  <a:pt x="999428" y="628827"/>
                  <a:pt x="982793" y="628827"/>
                </a:cubicBezTo>
                <a:cubicBezTo>
                  <a:pt x="966115" y="628827"/>
                  <a:pt x="953855" y="623754"/>
                  <a:pt x="946010" y="613608"/>
                </a:cubicBezTo>
                <a:cubicBezTo>
                  <a:pt x="938166" y="603463"/>
                  <a:pt x="927296" y="590094"/>
                  <a:pt x="913400" y="573502"/>
                </a:cubicBezTo>
                <a:cubicBezTo>
                  <a:pt x="899505" y="556911"/>
                  <a:pt x="883143" y="535759"/>
                  <a:pt x="864314" y="510047"/>
                </a:cubicBezTo>
                <a:cubicBezTo>
                  <a:pt x="851967" y="531342"/>
                  <a:pt x="839380" y="550002"/>
                  <a:pt x="826553" y="566028"/>
                </a:cubicBezTo>
                <a:cubicBezTo>
                  <a:pt x="813725" y="582053"/>
                  <a:pt x="799608" y="597096"/>
                  <a:pt x="784199" y="611156"/>
                </a:cubicBezTo>
                <a:cubicBezTo>
                  <a:pt x="768790" y="625217"/>
                  <a:pt x="750335" y="636628"/>
                  <a:pt x="728831" y="645390"/>
                </a:cubicBezTo>
                <a:cubicBezTo>
                  <a:pt x="707328" y="654152"/>
                  <a:pt x="704389" y="651940"/>
                  <a:pt x="720013" y="638754"/>
                </a:cubicBezTo>
                <a:cubicBezTo>
                  <a:pt x="735636" y="625568"/>
                  <a:pt x="751464" y="611404"/>
                  <a:pt x="767496" y="596260"/>
                </a:cubicBezTo>
                <a:cubicBezTo>
                  <a:pt x="783528" y="581117"/>
                  <a:pt x="797786" y="564626"/>
                  <a:pt x="810270" y="546787"/>
                </a:cubicBezTo>
                <a:cubicBezTo>
                  <a:pt x="822752" y="528947"/>
                  <a:pt x="831894" y="513836"/>
                  <a:pt x="837695" y="501454"/>
                </a:cubicBezTo>
                <a:cubicBezTo>
                  <a:pt x="843496" y="489071"/>
                  <a:pt x="845722" y="478158"/>
                  <a:pt x="844374" y="468715"/>
                </a:cubicBezTo>
                <a:cubicBezTo>
                  <a:pt x="843700" y="463993"/>
                  <a:pt x="845473" y="461772"/>
                  <a:pt x="849692" y="462049"/>
                </a:cubicBezTo>
                <a:close/>
                <a:moveTo>
                  <a:pt x="7205582" y="237560"/>
                </a:moveTo>
                <a:lnTo>
                  <a:pt x="7251636" y="237560"/>
                </a:lnTo>
                <a:lnTo>
                  <a:pt x="7251636" y="283592"/>
                </a:lnTo>
                <a:lnTo>
                  <a:pt x="7205582" y="283592"/>
                </a:lnTo>
                <a:close/>
                <a:moveTo>
                  <a:pt x="2907255" y="232255"/>
                </a:moveTo>
                <a:cubicBezTo>
                  <a:pt x="2911238" y="231612"/>
                  <a:pt x="2915640" y="231910"/>
                  <a:pt x="2920462" y="233151"/>
                </a:cubicBezTo>
                <a:cubicBezTo>
                  <a:pt x="2930106" y="235631"/>
                  <a:pt x="2936405" y="240848"/>
                  <a:pt x="2939359" y="248799"/>
                </a:cubicBezTo>
                <a:cubicBezTo>
                  <a:pt x="2942313" y="256751"/>
                  <a:pt x="2941897" y="266699"/>
                  <a:pt x="2938111" y="278645"/>
                </a:cubicBezTo>
                <a:cubicBezTo>
                  <a:pt x="2934326" y="290590"/>
                  <a:pt x="2927449" y="302016"/>
                  <a:pt x="2917483" y="312922"/>
                </a:cubicBezTo>
                <a:cubicBezTo>
                  <a:pt x="2907516" y="323827"/>
                  <a:pt x="2897908" y="329764"/>
                  <a:pt x="2888659" y="330732"/>
                </a:cubicBezTo>
                <a:cubicBezTo>
                  <a:pt x="2879410" y="331700"/>
                  <a:pt x="2877603" y="329216"/>
                  <a:pt x="2883238" y="323279"/>
                </a:cubicBezTo>
                <a:cubicBezTo>
                  <a:pt x="2888874" y="317342"/>
                  <a:pt x="2894069" y="311351"/>
                  <a:pt x="2898823" y="305307"/>
                </a:cubicBezTo>
                <a:cubicBezTo>
                  <a:pt x="2903577" y="299262"/>
                  <a:pt x="2907710" y="292024"/>
                  <a:pt x="2911223" y="283592"/>
                </a:cubicBezTo>
                <a:cubicBezTo>
                  <a:pt x="2904900" y="283592"/>
                  <a:pt x="2899583" y="281975"/>
                  <a:pt x="2895274" y="278742"/>
                </a:cubicBezTo>
                <a:cubicBezTo>
                  <a:pt x="2890964" y="275508"/>
                  <a:pt x="2888046" y="271278"/>
                  <a:pt x="2886519" y="266051"/>
                </a:cubicBezTo>
                <a:cubicBezTo>
                  <a:pt x="2884992" y="260824"/>
                  <a:pt x="2884712" y="255941"/>
                  <a:pt x="2885680" y="251402"/>
                </a:cubicBezTo>
                <a:cubicBezTo>
                  <a:pt x="2886648" y="246863"/>
                  <a:pt x="2890276" y="242067"/>
                  <a:pt x="2896565" y="237012"/>
                </a:cubicBezTo>
                <a:cubicBezTo>
                  <a:pt x="2899709" y="234484"/>
                  <a:pt x="2903272" y="232899"/>
                  <a:pt x="2907255" y="232255"/>
                </a:cubicBezTo>
                <a:close/>
                <a:moveTo>
                  <a:pt x="6648631" y="222793"/>
                </a:moveTo>
                <a:cubicBezTo>
                  <a:pt x="6642686" y="223661"/>
                  <a:pt x="6625360" y="226203"/>
                  <a:pt x="6596652" y="230419"/>
                </a:cubicBezTo>
                <a:cubicBezTo>
                  <a:pt x="6597482" y="243812"/>
                  <a:pt x="6598666" y="255184"/>
                  <a:pt x="6600200" y="264534"/>
                </a:cubicBezTo>
                <a:cubicBezTo>
                  <a:pt x="6627718" y="262813"/>
                  <a:pt x="6645924" y="261214"/>
                  <a:pt x="6654816" y="259737"/>
                </a:cubicBezTo>
                <a:cubicBezTo>
                  <a:pt x="6657324" y="243992"/>
                  <a:pt x="6658408" y="233681"/>
                  <a:pt x="6658064" y="228805"/>
                </a:cubicBezTo>
                <a:cubicBezTo>
                  <a:pt x="6657719" y="223930"/>
                  <a:pt x="6654574" y="221926"/>
                  <a:pt x="6648631" y="222793"/>
                </a:cubicBezTo>
                <a:close/>
                <a:moveTo>
                  <a:pt x="6878278" y="218018"/>
                </a:moveTo>
                <a:cubicBezTo>
                  <a:pt x="6880331" y="217201"/>
                  <a:pt x="6884462" y="220223"/>
                  <a:pt x="6890670" y="227085"/>
                </a:cubicBezTo>
                <a:cubicBezTo>
                  <a:pt x="6897741" y="237696"/>
                  <a:pt x="6905800" y="246663"/>
                  <a:pt x="6914848" y="253983"/>
                </a:cubicBezTo>
                <a:cubicBezTo>
                  <a:pt x="6923898" y="261304"/>
                  <a:pt x="6935567" y="266696"/>
                  <a:pt x="6949856" y="270159"/>
                </a:cubicBezTo>
                <a:cubicBezTo>
                  <a:pt x="6964147" y="273622"/>
                  <a:pt x="6980172" y="274956"/>
                  <a:pt x="6997932" y="274160"/>
                </a:cubicBezTo>
                <a:cubicBezTo>
                  <a:pt x="7015692" y="273364"/>
                  <a:pt x="7022153" y="267800"/>
                  <a:pt x="7017313" y="257468"/>
                </a:cubicBezTo>
                <a:cubicBezTo>
                  <a:pt x="7012473" y="247136"/>
                  <a:pt x="7008426" y="237406"/>
                  <a:pt x="7005170" y="228278"/>
                </a:cubicBezTo>
                <a:cubicBezTo>
                  <a:pt x="7001916" y="219151"/>
                  <a:pt x="7004790" y="218283"/>
                  <a:pt x="7013796" y="225676"/>
                </a:cubicBezTo>
                <a:cubicBezTo>
                  <a:pt x="7022802" y="233068"/>
                  <a:pt x="7030740" y="240425"/>
                  <a:pt x="7037608" y="247745"/>
                </a:cubicBezTo>
                <a:cubicBezTo>
                  <a:pt x="7044477" y="255066"/>
                  <a:pt x="7052372" y="261591"/>
                  <a:pt x="7061290" y="267320"/>
                </a:cubicBezTo>
                <a:cubicBezTo>
                  <a:pt x="7070211" y="273049"/>
                  <a:pt x="7069952" y="279197"/>
                  <a:pt x="7060516" y="285765"/>
                </a:cubicBezTo>
                <a:cubicBezTo>
                  <a:pt x="7051080" y="292333"/>
                  <a:pt x="7040587" y="296538"/>
                  <a:pt x="7029036" y="298381"/>
                </a:cubicBezTo>
                <a:cubicBezTo>
                  <a:pt x="7017485" y="300223"/>
                  <a:pt x="7002930" y="300915"/>
                  <a:pt x="6985370" y="300456"/>
                </a:cubicBezTo>
                <a:cubicBezTo>
                  <a:pt x="6967810" y="299997"/>
                  <a:pt x="6952528" y="298144"/>
                  <a:pt x="6939520" y="294896"/>
                </a:cubicBezTo>
                <a:cubicBezTo>
                  <a:pt x="6926514" y="291648"/>
                  <a:pt x="6914121" y="284600"/>
                  <a:pt x="6902340" y="273751"/>
                </a:cubicBezTo>
                <a:cubicBezTo>
                  <a:pt x="6890560" y="262903"/>
                  <a:pt x="6882566" y="248982"/>
                  <a:pt x="6878356" y="231989"/>
                </a:cubicBezTo>
                <a:cubicBezTo>
                  <a:pt x="6876252" y="223492"/>
                  <a:pt x="6876226" y="218835"/>
                  <a:pt x="6878278" y="218018"/>
                </a:cubicBezTo>
                <a:close/>
                <a:moveTo>
                  <a:pt x="2309912" y="203329"/>
                </a:moveTo>
                <a:cubicBezTo>
                  <a:pt x="2312006" y="204353"/>
                  <a:pt x="2312588" y="209274"/>
                  <a:pt x="2311660" y="218093"/>
                </a:cubicBezTo>
                <a:cubicBezTo>
                  <a:pt x="2309803" y="235732"/>
                  <a:pt x="2303342" y="251506"/>
                  <a:pt x="2292279" y="265416"/>
                </a:cubicBezTo>
                <a:cubicBezTo>
                  <a:pt x="2281216" y="279326"/>
                  <a:pt x="2272464" y="280531"/>
                  <a:pt x="2266026" y="269030"/>
                </a:cubicBezTo>
                <a:cubicBezTo>
                  <a:pt x="2262211" y="256697"/>
                  <a:pt x="2264212" y="247487"/>
                  <a:pt x="2272027" y="241400"/>
                </a:cubicBezTo>
                <a:cubicBezTo>
                  <a:pt x="2279842" y="235312"/>
                  <a:pt x="2288866" y="225496"/>
                  <a:pt x="2299098" y="211952"/>
                </a:cubicBezTo>
                <a:cubicBezTo>
                  <a:pt x="2304214" y="205180"/>
                  <a:pt x="2307818" y="202306"/>
                  <a:pt x="2309912" y="203329"/>
                </a:cubicBezTo>
                <a:close/>
                <a:moveTo>
                  <a:pt x="2270223" y="201955"/>
                </a:moveTo>
                <a:cubicBezTo>
                  <a:pt x="2276025" y="201629"/>
                  <a:pt x="2274737" y="204291"/>
                  <a:pt x="2266359" y="209941"/>
                </a:cubicBezTo>
                <a:cubicBezTo>
                  <a:pt x="2249602" y="221241"/>
                  <a:pt x="2234703" y="230587"/>
                  <a:pt x="2221660" y="237980"/>
                </a:cubicBezTo>
                <a:cubicBezTo>
                  <a:pt x="2208618" y="245372"/>
                  <a:pt x="2198031" y="251897"/>
                  <a:pt x="2189901" y="257554"/>
                </a:cubicBezTo>
                <a:cubicBezTo>
                  <a:pt x="2181770" y="263211"/>
                  <a:pt x="2172122" y="260167"/>
                  <a:pt x="2160958" y="248423"/>
                </a:cubicBezTo>
                <a:cubicBezTo>
                  <a:pt x="2149795" y="236678"/>
                  <a:pt x="2150092" y="230806"/>
                  <a:pt x="2161851" y="230806"/>
                </a:cubicBezTo>
                <a:cubicBezTo>
                  <a:pt x="2171158" y="230806"/>
                  <a:pt x="2194389" y="224503"/>
                  <a:pt x="2231545" y="211898"/>
                </a:cubicBezTo>
                <a:cubicBezTo>
                  <a:pt x="2251528" y="205596"/>
                  <a:pt x="2264420" y="202281"/>
                  <a:pt x="2270223" y="201955"/>
                </a:cubicBezTo>
                <a:close/>
                <a:moveTo>
                  <a:pt x="2403122" y="201905"/>
                </a:moveTo>
                <a:cubicBezTo>
                  <a:pt x="2405884" y="202335"/>
                  <a:pt x="2409498" y="203611"/>
                  <a:pt x="2413963" y="205736"/>
                </a:cubicBezTo>
                <a:cubicBezTo>
                  <a:pt x="2431823" y="214232"/>
                  <a:pt x="2442425" y="222116"/>
                  <a:pt x="2445766" y="229386"/>
                </a:cubicBezTo>
                <a:cubicBezTo>
                  <a:pt x="2449107" y="236657"/>
                  <a:pt x="2449283" y="245035"/>
                  <a:pt x="2446293" y="254521"/>
                </a:cubicBezTo>
                <a:cubicBezTo>
                  <a:pt x="2443303" y="264007"/>
                  <a:pt x="2437323" y="264416"/>
                  <a:pt x="2428353" y="255747"/>
                </a:cubicBezTo>
                <a:cubicBezTo>
                  <a:pt x="2419383" y="247078"/>
                  <a:pt x="2410353" y="235466"/>
                  <a:pt x="2401261" y="220911"/>
                </a:cubicBezTo>
                <a:cubicBezTo>
                  <a:pt x="2394216" y="206951"/>
                  <a:pt x="2394837" y="200616"/>
                  <a:pt x="2403122" y="201905"/>
                </a:cubicBezTo>
                <a:close/>
                <a:moveTo>
                  <a:pt x="4067389" y="199816"/>
                </a:moveTo>
                <a:cubicBezTo>
                  <a:pt x="4069712" y="199686"/>
                  <a:pt x="4072783" y="200207"/>
                  <a:pt x="4076601" y="201380"/>
                </a:cubicBezTo>
                <a:cubicBezTo>
                  <a:pt x="4091873" y="206069"/>
                  <a:pt x="4102922" y="211612"/>
                  <a:pt x="4109749" y="218007"/>
                </a:cubicBezTo>
                <a:cubicBezTo>
                  <a:pt x="4116575" y="224403"/>
                  <a:pt x="4118837" y="232659"/>
                  <a:pt x="4116535" y="242776"/>
                </a:cubicBezTo>
                <a:cubicBezTo>
                  <a:pt x="4114233" y="252893"/>
                  <a:pt x="4107633" y="254137"/>
                  <a:pt x="4096735" y="246508"/>
                </a:cubicBezTo>
                <a:cubicBezTo>
                  <a:pt x="4085836" y="238879"/>
                  <a:pt x="4075812" y="229565"/>
                  <a:pt x="4066663" y="218567"/>
                </a:cubicBezTo>
                <a:cubicBezTo>
                  <a:pt x="4060178" y="206456"/>
                  <a:pt x="4060420" y="200206"/>
                  <a:pt x="4067389" y="199816"/>
                </a:cubicBezTo>
                <a:close/>
                <a:moveTo>
                  <a:pt x="1577497" y="199164"/>
                </a:moveTo>
                <a:cubicBezTo>
                  <a:pt x="1577888" y="200118"/>
                  <a:pt x="1576540" y="202039"/>
                  <a:pt x="1573451" y="204929"/>
                </a:cubicBezTo>
                <a:cubicBezTo>
                  <a:pt x="1561097" y="216487"/>
                  <a:pt x="1546435" y="227181"/>
                  <a:pt x="1529463" y="237012"/>
                </a:cubicBezTo>
                <a:cubicBezTo>
                  <a:pt x="1512491" y="246842"/>
                  <a:pt x="1500051" y="255489"/>
                  <a:pt x="1492142" y="262953"/>
                </a:cubicBezTo>
                <a:cubicBezTo>
                  <a:pt x="1484234" y="270417"/>
                  <a:pt x="1476616" y="271754"/>
                  <a:pt x="1469288" y="266965"/>
                </a:cubicBezTo>
                <a:cubicBezTo>
                  <a:pt x="1461960" y="262175"/>
                  <a:pt x="1455804" y="256640"/>
                  <a:pt x="1450821" y="250359"/>
                </a:cubicBezTo>
                <a:cubicBezTo>
                  <a:pt x="1445838" y="244078"/>
                  <a:pt x="1449427" y="240396"/>
                  <a:pt x="1461587" y="239313"/>
                </a:cubicBezTo>
                <a:cubicBezTo>
                  <a:pt x="1473747" y="238231"/>
                  <a:pt x="1495552" y="230698"/>
                  <a:pt x="1527000" y="216717"/>
                </a:cubicBezTo>
                <a:cubicBezTo>
                  <a:pt x="1559491" y="202154"/>
                  <a:pt x="1576324" y="196303"/>
                  <a:pt x="1577497" y="199164"/>
                </a:cubicBezTo>
                <a:close/>
                <a:moveTo>
                  <a:pt x="6661416" y="197002"/>
                </a:moveTo>
                <a:cubicBezTo>
                  <a:pt x="6665630" y="197146"/>
                  <a:pt x="6670489" y="198175"/>
                  <a:pt x="6675992" y="200089"/>
                </a:cubicBezTo>
                <a:cubicBezTo>
                  <a:pt x="6686998" y="203918"/>
                  <a:pt x="6694524" y="208392"/>
                  <a:pt x="6698568" y="213512"/>
                </a:cubicBezTo>
                <a:cubicBezTo>
                  <a:pt x="6702611" y="218631"/>
                  <a:pt x="6702252" y="223026"/>
                  <a:pt x="6697492" y="226697"/>
                </a:cubicBezTo>
                <a:cubicBezTo>
                  <a:pt x="6692730" y="230369"/>
                  <a:pt x="6686564" y="241038"/>
                  <a:pt x="6678993" y="258705"/>
                </a:cubicBezTo>
                <a:cubicBezTo>
                  <a:pt x="6692486" y="271468"/>
                  <a:pt x="6691616" y="278132"/>
                  <a:pt x="6676379" y="278699"/>
                </a:cubicBezTo>
                <a:cubicBezTo>
                  <a:pt x="6661142" y="279265"/>
                  <a:pt x="6647448" y="279996"/>
                  <a:pt x="6635294" y="280893"/>
                </a:cubicBezTo>
                <a:cubicBezTo>
                  <a:pt x="6623141" y="281789"/>
                  <a:pt x="6611278" y="282624"/>
                  <a:pt x="6599706" y="283399"/>
                </a:cubicBezTo>
                <a:cubicBezTo>
                  <a:pt x="6597884" y="289823"/>
                  <a:pt x="6594586" y="293035"/>
                  <a:pt x="6589811" y="293035"/>
                </a:cubicBezTo>
                <a:cubicBezTo>
                  <a:pt x="6585767" y="293035"/>
                  <a:pt x="6582278" y="286199"/>
                  <a:pt x="6579346" y="272525"/>
                </a:cubicBezTo>
                <a:cubicBezTo>
                  <a:pt x="6576413" y="258852"/>
                  <a:pt x="6574076" y="248111"/>
                  <a:pt x="6572334" y="240303"/>
                </a:cubicBezTo>
                <a:cubicBezTo>
                  <a:pt x="6570592" y="232494"/>
                  <a:pt x="6567881" y="225586"/>
                  <a:pt x="6564203" y="219578"/>
                </a:cubicBezTo>
                <a:cubicBezTo>
                  <a:pt x="6560524" y="213569"/>
                  <a:pt x="6562314" y="210565"/>
                  <a:pt x="6569570" y="210565"/>
                </a:cubicBezTo>
                <a:cubicBezTo>
                  <a:pt x="6575564" y="210565"/>
                  <a:pt x="6580934" y="211235"/>
                  <a:pt x="6585681" y="212576"/>
                </a:cubicBezTo>
                <a:cubicBezTo>
                  <a:pt x="6590428" y="213917"/>
                  <a:pt x="6600989" y="212841"/>
                  <a:pt x="6617366" y="209349"/>
                </a:cubicBezTo>
                <a:cubicBezTo>
                  <a:pt x="6633742" y="205858"/>
                  <a:pt x="6644856" y="202484"/>
                  <a:pt x="6650707" y="199229"/>
                </a:cubicBezTo>
                <a:cubicBezTo>
                  <a:pt x="6653632" y="197601"/>
                  <a:pt x="6657202" y="196859"/>
                  <a:pt x="6661416" y="197002"/>
                </a:cubicBezTo>
                <a:close/>
                <a:moveTo>
                  <a:pt x="6842606" y="187745"/>
                </a:moveTo>
                <a:cubicBezTo>
                  <a:pt x="6844746" y="188844"/>
                  <a:pt x="6847249" y="193141"/>
                  <a:pt x="6850114" y="200638"/>
                </a:cubicBezTo>
                <a:cubicBezTo>
                  <a:pt x="6855842" y="215630"/>
                  <a:pt x="6854301" y="233652"/>
                  <a:pt x="6845488" y="254704"/>
                </a:cubicBezTo>
                <a:cubicBezTo>
                  <a:pt x="6836677" y="275755"/>
                  <a:pt x="6829000" y="281248"/>
                  <a:pt x="6822462" y="271181"/>
                </a:cubicBezTo>
                <a:cubicBezTo>
                  <a:pt x="6815922" y="261114"/>
                  <a:pt x="6812886" y="253811"/>
                  <a:pt x="6813352" y="249273"/>
                </a:cubicBezTo>
                <a:cubicBezTo>
                  <a:pt x="6813818" y="244734"/>
                  <a:pt x="6817357" y="236793"/>
                  <a:pt x="6823967" y="225450"/>
                </a:cubicBezTo>
                <a:cubicBezTo>
                  <a:pt x="6830005" y="215111"/>
                  <a:pt x="6834440" y="204642"/>
                  <a:pt x="6837272" y="194045"/>
                </a:cubicBezTo>
                <a:cubicBezTo>
                  <a:pt x="6838688" y="188746"/>
                  <a:pt x="6840466" y="186646"/>
                  <a:pt x="6842606" y="187745"/>
                </a:cubicBezTo>
                <a:close/>
                <a:moveTo>
                  <a:pt x="6928411" y="186688"/>
                </a:moveTo>
                <a:cubicBezTo>
                  <a:pt x="6932692" y="185498"/>
                  <a:pt x="6941464" y="188144"/>
                  <a:pt x="6954728" y="194626"/>
                </a:cubicBezTo>
                <a:cubicBezTo>
                  <a:pt x="6969011" y="200907"/>
                  <a:pt x="6973966" y="210554"/>
                  <a:pt x="6969592" y="223568"/>
                </a:cubicBezTo>
                <a:cubicBezTo>
                  <a:pt x="6965219" y="236581"/>
                  <a:pt x="6958562" y="239220"/>
                  <a:pt x="6949620" y="231483"/>
                </a:cubicBezTo>
                <a:cubicBezTo>
                  <a:pt x="6940679" y="223747"/>
                  <a:pt x="6933839" y="214645"/>
                  <a:pt x="6929099" y="204176"/>
                </a:cubicBezTo>
                <a:cubicBezTo>
                  <a:pt x="6924360" y="193708"/>
                  <a:pt x="6924130" y="187879"/>
                  <a:pt x="6928411" y="186688"/>
                </a:cubicBezTo>
                <a:close/>
                <a:moveTo>
                  <a:pt x="4529485" y="182433"/>
                </a:moveTo>
                <a:cubicBezTo>
                  <a:pt x="4533224" y="183054"/>
                  <a:pt x="4538026" y="184394"/>
                  <a:pt x="4543891" y="186452"/>
                </a:cubicBezTo>
                <a:cubicBezTo>
                  <a:pt x="4565057" y="194152"/>
                  <a:pt x="4577784" y="202832"/>
                  <a:pt x="4582072" y="212490"/>
                </a:cubicBezTo>
                <a:cubicBezTo>
                  <a:pt x="4586360" y="222148"/>
                  <a:pt x="4586754" y="231914"/>
                  <a:pt x="4583255" y="241787"/>
                </a:cubicBezTo>
                <a:cubicBezTo>
                  <a:pt x="4579756" y="251660"/>
                  <a:pt x="4571736" y="250223"/>
                  <a:pt x="4559196" y="237474"/>
                </a:cubicBezTo>
                <a:cubicBezTo>
                  <a:pt x="4546655" y="224726"/>
                  <a:pt x="4535104" y="210977"/>
                  <a:pt x="4524543" y="196228"/>
                </a:cubicBezTo>
                <a:cubicBezTo>
                  <a:pt x="4516621" y="185166"/>
                  <a:pt x="4518269" y="180568"/>
                  <a:pt x="4529485" y="182433"/>
                </a:cubicBezTo>
                <a:close/>
                <a:moveTo>
                  <a:pt x="7042712" y="180292"/>
                </a:moveTo>
                <a:cubicBezTo>
                  <a:pt x="7048480" y="180247"/>
                  <a:pt x="7054428" y="180916"/>
                  <a:pt x="7060559" y="182300"/>
                </a:cubicBezTo>
                <a:cubicBezTo>
                  <a:pt x="7073336" y="183290"/>
                  <a:pt x="7082708" y="187359"/>
                  <a:pt x="7088673" y="194507"/>
                </a:cubicBezTo>
                <a:cubicBezTo>
                  <a:pt x="7094639" y="201656"/>
                  <a:pt x="7095406" y="209518"/>
                  <a:pt x="7090974" y="218093"/>
                </a:cubicBezTo>
                <a:cubicBezTo>
                  <a:pt x="7086544" y="226669"/>
                  <a:pt x="7076510" y="226371"/>
                  <a:pt x="7060872" y="217201"/>
                </a:cubicBezTo>
                <a:cubicBezTo>
                  <a:pt x="7045234" y="208030"/>
                  <a:pt x="7032800" y="200702"/>
                  <a:pt x="7023572" y="195217"/>
                </a:cubicBezTo>
                <a:cubicBezTo>
                  <a:pt x="7014344" y="189732"/>
                  <a:pt x="7015137" y="185516"/>
                  <a:pt x="7025949" y="182569"/>
                </a:cubicBezTo>
                <a:cubicBezTo>
                  <a:pt x="7031356" y="181096"/>
                  <a:pt x="7036943" y="180336"/>
                  <a:pt x="7042712" y="180292"/>
                </a:cubicBezTo>
                <a:close/>
                <a:moveTo>
                  <a:pt x="4432132" y="169625"/>
                </a:moveTo>
                <a:cubicBezTo>
                  <a:pt x="4434604" y="170783"/>
                  <a:pt x="4436003" y="175847"/>
                  <a:pt x="4436329" y="184817"/>
                </a:cubicBezTo>
                <a:cubicBezTo>
                  <a:pt x="4436981" y="202756"/>
                  <a:pt x="4432163" y="219653"/>
                  <a:pt x="4421874" y="235506"/>
                </a:cubicBezTo>
                <a:cubicBezTo>
                  <a:pt x="4411585" y="251359"/>
                  <a:pt x="4404361" y="253628"/>
                  <a:pt x="4400202" y="242314"/>
                </a:cubicBezTo>
                <a:cubicBezTo>
                  <a:pt x="4396044" y="231000"/>
                  <a:pt x="4397356" y="220309"/>
                  <a:pt x="4404139" y="210242"/>
                </a:cubicBezTo>
                <a:cubicBezTo>
                  <a:pt x="4410922" y="200175"/>
                  <a:pt x="4416708" y="189384"/>
                  <a:pt x="4421497" y="177869"/>
                </a:cubicBezTo>
                <a:cubicBezTo>
                  <a:pt x="4426115" y="171215"/>
                  <a:pt x="4429660" y="168467"/>
                  <a:pt x="4432132" y="169625"/>
                </a:cubicBezTo>
                <a:close/>
                <a:moveTo>
                  <a:pt x="4074926" y="164463"/>
                </a:moveTo>
                <a:cubicBezTo>
                  <a:pt x="4078126" y="163649"/>
                  <a:pt x="4083900" y="164576"/>
                  <a:pt x="4092250" y="167243"/>
                </a:cubicBezTo>
                <a:cubicBezTo>
                  <a:pt x="4108949" y="172577"/>
                  <a:pt x="4117299" y="181189"/>
                  <a:pt x="4117299" y="193077"/>
                </a:cubicBezTo>
                <a:cubicBezTo>
                  <a:pt x="4117299" y="205725"/>
                  <a:pt x="4109619" y="207697"/>
                  <a:pt x="4094261" y="198992"/>
                </a:cubicBezTo>
                <a:cubicBezTo>
                  <a:pt x="4084022" y="189671"/>
                  <a:pt x="4076952" y="180716"/>
                  <a:pt x="4073052" y="172126"/>
                </a:cubicBezTo>
                <a:cubicBezTo>
                  <a:pt x="4071101" y="167831"/>
                  <a:pt x="4071726" y="165277"/>
                  <a:pt x="4074926" y="164463"/>
                </a:cubicBezTo>
                <a:close/>
                <a:moveTo>
                  <a:pt x="6659574" y="158652"/>
                </a:moveTo>
                <a:cubicBezTo>
                  <a:pt x="6666942" y="158654"/>
                  <a:pt x="6672454" y="160259"/>
                  <a:pt x="6676110" y="163468"/>
                </a:cubicBezTo>
                <a:cubicBezTo>
                  <a:pt x="6683424" y="169885"/>
                  <a:pt x="6680929" y="175528"/>
                  <a:pt x="6668625" y="180396"/>
                </a:cubicBezTo>
                <a:cubicBezTo>
                  <a:pt x="6656321" y="185265"/>
                  <a:pt x="6641339" y="188610"/>
                  <a:pt x="6623679" y="190431"/>
                </a:cubicBezTo>
                <a:cubicBezTo>
                  <a:pt x="6606019" y="192252"/>
                  <a:pt x="6592350" y="190180"/>
                  <a:pt x="6582670" y="184215"/>
                </a:cubicBezTo>
                <a:cubicBezTo>
                  <a:pt x="6572990" y="178249"/>
                  <a:pt x="6573846" y="174642"/>
                  <a:pt x="6585240" y="173395"/>
                </a:cubicBezTo>
                <a:cubicBezTo>
                  <a:pt x="6596633" y="172147"/>
                  <a:pt x="6612188" y="168835"/>
                  <a:pt x="6631907" y="163457"/>
                </a:cubicBezTo>
                <a:cubicBezTo>
                  <a:pt x="6642984" y="160252"/>
                  <a:pt x="6652208" y="158650"/>
                  <a:pt x="6659574" y="158652"/>
                </a:cubicBezTo>
                <a:close/>
                <a:moveTo>
                  <a:pt x="970333" y="138954"/>
                </a:moveTo>
                <a:cubicBezTo>
                  <a:pt x="966673" y="139096"/>
                  <a:pt x="961799" y="139617"/>
                  <a:pt x="955712" y="140516"/>
                </a:cubicBezTo>
                <a:cubicBezTo>
                  <a:pt x="943537" y="142316"/>
                  <a:pt x="928745" y="144399"/>
                  <a:pt x="911336" y="146765"/>
                </a:cubicBezTo>
                <a:cubicBezTo>
                  <a:pt x="913100" y="173022"/>
                  <a:pt x="914369" y="191134"/>
                  <a:pt x="915143" y="201100"/>
                </a:cubicBezTo>
                <a:cubicBezTo>
                  <a:pt x="931663" y="200283"/>
                  <a:pt x="951137" y="198211"/>
                  <a:pt x="973565" y="194884"/>
                </a:cubicBezTo>
                <a:cubicBezTo>
                  <a:pt x="975214" y="184975"/>
                  <a:pt x="976928" y="173603"/>
                  <a:pt x="978706" y="160768"/>
                </a:cubicBezTo>
                <a:cubicBezTo>
                  <a:pt x="980485" y="147934"/>
                  <a:pt x="980140" y="140900"/>
                  <a:pt x="977674" y="139667"/>
                </a:cubicBezTo>
                <a:cubicBezTo>
                  <a:pt x="976441" y="139050"/>
                  <a:pt x="973993" y="138813"/>
                  <a:pt x="970333" y="138954"/>
                </a:cubicBezTo>
                <a:close/>
                <a:moveTo>
                  <a:pt x="2341605" y="137981"/>
                </a:moveTo>
                <a:cubicBezTo>
                  <a:pt x="2338082" y="138158"/>
                  <a:pt x="2333525" y="138842"/>
                  <a:pt x="2327932" y="140032"/>
                </a:cubicBezTo>
                <a:cubicBezTo>
                  <a:pt x="2320332" y="155305"/>
                  <a:pt x="2315510" y="163450"/>
                  <a:pt x="2313467" y="164468"/>
                </a:cubicBezTo>
                <a:cubicBezTo>
                  <a:pt x="2311423" y="165486"/>
                  <a:pt x="2312990" y="165784"/>
                  <a:pt x="2318167" y="165361"/>
                </a:cubicBezTo>
                <a:cubicBezTo>
                  <a:pt x="2323343" y="164938"/>
                  <a:pt x="2334686" y="163529"/>
                  <a:pt x="2352196" y="161134"/>
                </a:cubicBezTo>
                <a:cubicBezTo>
                  <a:pt x="2353013" y="148027"/>
                  <a:pt x="2351970" y="140638"/>
                  <a:pt x="2349066" y="138968"/>
                </a:cubicBezTo>
                <a:cubicBezTo>
                  <a:pt x="2347614" y="138132"/>
                  <a:pt x="2345127" y="137803"/>
                  <a:pt x="2341605" y="137981"/>
                </a:cubicBezTo>
                <a:close/>
                <a:moveTo>
                  <a:pt x="4475037" y="125534"/>
                </a:moveTo>
                <a:cubicBezTo>
                  <a:pt x="4482135" y="125534"/>
                  <a:pt x="4489771" y="127660"/>
                  <a:pt x="4497945" y="131912"/>
                </a:cubicBezTo>
                <a:cubicBezTo>
                  <a:pt x="4506119" y="136164"/>
                  <a:pt x="4508858" y="141076"/>
                  <a:pt x="4506162" y="146647"/>
                </a:cubicBezTo>
                <a:cubicBezTo>
                  <a:pt x="4503466" y="152218"/>
                  <a:pt x="4502118" y="166347"/>
                  <a:pt x="4502118" y="189033"/>
                </a:cubicBezTo>
                <a:cubicBezTo>
                  <a:pt x="4502118" y="211877"/>
                  <a:pt x="4502792" y="231286"/>
                  <a:pt x="4504140" y="247261"/>
                </a:cubicBezTo>
                <a:cubicBezTo>
                  <a:pt x="4505488" y="263236"/>
                  <a:pt x="4501326" y="277559"/>
                  <a:pt x="4491653" y="290228"/>
                </a:cubicBezTo>
                <a:cubicBezTo>
                  <a:pt x="4481981" y="302898"/>
                  <a:pt x="4474456" y="304529"/>
                  <a:pt x="4469078" y="295122"/>
                </a:cubicBezTo>
                <a:cubicBezTo>
                  <a:pt x="4463701" y="285715"/>
                  <a:pt x="4455462" y="276465"/>
                  <a:pt x="4444363" y="267373"/>
                </a:cubicBezTo>
                <a:cubicBezTo>
                  <a:pt x="4433264" y="258282"/>
                  <a:pt x="4433622" y="254636"/>
                  <a:pt x="4445438" y="256435"/>
                </a:cubicBezTo>
                <a:cubicBezTo>
                  <a:pt x="4457255" y="258235"/>
                  <a:pt x="4465138" y="259200"/>
                  <a:pt x="4469089" y="259329"/>
                </a:cubicBezTo>
                <a:cubicBezTo>
                  <a:pt x="4473040" y="259458"/>
                  <a:pt x="4475230" y="250728"/>
                  <a:pt x="4475660" y="233140"/>
                </a:cubicBezTo>
                <a:cubicBezTo>
                  <a:pt x="4476091" y="215552"/>
                  <a:pt x="4475865" y="197035"/>
                  <a:pt x="4474983" y="177589"/>
                </a:cubicBezTo>
                <a:cubicBezTo>
                  <a:pt x="4474101" y="158144"/>
                  <a:pt x="4471853" y="144607"/>
                  <a:pt x="4468239" y="136978"/>
                </a:cubicBezTo>
                <a:cubicBezTo>
                  <a:pt x="4464626" y="129349"/>
                  <a:pt x="4466892" y="125534"/>
                  <a:pt x="4475037" y="125534"/>
                </a:cubicBezTo>
                <a:close/>
                <a:moveTo>
                  <a:pt x="1144244" y="121931"/>
                </a:moveTo>
                <a:cubicBezTo>
                  <a:pt x="1147885" y="119456"/>
                  <a:pt x="1150392" y="125787"/>
                  <a:pt x="1151763" y="140925"/>
                </a:cubicBezTo>
                <a:cubicBezTo>
                  <a:pt x="1153592" y="161109"/>
                  <a:pt x="1148135" y="181382"/>
                  <a:pt x="1135394" y="201745"/>
                </a:cubicBezTo>
                <a:cubicBezTo>
                  <a:pt x="1122653" y="222109"/>
                  <a:pt x="1113177" y="226439"/>
                  <a:pt x="1106968" y="214738"/>
                </a:cubicBezTo>
                <a:cubicBezTo>
                  <a:pt x="1100758" y="203036"/>
                  <a:pt x="1100831" y="192776"/>
                  <a:pt x="1107183" y="183956"/>
                </a:cubicBezTo>
                <a:cubicBezTo>
                  <a:pt x="1113536" y="175137"/>
                  <a:pt x="1118913" y="166383"/>
                  <a:pt x="1123316" y="157692"/>
                </a:cubicBezTo>
                <a:cubicBezTo>
                  <a:pt x="1128722" y="148586"/>
                  <a:pt x="1134358" y="138469"/>
                  <a:pt x="1140223" y="127341"/>
                </a:cubicBezTo>
                <a:cubicBezTo>
                  <a:pt x="1141689" y="124559"/>
                  <a:pt x="1143029" y="122756"/>
                  <a:pt x="1144244" y="121931"/>
                </a:cubicBezTo>
                <a:close/>
                <a:moveTo>
                  <a:pt x="67919" y="121931"/>
                </a:moveTo>
                <a:cubicBezTo>
                  <a:pt x="71560" y="119456"/>
                  <a:pt x="74067" y="125787"/>
                  <a:pt x="75438" y="140925"/>
                </a:cubicBezTo>
                <a:cubicBezTo>
                  <a:pt x="77266" y="161109"/>
                  <a:pt x="71810" y="181382"/>
                  <a:pt x="59069" y="201745"/>
                </a:cubicBezTo>
                <a:cubicBezTo>
                  <a:pt x="46328" y="222109"/>
                  <a:pt x="36853" y="226439"/>
                  <a:pt x="30643" y="214738"/>
                </a:cubicBezTo>
                <a:cubicBezTo>
                  <a:pt x="24434" y="203036"/>
                  <a:pt x="24506" y="192776"/>
                  <a:pt x="30858" y="183956"/>
                </a:cubicBezTo>
                <a:cubicBezTo>
                  <a:pt x="37211" y="175137"/>
                  <a:pt x="42588" y="166383"/>
                  <a:pt x="46991" y="157692"/>
                </a:cubicBezTo>
                <a:cubicBezTo>
                  <a:pt x="52397" y="148586"/>
                  <a:pt x="58033" y="138469"/>
                  <a:pt x="63898" y="127341"/>
                </a:cubicBezTo>
                <a:cubicBezTo>
                  <a:pt x="65364" y="124559"/>
                  <a:pt x="66704" y="122756"/>
                  <a:pt x="67919" y="121931"/>
                </a:cubicBezTo>
                <a:close/>
                <a:moveTo>
                  <a:pt x="6658122" y="117514"/>
                </a:moveTo>
                <a:cubicBezTo>
                  <a:pt x="6664730" y="117473"/>
                  <a:pt x="6669400" y="118816"/>
                  <a:pt x="6672131" y="121544"/>
                </a:cubicBezTo>
                <a:cubicBezTo>
                  <a:pt x="6677594" y="127001"/>
                  <a:pt x="6676246" y="131726"/>
                  <a:pt x="6668087" y="135720"/>
                </a:cubicBezTo>
                <a:cubicBezTo>
                  <a:pt x="6659927" y="139713"/>
                  <a:pt x="6647935" y="143309"/>
                  <a:pt x="6632111" y="146507"/>
                </a:cubicBezTo>
                <a:cubicBezTo>
                  <a:pt x="6616286" y="149705"/>
                  <a:pt x="6601892" y="148199"/>
                  <a:pt x="6588929" y="141990"/>
                </a:cubicBezTo>
                <a:cubicBezTo>
                  <a:pt x="6575965" y="135781"/>
                  <a:pt x="6575496" y="131715"/>
                  <a:pt x="6587520" y="129793"/>
                </a:cubicBezTo>
                <a:cubicBezTo>
                  <a:pt x="6599544" y="127872"/>
                  <a:pt x="6614533" y="125205"/>
                  <a:pt x="6632488" y="121792"/>
                </a:cubicBezTo>
                <a:cubicBezTo>
                  <a:pt x="6642970" y="118981"/>
                  <a:pt x="6651515" y="117555"/>
                  <a:pt x="6658122" y="117514"/>
                </a:cubicBezTo>
                <a:close/>
                <a:moveTo>
                  <a:pt x="1300303" y="114145"/>
                </a:moveTo>
                <a:cubicBezTo>
                  <a:pt x="1307616" y="115572"/>
                  <a:pt x="1317762" y="119540"/>
                  <a:pt x="1330740" y="126051"/>
                </a:cubicBezTo>
                <a:cubicBezTo>
                  <a:pt x="1344047" y="131729"/>
                  <a:pt x="1354674" y="141183"/>
                  <a:pt x="1362618" y="154412"/>
                </a:cubicBezTo>
                <a:cubicBezTo>
                  <a:pt x="1370562" y="167641"/>
                  <a:pt x="1371735" y="181006"/>
                  <a:pt x="1366135" y="194507"/>
                </a:cubicBezTo>
                <a:cubicBezTo>
                  <a:pt x="1360536" y="208009"/>
                  <a:pt x="1351827" y="205668"/>
                  <a:pt x="1340011" y="187484"/>
                </a:cubicBezTo>
                <a:cubicBezTo>
                  <a:pt x="1328195" y="169301"/>
                  <a:pt x="1316794" y="152175"/>
                  <a:pt x="1305810" y="136107"/>
                </a:cubicBezTo>
                <a:cubicBezTo>
                  <a:pt x="1294825" y="120039"/>
                  <a:pt x="1292989" y="112718"/>
                  <a:pt x="1300303" y="114145"/>
                </a:cubicBezTo>
                <a:close/>
                <a:moveTo>
                  <a:pt x="223978" y="114145"/>
                </a:moveTo>
                <a:cubicBezTo>
                  <a:pt x="231291" y="115572"/>
                  <a:pt x="241437" y="119540"/>
                  <a:pt x="254415" y="126051"/>
                </a:cubicBezTo>
                <a:cubicBezTo>
                  <a:pt x="267722" y="131729"/>
                  <a:pt x="278349" y="141183"/>
                  <a:pt x="286293" y="154412"/>
                </a:cubicBezTo>
                <a:cubicBezTo>
                  <a:pt x="294238" y="167641"/>
                  <a:pt x="295410" y="181006"/>
                  <a:pt x="289810" y="194507"/>
                </a:cubicBezTo>
                <a:cubicBezTo>
                  <a:pt x="284210" y="208009"/>
                  <a:pt x="275502" y="205668"/>
                  <a:pt x="263686" y="187484"/>
                </a:cubicBezTo>
                <a:cubicBezTo>
                  <a:pt x="251869" y="169301"/>
                  <a:pt x="240469" y="152175"/>
                  <a:pt x="229484" y="136107"/>
                </a:cubicBezTo>
                <a:cubicBezTo>
                  <a:pt x="218500" y="120039"/>
                  <a:pt x="216664" y="112718"/>
                  <a:pt x="223978" y="114145"/>
                </a:cubicBezTo>
                <a:close/>
                <a:moveTo>
                  <a:pt x="985213" y="109942"/>
                </a:moveTo>
                <a:cubicBezTo>
                  <a:pt x="989425" y="110084"/>
                  <a:pt x="994150" y="111338"/>
                  <a:pt x="999388" y="113704"/>
                </a:cubicBezTo>
                <a:cubicBezTo>
                  <a:pt x="1009864" y="118436"/>
                  <a:pt x="1018504" y="123473"/>
                  <a:pt x="1025308" y="128815"/>
                </a:cubicBezTo>
                <a:cubicBezTo>
                  <a:pt x="1032113" y="134156"/>
                  <a:pt x="1031575" y="140104"/>
                  <a:pt x="1023695" y="146658"/>
                </a:cubicBezTo>
                <a:cubicBezTo>
                  <a:pt x="1015815" y="153211"/>
                  <a:pt x="1006712" y="169430"/>
                  <a:pt x="996388" y="195314"/>
                </a:cubicBezTo>
                <a:cubicBezTo>
                  <a:pt x="1009882" y="208822"/>
                  <a:pt x="1011911" y="215889"/>
                  <a:pt x="1002475" y="216512"/>
                </a:cubicBezTo>
                <a:cubicBezTo>
                  <a:pt x="993039" y="217136"/>
                  <a:pt x="981843" y="217674"/>
                  <a:pt x="968887" y="218126"/>
                </a:cubicBezTo>
                <a:cubicBezTo>
                  <a:pt x="955930" y="218577"/>
                  <a:pt x="938001" y="220029"/>
                  <a:pt x="915100" y="222481"/>
                </a:cubicBezTo>
                <a:cubicBezTo>
                  <a:pt x="914239" y="235345"/>
                  <a:pt x="911013" y="242672"/>
                  <a:pt x="905421" y="244465"/>
                </a:cubicBezTo>
                <a:cubicBezTo>
                  <a:pt x="899828" y="246258"/>
                  <a:pt x="895805" y="237894"/>
                  <a:pt x="893353" y="219373"/>
                </a:cubicBezTo>
                <a:cubicBezTo>
                  <a:pt x="890901" y="200853"/>
                  <a:pt x="888327" y="183964"/>
                  <a:pt x="885631" y="168706"/>
                </a:cubicBezTo>
                <a:cubicBezTo>
                  <a:pt x="882935" y="153448"/>
                  <a:pt x="879769" y="141535"/>
                  <a:pt x="876134" y="132966"/>
                </a:cubicBezTo>
                <a:cubicBezTo>
                  <a:pt x="872499" y="124398"/>
                  <a:pt x="875008" y="120824"/>
                  <a:pt x="883662" y="122243"/>
                </a:cubicBezTo>
                <a:cubicBezTo>
                  <a:pt x="892317" y="123663"/>
                  <a:pt x="898326" y="125011"/>
                  <a:pt x="901688" y="126287"/>
                </a:cubicBezTo>
                <a:cubicBezTo>
                  <a:pt x="905051" y="127564"/>
                  <a:pt x="915587" y="127341"/>
                  <a:pt x="933298" y="125620"/>
                </a:cubicBezTo>
                <a:cubicBezTo>
                  <a:pt x="954134" y="121275"/>
                  <a:pt x="967739" y="117020"/>
                  <a:pt x="974114" y="112854"/>
                </a:cubicBezTo>
                <a:cubicBezTo>
                  <a:pt x="977301" y="110771"/>
                  <a:pt x="981000" y="109801"/>
                  <a:pt x="985213" y="109942"/>
                </a:cubicBezTo>
                <a:close/>
                <a:moveTo>
                  <a:pt x="4067050" y="93269"/>
                </a:moveTo>
                <a:lnTo>
                  <a:pt x="4059264" y="103443"/>
                </a:lnTo>
                <a:cubicBezTo>
                  <a:pt x="4064154" y="103931"/>
                  <a:pt x="4068560" y="105645"/>
                  <a:pt x="4072482" y="108584"/>
                </a:cubicBezTo>
                <a:cubicBezTo>
                  <a:pt x="4076404" y="111524"/>
                  <a:pt x="4080595" y="114464"/>
                  <a:pt x="4085055" y="117404"/>
                </a:cubicBezTo>
                <a:cubicBezTo>
                  <a:pt x="4090317" y="110678"/>
                  <a:pt x="4093831" y="105200"/>
                  <a:pt x="4095595" y="100970"/>
                </a:cubicBezTo>
                <a:cubicBezTo>
                  <a:pt x="4097359" y="96739"/>
                  <a:pt x="4096914" y="94624"/>
                  <a:pt x="4094261" y="94624"/>
                </a:cubicBezTo>
                <a:cubicBezTo>
                  <a:pt x="4090260" y="94624"/>
                  <a:pt x="4085765" y="95298"/>
                  <a:pt x="4080774" y="96646"/>
                </a:cubicBezTo>
                <a:cubicBezTo>
                  <a:pt x="4075784" y="97994"/>
                  <a:pt x="4071209" y="96868"/>
                  <a:pt x="4067050" y="93269"/>
                </a:cubicBezTo>
                <a:close/>
                <a:moveTo>
                  <a:pt x="2684599" y="86512"/>
                </a:moveTo>
                <a:cubicBezTo>
                  <a:pt x="2688265" y="86550"/>
                  <a:pt x="2692033" y="87540"/>
                  <a:pt x="2695905" y="89483"/>
                </a:cubicBezTo>
                <a:cubicBezTo>
                  <a:pt x="2703649" y="93369"/>
                  <a:pt x="2710432" y="98363"/>
                  <a:pt x="2716254" y="104465"/>
                </a:cubicBezTo>
                <a:cubicBezTo>
                  <a:pt x="2722076" y="110567"/>
                  <a:pt x="2721757" y="115299"/>
                  <a:pt x="2715297" y="118662"/>
                </a:cubicBezTo>
                <a:cubicBezTo>
                  <a:pt x="2708837" y="122025"/>
                  <a:pt x="2703008" y="126090"/>
                  <a:pt x="2697809" y="130858"/>
                </a:cubicBezTo>
                <a:cubicBezTo>
                  <a:pt x="2692610" y="135626"/>
                  <a:pt x="2685473" y="142226"/>
                  <a:pt x="2676395" y="150658"/>
                </a:cubicBezTo>
                <a:cubicBezTo>
                  <a:pt x="2678546" y="152666"/>
                  <a:pt x="2681551" y="155979"/>
                  <a:pt x="2685408" y="160596"/>
                </a:cubicBezTo>
                <a:cubicBezTo>
                  <a:pt x="2699289" y="159793"/>
                  <a:pt x="2713275" y="158255"/>
                  <a:pt x="2727364" y="155982"/>
                </a:cubicBezTo>
                <a:cubicBezTo>
                  <a:pt x="2741453" y="153709"/>
                  <a:pt x="2752696" y="151662"/>
                  <a:pt x="2761092" y="149841"/>
                </a:cubicBezTo>
                <a:cubicBezTo>
                  <a:pt x="2769489" y="148020"/>
                  <a:pt x="2778670" y="148565"/>
                  <a:pt x="2788636" y="151476"/>
                </a:cubicBezTo>
                <a:cubicBezTo>
                  <a:pt x="2798603" y="154387"/>
                  <a:pt x="2805335" y="159585"/>
                  <a:pt x="2808834" y="167071"/>
                </a:cubicBezTo>
                <a:cubicBezTo>
                  <a:pt x="2812333" y="174556"/>
                  <a:pt x="2808196" y="178077"/>
                  <a:pt x="2796423" y="177632"/>
                </a:cubicBezTo>
                <a:cubicBezTo>
                  <a:pt x="2784650" y="177188"/>
                  <a:pt x="2773439" y="177188"/>
                  <a:pt x="2762791" y="177632"/>
                </a:cubicBezTo>
                <a:cubicBezTo>
                  <a:pt x="2752144" y="178077"/>
                  <a:pt x="2727848" y="179970"/>
                  <a:pt x="2689904" y="183311"/>
                </a:cubicBezTo>
                <a:cubicBezTo>
                  <a:pt x="2691639" y="191270"/>
                  <a:pt x="2692965" y="203957"/>
                  <a:pt x="2693883" y="221374"/>
                </a:cubicBezTo>
                <a:cubicBezTo>
                  <a:pt x="2694801" y="238790"/>
                  <a:pt x="2694098" y="255407"/>
                  <a:pt x="2691775" y="271224"/>
                </a:cubicBezTo>
                <a:cubicBezTo>
                  <a:pt x="2689452" y="287041"/>
                  <a:pt x="2682443" y="300256"/>
                  <a:pt x="2670749" y="310867"/>
                </a:cubicBezTo>
                <a:cubicBezTo>
                  <a:pt x="2659054" y="321479"/>
                  <a:pt x="2650877" y="321622"/>
                  <a:pt x="2646216" y="311298"/>
                </a:cubicBezTo>
                <a:cubicBezTo>
                  <a:pt x="2641556" y="300973"/>
                  <a:pt x="2631672" y="290372"/>
                  <a:pt x="2616564" y="279495"/>
                </a:cubicBezTo>
                <a:cubicBezTo>
                  <a:pt x="2601457" y="268617"/>
                  <a:pt x="2603203" y="265205"/>
                  <a:pt x="2621802" y="269256"/>
                </a:cubicBezTo>
                <a:cubicBezTo>
                  <a:pt x="2640401" y="273307"/>
                  <a:pt x="2651666" y="274253"/>
                  <a:pt x="2655595" y="272095"/>
                </a:cubicBezTo>
                <a:cubicBezTo>
                  <a:pt x="2659524" y="269937"/>
                  <a:pt x="2662148" y="263365"/>
                  <a:pt x="2663467" y="252381"/>
                </a:cubicBezTo>
                <a:cubicBezTo>
                  <a:pt x="2664787" y="241396"/>
                  <a:pt x="2665446" y="230175"/>
                  <a:pt x="2665446" y="218717"/>
                </a:cubicBezTo>
                <a:cubicBezTo>
                  <a:pt x="2665446" y="206585"/>
                  <a:pt x="2664386" y="195816"/>
                  <a:pt x="2662263" y="186409"/>
                </a:cubicBezTo>
                <a:cubicBezTo>
                  <a:pt x="2636264" y="189062"/>
                  <a:pt x="2614309" y="191750"/>
                  <a:pt x="2596398" y="194475"/>
                </a:cubicBezTo>
                <a:cubicBezTo>
                  <a:pt x="2578487" y="197200"/>
                  <a:pt x="2565061" y="199462"/>
                  <a:pt x="2556120" y="201261"/>
                </a:cubicBezTo>
                <a:cubicBezTo>
                  <a:pt x="2547180" y="203061"/>
                  <a:pt x="2539862" y="203452"/>
                  <a:pt x="2534169" y="202434"/>
                </a:cubicBezTo>
                <a:cubicBezTo>
                  <a:pt x="2528476" y="201416"/>
                  <a:pt x="2522837" y="196888"/>
                  <a:pt x="2517251" y="188850"/>
                </a:cubicBezTo>
                <a:cubicBezTo>
                  <a:pt x="2511666" y="180812"/>
                  <a:pt x="2512483" y="177245"/>
                  <a:pt x="2519703" y="178149"/>
                </a:cubicBezTo>
                <a:cubicBezTo>
                  <a:pt x="2526923" y="179052"/>
                  <a:pt x="2533506" y="179299"/>
                  <a:pt x="2539450" y="178891"/>
                </a:cubicBezTo>
                <a:cubicBezTo>
                  <a:pt x="2545394" y="178482"/>
                  <a:pt x="2558655" y="177159"/>
                  <a:pt x="2579233" y="174922"/>
                </a:cubicBezTo>
                <a:cubicBezTo>
                  <a:pt x="2599811" y="172685"/>
                  <a:pt x="2625846" y="169509"/>
                  <a:pt x="2657337" y="165393"/>
                </a:cubicBezTo>
                <a:cubicBezTo>
                  <a:pt x="2653279" y="158524"/>
                  <a:pt x="2647765" y="151060"/>
                  <a:pt x="2640796" y="143001"/>
                </a:cubicBezTo>
                <a:cubicBezTo>
                  <a:pt x="2633826" y="134942"/>
                  <a:pt x="2641778" y="134060"/>
                  <a:pt x="2664651" y="140355"/>
                </a:cubicBezTo>
                <a:cubicBezTo>
                  <a:pt x="2666128" y="138233"/>
                  <a:pt x="2667752" y="134963"/>
                  <a:pt x="2669523" y="130546"/>
                </a:cubicBezTo>
                <a:cubicBezTo>
                  <a:pt x="2671294" y="126130"/>
                  <a:pt x="2673079" y="121419"/>
                  <a:pt x="2674879" y="116414"/>
                </a:cubicBezTo>
                <a:cubicBezTo>
                  <a:pt x="2676679" y="111409"/>
                  <a:pt x="2677313" y="108774"/>
                  <a:pt x="2676782" y="108509"/>
                </a:cubicBezTo>
                <a:cubicBezTo>
                  <a:pt x="2676252" y="108244"/>
                  <a:pt x="2668490" y="110961"/>
                  <a:pt x="2653497" y="116661"/>
                </a:cubicBezTo>
                <a:cubicBezTo>
                  <a:pt x="2638505" y="122362"/>
                  <a:pt x="2628126" y="126639"/>
                  <a:pt x="2622362" y="129492"/>
                </a:cubicBezTo>
                <a:cubicBezTo>
                  <a:pt x="2616596" y="132346"/>
                  <a:pt x="2609061" y="129019"/>
                  <a:pt x="2599754" y="119512"/>
                </a:cubicBezTo>
                <a:cubicBezTo>
                  <a:pt x="2590448" y="110004"/>
                  <a:pt x="2591526" y="105706"/>
                  <a:pt x="2602991" y="106616"/>
                </a:cubicBezTo>
                <a:cubicBezTo>
                  <a:pt x="2614456" y="107527"/>
                  <a:pt x="2627413" y="105795"/>
                  <a:pt x="2641860" y="101421"/>
                </a:cubicBezTo>
                <a:cubicBezTo>
                  <a:pt x="2656308" y="97048"/>
                  <a:pt x="2666992" y="92993"/>
                  <a:pt x="2673911" y="89257"/>
                </a:cubicBezTo>
                <a:cubicBezTo>
                  <a:pt x="2677370" y="87389"/>
                  <a:pt x="2680933" y="86474"/>
                  <a:pt x="2684599" y="86512"/>
                </a:cubicBezTo>
                <a:close/>
                <a:moveTo>
                  <a:pt x="1681735" y="85716"/>
                </a:moveTo>
                <a:cubicBezTo>
                  <a:pt x="1688324" y="85184"/>
                  <a:pt x="1694737" y="87515"/>
                  <a:pt x="1700975" y="92710"/>
                </a:cubicBezTo>
                <a:cubicBezTo>
                  <a:pt x="1709293" y="99636"/>
                  <a:pt x="1705708" y="105731"/>
                  <a:pt x="1690220" y="110993"/>
                </a:cubicBezTo>
                <a:cubicBezTo>
                  <a:pt x="1674733" y="116256"/>
                  <a:pt x="1660428" y="119626"/>
                  <a:pt x="1647307" y="121103"/>
                </a:cubicBezTo>
                <a:cubicBezTo>
                  <a:pt x="1654506" y="122408"/>
                  <a:pt x="1656743" y="130765"/>
                  <a:pt x="1654018" y="146174"/>
                </a:cubicBezTo>
                <a:cubicBezTo>
                  <a:pt x="1651294" y="161582"/>
                  <a:pt x="1649057" y="187090"/>
                  <a:pt x="1647307" y="222697"/>
                </a:cubicBezTo>
                <a:lnTo>
                  <a:pt x="1700653" y="216007"/>
                </a:lnTo>
                <a:cubicBezTo>
                  <a:pt x="1715738" y="213268"/>
                  <a:pt x="1726816" y="215616"/>
                  <a:pt x="1733886" y="223051"/>
                </a:cubicBezTo>
                <a:cubicBezTo>
                  <a:pt x="1740956" y="230487"/>
                  <a:pt x="1744491" y="235789"/>
                  <a:pt x="1744491" y="238958"/>
                </a:cubicBezTo>
                <a:cubicBezTo>
                  <a:pt x="1744491" y="243519"/>
                  <a:pt x="1739178" y="245343"/>
                  <a:pt x="1728552" y="244433"/>
                </a:cubicBezTo>
                <a:cubicBezTo>
                  <a:pt x="1717926" y="243522"/>
                  <a:pt x="1704926" y="242622"/>
                  <a:pt x="1689554" y="241733"/>
                </a:cubicBezTo>
                <a:cubicBezTo>
                  <a:pt x="1674181" y="240844"/>
                  <a:pt x="1654201" y="242192"/>
                  <a:pt x="1629615" y="245777"/>
                </a:cubicBezTo>
                <a:cubicBezTo>
                  <a:pt x="1605029" y="249362"/>
                  <a:pt x="1589133" y="252288"/>
                  <a:pt x="1581927" y="254553"/>
                </a:cubicBezTo>
                <a:cubicBezTo>
                  <a:pt x="1574720" y="256819"/>
                  <a:pt x="1565568" y="253962"/>
                  <a:pt x="1554469" y="245981"/>
                </a:cubicBezTo>
                <a:cubicBezTo>
                  <a:pt x="1543369" y="238001"/>
                  <a:pt x="1544222" y="233717"/>
                  <a:pt x="1557028" y="233129"/>
                </a:cubicBezTo>
                <a:cubicBezTo>
                  <a:pt x="1569834" y="232541"/>
                  <a:pt x="1591352" y="230569"/>
                  <a:pt x="1621581" y="227214"/>
                </a:cubicBezTo>
                <a:cubicBezTo>
                  <a:pt x="1622427" y="194561"/>
                  <a:pt x="1622850" y="173280"/>
                  <a:pt x="1622850" y="163371"/>
                </a:cubicBezTo>
                <a:cubicBezTo>
                  <a:pt x="1622850" y="153691"/>
                  <a:pt x="1622638" y="146045"/>
                  <a:pt x="1622215" y="140430"/>
                </a:cubicBezTo>
                <a:cubicBezTo>
                  <a:pt x="1621792" y="134816"/>
                  <a:pt x="1621014" y="129442"/>
                  <a:pt x="1619881" y="124308"/>
                </a:cubicBezTo>
                <a:cubicBezTo>
                  <a:pt x="1615307" y="126087"/>
                  <a:pt x="1609711" y="127209"/>
                  <a:pt x="1603093" y="127675"/>
                </a:cubicBezTo>
                <a:cubicBezTo>
                  <a:pt x="1596475" y="128141"/>
                  <a:pt x="1590015" y="125068"/>
                  <a:pt x="1583712" y="118458"/>
                </a:cubicBezTo>
                <a:cubicBezTo>
                  <a:pt x="1577409" y="111847"/>
                  <a:pt x="1578671" y="108233"/>
                  <a:pt x="1587498" y="107616"/>
                </a:cubicBezTo>
                <a:cubicBezTo>
                  <a:pt x="1596324" y="107000"/>
                  <a:pt x="1605330" y="105813"/>
                  <a:pt x="1614515" y="104056"/>
                </a:cubicBezTo>
                <a:cubicBezTo>
                  <a:pt x="1623699" y="102300"/>
                  <a:pt x="1633856" y="99865"/>
                  <a:pt x="1644984" y="96754"/>
                </a:cubicBezTo>
                <a:cubicBezTo>
                  <a:pt x="1656112" y="93642"/>
                  <a:pt x="1666146" y="90458"/>
                  <a:pt x="1675088" y="87203"/>
                </a:cubicBezTo>
                <a:cubicBezTo>
                  <a:pt x="1677323" y="86389"/>
                  <a:pt x="1679539" y="85894"/>
                  <a:pt x="1681735" y="85716"/>
                </a:cubicBezTo>
                <a:close/>
                <a:moveTo>
                  <a:pt x="5182657" y="76943"/>
                </a:moveTo>
                <a:cubicBezTo>
                  <a:pt x="5185855" y="76943"/>
                  <a:pt x="5191842" y="78280"/>
                  <a:pt x="5200618" y="80954"/>
                </a:cubicBezTo>
                <a:cubicBezTo>
                  <a:pt x="5209394" y="83629"/>
                  <a:pt x="5212865" y="87630"/>
                  <a:pt x="5211029" y="92957"/>
                </a:cubicBezTo>
                <a:cubicBezTo>
                  <a:pt x="5209194" y="98284"/>
                  <a:pt x="5208054" y="104533"/>
                  <a:pt x="5207609" y="111703"/>
                </a:cubicBezTo>
                <a:cubicBezTo>
                  <a:pt x="5207165" y="118873"/>
                  <a:pt x="5206262" y="128765"/>
                  <a:pt x="5204899" y="141377"/>
                </a:cubicBezTo>
                <a:cubicBezTo>
                  <a:pt x="5203537" y="153989"/>
                  <a:pt x="5201551" y="165450"/>
                  <a:pt x="5198940" y="175761"/>
                </a:cubicBezTo>
                <a:cubicBezTo>
                  <a:pt x="5213338" y="183204"/>
                  <a:pt x="5219164" y="189517"/>
                  <a:pt x="5216417" y="194701"/>
                </a:cubicBezTo>
                <a:cubicBezTo>
                  <a:pt x="5213672" y="199885"/>
                  <a:pt x="5211646" y="208962"/>
                  <a:pt x="5210341" y="221933"/>
                </a:cubicBezTo>
                <a:cubicBezTo>
                  <a:pt x="5209036" y="234904"/>
                  <a:pt x="5210222" y="245056"/>
                  <a:pt x="5213901" y="252392"/>
                </a:cubicBezTo>
                <a:cubicBezTo>
                  <a:pt x="5217579" y="259727"/>
                  <a:pt x="5227094" y="263584"/>
                  <a:pt x="5242445" y="263964"/>
                </a:cubicBezTo>
                <a:cubicBezTo>
                  <a:pt x="5257796" y="264344"/>
                  <a:pt x="5269483" y="263358"/>
                  <a:pt x="5277507" y="261006"/>
                </a:cubicBezTo>
                <a:cubicBezTo>
                  <a:pt x="5285530" y="258655"/>
                  <a:pt x="5293113" y="246057"/>
                  <a:pt x="5300254" y="223213"/>
                </a:cubicBezTo>
                <a:cubicBezTo>
                  <a:pt x="5307395" y="200369"/>
                  <a:pt x="5310966" y="196619"/>
                  <a:pt x="5310966" y="211963"/>
                </a:cubicBezTo>
                <a:cubicBezTo>
                  <a:pt x="5310966" y="224396"/>
                  <a:pt x="5311181" y="234656"/>
                  <a:pt x="5311611" y="242744"/>
                </a:cubicBezTo>
                <a:cubicBezTo>
                  <a:pt x="5312042" y="250832"/>
                  <a:pt x="5313619" y="258934"/>
                  <a:pt x="5316344" y="267051"/>
                </a:cubicBezTo>
                <a:cubicBezTo>
                  <a:pt x="5319069" y="275167"/>
                  <a:pt x="5313289" y="281979"/>
                  <a:pt x="5299006" y="287486"/>
                </a:cubicBezTo>
                <a:cubicBezTo>
                  <a:pt x="5284724" y="292992"/>
                  <a:pt x="5264070" y="294100"/>
                  <a:pt x="5237046" y="290809"/>
                </a:cubicBezTo>
                <a:cubicBezTo>
                  <a:pt x="5210022" y="287518"/>
                  <a:pt x="5195313" y="276963"/>
                  <a:pt x="5192918" y="259146"/>
                </a:cubicBezTo>
                <a:cubicBezTo>
                  <a:pt x="5190523" y="241328"/>
                  <a:pt x="5190003" y="227120"/>
                  <a:pt x="5191358" y="216523"/>
                </a:cubicBezTo>
                <a:cubicBezTo>
                  <a:pt x="5192713" y="205926"/>
                  <a:pt x="5193577" y="199035"/>
                  <a:pt x="5193950" y="195852"/>
                </a:cubicBezTo>
                <a:cubicBezTo>
                  <a:pt x="5187870" y="216215"/>
                  <a:pt x="5177409" y="234050"/>
                  <a:pt x="5162567" y="249359"/>
                </a:cubicBezTo>
                <a:cubicBezTo>
                  <a:pt x="5147724" y="264667"/>
                  <a:pt x="5131602" y="275099"/>
                  <a:pt x="5114200" y="280656"/>
                </a:cubicBezTo>
                <a:cubicBezTo>
                  <a:pt x="5096798" y="286213"/>
                  <a:pt x="5092314" y="285539"/>
                  <a:pt x="5100746" y="278634"/>
                </a:cubicBezTo>
                <a:cubicBezTo>
                  <a:pt x="5109178" y="271729"/>
                  <a:pt x="5119822" y="262068"/>
                  <a:pt x="5132678" y="249649"/>
                </a:cubicBezTo>
                <a:cubicBezTo>
                  <a:pt x="5145534" y="237230"/>
                  <a:pt x="5155945" y="223277"/>
                  <a:pt x="5163911" y="207790"/>
                </a:cubicBezTo>
                <a:cubicBezTo>
                  <a:pt x="5171877" y="192302"/>
                  <a:pt x="5176982" y="175593"/>
                  <a:pt x="5179226" y="157660"/>
                </a:cubicBezTo>
                <a:cubicBezTo>
                  <a:pt x="5181471" y="139728"/>
                  <a:pt x="5182374" y="124269"/>
                  <a:pt x="5181936" y="111284"/>
                </a:cubicBezTo>
                <a:cubicBezTo>
                  <a:pt x="5181499" y="98299"/>
                  <a:pt x="5180148" y="89329"/>
                  <a:pt x="5177882" y="84374"/>
                </a:cubicBezTo>
                <a:cubicBezTo>
                  <a:pt x="5175616" y="79420"/>
                  <a:pt x="5177208" y="76943"/>
                  <a:pt x="5182657" y="76943"/>
                </a:cubicBezTo>
                <a:close/>
                <a:moveTo>
                  <a:pt x="6704031" y="69605"/>
                </a:moveTo>
                <a:cubicBezTo>
                  <a:pt x="6709194" y="69911"/>
                  <a:pt x="6714076" y="70934"/>
                  <a:pt x="6718680" y="72673"/>
                </a:cubicBezTo>
                <a:cubicBezTo>
                  <a:pt x="6727886" y="76150"/>
                  <a:pt x="6733245" y="81126"/>
                  <a:pt x="6734758" y="87601"/>
                </a:cubicBezTo>
                <a:cubicBezTo>
                  <a:pt x="6736271" y="94076"/>
                  <a:pt x="6730252" y="97313"/>
                  <a:pt x="6716700" y="97313"/>
                </a:cubicBezTo>
                <a:cubicBezTo>
                  <a:pt x="6706074" y="97313"/>
                  <a:pt x="6694932" y="97765"/>
                  <a:pt x="6683274" y="98668"/>
                </a:cubicBezTo>
                <a:cubicBezTo>
                  <a:pt x="6671615" y="99571"/>
                  <a:pt x="6659290" y="100694"/>
                  <a:pt x="6646297" y="102034"/>
                </a:cubicBezTo>
                <a:cubicBezTo>
                  <a:pt x="6633305" y="103375"/>
                  <a:pt x="6620932" y="105175"/>
                  <a:pt x="6609181" y="107434"/>
                </a:cubicBezTo>
                <a:cubicBezTo>
                  <a:pt x="6597428" y="109692"/>
                  <a:pt x="6589402" y="111036"/>
                  <a:pt x="6585100" y="111467"/>
                </a:cubicBezTo>
                <a:cubicBezTo>
                  <a:pt x="6580798" y="111897"/>
                  <a:pt x="6574248" y="112797"/>
                  <a:pt x="6565450" y="114166"/>
                </a:cubicBezTo>
                <a:cubicBezTo>
                  <a:pt x="6556652" y="115536"/>
                  <a:pt x="6547704" y="111693"/>
                  <a:pt x="6538606" y="102637"/>
                </a:cubicBezTo>
                <a:cubicBezTo>
                  <a:pt x="6529506" y="93581"/>
                  <a:pt x="6529894" y="89505"/>
                  <a:pt x="6539767" y="90408"/>
                </a:cubicBezTo>
                <a:cubicBezTo>
                  <a:pt x="6549640" y="91312"/>
                  <a:pt x="6573420" y="89584"/>
                  <a:pt x="6611106" y="85224"/>
                </a:cubicBezTo>
                <a:cubicBezTo>
                  <a:pt x="6650728" y="77882"/>
                  <a:pt x="6676261" y="73085"/>
                  <a:pt x="6687704" y="70834"/>
                </a:cubicBezTo>
                <a:cubicBezTo>
                  <a:pt x="6693426" y="69708"/>
                  <a:pt x="6698868" y="69298"/>
                  <a:pt x="6704031" y="69605"/>
                </a:cubicBezTo>
                <a:close/>
                <a:moveTo>
                  <a:pt x="6971420" y="69500"/>
                </a:moveTo>
                <a:cubicBezTo>
                  <a:pt x="6967478" y="69156"/>
                  <a:pt x="6960314" y="70074"/>
                  <a:pt x="6949932" y="72253"/>
                </a:cubicBezTo>
                <a:cubicBezTo>
                  <a:pt x="6939550" y="74433"/>
                  <a:pt x="6924442" y="77975"/>
                  <a:pt x="6904610" y="82879"/>
                </a:cubicBezTo>
                <a:cubicBezTo>
                  <a:pt x="6905513" y="88071"/>
                  <a:pt x="6905964" y="92380"/>
                  <a:pt x="6905964" y="95807"/>
                </a:cubicBezTo>
                <a:cubicBezTo>
                  <a:pt x="6912202" y="95061"/>
                  <a:pt x="6921223" y="92850"/>
                  <a:pt x="6933024" y="89171"/>
                </a:cubicBezTo>
                <a:cubicBezTo>
                  <a:pt x="6944827" y="85493"/>
                  <a:pt x="6952714" y="86504"/>
                  <a:pt x="6956686" y="92204"/>
                </a:cubicBezTo>
                <a:cubicBezTo>
                  <a:pt x="6960659" y="97904"/>
                  <a:pt x="6955933" y="103106"/>
                  <a:pt x="6942510" y="107810"/>
                </a:cubicBezTo>
                <a:cubicBezTo>
                  <a:pt x="6929088" y="112514"/>
                  <a:pt x="6917351" y="113969"/>
                  <a:pt x="6907298" y="112177"/>
                </a:cubicBezTo>
                <a:lnTo>
                  <a:pt x="6907298" y="129557"/>
                </a:lnTo>
                <a:cubicBezTo>
                  <a:pt x="6915458" y="129643"/>
                  <a:pt x="6924736" y="127865"/>
                  <a:pt x="6935132" y="124222"/>
                </a:cubicBezTo>
                <a:cubicBezTo>
                  <a:pt x="6945530" y="120580"/>
                  <a:pt x="6952940" y="122186"/>
                  <a:pt x="6957364" y="129041"/>
                </a:cubicBezTo>
                <a:cubicBezTo>
                  <a:pt x="6961788" y="135895"/>
                  <a:pt x="6955862" y="140871"/>
                  <a:pt x="6939585" y="143969"/>
                </a:cubicBezTo>
                <a:cubicBezTo>
                  <a:pt x="6923310" y="147066"/>
                  <a:pt x="6912546" y="147712"/>
                  <a:pt x="6907298" y="145905"/>
                </a:cubicBezTo>
                <a:lnTo>
                  <a:pt x="6907298" y="163307"/>
                </a:lnTo>
                <a:cubicBezTo>
                  <a:pt x="6910640" y="163321"/>
                  <a:pt x="6916956" y="162443"/>
                  <a:pt x="6926248" y="160672"/>
                </a:cubicBezTo>
                <a:cubicBezTo>
                  <a:pt x="6935541" y="158901"/>
                  <a:pt x="6944167" y="157097"/>
                  <a:pt x="6952126" y="155262"/>
                </a:cubicBezTo>
                <a:cubicBezTo>
                  <a:pt x="6960084" y="153426"/>
                  <a:pt x="6965330" y="154308"/>
                  <a:pt x="6967860" y="157907"/>
                </a:cubicBezTo>
                <a:cubicBezTo>
                  <a:pt x="6970392" y="161507"/>
                  <a:pt x="6972604" y="156950"/>
                  <a:pt x="6974496" y="144238"/>
                </a:cubicBezTo>
                <a:cubicBezTo>
                  <a:pt x="6976390" y="131525"/>
                  <a:pt x="6977336" y="115410"/>
                  <a:pt x="6977336" y="95893"/>
                </a:cubicBezTo>
                <a:cubicBezTo>
                  <a:pt x="6977336" y="78642"/>
                  <a:pt x="6975364" y="69844"/>
                  <a:pt x="6971420" y="69500"/>
                </a:cubicBezTo>
                <a:close/>
                <a:moveTo>
                  <a:pt x="6276196" y="56107"/>
                </a:moveTo>
                <a:cubicBezTo>
                  <a:pt x="6278498" y="55109"/>
                  <a:pt x="6282063" y="56171"/>
                  <a:pt x="6286892" y="59293"/>
                </a:cubicBezTo>
                <a:cubicBezTo>
                  <a:pt x="6296550" y="65539"/>
                  <a:pt x="6304225" y="72243"/>
                  <a:pt x="6309919" y="79406"/>
                </a:cubicBezTo>
                <a:cubicBezTo>
                  <a:pt x="6315612" y="86569"/>
                  <a:pt x="6315332" y="92728"/>
                  <a:pt x="6309080" y="97883"/>
                </a:cubicBezTo>
                <a:cubicBezTo>
                  <a:pt x="6302827" y="103038"/>
                  <a:pt x="6292029" y="114005"/>
                  <a:pt x="6276686" y="130783"/>
                </a:cubicBezTo>
                <a:cubicBezTo>
                  <a:pt x="6261341" y="147561"/>
                  <a:pt x="6244050" y="167089"/>
                  <a:pt x="6224813" y="189366"/>
                </a:cubicBezTo>
                <a:cubicBezTo>
                  <a:pt x="6205576" y="211644"/>
                  <a:pt x="6193430" y="224790"/>
                  <a:pt x="6188375" y="228805"/>
                </a:cubicBezTo>
                <a:cubicBezTo>
                  <a:pt x="6183320" y="232821"/>
                  <a:pt x="6183402" y="234843"/>
                  <a:pt x="6188622" y="234871"/>
                </a:cubicBezTo>
                <a:cubicBezTo>
                  <a:pt x="6193842" y="234900"/>
                  <a:pt x="6208720" y="233574"/>
                  <a:pt x="6233256" y="230892"/>
                </a:cubicBezTo>
                <a:cubicBezTo>
                  <a:pt x="6257792" y="228210"/>
                  <a:pt x="6277144" y="225773"/>
                  <a:pt x="6291313" y="223578"/>
                </a:cubicBezTo>
                <a:cubicBezTo>
                  <a:pt x="6287111" y="217168"/>
                  <a:pt x="6282235" y="207994"/>
                  <a:pt x="6276686" y="196056"/>
                </a:cubicBezTo>
                <a:cubicBezTo>
                  <a:pt x="6271136" y="184118"/>
                  <a:pt x="6275172" y="181458"/>
                  <a:pt x="6288796" y="188076"/>
                </a:cubicBezTo>
                <a:cubicBezTo>
                  <a:pt x="6302418" y="194694"/>
                  <a:pt x="6314783" y="203326"/>
                  <a:pt x="6325890" y="213974"/>
                </a:cubicBezTo>
                <a:cubicBezTo>
                  <a:pt x="6336996" y="224622"/>
                  <a:pt x="6343708" y="235617"/>
                  <a:pt x="6346024" y="246960"/>
                </a:cubicBezTo>
                <a:cubicBezTo>
                  <a:pt x="6348339" y="258303"/>
                  <a:pt x="6347134" y="268144"/>
                  <a:pt x="6342410" y="276483"/>
                </a:cubicBezTo>
                <a:cubicBezTo>
                  <a:pt x="6337684" y="284822"/>
                  <a:pt x="6331253" y="284435"/>
                  <a:pt x="6323115" y="275322"/>
                </a:cubicBezTo>
                <a:cubicBezTo>
                  <a:pt x="6314976" y="266208"/>
                  <a:pt x="6306814" y="254116"/>
                  <a:pt x="6298626" y="239044"/>
                </a:cubicBezTo>
                <a:cubicBezTo>
                  <a:pt x="6272685" y="243547"/>
                  <a:pt x="6244778" y="249588"/>
                  <a:pt x="6214908" y="257167"/>
                </a:cubicBezTo>
                <a:cubicBezTo>
                  <a:pt x="6185037" y="264746"/>
                  <a:pt x="6163914" y="271944"/>
                  <a:pt x="6151539" y="278763"/>
                </a:cubicBezTo>
                <a:cubicBezTo>
                  <a:pt x="6139163" y="285582"/>
                  <a:pt x="6131917" y="282280"/>
                  <a:pt x="6129802" y="268858"/>
                </a:cubicBezTo>
                <a:cubicBezTo>
                  <a:pt x="6127687" y="255435"/>
                  <a:pt x="6130637" y="246340"/>
                  <a:pt x="6138654" y="241572"/>
                </a:cubicBezTo>
                <a:cubicBezTo>
                  <a:pt x="6146670" y="236804"/>
                  <a:pt x="6156228" y="229315"/>
                  <a:pt x="6167327" y="219104"/>
                </a:cubicBezTo>
                <a:cubicBezTo>
                  <a:pt x="6178427" y="208894"/>
                  <a:pt x="6194286" y="190782"/>
                  <a:pt x="6214908" y="164769"/>
                </a:cubicBezTo>
                <a:cubicBezTo>
                  <a:pt x="6235529" y="138756"/>
                  <a:pt x="6250493" y="118232"/>
                  <a:pt x="6259800" y="103196"/>
                </a:cubicBezTo>
                <a:cubicBezTo>
                  <a:pt x="6269107" y="88160"/>
                  <a:pt x="6273534" y="75523"/>
                  <a:pt x="6273082" y="65284"/>
                </a:cubicBezTo>
                <a:cubicBezTo>
                  <a:pt x="6272856" y="60165"/>
                  <a:pt x="6273895" y="57106"/>
                  <a:pt x="6276196" y="56107"/>
                </a:cubicBezTo>
                <a:close/>
                <a:moveTo>
                  <a:pt x="5107177" y="50211"/>
                </a:moveTo>
                <a:cubicBezTo>
                  <a:pt x="5111096" y="50533"/>
                  <a:pt x="5114950" y="51854"/>
                  <a:pt x="5118739" y="54174"/>
                </a:cubicBezTo>
                <a:cubicBezTo>
                  <a:pt x="5126318" y="58813"/>
                  <a:pt x="5126286" y="63753"/>
                  <a:pt x="5118642" y="68995"/>
                </a:cubicBezTo>
                <a:cubicBezTo>
                  <a:pt x="5110999" y="74236"/>
                  <a:pt x="5099076" y="78907"/>
                  <a:pt x="5082871" y="83009"/>
                </a:cubicBezTo>
                <a:cubicBezTo>
                  <a:pt x="5090070" y="86594"/>
                  <a:pt x="5092991" y="91713"/>
                  <a:pt x="5091636" y="98367"/>
                </a:cubicBezTo>
                <a:cubicBezTo>
                  <a:pt x="5090281" y="105021"/>
                  <a:pt x="5089604" y="113618"/>
                  <a:pt x="5089604" y="124158"/>
                </a:cubicBezTo>
                <a:cubicBezTo>
                  <a:pt x="5090020" y="123527"/>
                  <a:pt x="5093414" y="122018"/>
                  <a:pt x="5099788" y="119630"/>
                </a:cubicBezTo>
                <a:cubicBezTo>
                  <a:pt x="5106163" y="117242"/>
                  <a:pt x="5111684" y="118189"/>
                  <a:pt x="5116351" y="122469"/>
                </a:cubicBezTo>
                <a:cubicBezTo>
                  <a:pt x="5121019" y="126750"/>
                  <a:pt x="5120496" y="131217"/>
                  <a:pt x="5114781" y="135870"/>
                </a:cubicBezTo>
                <a:cubicBezTo>
                  <a:pt x="5109067" y="140524"/>
                  <a:pt x="5100610" y="144851"/>
                  <a:pt x="5089410" y="148852"/>
                </a:cubicBezTo>
                <a:cubicBezTo>
                  <a:pt x="5088650" y="165128"/>
                  <a:pt x="5088270" y="182544"/>
                  <a:pt x="5088270" y="201100"/>
                </a:cubicBezTo>
                <a:cubicBezTo>
                  <a:pt x="5104073" y="194131"/>
                  <a:pt x="5115897" y="189463"/>
                  <a:pt x="5123740" y="187097"/>
                </a:cubicBezTo>
                <a:cubicBezTo>
                  <a:pt x="5131585" y="184731"/>
                  <a:pt x="5132961" y="186828"/>
                  <a:pt x="5127870" y="193389"/>
                </a:cubicBezTo>
                <a:cubicBezTo>
                  <a:pt x="5122780" y="199949"/>
                  <a:pt x="5114344" y="206503"/>
                  <a:pt x="5102563" y="213049"/>
                </a:cubicBezTo>
                <a:cubicBezTo>
                  <a:pt x="5090783" y="219595"/>
                  <a:pt x="5078196" y="226794"/>
                  <a:pt x="5064802" y="234646"/>
                </a:cubicBezTo>
                <a:cubicBezTo>
                  <a:pt x="5051409" y="242497"/>
                  <a:pt x="5041804" y="248792"/>
                  <a:pt x="5035989" y="253532"/>
                </a:cubicBezTo>
                <a:cubicBezTo>
                  <a:pt x="5030174" y="258271"/>
                  <a:pt x="5022108" y="254994"/>
                  <a:pt x="5011790" y="243701"/>
                </a:cubicBezTo>
                <a:cubicBezTo>
                  <a:pt x="5001472" y="232408"/>
                  <a:pt x="5002193" y="226762"/>
                  <a:pt x="5013952" y="226762"/>
                </a:cubicBezTo>
                <a:cubicBezTo>
                  <a:pt x="5023001" y="226762"/>
                  <a:pt x="5040065" y="220488"/>
                  <a:pt x="5065146" y="207940"/>
                </a:cubicBezTo>
                <a:lnTo>
                  <a:pt x="5065146" y="155369"/>
                </a:lnTo>
                <a:cubicBezTo>
                  <a:pt x="5060314" y="157133"/>
                  <a:pt x="5055434" y="158248"/>
                  <a:pt x="5050508" y="158714"/>
                </a:cubicBezTo>
                <a:cubicBezTo>
                  <a:pt x="5045582" y="159180"/>
                  <a:pt x="5039818" y="157915"/>
                  <a:pt x="5033214" y="154918"/>
                </a:cubicBezTo>
                <a:cubicBezTo>
                  <a:pt x="5026610" y="151920"/>
                  <a:pt x="5026607" y="149027"/>
                  <a:pt x="5033203" y="146238"/>
                </a:cubicBezTo>
                <a:cubicBezTo>
                  <a:pt x="5039800" y="143449"/>
                  <a:pt x="5050448" y="138785"/>
                  <a:pt x="5065146" y="132246"/>
                </a:cubicBezTo>
                <a:cubicBezTo>
                  <a:pt x="5065146" y="110219"/>
                  <a:pt x="5064135" y="95427"/>
                  <a:pt x="5062113" y="87870"/>
                </a:cubicBezTo>
                <a:cubicBezTo>
                  <a:pt x="5050254" y="88773"/>
                  <a:pt x="5040822" y="87379"/>
                  <a:pt x="5033816" y="83686"/>
                </a:cubicBezTo>
                <a:cubicBezTo>
                  <a:pt x="5026811" y="79994"/>
                  <a:pt x="5027769" y="76864"/>
                  <a:pt x="5036688" y="74297"/>
                </a:cubicBezTo>
                <a:cubicBezTo>
                  <a:pt x="5045608" y="71730"/>
                  <a:pt x="5055571" y="68249"/>
                  <a:pt x="5066576" y="63854"/>
                </a:cubicBezTo>
                <a:cubicBezTo>
                  <a:pt x="5077583" y="59458"/>
                  <a:pt x="5087133" y="55586"/>
                  <a:pt x="5095228" y="52238"/>
                </a:cubicBezTo>
                <a:cubicBezTo>
                  <a:pt x="5099276" y="50564"/>
                  <a:pt x="5103259" y="49888"/>
                  <a:pt x="5107177" y="50211"/>
                </a:cubicBezTo>
                <a:close/>
                <a:moveTo>
                  <a:pt x="4053032" y="47782"/>
                </a:moveTo>
                <a:lnTo>
                  <a:pt x="4009317" y="52399"/>
                </a:lnTo>
                <a:cubicBezTo>
                  <a:pt x="4009317" y="85074"/>
                  <a:pt x="4008754" y="118752"/>
                  <a:pt x="4007628" y="153433"/>
                </a:cubicBezTo>
                <a:lnTo>
                  <a:pt x="4005662" y="194982"/>
                </a:lnTo>
                <a:lnTo>
                  <a:pt x="4009758" y="191485"/>
                </a:lnTo>
                <a:cubicBezTo>
                  <a:pt x="4020965" y="183168"/>
                  <a:pt x="4032526" y="173495"/>
                  <a:pt x="4044443" y="162468"/>
                </a:cubicBezTo>
                <a:cubicBezTo>
                  <a:pt x="4056360" y="151440"/>
                  <a:pt x="4066642" y="141280"/>
                  <a:pt x="4075289" y="131988"/>
                </a:cubicBezTo>
                <a:cubicBezTo>
                  <a:pt x="4063802" y="123670"/>
                  <a:pt x="4055922" y="117963"/>
                  <a:pt x="4051649" y="114865"/>
                </a:cubicBezTo>
                <a:cubicBezTo>
                  <a:pt x="4042070" y="124287"/>
                  <a:pt x="4032817" y="130693"/>
                  <a:pt x="4023890" y="134085"/>
                </a:cubicBezTo>
                <a:cubicBezTo>
                  <a:pt x="4014963" y="137476"/>
                  <a:pt x="4014601" y="134253"/>
                  <a:pt x="4022804" y="124416"/>
                </a:cubicBezTo>
                <a:cubicBezTo>
                  <a:pt x="4031006" y="114579"/>
                  <a:pt x="4038431" y="102393"/>
                  <a:pt x="4045078" y="87859"/>
                </a:cubicBezTo>
                <a:cubicBezTo>
                  <a:pt x="4051724" y="73325"/>
                  <a:pt x="4054374" y="61344"/>
                  <a:pt x="4053026" y="51915"/>
                </a:cubicBezTo>
                <a:close/>
                <a:moveTo>
                  <a:pt x="4140670" y="38611"/>
                </a:moveTo>
                <a:cubicBezTo>
                  <a:pt x="4133883" y="39285"/>
                  <a:pt x="4119544" y="40771"/>
                  <a:pt x="4097652" y="43069"/>
                </a:cubicBezTo>
                <a:lnTo>
                  <a:pt x="4070295" y="45959"/>
                </a:lnTo>
                <a:lnTo>
                  <a:pt x="4085625" y="55400"/>
                </a:lnTo>
                <a:cubicBezTo>
                  <a:pt x="4089647" y="60340"/>
                  <a:pt x="4089909" y="64736"/>
                  <a:pt x="4086410" y="68586"/>
                </a:cubicBezTo>
                <a:cubicBezTo>
                  <a:pt x="4082911" y="72436"/>
                  <a:pt x="4078809" y="76391"/>
                  <a:pt x="4074106" y="80449"/>
                </a:cubicBezTo>
                <a:cubicBezTo>
                  <a:pt x="4078293" y="79890"/>
                  <a:pt x="4083423" y="79018"/>
                  <a:pt x="4089497" y="77835"/>
                </a:cubicBezTo>
                <a:cubicBezTo>
                  <a:pt x="4095570" y="76652"/>
                  <a:pt x="4100427" y="74627"/>
                  <a:pt x="4104070" y="71759"/>
                </a:cubicBezTo>
                <a:cubicBezTo>
                  <a:pt x="4107712" y="68891"/>
                  <a:pt x="4112785" y="68676"/>
                  <a:pt x="4119288" y="71113"/>
                </a:cubicBezTo>
                <a:cubicBezTo>
                  <a:pt x="4125792" y="73551"/>
                  <a:pt x="4131585" y="77086"/>
                  <a:pt x="4136669" y="81718"/>
                </a:cubicBezTo>
                <a:cubicBezTo>
                  <a:pt x="4141752" y="86350"/>
                  <a:pt x="4141630" y="90595"/>
                  <a:pt x="4136303" y="94452"/>
                </a:cubicBezTo>
                <a:cubicBezTo>
                  <a:pt x="4130976" y="98310"/>
                  <a:pt x="4126154" y="103687"/>
                  <a:pt x="4121837" y="110585"/>
                </a:cubicBezTo>
                <a:cubicBezTo>
                  <a:pt x="4117521" y="117482"/>
                  <a:pt x="4111957" y="124724"/>
                  <a:pt x="4105145" y="132310"/>
                </a:cubicBezTo>
                <a:cubicBezTo>
                  <a:pt x="4119371" y="142621"/>
                  <a:pt x="4131377" y="149995"/>
                  <a:pt x="4141164" y="154434"/>
                </a:cubicBezTo>
                <a:cubicBezTo>
                  <a:pt x="4150952" y="158872"/>
                  <a:pt x="4161793" y="163504"/>
                  <a:pt x="4173688" y="168329"/>
                </a:cubicBezTo>
                <a:cubicBezTo>
                  <a:pt x="4185583" y="173155"/>
                  <a:pt x="4185554" y="177145"/>
                  <a:pt x="4173602" y="180300"/>
                </a:cubicBezTo>
                <a:cubicBezTo>
                  <a:pt x="4161649" y="183455"/>
                  <a:pt x="4150270" y="185261"/>
                  <a:pt x="4139465" y="185720"/>
                </a:cubicBezTo>
                <a:cubicBezTo>
                  <a:pt x="4128660" y="186179"/>
                  <a:pt x="4120611" y="182824"/>
                  <a:pt x="4115320" y="175653"/>
                </a:cubicBezTo>
                <a:cubicBezTo>
                  <a:pt x="4110028" y="168483"/>
                  <a:pt x="4101768" y="159471"/>
                  <a:pt x="4090540" y="148615"/>
                </a:cubicBezTo>
                <a:cubicBezTo>
                  <a:pt x="4083126" y="157893"/>
                  <a:pt x="4072313" y="167576"/>
                  <a:pt x="4058102" y="177665"/>
                </a:cubicBezTo>
                <a:cubicBezTo>
                  <a:pt x="4043891" y="187753"/>
                  <a:pt x="4029479" y="194658"/>
                  <a:pt x="4014866" y="198379"/>
                </a:cubicBezTo>
                <a:cubicBezTo>
                  <a:pt x="4011213" y="199309"/>
                  <a:pt x="4008367" y="199864"/>
                  <a:pt x="4006327" y="200041"/>
                </a:cubicBezTo>
                <a:lnTo>
                  <a:pt x="4005430" y="199897"/>
                </a:lnTo>
                <a:lnTo>
                  <a:pt x="4002562" y="260490"/>
                </a:lnTo>
                <a:cubicBezTo>
                  <a:pt x="4055306" y="257837"/>
                  <a:pt x="4090411" y="255615"/>
                  <a:pt x="4107877" y="253822"/>
                </a:cubicBezTo>
                <a:cubicBezTo>
                  <a:pt x="4125343" y="252029"/>
                  <a:pt x="4138730" y="250667"/>
                  <a:pt x="4148037" y="249735"/>
                </a:cubicBezTo>
                <a:cubicBezTo>
                  <a:pt x="4157344" y="248803"/>
                  <a:pt x="4164227" y="250585"/>
                  <a:pt x="4168687" y="255080"/>
                </a:cubicBezTo>
                <a:cubicBezTo>
                  <a:pt x="4173147" y="259576"/>
                  <a:pt x="4176244" y="258210"/>
                  <a:pt x="4177979" y="250983"/>
                </a:cubicBezTo>
                <a:cubicBezTo>
                  <a:pt x="4179714" y="243755"/>
                  <a:pt x="4180356" y="225120"/>
                  <a:pt x="4179904" y="195077"/>
                </a:cubicBezTo>
                <a:cubicBezTo>
                  <a:pt x="4179453" y="165035"/>
                  <a:pt x="4178782" y="134927"/>
                  <a:pt x="4177893" y="104755"/>
                </a:cubicBezTo>
                <a:cubicBezTo>
                  <a:pt x="4177004" y="74584"/>
                  <a:pt x="4173971" y="55680"/>
                  <a:pt x="4168794" y="48044"/>
                </a:cubicBezTo>
                <a:cubicBezTo>
                  <a:pt x="4163618" y="40407"/>
                  <a:pt x="4154243" y="37263"/>
                  <a:pt x="4140670" y="38611"/>
                </a:cubicBezTo>
                <a:close/>
                <a:moveTo>
                  <a:pt x="2741303" y="34874"/>
                </a:moveTo>
                <a:cubicBezTo>
                  <a:pt x="2744906" y="35620"/>
                  <a:pt x="2748820" y="37199"/>
                  <a:pt x="2753047" y="39611"/>
                </a:cubicBezTo>
                <a:cubicBezTo>
                  <a:pt x="2761501" y="44437"/>
                  <a:pt x="2770636" y="52478"/>
                  <a:pt x="2780451" y="63735"/>
                </a:cubicBezTo>
                <a:cubicBezTo>
                  <a:pt x="2790267" y="74992"/>
                  <a:pt x="2790812" y="80922"/>
                  <a:pt x="2782086" y="81524"/>
                </a:cubicBezTo>
                <a:cubicBezTo>
                  <a:pt x="2773360" y="82127"/>
                  <a:pt x="2764645" y="83948"/>
                  <a:pt x="2755940" y="86988"/>
                </a:cubicBezTo>
                <a:cubicBezTo>
                  <a:pt x="2747236" y="90028"/>
                  <a:pt x="2738076" y="93861"/>
                  <a:pt x="2728461" y="98485"/>
                </a:cubicBezTo>
                <a:cubicBezTo>
                  <a:pt x="2718846" y="103110"/>
                  <a:pt x="2716078" y="101479"/>
                  <a:pt x="2720158" y="93592"/>
                </a:cubicBezTo>
                <a:cubicBezTo>
                  <a:pt x="2724238" y="85704"/>
                  <a:pt x="2728059" y="77832"/>
                  <a:pt x="2731623" y="69973"/>
                </a:cubicBezTo>
                <a:cubicBezTo>
                  <a:pt x="2735187" y="62115"/>
                  <a:pt x="2735126" y="57734"/>
                  <a:pt x="2731440" y="56830"/>
                </a:cubicBezTo>
                <a:lnTo>
                  <a:pt x="2675621" y="66274"/>
                </a:lnTo>
                <a:cubicBezTo>
                  <a:pt x="2647987" y="70776"/>
                  <a:pt x="2627764" y="74376"/>
                  <a:pt x="2614951" y="77072"/>
                </a:cubicBezTo>
                <a:cubicBezTo>
                  <a:pt x="2602138" y="79768"/>
                  <a:pt x="2593121" y="81116"/>
                  <a:pt x="2587902" y="81116"/>
                </a:cubicBezTo>
                <a:cubicBezTo>
                  <a:pt x="2583628" y="103372"/>
                  <a:pt x="2576806" y="117486"/>
                  <a:pt x="2567435" y="123459"/>
                </a:cubicBezTo>
                <a:cubicBezTo>
                  <a:pt x="2558063" y="129431"/>
                  <a:pt x="2552259" y="126933"/>
                  <a:pt x="2550022" y="115962"/>
                </a:cubicBezTo>
                <a:cubicBezTo>
                  <a:pt x="2547785" y="104992"/>
                  <a:pt x="2548939" y="96743"/>
                  <a:pt x="2553485" y="91215"/>
                </a:cubicBezTo>
                <a:cubicBezTo>
                  <a:pt x="2558031" y="85687"/>
                  <a:pt x="2561602" y="78836"/>
                  <a:pt x="2564197" y="70662"/>
                </a:cubicBezTo>
                <a:lnTo>
                  <a:pt x="2571081" y="49302"/>
                </a:lnTo>
                <a:cubicBezTo>
                  <a:pt x="2575512" y="42519"/>
                  <a:pt x="2581929" y="47230"/>
                  <a:pt x="2590332" y="63434"/>
                </a:cubicBezTo>
                <a:cubicBezTo>
                  <a:pt x="2588999" y="63434"/>
                  <a:pt x="2593480" y="62764"/>
                  <a:pt x="2603776" y="61423"/>
                </a:cubicBezTo>
                <a:cubicBezTo>
                  <a:pt x="2614073" y="60082"/>
                  <a:pt x="2632102" y="56970"/>
                  <a:pt x="2657864" y="52087"/>
                </a:cubicBezTo>
                <a:cubicBezTo>
                  <a:pt x="2683626" y="47205"/>
                  <a:pt x="2700838" y="43620"/>
                  <a:pt x="2709500" y="41332"/>
                </a:cubicBezTo>
                <a:cubicBezTo>
                  <a:pt x="2718161" y="39045"/>
                  <a:pt x="2725471" y="36980"/>
                  <a:pt x="2731429" y="35137"/>
                </a:cubicBezTo>
                <a:cubicBezTo>
                  <a:pt x="2734408" y="34216"/>
                  <a:pt x="2737700" y="34128"/>
                  <a:pt x="2741303" y="34874"/>
                </a:cubicBezTo>
                <a:close/>
                <a:moveTo>
                  <a:pt x="3307370" y="34261"/>
                </a:moveTo>
                <a:cubicBezTo>
                  <a:pt x="3309042" y="34255"/>
                  <a:pt x="3311105" y="34612"/>
                  <a:pt x="3313559" y="35331"/>
                </a:cubicBezTo>
                <a:cubicBezTo>
                  <a:pt x="3323375" y="38206"/>
                  <a:pt x="3331724" y="42490"/>
                  <a:pt x="3338607" y="48183"/>
                </a:cubicBezTo>
                <a:cubicBezTo>
                  <a:pt x="3345491" y="53876"/>
                  <a:pt x="3346584" y="60010"/>
                  <a:pt x="3341888" y="66585"/>
                </a:cubicBezTo>
                <a:cubicBezTo>
                  <a:pt x="3337191" y="73160"/>
                  <a:pt x="3331986" y="83930"/>
                  <a:pt x="3326271" y="98894"/>
                </a:cubicBezTo>
                <a:cubicBezTo>
                  <a:pt x="3320557" y="113858"/>
                  <a:pt x="3315061" y="129915"/>
                  <a:pt x="3309784" y="147066"/>
                </a:cubicBezTo>
                <a:cubicBezTo>
                  <a:pt x="3331710" y="153964"/>
                  <a:pt x="3345742" y="163403"/>
                  <a:pt x="3351879" y="175385"/>
                </a:cubicBezTo>
                <a:cubicBezTo>
                  <a:pt x="3358017" y="187366"/>
                  <a:pt x="3358476" y="198497"/>
                  <a:pt x="3353256" y="208779"/>
                </a:cubicBezTo>
                <a:cubicBezTo>
                  <a:pt x="3348036" y="219061"/>
                  <a:pt x="3339465" y="215627"/>
                  <a:pt x="3327540" y="198476"/>
                </a:cubicBezTo>
                <a:cubicBezTo>
                  <a:pt x="3315617" y="181325"/>
                  <a:pt x="3307654" y="167852"/>
                  <a:pt x="3303653" y="158058"/>
                </a:cubicBezTo>
                <a:cubicBezTo>
                  <a:pt x="3296641" y="178177"/>
                  <a:pt x="3286681" y="196995"/>
                  <a:pt x="3273775" y="214512"/>
                </a:cubicBezTo>
                <a:cubicBezTo>
                  <a:pt x="3260869" y="232028"/>
                  <a:pt x="3246970" y="244770"/>
                  <a:pt x="3232078" y="252736"/>
                </a:cubicBezTo>
                <a:cubicBezTo>
                  <a:pt x="3217185" y="260702"/>
                  <a:pt x="3215425" y="257299"/>
                  <a:pt x="3226797" y="242529"/>
                </a:cubicBezTo>
                <a:cubicBezTo>
                  <a:pt x="3238169" y="227759"/>
                  <a:pt x="3249197" y="210798"/>
                  <a:pt x="3259880" y="191646"/>
                </a:cubicBezTo>
                <a:cubicBezTo>
                  <a:pt x="3270563" y="172495"/>
                  <a:pt x="3279286" y="153681"/>
                  <a:pt x="3286047" y="135203"/>
                </a:cubicBezTo>
                <a:cubicBezTo>
                  <a:pt x="3292809" y="116726"/>
                  <a:pt x="3297978" y="99098"/>
                  <a:pt x="3301556" y="82320"/>
                </a:cubicBezTo>
                <a:cubicBezTo>
                  <a:pt x="3305134" y="65542"/>
                  <a:pt x="3305575" y="52797"/>
                  <a:pt x="3302879" y="44086"/>
                </a:cubicBezTo>
                <a:cubicBezTo>
                  <a:pt x="3300857" y="37552"/>
                  <a:pt x="3302354" y="34277"/>
                  <a:pt x="3307370" y="34261"/>
                </a:cubicBezTo>
                <a:close/>
                <a:moveTo>
                  <a:pt x="7234148" y="28480"/>
                </a:moveTo>
                <a:cubicBezTo>
                  <a:pt x="7260132" y="24780"/>
                  <a:pt x="7280760" y="37600"/>
                  <a:pt x="7296032" y="66940"/>
                </a:cubicBezTo>
                <a:cubicBezTo>
                  <a:pt x="7305125" y="98905"/>
                  <a:pt x="7292684" y="130625"/>
                  <a:pt x="7258712" y="162102"/>
                </a:cubicBezTo>
                <a:cubicBezTo>
                  <a:pt x="7248588" y="177303"/>
                  <a:pt x="7243526" y="195300"/>
                  <a:pt x="7243526" y="216093"/>
                </a:cubicBezTo>
                <a:lnTo>
                  <a:pt x="7211088" y="216093"/>
                </a:lnTo>
                <a:cubicBezTo>
                  <a:pt x="7210114" y="179583"/>
                  <a:pt x="7225064" y="146335"/>
                  <a:pt x="7255938" y="116350"/>
                </a:cubicBezTo>
                <a:cubicBezTo>
                  <a:pt x="7262864" y="105996"/>
                  <a:pt x="7265890" y="94990"/>
                  <a:pt x="7265014" y="83331"/>
                </a:cubicBezTo>
                <a:cubicBezTo>
                  <a:pt x="7260298" y="67457"/>
                  <a:pt x="7251342" y="59971"/>
                  <a:pt x="7238148" y="60874"/>
                </a:cubicBezTo>
                <a:lnTo>
                  <a:pt x="7232857" y="60874"/>
                </a:lnTo>
                <a:cubicBezTo>
                  <a:pt x="7216581" y="61649"/>
                  <a:pt x="7208894" y="75595"/>
                  <a:pt x="7209798" y="102712"/>
                </a:cubicBezTo>
                <a:lnTo>
                  <a:pt x="7175984" y="102712"/>
                </a:lnTo>
                <a:cubicBezTo>
                  <a:pt x="7175023" y="65600"/>
                  <a:pt x="7186760" y="42813"/>
                  <a:pt x="7211196" y="34352"/>
                </a:cubicBezTo>
                <a:cubicBezTo>
                  <a:pt x="7215169" y="31369"/>
                  <a:pt x="7222819" y="29412"/>
                  <a:pt x="7234148" y="28480"/>
                </a:cubicBezTo>
                <a:close/>
                <a:moveTo>
                  <a:pt x="5224629" y="27267"/>
                </a:moveTo>
                <a:cubicBezTo>
                  <a:pt x="5228164" y="27187"/>
                  <a:pt x="5231865" y="28107"/>
                  <a:pt x="5235734" y="30029"/>
                </a:cubicBezTo>
                <a:cubicBezTo>
                  <a:pt x="5243470" y="33872"/>
                  <a:pt x="5250296" y="37952"/>
                  <a:pt x="5256211" y="42268"/>
                </a:cubicBezTo>
                <a:cubicBezTo>
                  <a:pt x="5262127" y="46584"/>
                  <a:pt x="5263468" y="50636"/>
                  <a:pt x="5260234" y="54421"/>
                </a:cubicBezTo>
                <a:cubicBezTo>
                  <a:pt x="5257000" y="58207"/>
                  <a:pt x="5254964" y="63456"/>
                  <a:pt x="5254125" y="70167"/>
                </a:cubicBezTo>
                <a:cubicBezTo>
                  <a:pt x="5253286" y="76878"/>
                  <a:pt x="5252638" y="90853"/>
                  <a:pt x="5252178" y="112090"/>
                </a:cubicBezTo>
                <a:cubicBezTo>
                  <a:pt x="5251720" y="133328"/>
                  <a:pt x="5250576" y="150350"/>
                  <a:pt x="5248747" y="163156"/>
                </a:cubicBezTo>
                <a:cubicBezTo>
                  <a:pt x="5246919" y="175962"/>
                  <a:pt x="5243621" y="185512"/>
                  <a:pt x="5238853" y="191808"/>
                </a:cubicBezTo>
                <a:cubicBezTo>
                  <a:pt x="5234085" y="198103"/>
                  <a:pt x="5229364" y="195676"/>
                  <a:pt x="5224688" y="184526"/>
                </a:cubicBezTo>
                <a:cubicBezTo>
                  <a:pt x="5220014" y="173377"/>
                  <a:pt x="5218353" y="164974"/>
                  <a:pt x="5219708" y="159316"/>
                </a:cubicBezTo>
                <a:cubicBezTo>
                  <a:pt x="5221064" y="153659"/>
                  <a:pt x="5222416" y="143886"/>
                  <a:pt x="5223763" y="129998"/>
                </a:cubicBezTo>
                <a:cubicBezTo>
                  <a:pt x="5225112" y="116109"/>
                  <a:pt x="5225785" y="101142"/>
                  <a:pt x="5225785" y="85095"/>
                </a:cubicBezTo>
                <a:cubicBezTo>
                  <a:pt x="5225785" y="68905"/>
                  <a:pt x="5224774" y="59247"/>
                  <a:pt x="5222752" y="56121"/>
                </a:cubicBezTo>
                <a:cubicBezTo>
                  <a:pt x="5220730" y="52995"/>
                  <a:pt x="5216536" y="51876"/>
                  <a:pt x="5210169" y="52765"/>
                </a:cubicBezTo>
                <a:cubicBezTo>
                  <a:pt x="5182407" y="58157"/>
                  <a:pt x="5166969" y="61111"/>
                  <a:pt x="5163857" y="61627"/>
                </a:cubicBezTo>
                <a:cubicBezTo>
                  <a:pt x="5164704" y="95355"/>
                  <a:pt x="5164900" y="120885"/>
                  <a:pt x="5164448" y="138215"/>
                </a:cubicBezTo>
                <a:cubicBezTo>
                  <a:pt x="5163997" y="155545"/>
                  <a:pt x="5162416" y="169258"/>
                  <a:pt x="5159706" y="179353"/>
                </a:cubicBezTo>
                <a:cubicBezTo>
                  <a:pt x="5156995" y="189449"/>
                  <a:pt x="5153461" y="193572"/>
                  <a:pt x="5149101" y="191722"/>
                </a:cubicBezTo>
                <a:cubicBezTo>
                  <a:pt x="5144742" y="189872"/>
                  <a:pt x="5141583" y="184982"/>
                  <a:pt x="5139625" y="177052"/>
                </a:cubicBezTo>
                <a:cubicBezTo>
                  <a:pt x="5137668" y="169122"/>
                  <a:pt x="5137141" y="162611"/>
                  <a:pt x="5138045" y="157520"/>
                </a:cubicBezTo>
                <a:cubicBezTo>
                  <a:pt x="5138948" y="152430"/>
                  <a:pt x="5139852" y="144611"/>
                  <a:pt x="5140755" y="134063"/>
                </a:cubicBezTo>
                <a:cubicBezTo>
                  <a:pt x="5141658" y="123516"/>
                  <a:pt x="5142333" y="113442"/>
                  <a:pt x="5142777" y="103841"/>
                </a:cubicBezTo>
                <a:cubicBezTo>
                  <a:pt x="5143222" y="94241"/>
                  <a:pt x="5143014" y="84952"/>
                  <a:pt x="5142153" y="75975"/>
                </a:cubicBezTo>
                <a:cubicBezTo>
                  <a:pt x="5141293" y="66998"/>
                  <a:pt x="5138593" y="58835"/>
                  <a:pt x="5134054" y="51485"/>
                </a:cubicBezTo>
                <a:cubicBezTo>
                  <a:pt x="5129516" y="44136"/>
                  <a:pt x="5131222" y="40931"/>
                  <a:pt x="5139174" y="41870"/>
                </a:cubicBezTo>
                <a:cubicBezTo>
                  <a:pt x="5147126" y="42809"/>
                  <a:pt x="5152983" y="43487"/>
                  <a:pt x="5156748" y="43903"/>
                </a:cubicBezTo>
                <a:cubicBezTo>
                  <a:pt x="5160512" y="44319"/>
                  <a:pt x="5169482" y="43232"/>
                  <a:pt x="5183657" y="40644"/>
                </a:cubicBezTo>
                <a:cubicBezTo>
                  <a:pt x="5197832" y="38056"/>
                  <a:pt x="5208122" y="34678"/>
                  <a:pt x="5214524" y="30513"/>
                </a:cubicBezTo>
                <a:cubicBezTo>
                  <a:pt x="5217726" y="28430"/>
                  <a:pt x="5221094" y="27348"/>
                  <a:pt x="5224629" y="27267"/>
                </a:cubicBezTo>
                <a:close/>
                <a:moveTo>
                  <a:pt x="4860293" y="25543"/>
                </a:moveTo>
                <a:cubicBezTo>
                  <a:pt x="4862501" y="25205"/>
                  <a:pt x="4865373" y="25269"/>
                  <a:pt x="4868908" y="25737"/>
                </a:cubicBezTo>
                <a:cubicBezTo>
                  <a:pt x="4883048" y="27609"/>
                  <a:pt x="4893874" y="31050"/>
                  <a:pt x="4901388" y="36062"/>
                </a:cubicBezTo>
                <a:cubicBezTo>
                  <a:pt x="4908903" y="41074"/>
                  <a:pt x="4912369" y="48036"/>
                  <a:pt x="4911788" y="56949"/>
                </a:cubicBezTo>
                <a:cubicBezTo>
                  <a:pt x="4911207" y="65861"/>
                  <a:pt x="4907490" y="69583"/>
                  <a:pt x="4900635" y="68113"/>
                </a:cubicBezTo>
                <a:cubicBezTo>
                  <a:pt x="4893781" y="66643"/>
                  <a:pt x="4886618" y="63104"/>
                  <a:pt x="4879147" y="57497"/>
                </a:cubicBezTo>
                <a:cubicBezTo>
                  <a:pt x="4871676" y="51890"/>
                  <a:pt x="4864735" y="45882"/>
                  <a:pt x="4858325" y="39472"/>
                </a:cubicBezTo>
                <a:cubicBezTo>
                  <a:pt x="4853012" y="31201"/>
                  <a:pt x="4853668" y="26558"/>
                  <a:pt x="4860293" y="25543"/>
                </a:cubicBezTo>
                <a:close/>
                <a:moveTo>
                  <a:pt x="5588918" y="24310"/>
                </a:moveTo>
                <a:cubicBezTo>
                  <a:pt x="5592958" y="24967"/>
                  <a:pt x="5597271" y="26989"/>
                  <a:pt x="5601857" y="30373"/>
                </a:cubicBezTo>
                <a:cubicBezTo>
                  <a:pt x="5611028" y="37141"/>
                  <a:pt x="5617516" y="43921"/>
                  <a:pt x="5621324" y="50711"/>
                </a:cubicBezTo>
                <a:cubicBezTo>
                  <a:pt x="5625131" y="57501"/>
                  <a:pt x="5622798" y="61979"/>
                  <a:pt x="5614322" y="64144"/>
                </a:cubicBezTo>
                <a:cubicBezTo>
                  <a:pt x="5605847" y="66309"/>
                  <a:pt x="5593823" y="72286"/>
                  <a:pt x="5578249" y="82073"/>
                </a:cubicBezTo>
                <a:cubicBezTo>
                  <a:pt x="5562676" y="91860"/>
                  <a:pt x="5547440" y="102253"/>
                  <a:pt x="5532540" y="113252"/>
                </a:cubicBezTo>
                <a:cubicBezTo>
                  <a:pt x="5544241" y="118271"/>
                  <a:pt x="5548719" y="123179"/>
                  <a:pt x="5545973" y="127976"/>
                </a:cubicBezTo>
                <a:cubicBezTo>
                  <a:pt x="5543227" y="132773"/>
                  <a:pt x="5541420" y="141255"/>
                  <a:pt x="5540552" y="153423"/>
                </a:cubicBezTo>
                <a:cubicBezTo>
                  <a:pt x="5539685" y="165590"/>
                  <a:pt x="5539921" y="183336"/>
                  <a:pt x="5541262" y="206661"/>
                </a:cubicBezTo>
                <a:cubicBezTo>
                  <a:pt x="5542603" y="229985"/>
                  <a:pt x="5543044" y="247530"/>
                  <a:pt x="5542585" y="259296"/>
                </a:cubicBezTo>
                <a:cubicBezTo>
                  <a:pt x="5542126" y="271062"/>
                  <a:pt x="5536637" y="283678"/>
                  <a:pt x="5526119" y="297144"/>
                </a:cubicBezTo>
                <a:cubicBezTo>
                  <a:pt x="5515600" y="310609"/>
                  <a:pt x="5507405" y="312377"/>
                  <a:pt x="5501532" y="302446"/>
                </a:cubicBezTo>
                <a:cubicBezTo>
                  <a:pt x="5495660" y="292515"/>
                  <a:pt x="5487185" y="281914"/>
                  <a:pt x="5476107" y="270643"/>
                </a:cubicBezTo>
                <a:cubicBezTo>
                  <a:pt x="5465029" y="259372"/>
                  <a:pt x="5465421" y="255310"/>
                  <a:pt x="5477280" y="258457"/>
                </a:cubicBezTo>
                <a:cubicBezTo>
                  <a:pt x="5489139" y="261605"/>
                  <a:pt x="5497306" y="263046"/>
                  <a:pt x="5501780" y="262781"/>
                </a:cubicBezTo>
                <a:cubicBezTo>
                  <a:pt x="5506254" y="262516"/>
                  <a:pt x="5509101" y="259128"/>
                  <a:pt x="5510320" y="252617"/>
                </a:cubicBezTo>
                <a:cubicBezTo>
                  <a:pt x="5511539" y="246107"/>
                  <a:pt x="5512370" y="230143"/>
                  <a:pt x="5512815" y="204725"/>
                </a:cubicBezTo>
                <a:cubicBezTo>
                  <a:pt x="5513260" y="179307"/>
                  <a:pt x="5512607" y="159607"/>
                  <a:pt x="5510857" y="145625"/>
                </a:cubicBezTo>
                <a:cubicBezTo>
                  <a:pt x="5509108" y="131643"/>
                  <a:pt x="5505735" y="120745"/>
                  <a:pt x="5500737" y="112929"/>
                </a:cubicBezTo>
                <a:cubicBezTo>
                  <a:pt x="5495739" y="105114"/>
                  <a:pt x="5496366" y="101683"/>
                  <a:pt x="5502619" y="102637"/>
                </a:cubicBezTo>
                <a:cubicBezTo>
                  <a:pt x="5508872" y="103590"/>
                  <a:pt x="5514715" y="104461"/>
                  <a:pt x="5520150" y="105250"/>
                </a:cubicBezTo>
                <a:cubicBezTo>
                  <a:pt x="5542219" y="84586"/>
                  <a:pt x="5557424" y="69776"/>
                  <a:pt x="5565762" y="60821"/>
                </a:cubicBezTo>
                <a:cubicBezTo>
                  <a:pt x="5574101" y="51865"/>
                  <a:pt x="5569620" y="48961"/>
                  <a:pt x="5552318" y="52109"/>
                </a:cubicBezTo>
                <a:cubicBezTo>
                  <a:pt x="5535017" y="55257"/>
                  <a:pt x="5515443" y="59050"/>
                  <a:pt x="5493595" y="63488"/>
                </a:cubicBezTo>
                <a:cubicBezTo>
                  <a:pt x="5471748" y="67926"/>
                  <a:pt x="5457469" y="71526"/>
                  <a:pt x="5450758" y="74286"/>
                </a:cubicBezTo>
                <a:cubicBezTo>
                  <a:pt x="5444046" y="77047"/>
                  <a:pt x="5436915" y="76979"/>
                  <a:pt x="5429365" y="74082"/>
                </a:cubicBezTo>
                <a:cubicBezTo>
                  <a:pt x="5421815" y="71185"/>
                  <a:pt x="5415276" y="65983"/>
                  <a:pt x="5409748" y="58476"/>
                </a:cubicBezTo>
                <a:cubicBezTo>
                  <a:pt x="5404220" y="50969"/>
                  <a:pt x="5407267" y="47674"/>
                  <a:pt x="5418890" y="48592"/>
                </a:cubicBezTo>
                <a:cubicBezTo>
                  <a:pt x="5430513" y="49510"/>
                  <a:pt x="5447907" y="48854"/>
                  <a:pt x="5471074" y="46624"/>
                </a:cubicBezTo>
                <a:cubicBezTo>
                  <a:pt x="5494240" y="44394"/>
                  <a:pt x="5516041" y="41504"/>
                  <a:pt x="5536476" y="37955"/>
                </a:cubicBezTo>
                <a:cubicBezTo>
                  <a:pt x="5556911" y="34406"/>
                  <a:pt x="5570624" y="30563"/>
                  <a:pt x="5577614" y="26426"/>
                </a:cubicBezTo>
                <a:cubicBezTo>
                  <a:pt x="5581110" y="24357"/>
                  <a:pt x="5584878" y="23652"/>
                  <a:pt x="5588918" y="24310"/>
                </a:cubicBezTo>
                <a:close/>
                <a:moveTo>
                  <a:pt x="6213474" y="23754"/>
                </a:moveTo>
                <a:cubicBezTo>
                  <a:pt x="6215299" y="23764"/>
                  <a:pt x="6217465" y="24314"/>
                  <a:pt x="6219973" y="25404"/>
                </a:cubicBezTo>
                <a:cubicBezTo>
                  <a:pt x="6230004" y="29763"/>
                  <a:pt x="6237454" y="34847"/>
                  <a:pt x="6242323" y="40655"/>
                </a:cubicBezTo>
                <a:cubicBezTo>
                  <a:pt x="6247191" y="46463"/>
                  <a:pt x="6247201" y="51725"/>
                  <a:pt x="6242355" y="56443"/>
                </a:cubicBezTo>
                <a:cubicBezTo>
                  <a:pt x="6237508" y="61161"/>
                  <a:pt x="6228100" y="72311"/>
                  <a:pt x="6214134" y="89892"/>
                </a:cubicBezTo>
                <a:cubicBezTo>
                  <a:pt x="6200166" y="107473"/>
                  <a:pt x="6185622" y="122681"/>
                  <a:pt x="6170500" y="135515"/>
                </a:cubicBezTo>
                <a:cubicBezTo>
                  <a:pt x="6155378" y="148350"/>
                  <a:pt x="6140913" y="157341"/>
                  <a:pt x="6127103" y="162489"/>
                </a:cubicBezTo>
                <a:cubicBezTo>
                  <a:pt x="6113293" y="167637"/>
                  <a:pt x="6113920" y="163213"/>
                  <a:pt x="6128985" y="149217"/>
                </a:cubicBezTo>
                <a:cubicBezTo>
                  <a:pt x="6144049" y="135221"/>
                  <a:pt x="6160920" y="115561"/>
                  <a:pt x="6179599" y="90236"/>
                </a:cubicBezTo>
                <a:cubicBezTo>
                  <a:pt x="6198277" y="64911"/>
                  <a:pt x="6207164" y="47581"/>
                  <a:pt x="6206261" y="38246"/>
                </a:cubicBezTo>
                <a:cubicBezTo>
                  <a:pt x="6205594" y="28555"/>
                  <a:pt x="6207998" y="23725"/>
                  <a:pt x="6213474" y="23754"/>
                </a:cubicBezTo>
                <a:close/>
                <a:moveTo>
                  <a:pt x="3401879" y="20973"/>
                </a:moveTo>
                <a:cubicBezTo>
                  <a:pt x="3403522" y="20824"/>
                  <a:pt x="3405569" y="21107"/>
                  <a:pt x="3408021" y="21822"/>
                </a:cubicBezTo>
                <a:cubicBezTo>
                  <a:pt x="3417830" y="24683"/>
                  <a:pt x="3426180" y="28935"/>
                  <a:pt x="3433070" y="34578"/>
                </a:cubicBezTo>
                <a:cubicBezTo>
                  <a:pt x="3439961" y="40221"/>
                  <a:pt x="3441789" y="45814"/>
                  <a:pt x="3438555" y="51356"/>
                </a:cubicBezTo>
                <a:cubicBezTo>
                  <a:pt x="3435322" y="56899"/>
                  <a:pt x="3431905" y="68220"/>
                  <a:pt x="3428305" y="85321"/>
                </a:cubicBezTo>
                <a:cubicBezTo>
                  <a:pt x="3424706" y="102422"/>
                  <a:pt x="3420297" y="121182"/>
                  <a:pt x="3415077" y="141603"/>
                </a:cubicBezTo>
                <a:cubicBezTo>
                  <a:pt x="3437161" y="175030"/>
                  <a:pt x="3455502" y="198372"/>
                  <a:pt x="3470100" y="211629"/>
                </a:cubicBezTo>
                <a:cubicBezTo>
                  <a:pt x="3484698" y="224887"/>
                  <a:pt x="3501448" y="235968"/>
                  <a:pt x="3520348" y="244874"/>
                </a:cubicBezTo>
                <a:cubicBezTo>
                  <a:pt x="3539249" y="253779"/>
                  <a:pt x="3541264" y="258859"/>
                  <a:pt x="3526392" y="260114"/>
                </a:cubicBezTo>
                <a:cubicBezTo>
                  <a:pt x="3511522" y="261369"/>
                  <a:pt x="3496468" y="261759"/>
                  <a:pt x="3481232" y="261286"/>
                </a:cubicBezTo>
                <a:cubicBezTo>
                  <a:pt x="3465995" y="260813"/>
                  <a:pt x="3453448" y="252119"/>
                  <a:pt x="3443588" y="235205"/>
                </a:cubicBezTo>
                <a:cubicBezTo>
                  <a:pt x="3433730" y="218291"/>
                  <a:pt x="3422046" y="192575"/>
                  <a:pt x="3408537" y="158058"/>
                </a:cubicBezTo>
                <a:cubicBezTo>
                  <a:pt x="3397209" y="192733"/>
                  <a:pt x="3384202" y="219481"/>
                  <a:pt x="3369518" y="238302"/>
                </a:cubicBezTo>
                <a:cubicBezTo>
                  <a:pt x="3354834" y="257124"/>
                  <a:pt x="3338030" y="271177"/>
                  <a:pt x="3319108" y="280462"/>
                </a:cubicBezTo>
                <a:cubicBezTo>
                  <a:pt x="3300187" y="289748"/>
                  <a:pt x="3299093" y="285439"/>
                  <a:pt x="3315828" y="267535"/>
                </a:cubicBezTo>
                <a:cubicBezTo>
                  <a:pt x="3332563" y="249631"/>
                  <a:pt x="3347211" y="228343"/>
                  <a:pt x="3359774" y="203671"/>
                </a:cubicBezTo>
                <a:cubicBezTo>
                  <a:pt x="3372336" y="178998"/>
                  <a:pt x="3381517" y="155541"/>
                  <a:pt x="3387317" y="133300"/>
                </a:cubicBezTo>
                <a:cubicBezTo>
                  <a:pt x="3393118" y="111058"/>
                  <a:pt x="3397141" y="91684"/>
                  <a:pt x="3399385" y="75179"/>
                </a:cubicBezTo>
                <a:cubicBezTo>
                  <a:pt x="3401629" y="58673"/>
                  <a:pt x="3401178" y="44939"/>
                  <a:pt x="3398030" y="33976"/>
                </a:cubicBezTo>
                <a:cubicBezTo>
                  <a:pt x="3395669" y="25753"/>
                  <a:pt x="3396952" y="21419"/>
                  <a:pt x="3401879" y="20973"/>
                </a:cubicBezTo>
                <a:close/>
                <a:moveTo>
                  <a:pt x="1212487" y="19650"/>
                </a:moveTo>
                <a:cubicBezTo>
                  <a:pt x="1220654" y="21062"/>
                  <a:pt x="1229757" y="24049"/>
                  <a:pt x="1239795" y="28609"/>
                </a:cubicBezTo>
                <a:cubicBezTo>
                  <a:pt x="1251324" y="34073"/>
                  <a:pt x="1255719" y="40529"/>
                  <a:pt x="1252980" y="47979"/>
                </a:cubicBezTo>
                <a:cubicBezTo>
                  <a:pt x="1250241" y="55429"/>
                  <a:pt x="1248441" y="64954"/>
                  <a:pt x="1247581" y="76555"/>
                </a:cubicBezTo>
                <a:cubicBezTo>
                  <a:pt x="1246721" y="88157"/>
                  <a:pt x="1246290" y="105401"/>
                  <a:pt x="1246290" y="128288"/>
                </a:cubicBezTo>
                <a:cubicBezTo>
                  <a:pt x="1246290" y="150157"/>
                  <a:pt x="1247183" y="170477"/>
                  <a:pt x="1248969" y="189248"/>
                </a:cubicBezTo>
                <a:cubicBezTo>
                  <a:pt x="1250754" y="208019"/>
                  <a:pt x="1250954" y="225281"/>
                  <a:pt x="1249571" y="241034"/>
                </a:cubicBezTo>
                <a:cubicBezTo>
                  <a:pt x="1248187" y="256787"/>
                  <a:pt x="1243211" y="270743"/>
                  <a:pt x="1234643" y="282904"/>
                </a:cubicBezTo>
                <a:cubicBezTo>
                  <a:pt x="1226074" y="295064"/>
                  <a:pt x="1218772" y="296810"/>
                  <a:pt x="1212734" y="288142"/>
                </a:cubicBezTo>
                <a:cubicBezTo>
                  <a:pt x="1206697" y="279473"/>
                  <a:pt x="1201280" y="272303"/>
                  <a:pt x="1196483" y="266631"/>
                </a:cubicBezTo>
                <a:cubicBezTo>
                  <a:pt x="1191686" y="260960"/>
                  <a:pt x="1186165" y="254693"/>
                  <a:pt x="1179920" y="247831"/>
                </a:cubicBezTo>
                <a:cubicBezTo>
                  <a:pt x="1173675" y="240970"/>
                  <a:pt x="1175141" y="238492"/>
                  <a:pt x="1184319" y="240400"/>
                </a:cubicBezTo>
                <a:cubicBezTo>
                  <a:pt x="1193497" y="242307"/>
                  <a:pt x="1201076" y="243881"/>
                  <a:pt x="1207056" y="245121"/>
                </a:cubicBezTo>
                <a:cubicBezTo>
                  <a:pt x="1213035" y="246361"/>
                  <a:pt x="1216545" y="245160"/>
                  <a:pt x="1217585" y="241518"/>
                </a:cubicBezTo>
                <a:cubicBezTo>
                  <a:pt x="1218625" y="237876"/>
                  <a:pt x="1219592" y="230437"/>
                  <a:pt x="1220489" y="219201"/>
                </a:cubicBezTo>
                <a:cubicBezTo>
                  <a:pt x="1221385" y="207966"/>
                  <a:pt x="1221614" y="177202"/>
                  <a:pt x="1221177" y="126911"/>
                </a:cubicBezTo>
                <a:cubicBezTo>
                  <a:pt x="1220740" y="76620"/>
                  <a:pt x="1217141" y="45817"/>
                  <a:pt x="1210379" y="34503"/>
                </a:cubicBezTo>
                <a:cubicBezTo>
                  <a:pt x="1203617" y="23188"/>
                  <a:pt x="1204320" y="18237"/>
                  <a:pt x="1212487" y="19650"/>
                </a:cubicBezTo>
                <a:close/>
                <a:moveTo>
                  <a:pt x="136162" y="19650"/>
                </a:moveTo>
                <a:cubicBezTo>
                  <a:pt x="144329" y="21062"/>
                  <a:pt x="153431" y="24049"/>
                  <a:pt x="163469" y="28609"/>
                </a:cubicBezTo>
                <a:cubicBezTo>
                  <a:pt x="174999" y="34073"/>
                  <a:pt x="179394" y="40529"/>
                  <a:pt x="176655" y="47979"/>
                </a:cubicBezTo>
                <a:cubicBezTo>
                  <a:pt x="173916" y="55429"/>
                  <a:pt x="172116" y="64954"/>
                  <a:pt x="171256" y="76555"/>
                </a:cubicBezTo>
                <a:cubicBezTo>
                  <a:pt x="170395" y="88157"/>
                  <a:pt x="169965" y="105401"/>
                  <a:pt x="169965" y="128288"/>
                </a:cubicBezTo>
                <a:cubicBezTo>
                  <a:pt x="169965" y="150157"/>
                  <a:pt x="170858" y="170477"/>
                  <a:pt x="172643" y="189248"/>
                </a:cubicBezTo>
                <a:cubicBezTo>
                  <a:pt x="174429" y="208019"/>
                  <a:pt x="174630" y="225281"/>
                  <a:pt x="173246" y="241034"/>
                </a:cubicBezTo>
                <a:cubicBezTo>
                  <a:pt x="171862" y="256787"/>
                  <a:pt x="166886" y="270743"/>
                  <a:pt x="158317" y="282904"/>
                </a:cubicBezTo>
                <a:cubicBezTo>
                  <a:pt x="149749" y="295064"/>
                  <a:pt x="142446" y="296810"/>
                  <a:pt x="136409" y="288142"/>
                </a:cubicBezTo>
                <a:cubicBezTo>
                  <a:pt x="130372" y="279473"/>
                  <a:pt x="124955" y="272303"/>
                  <a:pt x="120158" y="266631"/>
                </a:cubicBezTo>
                <a:cubicBezTo>
                  <a:pt x="115361" y="260960"/>
                  <a:pt x="109840" y="254693"/>
                  <a:pt x="103595" y="247831"/>
                </a:cubicBezTo>
                <a:cubicBezTo>
                  <a:pt x="97350" y="240970"/>
                  <a:pt x="98816" y="238492"/>
                  <a:pt x="107994" y="240400"/>
                </a:cubicBezTo>
                <a:cubicBezTo>
                  <a:pt x="117172" y="242307"/>
                  <a:pt x="124750" y="243881"/>
                  <a:pt x="130730" y="245121"/>
                </a:cubicBezTo>
                <a:cubicBezTo>
                  <a:pt x="136711" y="246361"/>
                  <a:pt x="140220" y="245160"/>
                  <a:pt x="141260" y="241518"/>
                </a:cubicBezTo>
                <a:cubicBezTo>
                  <a:pt x="142299" y="237876"/>
                  <a:pt x="143267" y="230437"/>
                  <a:pt x="144164" y="219201"/>
                </a:cubicBezTo>
                <a:cubicBezTo>
                  <a:pt x="145060" y="207966"/>
                  <a:pt x="145289" y="177202"/>
                  <a:pt x="144852" y="126911"/>
                </a:cubicBezTo>
                <a:cubicBezTo>
                  <a:pt x="144414" y="76620"/>
                  <a:pt x="140815" y="45817"/>
                  <a:pt x="134054" y="34503"/>
                </a:cubicBezTo>
                <a:cubicBezTo>
                  <a:pt x="127292" y="23188"/>
                  <a:pt x="127995" y="18237"/>
                  <a:pt x="136162" y="19650"/>
                </a:cubicBezTo>
                <a:close/>
                <a:moveTo>
                  <a:pt x="6611894" y="19128"/>
                </a:moveTo>
                <a:cubicBezTo>
                  <a:pt x="6615606" y="18981"/>
                  <a:pt x="6619632" y="19367"/>
                  <a:pt x="6623970" y="20284"/>
                </a:cubicBezTo>
                <a:cubicBezTo>
                  <a:pt x="6633018" y="21288"/>
                  <a:pt x="6641300" y="24296"/>
                  <a:pt x="6648814" y="29308"/>
                </a:cubicBezTo>
                <a:cubicBezTo>
                  <a:pt x="6656328" y="34320"/>
                  <a:pt x="6660086" y="41666"/>
                  <a:pt x="6660086" y="51345"/>
                </a:cubicBezTo>
                <a:cubicBezTo>
                  <a:pt x="6660086" y="63104"/>
                  <a:pt x="6654084" y="66646"/>
                  <a:pt x="6642081" y="61971"/>
                </a:cubicBezTo>
                <a:cubicBezTo>
                  <a:pt x="6630078" y="57297"/>
                  <a:pt x="6618803" y="49933"/>
                  <a:pt x="6608256" y="39880"/>
                </a:cubicBezTo>
                <a:cubicBezTo>
                  <a:pt x="6597708" y="29828"/>
                  <a:pt x="6595522" y="23590"/>
                  <a:pt x="6601696" y="21166"/>
                </a:cubicBezTo>
                <a:cubicBezTo>
                  <a:pt x="6604782" y="19955"/>
                  <a:pt x="6608182" y="19275"/>
                  <a:pt x="6611894" y="19128"/>
                </a:cubicBezTo>
                <a:close/>
                <a:moveTo>
                  <a:pt x="431482" y="17824"/>
                </a:moveTo>
                <a:cubicBezTo>
                  <a:pt x="433007" y="17591"/>
                  <a:pt x="435029" y="17770"/>
                  <a:pt x="437550" y="18359"/>
                </a:cubicBezTo>
                <a:cubicBezTo>
                  <a:pt x="447631" y="20718"/>
                  <a:pt x="456206" y="23748"/>
                  <a:pt x="463276" y="27447"/>
                </a:cubicBezTo>
                <a:cubicBezTo>
                  <a:pt x="470345" y="31147"/>
                  <a:pt x="472066" y="36704"/>
                  <a:pt x="468438" y="44118"/>
                </a:cubicBezTo>
                <a:cubicBezTo>
                  <a:pt x="464810" y="51532"/>
                  <a:pt x="462573" y="72361"/>
                  <a:pt x="461727" y="106605"/>
                </a:cubicBezTo>
                <a:cubicBezTo>
                  <a:pt x="462487" y="106763"/>
                  <a:pt x="466226" y="105455"/>
                  <a:pt x="472945" y="102680"/>
                </a:cubicBezTo>
                <a:cubicBezTo>
                  <a:pt x="479663" y="99905"/>
                  <a:pt x="485998" y="101783"/>
                  <a:pt x="491949" y="108315"/>
                </a:cubicBezTo>
                <a:cubicBezTo>
                  <a:pt x="497900" y="114847"/>
                  <a:pt x="496947" y="119594"/>
                  <a:pt x="489088" y="122555"/>
                </a:cubicBezTo>
                <a:cubicBezTo>
                  <a:pt x="481230" y="125517"/>
                  <a:pt x="472109" y="127736"/>
                  <a:pt x="461727" y="129213"/>
                </a:cubicBezTo>
                <a:lnTo>
                  <a:pt x="461727" y="154724"/>
                </a:lnTo>
                <a:cubicBezTo>
                  <a:pt x="472196" y="157133"/>
                  <a:pt x="480212" y="160646"/>
                  <a:pt x="485776" y="165264"/>
                </a:cubicBezTo>
                <a:cubicBezTo>
                  <a:pt x="491340" y="169882"/>
                  <a:pt x="493222" y="175908"/>
                  <a:pt x="491422" y="183343"/>
                </a:cubicBezTo>
                <a:cubicBezTo>
                  <a:pt x="489623" y="190779"/>
                  <a:pt x="484897" y="192790"/>
                  <a:pt x="477247" y="189377"/>
                </a:cubicBezTo>
                <a:cubicBezTo>
                  <a:pt x="469596" y="185964"/>
                  <a:pt x="464423" y="180027"/>
                  <a:pt x="461727" y="171567"/>
                </a:cubicBezTo>
                <a:cubicBezTo>
                  <a:pt x="462602" y="225859"/>
                  <a:pt x="461057" y="260802"/>
                  <a:pt x="457092" y="276397"/>
                </a:cubicBezTo>
                <a:cubicBezTo>
                  <a:pt x="453127" y="291992"/>
                  <a:pt x="447258" y="293820"/>
                  <a:pt x="439486" y="281882"/>
                </a:cubicBezTo>
                <a:cubicBezTo>
                  <a:pt x="431713" y="269944"/>
                  <a:pt x="429178" y="258884"/>
                  <a:pt x="431881" y="248702"/>
                </a:cubicBezTo>
                <a:cubicBezTo>
                  <a:pt x="434585" y="238521"/>
                  <a:pt x="436610" y="226443"/>
                  <a:pt x="437958" y="212468"/>
                </a:cubicBezTo>
                <a:cubicBezTo>
                  <a:pt x="439306" y="198494"/>
                  <a:pt x="439980" y="180809"/>
                  <a:pt x="439980" y="159413"/>
                </a:cubicBezTo>
                <a:cubicBezTo>
                  <a:pt x="425081" y="195378"/>
                  <a:pt x="406958" y="221015"/>
                  <a:pt x="385613" y="236323"/>
                </a:cubicBezTo>
                <a:cubicBezTo>
                  <a:pt x="364267" y="251631"/>
                  <a:pt x="359262" y="251696"/>
                  <a:pt x="370599" y="236517"/>
                </a:cubicBezTo>
                <a:cubicBezTo>
                  <a:pt x="381934" y="221338"/>
                  <a:pt x="393192" y="204355"/>
                  <a:pt x="404370" y="185570"/>
                </a:cubicBezTo>
                <a:cubicBezTo>
                  <a:pt x="415548" y="166784"/>
                  <a:pt x="423819" y="150415"/>
                  <a:pt x="429182" y="136462"/>
                </a:cubicBezTo>
                <a:cubicBezTo>
                  <a:pt x="416376" y="140907"/>
                  <a:pt x="406119" y="144492"/>
                  <a:pt x="398412" y="147217"/>
                </a:cubicBezTo>
                <a:cubicBezTo>
                  <a:pt x="390704" y="149941"/>
                  <a:pt x="381981" y="147608"/>
                  <a:pt x="372244" y="140215"/>
                </a:cubicBezTo>
                <a:cubicBezTo>
                  <a:pt x="362507" y="132823"/>
                  <a:pt x="363562" y="128546"/>
                  <a:pt x="375406" y="127384"/>
                </a:cubicBezTo>
                <a:cubicBezTo>
                  <a:pt x="387251" y="126223"/>
                  <a:pt x="408776" y="121419"/>
                  <a:pt x="439980" y="112972"/>
                </a:cubicBezTo>
                <a:cubicBezTo>
                  <a:pt x="439980" y="69134"/>
                  <a:pt x="437055" y="41816"/>
                  <a:pt x="431204" y="31018"/>
                </a:cubicBezTo>
                <a:cubicBezTo>
                  <a:pt x="426816" y="22919"/>
                  <a:pt x="426909" y="18521"/>
                  <a:pt x="431482" y="17824"/>
                </a:cubicBezTo>
                <a:close/>
                <a:moveTo>
                  <a:pt x="5815151" y="17211"/>
                </a:moveTo>
                <a:cubicBezTo>
                  <a:pt x="5818651" y="17453"/>
                  <a:pt x="5824127" y="19840"/>
                  <a:pt x="5831577" y="24371"/>
                </a:cubicBezTo>
                <a:cubicBezTo>
                  <a:pt x="5846476" y="33434"/>
                  <a:pt x="5851742" y="40192"/>
                  <a:pt x="5847376" y="44645"/>
                </a:cubicBezTo>
                <a:cubicBezTo>
                  <a:pt x="5843009" y="49098"/>
                  <a:pt x="5836154" y="58888"/>
                  <a:pt x="5826812" y="74017"/>
                </a:cubicBezTo>
                <a:cubicBezTo>
                  <a:pt x="5817469" y="89146"/>
                  <a:pt x="5808962" y="102748"/>
                  <a:pt x="5801290" y="114822"/>
                </a:cubicBezTo>
                <a:cubicBezTo>
                  <a:pt x="5810282" y="124273"/>
                  <a:pt x="5814328" y="136408"/>
                  <a:pt x="5813433" y="151229"/>
                </a:cubicBezTo>
                <a:cubicBezTo>
                  <a:pt x="5812536" y="166049"/>
                  <a:pt x="5812088" y="190797"/>
                  <a:pt x="5812088" y="225471"/>
                </a:cubicBezTo>
                <a:cubicBezTo>
                  <a:pt x="5812088" y="260505"/>
                  <a:pt x="5809188" y="281423"/>
                  <a:pt x="5803387" y="288228"/>
                </a:cubicBezTo>
                <a:cubicBezTo>
                  <a:pt x="5797586" y="295032"/>
                  <a:pt x="5792159" y="292383"/>
                  <a:pt x="5787104" y="280280"/>
                </a:cubicBezTo>
                <a:cubicBezTo>
                  <a:pt x="5782049" y="268177"/>
                  <a:pt x="5780876" y="258880"/>
                  <a:pt x="5783587" y="252392"/>
                </a:cubicBezTo>
                <a:cubicBezTo>
                  <a:pt x="5786297" y="245903"/>
                  <a:pt x="5788549" y="224744"/>
                  <a:pt x="5790341" y="188915"/>
                </a:cubicBezTo>
                <a:cubicBezTo>
                  <a:pt x="5792133" y="153086"/>
                  <a:pt x="5791675" y="132905"/>
                  <a:pt x="5788964" y="128374"/>
                </a:cubicBezTo>
                <a:cubicBezTo>
                  <a:pt x="5770021" y="151232"/>
                  <a:pt x="5751565" y="167745"/>
                  <a:pt x="5733597" y="177912"/>
                </a:cubicBezTo>
                <a:cubicBezTo>
                  <a:pt x="5715629" y="188079"/>
                  <a:pt x="5714356" y="184630"/>
                  <a:pt x="5729779" y="167566"/>
                </a:cubicBezTo>
                <a:cubicBezTo>
                  <a:pt x="5745202" y="150501"/>
                  <a:pt x="5760972" y="129213"/>
                  <a:pt x="5777091" y="103701"/>
                </a:cubicBezTo>
                <a:cubicBezTo>
                  <a:pt x="5793209" y="78190"/>
                  <a:pt x="5803043" y="60373"/>
                  <a:pt x="5806592" y="50248"/>
                </a:cubicBezTo>
                <a:cubicBezTo>
                  <a:pt x="5810142" y="40124"/>
                  <a:pt x="5811468" y="31015"/>
                  <a:pt x="5810572" y="22919"/>
                </a:cubicBezTo>
                <a:cubicBezTo>
                  <a:pt x="5810123" y="18872"/>
                  <a:pt x="5811650" y="16969"/>
                  <a:pt x="5815151" y="17211"/>
                </a:cubicBezTo>
                <a:close/>
                <a:moveTo>
                  <a:pt x="6515958" y="14295"/>
                </a:moveTo>
                <a:cubicBezTo>
                  <a:pt x="6517784" y="14665"/>
                  <a:pt x="6519952" y="15454"/>
                  <a:pt x="6522462" y="16660"/>
                </a:cubicBezTo>
                <a:cubicBezTo>
                  <a:pt x="6532500" y="21485"/>
                  <a:pt x="6539276" y="25834"/>
                  <a:pt x="6542790" y="29706"/>
                </a:cubicBezTo>
                <a:cubicBezTo>
                  <a:pt x="6546302" y="33578"/>
                  <a:pt x="6546349" y="37676"/>
                  <a:pt x="6542929" y="41999"/>
                </a:cubicBezTo>
                <a:cubicBezTo>
                  <a:pt x="6539509" y="46323"/>
                  <a:pt x="6534028" y="55805"/>
                  <a:pt x="6526485" y="70447"/>
                </a:cubicBezTo>
                <a:cubicBezTo>
                  <a:pt x="6518941" y="85088"/>
                  <a:pt x="6511735" y="98790"/>
                  <a:pt x="6504867" y="111553"/>
                </a:cubicBezTo>
                <a:cubicBezTo>
                  <a:pt x="6518360" y="120358"/>
                  <a:pt x="6524194" y="128385"/>
                  <a:pt x="6522365" y="135634"/>
                </a:cubicBezTo>
                <a:cubicBezTo>
                  <a:pt x="6520537" y="142883"/>
                  <a:pt x="6519178" y="161722"/>
                  <a:pt x="6518290" y="192152"/>
                </a:cubicBezTo>
                <a:cubicBezTo>
                  <a:pt x="6517400" y="222582"/>
                  <a:pt x="6516726" y="244892"/>
                  <a:pt x="6516268" y="259081"/>
                </a:cubicBezTo>
                <a:cubicBezTo>
                  <a:pt x="6515808" y="273271"/>
                  <a:pt x="6513068" y="285177"/>
                  <a:pt x="6508050" y="294799"/>
                </a:cubicBezTo>
                <a:cubicBezTo>
                  <a:pt x="6503031" y="304421"/>
                  <a:pt x="6497618" y="302733"/>
                  <a:pt x="6491810" y="289733"/>
                </a:cubicBezTo>
                <a:cubicBezTo>
                  <a:pt x="6486002" y="276734"/>
                  <a:pt x="6484450" y="266990"/>
                  <a:pt x="6487153" y="260501"/>
                </a:cubicBezTo>
                <a:cubicBezTo>
                  <a:pt x="6489856" y="254012"/>
                  <a:pt x="6492107" y="240210"/>
                  <a:pt x="6493907" y="219094"/>
                </a:cubicBezTo>
                <a:cubicBezTo>
                  <a:pt x="6495706" y="197978"/>
                  <a:pt x="6496607" y="177604"/>
                  <a:pt x="6496607" y="157972"/>
                </a:cubicBezTo>
                <a:cubicBezTo>
                  <a:pt x="6496607" y="138484"/>
                  <a:pt x="6495904" y="127262"/>
                  <a:pt x="6494499" y="124308"/>
                </a:cubicBezTo>
                <a:cubicBezTo>
                  <a:pt x="6487472" y="135694"/>
                  <a:pt x="6479337" y="146701"/>
                  <a:pt x="6470095" y="157327"/>
                </a:cubicBezTo>
                <a:cubicBezTo>
                  <a:pt x="6460852" y="167953"/>
                  <a:pt x="6450137" y="176582"/>
                  <a:pt x="6437948" y="183214"/>
                </a:cubicBezTo>
                <a:cubicBezTo>
                  <a:pt x="6425758" y="189847"/>
                  <a:pt x="6425809" y="185297"/>
                  <a:pt x="6438099" y="169566"/>
                </a:cubicBezTo>
                <a:cubicBezTo>
                  <a:pt x="6450388" y="153835"/>
                  <a:pt x="6463667" y="133264"/>
                  <a:pt x="6477936" y="107853"/>
                </a:cubicBezTo>
                <a:cubicBezTo>
                  <a:pt x="6492204" y="82442"/>
                  <a:pt x="6501130" y="63958"/>
                  <a:pt x="6504716" y="52399"/>
                </a:cubicBezTo>
                <a:cubicBezTo>
                  <a:pt x="6508301" y="40841"/>
                  <a:pt x="6509645" y="30789"/>
                  <a:pt x="6508749" y="22242"/>
                </a:cubicBezTo>
                <a:cubicBezTo>
                  <a:pt x="6508076" y="15832"/>
                  <a:pt x="6510480" y="13183"/>
                  <a:pt x="6515958" y="14295"/>
                </a:cubicBezTo>
                <a:close/>
                <a:moveTo>
                  <a:pt x="5909490" y="13604"/>
                </a:moveTo>
                <a:cubicBezTo>
                  <a:pt x="5912537" y="13978"/>
                  <a:pt x="5916261" y="14842"/>
                  <a:pt x="5920662" y="16198"/>
                </a:cubicBezTo>
                <a:cubicBezTo>
                  <a:pt x="5938264" y="21618"/>
                  <a:pt x="5945040" y="28770"/>
                  <a:pt x="5940989" y="37654"/>
                </a:cubicBezTo>
                <a:cubicBezTo>
                  <a:pt x="5936937" y="46538"/>
                  <a:pt x="5934912" y="74469"/>
                  <a:pt x="5934912" y="121447"/>
                </a:cubicBezTo>
                <a:cubicBezTo>
                  <a:pt x="5950744" y="119684"/>
                  <a:pt x="5963101" y="117913"/>
                  <a:pt x="5971985" y="116134"/>
                </a:cubicBezTo>
                <a:cubicBezTo>
                  <a:pt x="5980869" y="114356"/>
                  <a:pt x="5989329" y="112549"/>
                  <a:pt x="5997367" y="110714"/>
                </a:cubicBezTo>
                <a:cubicBezTo>
                  <a:pt x="6005405" y="108878"/>
                  <a:pt x="6013202" y="112711"/>
                  <a:pt x="6020759" y="122211"/>
                </a:cubicBezTo>
                <a:cubicBezTo>
                  <a:pt x="6028317" y="131711"/>
                  <a:pt x="6023520" y="136462"/>
                  <a:pt x="6006370" y="136462"/>
                </a:cubicBezTo>
                <a:cubicBezTo>
                  <a:pt x="5992230" y="136462"/>
                  <a:pt x="5968410" y="138140"/>
                  <a:pt x="5934912" y="141495"/>
                </a:cubicBezTo>
                <a:cubicBezTo>
                  <a:pt x="5934912" y="197924"/>
                  <a:pt x="5933966" y="241056"/>
                  <a:pt x="5932073" y="270890"/>
                </a:cubicBezTo>
                <a:cubicBezTo>
                  <a:pt x="5930180" y="300725"/>
                  <a:pt x="5925655" y="315926"/>
                  <a:pt x="5918499" y="316492"/>
                </a:cubicBezTo>
                <a:cubicBezTo>
                  <a:pt x="5911343" y="317059"/>
                  <a:pt x="5907766" y="302916"/>
                  <a:pt x="5907766" y="274063"/>
                </a:cubicBezTo>
                <a:lnTo>
                  <a:pt x="5907766" y="145905"/>
                </a:lnTo>
                <a:cubicBezTo>
                  <a:pt x="5885539" y="151153"/>
                  <a:pt x="5870198" y="154717"/>
                  <a:pt x="5861745" y="156595"/>
                </a:cubicBezTo>
                <a:cubicBezTo>
                  <a:pt x="5853291" y="158474"/>
                  <a:pt x="5843551" y="155115"/>
                  <a:pt x="5832523" y="146518"/>
                </a:cubicBezTo>
                <a:cubicBezTo>
                  <a:pt x="5821495" y="137921"/>
                  <a:pt x="5823653" y="133622"/>
                  <a:pt x="5838997" y="133622"/>
                </a:cubicBezTo>
                <a:cubicBezTo>
                  <a:pt x="5851244" y="133622"/>
                  <a:pt x="5874167" y="130683"/>
                  <a:pt x="5907766" y="124803"/>
                </a:cubicBezTo>
                <a:cubicBezTo>
                  <a:pt x="5907766" y="94861"/>
                  <a:pt x="5907544" y="73056"/>
                  <a:pt x="5907099" y="59390"/>
                </a:cubicBezTo>
                <a:cubicBezTo>
                  <a:pt x="5906654" y="45724"/>
                  <a:pt x="5904403" y="33754"/>
                  <a:pt x="5900345" y="23479"/>
                </a:cubicBezTo>
                <a:cubicBezTo>
                  <a:pt x="5897301" y="15773"/>
                  <a:pt x="5900349" y="12481"/>
                  <a:pt x="5909490" y="13604"/>
                </a:cubicBezTo>
                <a:close/>
                <a:moveTo>
                  <a:pt x="4378633" y="13490"/>
                </a:moveTo>
                <a:cubicBezTo>
                  <a:pt x="4382132" y="13295"/>
                  <a:pt x="4387719" y="15803"/>
                  <a:pt x="4395395" y="21016"/>
                </a:cubicBezTo>
                <a:cubicBezTo>
                  <a:pt x="4410746" y="31441"/>
                  <a:pt x="4416464" y="38877"/>
                  <a:pt x="4412549" y="43322"/>
                </a:cubicBezTo>
                <a:cubicBezTo>
                  <a:pt x="4408634" y="47767"/>
                  <a:pt x="4403877" y="54278"/>
                  <a:pt x="4398277" y="62853"/>
                </a:cubicBezTo>
                <a:cubicBezTo>
                  <a:pt x="4392677" y="71429"/>
                  <a:pt x="4384098" y="85547"/>
                  <a:pt x="4372540" y="105207"/>
                </a:cubicBezTo>
                <a:cubicBezTo>
                  <a:pt x="4383338" y="114916"/>
                  <a:pt x="4387611" y="123111"/>
                  <a:pt x="4385360" y="129793"/>
                </a:cubicBezTo>
                <a:cubicBezTo>
                  <a:pt x="4383109" y="136476"/>
                  <a:pt x="4381983" y="148120"/>
                  <a:pt x="4381983" y="164726"/>
                </a:cubicBezTo>
                <a:cubicBezTo>
                  <a:pt x="4381983" y="179941"/>
                  <a:pt x="4381521" y="199648"/>
                  <a:pt x="4380596" y="223847"/>
                </a:cubicBezTo>
                <a:cubicBezTo>
                  <a:pt x="4379671" y="248046"/>
                  <a:pt x="4376796" y="265853"/>
                  <a:pt x="4371970" y="277268"/>
                </a:cubicBezTo>
                <a:cubicBezTo>
                  <a:pt x="4367144" y="288683"/>
                  <a:pt x="4361505" y="287898"/>
                  <a:pt x="4355052" y="274913"/>
                </a:cubicBezTo>
                <a:cubicBezTo>
                  <a:pt x="4348599" y="261928"/>
                  <a:pt x="4346954" y="251284"/>
                  <a:pt x="4350116" y="242981"/>
                </a:cubicBezTo>
                <a:cubicBezTo>
                  <a:pt x="4353278" y="234678"/>
                  <a:pt x="4355529" y="222216"/>
                  <a:pt x="4356870" y="205596"/>
                </a:cubicBezTo>
                <a:cubicBezTo>
                  <a:pt x="4358211" y="188976"/>
                  <a:pt x="4358881" y="172205"/>
                  <a:pt x="4358881" y="155283"/>
                </a:cubicBezTo>
                <a:cubicBezTo>
                  <a:pt x="4358881" y="137802"/>
                  <a:pt x="4358673" y="126581"/>
                  <a:pt x="4358257" y="121620"/>
                </a:cubicBezTo>
                <a:cubicBezTo>
                  <a:pt x="4350729" y="134339"/>
                  <a:pt x="4342616" y="144593"/>
                  <a:pt x="4333918" y="152379"/>
                </a:cubicBezTo>
                <a:cubicBezTo>
                  <a:pt x="4325221" y="160166"/>
                  <a:pt x="4313935" y="167558"/>
                  <a:pt x="4300061" y="174556"/>
                </a:cubicBezTo>
                <a:cubicBezTo>
                  <a:pt x="4286187" y="181554"/>
                  <a:pt x="4285431" y="178055"/>
                  <a:pt x="4297792" y="164059"/>
                </a:cubicBezTo>
                <a:cubicBezTo>
                  <a:pt x="4310153" y="150063"/>
                  <a:pt x="4321876" y="135530"/>
                  <a:pt x="4332961" y="120458"/>
                </a:cubicBezTo>
                <a:cubicBezTo>
                  <a:pt x="4344046" y="105386"/>
                  <a:pt x="4354063" y="88042"/>
                  <a:pt x="4363011" y="68425"/>
                </a:cubicBezTo>
                <a:cubicBezTo>
                  <a:pt x="4371959" y="48807"/>
                  <a:pt x="4375756" y="33395"/>
                  <a:pt x="4374401" y="22188"/>
                </a:cubicBezTo>
                <a:cubicBezTo>
                  <a:pt x="4373723" y="16585"/>
                  <a:pt x="4375134" y="13685"/>
                  <a:pt x="4378633" y="13490"/>
                </a:cubicBezTo>
                <a:close/>
                <a:moveTo>
                  <a:pt x="846706" y="12595"/>
                </a:moveTo>
                <a:cubicBezTo>
                  <a:pt x="849618" y="12168"/>
                  <a:pt x="853566" y="12799"/>
                  <a:pt x="858549" y="14487"/>
                </a:cubicBezTo>
                <a:cubicBezTo>
                  <a:pt x="868516" y="17865"/>
                  <a:pt x="876206" y="22773"/>
                  <a:pt x="881619" y="29211"/>
                </a:cubicBezTo>
                <a:cubicBezTo>
                  <a:pt x="887033" y="35650"/>
                  <a:pt x="885925" y="40020"/>
                  <a:pt x="878296" y="42322"/>
                </a:cubicBezTo>
                <a:cubicBezTo>
                  <a:pt x="870667" y="44623"/>
                  <a:pt x="861227" y="48022"/>
                  <a:pt x="849978" y="52518"/>
                </a:cubicBezTo>
                <a:cubicBezTo>
                  <a:pt x="838728" y="57013"/>
                  <a:pt x="828141" y="60509"/>
                  <a:pt x="818218" y="63004"/>
                </a:cubicBezTo>
                <a:cubicBezTo>
                  <a:pt x="832615" y="68009"/>
                  <a:pt x="838914" y="73067"/>
                  <a:pt x="837114" y="78179"/>
                </a:cubicBezTo>
                <a:cubicBezTo>
                  <a:pt x="835315" y="83292"/>
                  <a:pt x="834415" y="91871"/>
                  <a:pt x="834415" y="103917"/>
                </a:cubicBezTo>
                <a:cubicBezTo>
                  <a:pt x="843220" y="102267"/>
                  <a:pt x="851433" y="99830"/>
                  <a:pt x="859055" y="96603"/>
                </a:cubicBezTo>
                <a:cubicBezTo>
                  <a:pt x="866677" y="93377"/>
                  <a:pt x="873697" y="95373"/>
                  <a:pt x="880113" y="102594"/>
                </a:cubicBezTo>
                <a:cubicBezTo>
                  <a:pt x="886531" y="109814"/>
                  <a:pt x="884649" y="114518"/>
                  <a:pt x="874467" y="116704"/>
                </a:cubicBezTo>
                <a:cubicBezTo>
                  <a:pt x="864285" y="118891"/>
                  <a:pt x="851379" y="121627"/>
                  <a:pt x="835748" y="124911"/>
                </a:cubicBezTo>
                <a:lnTo>
                  <a:pt x="835748" y="161500"/>
                </a:lnTo>
                <a:cubicBezTo>
                  <a:pt x="848626" y="164712"/>
                  <a:pt x="858793" y="168304"/>
                  <a:pt x="866250" y="172276"/>
                </a:cubicBezTo>
                <a:cubicBezTo>
                  <a:pt x="873707" y="176249"/>
                  <a:pt x="877912" y="183422"/>
                  <a:pt x="878866" y="193797"/>
                </a:cubicBezTo>
                <a:cubicBezTo>
                  <a:pt x="879819" y="204173"/>
                  <a:pt x="875141" y="207679"/>
                  <a:pt x="864830" y="204316"/>
                </a:cubicBezTo>
                <a:cubicBezTo>
                  <a:pt x="854520" y="200953"/>
                  <a:pt x="844826" y="191385"/>
                  <a:pt x="835748" y="175610"/>
                </a:cubicBezTo>
                <a:lnTo>
                  <a:pt x="835748" y="232226"/>
                </a:lnTo>
                <a:cubicBezTo>
                  <a:pt x="835748" y="254854"/>
                  <a:pt x="834010" y="273346"/>
                  <a:pt x="830532" y="287701"/>
                </a:cubicBezTo>
                <a:cubicBezTo>
                  <a:pt x="827055" y="302055"/>
                  <a:pt x="821405" y="303489"/>
                  <a:pt x="813582" y="292003"/>
                </a:cubicBezTo>
                <a:cubicBezTo>
                  <a:pt x="805760" y="280516"/>
                  <a:pt x="802748" y="271245"/>
                  <a:pt x="804548" y="264190"/>
                </a:cubicBezTo>
                <a:cubicBezTo>
                  <a:pt x="806347" y="257135"/>
                  <a:pt x="807921" y="245723"/>
                  <a:pt x="809269" y="229956"/>
                </a:cubicBezTo>
                <a:cubicBezTo>
                  <a:pt x="810617" y="214189"/>
                  <a:pt x="811291" y="191571"/>
                  <a:pt x="811291" y="162102"/>
                </a:cubicBezTo>
                <a:cubicBezTo>
                  <a:pt x="810072" y="173445"/>
                  <a:pt x="802364" y="187821"/>
                  <a:pt x="788167" y="205230"/>
                </a:cubicBezTo>
                <a:cubicBezTo>
                  <a:pt x="773971" y="222639"/>
                  <a:pt x="757179" y="236678"/>
                  <a:pt x="737790" y="247347"/>
                </a:cubicBezTo>
                <a:cubicBezTo>
                  <a:pt x="718402" y="258016"/>
                  <a:pt x="714878" y="256590"/>
                  <a:pt x="727218" y="243067"/>
                </a:cubicBezTo>
                <a:cubicBezTo>
                  <a:pt x="739558" y="229544"/>
                  <a:pt x="753988" y="211615"/>
                  <a:pt x="770508" y="189280"/>
                </a:cubicBezTo>
                <a:cubicBezTo>
                  <a:pt x="787028" y="166945"/>
                  <a:pt x="798378" y="147991"/>
                  <a:pt x="804558" y="132418"/>
                </a:cubicBezTo>
                <a:cubicBezTo>
                  <a:pt x="796442" y="135902"/>
                  <a:pt x="787773" y="139487"/>
                  <a:pt x="778552" y="143173"/>
                </a:cubicBezTo>
                <a:lnTo>
                  <a:pt x="751794" y="152530"/>
                </a:lnTo>
                <a:cubicBezTo>
                  <a:pt x="741569" y="155312"/>
                  <a:pt x="731158" y="152490"/>
                  <a:pt x="720561" y="144066"/>
                </a:cubicBezTo>
                <a:cubicBezTo>
                  <a:pt x="709964" y="135641"/>
                  <a:pt x="710591" y="131134"/>
                  <a:pt x="722443" y="130546"/>
                </a:cubicBezTo>
                <a:cubicBezTo>
                  <a:pt x="734295" y="129958"/>
                  <a:pt x="746940" y="128098"/>
                  <a:pt x="760376" y="124964"/>
                </a:cubicBezTo>
                <a:cubicBezTo>
                  <a:pt x="773813" y="121831"/>
                  <a:pt x="790340" y="117404"/>
                  <a:pt x="809957" y="111682"/>
                </a:cubicBezTo>
                <a:cubicBezTo>
                  <a:pt x="809957" y="103336"/>
                  <a:pt x="809517" y="95850"/>
                  <a:pt x="808635" y="89225"/>
                </a:cubicBezTo>
                <a:cubicBezTo>
                  <a:pt x="807753" y="82600"/>
                  <a:pt x="806458" y="76749"/>
                  <a:pt x="804752" y="71673"/>
                </a:cubicBezTo>
                <a:cubicBezTo>
                  <a:pt x="796133" y="74369"/>
                  <a:pt x="787996" y="75717"/>
                  <a:pt x="780338" y="75717"/>
                </a:cubicBezTo>
                <a:cubicBezTo>
                  <a:pt x="771289" y="75717"/>
                  <a:pt x="771734" y="72440"/>
                  <a:pt x="781672" y="65886"/>
                </a:cubicBezTo>
                <a:cubicBezTo>
                  <a:pt x="791609" y="59333"/>
                  <a:pt x="801214" y="53184"/>
                  <a:pt x="810485" y="47441"/>
                </a:cubicBezTo>
                <a:cubicBezTo>
                  <a:pt x="819756" y="41698"/>
                  <a:pt x="826750" y="36467"/>
                  <a:pt x="831468" y="31749"/>
                </a:cubicBezTo>
                <a:cubicBezTo>
                  <a:pt x="836186" y="27032"/>
                  <a:pt x="839387" y="22131"/>
                  <a:pt x="841073" y="17047"/>
                </a:cubicBezTo>
                <a:cubicBezTo>
                  <a:pt x="841915" y="14505"/>
                  <a:pt x="843792" y="13021"/>
                  <a:pt x="846706" y="12595"/>
                </a:cubicBezTo>
                <a:close/>
                <a:moveTo>
                  <a:pt x="1524271" y="12589"/>
                </a:moveTo>
                <a:cubicBezTo>
                  <a:pt x="1528736" y="12937"/>
                  <a:pt x="1535884" y="16140"/>
                  <a:pt x="1545714" y="22199"/>
                </a:cubicBezTo>
                <a:cubicBezTo>
                  <a:pt x="1557659" y="30344"/>
                  <a:pt x="1559154" y="37310"/>
                  <a:pt x="1550199" y="43096"/>
                </a:cubicBezTo>
                <a:cubicBezTo>
                  <a:pt x="1541243" y="48882"/>
                  <a:pt x="1532564" y="58182"/>
                  <a:pt x="1524160" y="70995"/>
                </a:cubicBezTo>
                <a:cubicBezTo>
                  <a:pt x="1515757" y="83808"/>
                  <a:pt x="1507411" y="94241"/>
                  <a:pt x="1499123" y="102293"/>
                </a:cubicBezTo>
                <a:cubicBezTo>
                  <a:pt x="1490834" y="110345"/>
                  <a:pt x="1489221" y="114657"/>
                  <a:pt x="1494283" y="115231"/>
                </a:cubicBezTo>
                <a:cubicBezTo>
                  <a:pt x="1499345" y="115805"/>
                  <a:pt x="1509878" y="115690"/>
                  <a:pt x="1525881" y="114887"/>
                </a:cubicBezTo>
                <a:cubicBezTo>
                  <a:pt x="1540136" y="96574"/>
                  <a:pt x="1546589" y="83417"/>
                  <a:pt x="1545241" y="75415"/>
                </a:cubicBezTo>
                <a:cubicBezTo>
                  <a:pt x="1543893" y="67414"/>
                  <a:pt x="1547273" y="65108"/>
                  <a:pt x="1555383" y="68500"/>
                </a:cubicBezTo>
                <a:cubicBezTo>
                  <a:pt x="1563492" y="71891"/>
                  <a:pt x="1570494" y="76287"/>
                  <a:pt x="1576388" y="81686"/>
                </a:cubicBezTo>
                <a:cubicBezTo>
                  <a:pt x="1582281" y="87085"/>
                  <a:pt x="1580715" y="93577"/>
                  <a:pt x="1571687" y="101163"/>
                </a:cubicBezTo>
                <a:cubicBezTo>
                  <a:pt x="1562660" y="108749"/>
                  <a:pt x="1545190" y="126832"/>
                  <a:pt x="1519278" y="155412"/>
                </a:cubicBezTo>
                <a:cubicBezTo>
                  <a:pt x="1505655" y="166067"/>
                  <a:pt x="1501732" y="170534"/>
                  <a:pt x="1507512" y="168813"/>
                </a:cubicBezTo>
                <a:cubicBezTo>
                  <a:pt x="1513291" y="167092"/>
                  <a:pt x="1527462" y="163945"/>
                  <a:pt x="1550027" y="159370"/>
                </a:cubicBezTo>
                <a:cubicBezTo>
                  <a:pt x="1572591" y="154796"/>
                  <a:pt x="1577245" y="156714"/>
                  <a:pt x="1563987" y="165124"/>
                </a:cubicBezTo>
                <a:cubicBezTo>
                  <a:pt x="1550729" y="173535"/>
                  <a:pt x="1536676" y="180895"/>
                  <a:pt x="1521827" y="187205"/>
                </a:cubicBezTo>
                <a:cubicBezTo>
                  <a:pt x="1506977" y="193514"/>
                  <a:pt x="1496667" y="198784"/>
                  <a:pt x="1490895" y="203015"/>
                </a:cubicBezTo>
                <a:cubicBezTo>
                  <a:pt x="1485123" y="207245"/>
                  <a:pt x="1480064" y="207431"/>
                  <a:pt x="1475719" y="203574"/>
                </a:cubicBezTo>
                <a:cubicBezTo>
                  <a:pt x="1471374" y="199716"/>
                  <a:pt x="1468714" y="194557"/>
                  <a:pt x="1467739" y="188097"/>
                </a:cubicBezTo>
                <a:cubicBezTo>
                  <a:pt x="1466764" y="181637"/>
                  <a:pt x="1469589" y="176725"/>
                  <a:pt x="1476214" y="173363"/>
                </a:cubicBezTo>
                <a:cubicBezTo>
                  <a:pt x="1482839" y="170000"/>
                  <a:pt x="1497524" y="155004"/>
                  <a:pt x="1520267" y="128374"/>
                </a:cubicBezTo>
                <a:cubicBezTo>
                  <a:pt x="1497137" y="133608"/>
                  <a:pt x="1482259" y="138064"/>
                  <a:pt x="1475634" y="141742"/>
                </a:cubicBezTo>
                <a:cubicBezTo>
                  <a:pt x="1469008" y="145421"/>
                  <a:pt x="1463770" y="142388"/>
                  <a:pt x="1459920" y="132644"/>
                </a:cubicBezTo>
                <a:cubicBezTo>
                  <a:pt x="1456070" y="122899"/>
                  <a:pt x="1457862" y="115869"/>
                  <a:pt x="1465298" y="111553"/>
                </a:cubicBezTo>
                <a:cubicBezTo>
                  <a:pt x="1472733" y="107236"/>
                  <a:pt x="1483979" y="93599"/>
                  <a:pt x="1499037" y="70640"/>
                </a:cubicBezTo>
                <a:cubicBezTo>
                  <a:pt x="1514094" y="47681"/>
                  <a:pt x="1520723" y="30839"/>
                  <a:pt x="1518923" y="20112"/>
                </a:cubicBezTo>
                <a:cubicBezTo>
                  <a:pt x="1518023" y="14749"/>
                  <a:pt x="1519806" y="12241"/>
                  <a:pt x="1524271" y="12589"/>
                </a:cubicBezTo>
                <a:close/>
                <a:moveTo>
                  <a:pt x="3703920" y="12484"/>
                </a:moveTo>
                <a:cubicBezTo>
                  <a:pt x="3707084" y="11378"/>
                  <a:pt x="3713403" y="12641"/>
                  <a:pt x="3722878" y="16273"/>
                </a:cubicBezTo>
                <a:cubicBezTo>
                  <a:pt x="3741829" y="23536"/>
                  <a:pt x="3750161" y="30459"/>
                  <a:pt x="3747873" y="37041"/>
                </a:cubicBezTo>
                <a:cubicBezTo>
                  <a:pt x="3745586" y="43623"/>
                  <a:pt x="3743786" y="54583"/>
                  <a:pt x="3742474" y="69920"/>
                </a:cubicBezTo>
                <a:cubicBezTo>
                  <a:pt x="3741162" y="85256"/>
                  <a:pt x="3740506" y="101988"/>
                  <a:pt x="3740506" y="120114"/>
                </a:cubicBezTo>
                <a:cubicBezTo>
                  <a:pt x="3750516" y="118407"/>
                  <a:pt x="3759583" y="116489"/>
                  <a:pt x="3767706" y="114360"/>
                </a:cubicBezTo>
                <a:cubicBezTo>
                  <a:pt x="3775830" y="112230"/>
                  <a:pt x="3784817" y="109506"/>
                  <a:pt x="3794669" y="106186"/>
                </a:cubicBezTo>
                <a:cubicBezTo>
                  <a:pt x="3804521" y="102866"/>
                  <a:pt x="3814602" y="103795"/>
                  <a:pt x="3824913" y="108971"/>
                </a:cubicBezTo>
                <a:cubicBezTo>
                  <a:pt x="3835224" y="114148"/>
                  <a:pt x="3834485" y="119562"/>
                  <a:pt x="3822697" y="125212"/>
                </a:cubicBezTo>
                <a:cubicBezTo>
                  <a:pt x="3810909" y="130862"/>
                  <a:pt x="3796566" y="134601"/>
                  <a:pt x="3779666" y="136429"/>
                </a:cubicBezTo>
                <a:cubicBezTo>
                  <a:pt x="3762766" y="138258"/>
                  <a:pt x="3749626" y="139172"/>
                  <a:pt x="3740248" y="139172"/>
                </a:cubicBezTo>
                <a:cubicBezTo>
                  <a:pt x="3739474" y="155391"/>
                  <a:pt x="3738649" y="188631"/>
                  <a:pt x="3737774" y="238894"/>
                </a:cubicBezTo>
                <a:cubicBezTo>
                  <a:pt x="3761780" y="237130"/>
                  <a:pt x="3781336" y="235581"/>
                  <a:pt x="3796444" y="234248"/>
                </a:cubicBezTo>
                <a:cubicBezTo>
                  <a:pt x="3811551" y="232914"/>
                  <a:pt x="3823576" y="231329"/>
                  <a:pt x="3832516" y="229494"/>
                </a:cubicBezTo>
                <a:cubicBezTo>
                  <a:pt x="3841458" y="227658"/>
                  <a:pt x="3850851" y="228185"/>
                  <a:pt x="3860695" y="231075"/>
                </a:cubicBezTo>
                <a:cubicBezTo>
                  <a:pt x="3870540" y="233964"/>
                  <a:pt x="3878613" y="240288"/>
                  <a:pt x="3884916" y="250047"/>
                </a:cubicBezTo>
                <a:cubicBezTo>
                  <a:pt x="3891218" y="259805"/>
                  <a:pt x="3881732" y="263785"/>
                  <a:pt x="3856457" y="261985"/>
                </a:cubicBezTo>
                <a:cubicBezTo>
                  <a:pt x="3831183" y="260185"/>
                  <a:pt x="3808504" y="259511"/>
                  <a:pt x="3788420" y="259963"/>
                </a:cubicBezTo>
                <a:cubicBezTo>
                  <a:pt x="3768337" y="260415"/>
                  <a:pt x="3745823" y="261756"/>
                  <a:pt x="3720878" y="263986"/>
                </a:cubicBezTo>
                <a:cubicBezTo>
                  <a:pt x="3695934" y="266215"/>
                  <a:pt x="3672806" y="268686"/>
                  <a:pt x="3651496" y="271396"/>
                </a:cubicBezTo>
                <a:cubicBezTo>
                  <a:pt x="3630187" y="274106"/>
                  <a:pt x="3616123" y="276143"/>
                  <a:pt x="3609304" y="277505"/>
                </a:cubicBezTo>
                <a:cubicBezTo>
                  <a:pt x="3602485" y="278867"/>
                  <a:pt x="3593824" y="274802"/>
                  <a:pt x="3583319" y="265308"/>
                </a:cubicBezTo>
                <a:cubicBezTo>
                  <a:pt x="3572815" y="255815"/>
                  <a:pt x="3573887" y="251069"/>
                  <a:pt x="3586535" y="251069"/>
                </a:cubicBezTo>
                <a:cubicBezTo>
                  <a:pt x="3596602" y="251069"/>
                  <a:pt x="3613230" y="250176"/>
                  <a:pt x="3636418" y="248391"/>
                </a:cubicBezTo>
                <a:cubicBezTo>
                  <a:pt x="3659606" y="246605"/>
                  <a:pt x="3685246" y="244465"/>
                  <a:pt x="3713339" y="241970"/>
                </a:cubicBezTo>
                <a:lnTo>
                  <a:pt x="3713339" y="98582"/>
                </a:lnTo>
                <a:cubicBezTo>
                  <a:pt x="3713339" y="59820"/>
                  <a:pt x="3710191" y="34596"/>
                  <a:pt x="3703896" y="22909"/>
                </a:cubicBezTo>
                <a:cubicBezTo>
                  <a:pt x="3700748" y="17065"/>
                  <a:pt x="3700756" y="13590"/>
                  <a:pt x="3703920" y="12484"/>
                </a:cubicBezTo>
                <a:close/>
                <a:moveTo>
                  <a:pt x="546176" y="11978"/>
                </a:moveTo>
                <a:cubicBezTo>
                  <a:pt x="547691" y="11683"/>
                  <a:pt x="549703" y="11770"/>
                  <a:pt x="552211" y="12240"/>
                </a:cubicBezTo>
                <a:cubicBezTo>
                  <a:pt x="562241" y="14118"/>
                  <a:pt x="570816" y="17180"/>
                  <a:pt x="577936" y="21425"/>
                </a:cubicBezTo>
                <a:cubicBezTo>
                  <a:pt x="585056" y="25669"/>
                  <a:pt x="586803" y="31244"/>
                  <a:pt x="583174" y="38149"/>
                </a:cubicBezTo>
                <a:cubicBezTo>
                  <a:pt x="579546" y="45054"/>
                  <a:pt x="577309" y="64273"/>
                  <a:pt x="576463" y="95807"/>
                </a:cubicBezTo>
                <a:cubicBezTo>
                  <a:pt x="589670" y="93298"/>
                  <a:pt x="600995" y="90422"/>
                  <a:pt x="610439" y="87182"/>
                </a:cubicBezTo>
                <a:cubicBezTo>
                  <a:pt x="619881" y="83941"/>
                  <a:pt x="628504" y="86128"/>
                  <a:pt x="636305" y="93742"/>
                </a:cubicBezTo>
                <a:cubicBezTo>
                  <a:pt x="644106" y="101357"/>
                  <a:pt x="640926" y="106770"/>
                  <a:pt x="626765" y="109982"/>
                </a:cubicBezTo>
                <a:cubicBezTo>
                  <a:pt x="612604" y="113195"/>
                  <a:pt x="595837" y="116823"/>
                  <a:pt x="576463" y="120867"/>
                </a:cubicBezTo>
                <a:lnTo>
                  <a:pt x="576463" y="146615"/>
                </a:lnTo>
                <a:cubicBezTo>
                  <a:pt x="591205" y="163966"/>
                  <a:pt x="606732" y="178593"/>
                  <a:pt x="623044" y="190496"/>
                </a:cubicBezTo>
                <a:cubicBezTo>
                  <a:pt x="639356" y="202398"/>
                  <a:pt x="656593" y="211823"/>
                  <a:pt x="674754" y="218771"/>
                </a:cubicBezTo>
                <a:cubicBezTo>
                  <a:pt x="692916" y="225719"/>
                  <a:pt x="694838" y="230161"/>
                  <a:pt x="680520" y="232097"/>
                </a:cubicBezTo>
                <a:cubicBezTo>
                  <a:pt x="666201" y="234032"/>
                  <a:pt x="653050" y="235449"/>
                  <a:pt x="641069" y="236345"/>
                </a:cubicBezTo>
                <a:cubicBezTo>
                  <a:pt x="629088" y="237241"/>
                  <a:pt x="618831" y="232502"/>
                  <a:pt x="610299" y="222127"/>
                </a:cubicBezTo>
                <a:cubicBezTo>
                  <a:pt x="601767" y="211751"/>
                  <a:pt x="590488" y="193995"/>
                  <a:pt x="576463" y="168856"/>
                </a:cubicBezTo>
                <a:cubicBezTo>
                  <a:pt x="576463" y="197953"/>
                  <a:pt x="576682" y="223561"/>
                  <a:pt x="577119" y="245680"/>
                </a:cubicBezTo>
                <a:cubicBezTo>
                  <a:pt x="577557" y="267800"/>
                  <a:pt x="575348" y="285496"/>
                  <a:pt x="570494" y="298768"/>
                </a:cubicBezTo>
                <a:cubicBezTo>
                  <a:pt x="565640" y="312040"/>
                  <a:pt x="559997" y="311079"/>
                  <a:pt x="553565" y="295885"/>
                </a:cubicBezTo>
                <a:cubicBezTo>
                  <a:pt x="547134" y="280692"/>
                  <a:pt x="545044" y="268245"/>
                  <a:pt x="547295" y="258543"/>
                </a:cubicBezTo>
                <a:cubicBezTo>
                  <a:pt x="549546" y="248842"/>
                  <a:pt x="551120" y="235954"/>
                  <a:pt x="552016" y="219879"/>
                </a:cubicBezTo>
                <a:cubicBezTo>
                  <a:pt x="552913" y="203803"/>
                  <a:pt x="553361" y="182745"/>
                  <a:pt x="553361" y="156703"/>
                </a:cubicBezTo>
                <a:cubicBezTo>
                  <a:pt x="544011" y="179791"/>
                  <a:pt x="533801" y="197791"/>
                  <a:pt x="522731" y="210705"/>
                </a:cubicBezTo>
                <a:cubicBezTo>
                  <a:pt x="511660" y="223618"/>
                  <a:pt x="498248" y="234043"/>
                  <a:pt x="482495" y="241981"/>
                </a:cubicBezTo>
                <a:cubicBezTo>
                  <a:pt x="466742" y="249918"/>
                  <a:pt x="465470" y="246469"/>
                  <a:pt x="478677" y="231634"/>
                </a:cubicBezTo>
                <a:cubicBezTo>
                  <a:pt x="491885" y="216799"/>
                  <a:pt x="504081" y="200437"/>
                  <a:pt x="515266" y="182548"/>
                </a:cubicBezTo>
                <a:cubicBezTo>
                  <a:pt x="526452" y="164658"/>
                  <a:pt x="536898" y="145697"/>
                  <a:pt x="546607" y="125664"/>
                </a:cubicBezTo>
                <a:cubicBezTo>
                  <a:pt x="539767" y="128359"/>
                  <a:pt x="532983" y="130385"/>
                  <a:pt x="526258" y="131740"/>
                </a:cubicBezTo>
                <a:cubicBezTo>
                  <a:pt x="519533" y="133095"/>
                  <a:pt x="512018" y="130543"/>
                  <a:pt x="503715" y="124082"/>
                </a:cubicBezTo>
                <a:cubicBezTo>
                  <a:pt x="495412" y="117622"/>
                  <a:pt x="496491" y="113793"/>
                  <a:pt x="506952" y="112596"/>
                </a:cubicBezTo>
                <a:cubicBezTo>
                  <a:pt x="517414" y="111399"/>
                  <a:pt x="532898" y="107516"/>
                  <a:pt x="553404" y="100948"/>
                </a:cubicBezTo>
                <a:cubicBezTo>
                  <a:pt x="554279" y="60652"/>
                  <a:pt x="551791" y="35324"/>
                  <a:pt x="545940" y="24963"/>
                </a:cubicBezTo>
                <a:cubicBezTo>
                  <a:pt x="541552" y="17192"/>
                  <a:pt x="541631" y="12864"/>
                  <a:pt x="546176" y="11978"/>
                </a:cubicBezTo>
                <a:close/>
                <a:moveTo>
                  <a:pt x="4163981" y="11234"/>
                </a:moveTo>
                <a:cubicBezTo>
                  <a:pt x="4168391" y="11510"/>
                  <a:pt x="4173082" y="12842"/>
                  <a:pt x="4178055" y="15230"/>
                </a:cubicBezTo>
                <a:cubicBezTo>
                  <a:pt x="4188000" y="20005"/>
                  <a:pt x="4196105" y="25863"/>
                  <a:pt x="4202372" y="32803"/>
                </a:cubicBezTo>
                <a:cubicBezTo>
                  <a:pt x="4208639" y="39744"/>
                  <a:pt x="4210191" y="46538"/>
                  <a:pt x="4207029" y="53184"/>
                </a:cubicBezTo>
                <a:cubicBezTo>
                  <a:pt x="4203867" y="59831"/>
                  <a:pt x="4202956" y="84991"/>
                  <a:pt x="4204297" y="128664"/>
                </a:cubicBezTo>
                <a:cubicBezTo>
                  <a:pt x="4205638" y="172337"/>
                  <a:pt x="4207445" y="205288"/>
                  <a:pt x="4209718" y="227515"/>
                </a:cubicBezTo>
                <a:cubicBezTo>
                  <a:pt x="4211991" y="249742"/>
                  <a:pt x="4211951" y="267897"/>
                  <a:pt x="4209599" y="281979"/>
                </a:cubicBezTo>
                <a:cubicBezTo>
                  <a:pt x="4207247" y="296061"/>
                  <a:pt x="4203031" y="305475"/>
                  <a:pt x="4196951" y="310222"/>
                </a:cubicBezTo>
                <a:cubicBezTo>
                  <a:pt x="4190871" y="314969"/>
                  <a:pt x="4186651" y="313298"/>
                  <a:pt x="4184293" y="305210"/>
                </a:cubicBezTo>
                <a:cubicBezTo>
                  <a:pt x="4181934" y="297122"/>
                  <a:pt x="4177614" y="287184"/>
                  <a:pt x="4171333" y="275397"/>
                </a:cubicBezTo>
                <a:cubicBezTo>
                  <a:pt x="4146008" y="274565"/>
                  <a:pt x="4089213" y="276329"/>
                  <a:pt x="4000949" y="280688"/>
                </a:cubicBezTo>
                <a:cubicBezTo>
                  <a:pt x="3999716" y="297925"/>
                  <a:pt x="3994252" y="299915"/>
                  <a:pt x="3984558" y="286657"/>
                </a:cubicBezTo>
                <a:cubicBezTo>
                  <a:pt x="3974864" y="273400"/>
                  <a:pt x="3971817" y="259848"/>
                  <a:pt x="3975416" y="246003"/>
                </a:cubicBezTo>
                <a:cubicBezTo>
                  <a:pt x="3979016" y="232157"/>
                  <a:pt x="3981490" y="212225"/>
                  <a:pt x="3982838" y="186204"/>
                </a:cubicBezTo>
                <a:cubicBezTo>
                  <a:pt x="3984185" y="160184"/>
                  <a:pt x="3984859" y="131880"/>
                  <a:pt x="3984859" y="101292"/>
                </a:cubicBezTo>
                <a:cubicBezTo>
                  <a:pt x="3984859" y="71608"/>
                  <a:pt x="3982160" y="52256"/>
                  <a:pt x="3976761" y="43236"/>
                </a:cubicBezTo>
                <a:cubicBezTo>
                  <a:pt x="3971362" y="34216"/>
                  <a:pt x="3971838" y="29706"/>
                  <a:pt x="3978191" y="29706"/>
                </a:cubicBezTo>
                <a:cubicBezTo>
                  <a:pt x="3983196" y="29706"/>
                  <a:pt x="3988610" y="30376"/>
                  <a:pt x="3994432" y="31717"/>
                </a:cubicBezTo>
                <a:cubicBezTo>
                  <a:pt x="4000254" y="33058"/>
                  <a:pt x="4010550" y="33520"/>
                  <a:pt x="4025320" y="33105"/>
                </a:cubicBezTo>
                <a:cubicBezTo>
                  <a:pt x="4040091" y="32689"/>
                  <a:pt x="4062906" y="30247"/>
                  <a:pt x="4093766" y="25780"/>
                </a:cubicBezTo>
                <a:cubicBezTo>
                  <a:pt x="4124626" y="21313"/>
                  <a:pt x="4143903" y="17244"/>
                  <a:pt x="4151597" y="13573"/>
                </a:cubicBezTo>
                <a:cubicBezTo>
                  <a:pt x="4155443" y="11738"/>
                  <a:pt x="4159572" y="10958"/>
                  <a:pt x="4163981" y="11234"/>
                </a:cubicBezTo>
                <a:close/>
                <a:moveTo>
                  <a:pt x="2220344" y="7667"/>
                </a:moveTo>
                <a:cubicBezTo>
                  <a:pt x="2222113" y="7953"/>
                  <a:pt x="2224251" y="8699"/>
                  <a:pt x="2226759" y="9906"/>
                </a:cubicBezTo>
                <a:cubicBezTo>
                  <a:pt x="2236789" y="14731"/>
                  <a:pt x="2244013" y="19621"/>
                  <a:pt x="2248430" y="24576"/>
                </a:cubicBezTo>
                <a:cubicBezTo>
                  <a:pt x="2252847" y="29530"/>
                  <a:pt x="2252187" y="34359"/>
                  <a:pt x="2246451" y="39063"/>
                </a:cubicBezTo>
                <a:cubicBezTo>
                  <a:pt x="2240715" y="43767"/>
                  <a:pt x="2234319" y="52070"/>
                  <a:pt x="2227264" y="63972"/>
                </a:cubicBezTo>
                <a:cubicBezTo>
                  <a:pt x="2220209" y="75874"/>
                  <a:pt x="2211024" y="90186"/>
                  <a:pt x="2199709" y="106907"/>
                </a:cubicBezTo>
                <a:lnTo>
                  <a:pt x="2227006" y="106605"/>
                </a:lnTo>
                <a:cubicBezTo>
                  <a:pt x="2239295" y="92896"/>
                  <a:pt x="2244766" y="81370"/>
                  <a:pt x="2243418" y="72028"/>
                </a:cubicBezTo>
                <a:cubicBezTo>
                  <a:pt x="2242070" y="62685"/>
                  <a:pt x="2246197" y="60433"/>
                  <a:pt x="2255797" y="65273"/>
                </a:cubicBezTo>
                <a:cubicBezTo>
                  <a:pt x="2265398" y="70113"/>
                  <a:pt x="2272174" y="75100"/>
                  <a:pt x="2276125" y="80234"/>
                </a:cubicBezTo>
                <a:lnTo>
                  <a:pt x="2275521" y="83680"/>
                </a:lnTo>
                <a:lnTo>
                  <a:pt x="2284987" y="80589"/>
                </a:lnTo>
                <a:cubicBezTo>
                  <a:pt x="2296954" y="79994"/>
                  <a:pt x="2311886" y="78068"/>
                  <a:pt x="2329782" y="74813"/>
                </a:cubicBezTo>
                <a:cubicBezTo>
                  <a:pt x="2339247" y="48542"/>
                  <a:pt x="2342405" y="30176"/>
                  <a:pt x="2339257" y="19714"/>
                </a:cubicBezTo>
                <a:cubicBezTo>
                  <a:pt x="2336110" y="9253"/>
                  <a:pt x="2339455" y="5923"/>
                  <a:pt x="2349292" y="9723"/>
                </a:cubicBezTo>
                <a:cubicBezTo>
                  <a:pt x="2359129" y="13523"/>
                  <a:pt x="2367031" y="17581"/>
                  <a:pt x="2372996" y="21898"/>
                </a:cubicBezTo>
                <a:cubicBezTo>
                  <a:pt x="2378962" y="26214"/>
                  <a:pt x="2379589" y="31237"/>
                  <a:pt x="2374878" y="36966"/>
                </a:cubicBezTo>
                <a:cubicBezTo>
                  <a:pt x="2370168" y="42695"/>
                  <a:pt x="2363525" y="54213"/>
                  <a:pt x="2354949" y="71522"/>
                </a:cubicBezTo>
                <a:cubicBezTo>
                  <a:pt x="2375657" y="68926"/>
                  <a:pt x="2390395" y="66026"/>
                  <a:pt x="2399164" y="62821"/>
                </a:cubicBezTo>
                <a:cubicBezTo>
                  <a:pt x="2407933" y="59616"/>
                  <a:pt x="2417153" y="62133"/>
                  <a:pt x="2426826" y="70371"/>
                </a:cubicBezTo>
                <a:cubicBezTo>
                  <a:pt x="2436498" y="78610"/>
                  <a:pt x="2430834" y="84037"/>
                  <a:pt x="2409833" y="86655"/>
                </a:cubicBezTo>
                <a:cubicBezTo>
                  <a:pt x="2388832" y="89272"/>
                  <a:pt x="2368730" y="91828"/>
                  <a:pt x="2349528" y="94323"/>
                </a:cubicBezTo>
                <a:cubicBezTo>
                  <a:pt x="2344739" y="104720"/>
                  <a:pt x="2339792" y="113317"/>
                  <a:pt x="2334686" y="120114"/>
                </a:cubicBezTo>
                <a:cubicBezTo>
                  <a:pt x="2344423" y="118479"/>
                  <a:pt x="2350912" y="116945"/>
                  <a:pt x="2354153" y="115511"/>
                </a:cubicBezTo>
                <a:cubicBezTo>
                  <a:pt x="2357394" y="114077"/>
                  <a:pt x="2363736" y="115443"/>
                  <a:pt x="2373179" y="119608"/>
                </a:cubicBezTo>
                <a:cubicBezTo>
                  <a:pt x="2382622" y="123774"/>
                  <a:pt x="2386193" y="128281"/>
                  <a:pt x="2383891" y="133128"/>
                </a:cubicBezTo>
                <a:cubicBezTo>
                  <a:pt x="2381590" y="137975"/>
                  <a:pt x="2379586" y="146235"/>
                  <a:pt x="2377879" y="157907"/>
                </a:cubicBezTo>
                <a:cubicBezTo>
                  <a:pt x="2392521" y="156172"/>
                  <a:pt x="2404473" y="154161"/>
                  <a:pt x="2413737" y="151874"/>
                </a:cubicBezTo>
                <a:cubicBezTo>
                  <a:pt x="2423001" y="149587"/>
                  <a:pt x="2431716" y="152376"/>
                  <a:pt x="2439883" y="160241"/>
                </a:cubicBezTo>
                <a:cubicBezTo>
                  <a:pt x="2448050" y="168107"/>
                  <a:pt x="2445909" y="172778"/>
                  <a:pt x="2433462" y="174255"/>
                </a:cubicBezTo>
                <a:lnTo>
                  <a:pt x="2377664" y="179332"/>
                </a:lnTo>
                <a:cubicBezTo>
                  <a:pt x="2376890" y="197587"/>
                  <a:pt x="2376732" y="211880"/>
                  <a:pt x="2377191" y="222213"/>
                </a:cubicBezTo>
                <a:cubicBezTo>
                  <a:pt x="2377650" y="232545"/>
                  <a:pt x="2377879" y="244429"/>
                  <a:pt x="2377879" y="257866"/>
                </a:cubicBezTo>
                <a:cubicBezTo>
                  <a:pt x="2377879" y="273196"/>
                  <a:pt x="2373022" y="286715"/>
                  <a:pt x="2363306" y="298424"/>
                </a:cubicBezTo>
                <a:cubicBezTo>
                  <a:pt x="2353590" y="310132"/>
                  <a:pt x="2346273" y="311699"/>
                  <a:pt x="2341355" y="303124"/>
                </a:cubicBezTo>
                <a:cubicBezTo>
                  <a:pt x="2336436" y="294548"/>
                  <a:pt x="2327997" y="284847"/>
                  <a:pt x="2316037" y="274020"/>
                </a:cubicBezTo>
                <a:cubicBezTo>
                  <a:pt x="2304077" y="263193"/>
                  <a:pt x="2304253" y="259135"/>
                  <a:pt x="2316564" y="261845"/>
                </a:cubicBezTo>
                <a:cubicBezTo>
                  <a:pt x="2328875" y="264556"/>
                  <a:pt x="2337139" y="265911"/>
                  <a:pt x="2341355" y="265911"/>
                </a:cubicBezTo>
                <a:cubicBezTo>
                  <a:pt x="2343735" y="265911"/>
                  <a:pt x="2346119" y="262724"/>
                  <a:pt x="2348507" y="256349"/>
                </a:cubicBezTo>
                <a:cubicBezTo>
                  <a:pt x="2350894" y="249975"/>
                  <a:pt x="2352088" y="239683"/>
                  <a:pt x="2352088" y="225471"/>
                </a:cubicBezTo>
                <a:lnTo>
                  <a:pt x="2352088" y="181010"/>
                </a:lnTo>
                <a:cubicBezTo>
                  <a:pt x="2325215" y="184537"/>
                  <a:pt x="2307684" y="188793"/>
                  <a:pt x="2299496" y="193776"/>
                </a:cubicBezTo>
                <a:cubicBezTo>
                  <a:pt x="2291307" y="198759"/>
                  <a:pt x="2284750" y="196587"/>
                  <a:pt x="2279824" y="187258"/>
                </a:cubicBezTo>
                <a:cubicBezTo>
                  <a:pt x="2274899" y="177930"/>
                  <a:pt x="2275465" y="171789"/>
                  <a:pt x="2281524" y="168835"/>
                </a:cubicBezTo>
                <a:cubicBezTo>
                  <a:pt x="2287582" y="165881"/>
                  <a:pt x="2295351" y="156438"/>
                  <a:pt x="2304830" y="140506"/>
                </a:cubicBezTo>
                <a:cubicBezTo>
                  <a:pt x="2297173" y="144105"/>
                  <a:pt x="2289637" y="142284"/>
                  <a:pt x="2282223" y="135042"/>
                </a:cubicBezTo>
                <a:cubicBezTo>
                  <a:pt x="2274809" y="127800"/>
                  <a:pt x="2275626" y="124179"/>
                  <a:pt x="2284675" y="124179"/>
                </a:cubicBezTo>
                <a:cubicBezTo>
                  <a:pt x="2292032" y="124179"/>
                  <a:pt x="2300636" y="123799"/>
                  <a:pt x="2310487" y="123039"/>
                </a:cubicBezTo>
                <a:cubicBezTo>
                  <a:pt x="2314015" y="118795"/>
                  <a:pt x="2318884" y="109775"/>
                  <a:pt x="2325093" y="95979"/>
                </a:cubicBezTo>
                <a:cubicBezTo>
                  <a:pt x="2321063" y="96854"/>
                  <a:pt x="2314761" y="98195"/>
                  <a:pt x="2306185" y="100002"/>
                </a:cubicBezTo>
                <a:cubicBezTo>
                  <a:pt x="2297610" y="101809"/>
                  <a:pt x="2288941" y="99174"/>
                  <a:pt x="2280179" y="92097"/>
                </a:cubicBezTo>
                <a:lnTo>
                  <a:pt x="2275339" y="84718"/>
                </a:lnTo>
                <a:lnTo>
                  <a:pt x="2273909" y="92871"/>
                </a:lnTo>
                <a:cubicBezTo>
                  <a:pt x="2268481" y="96162"/>
                  <a:pt x="2259813" y="104906"/>
                  <a:pt x="2247903" y="119103"/>
                </a:cubicBezTo>
                <a:cubicBezTo>
                  <a:pt x="2235994" y="133300"/>
                  <a:pt x="2227916" y="143162"/>
                  <a:pt x="2223672" y="148690"/>
                </a:cubicBezTo>
                <a:cubicBezTo>
                  <a:pt x="2219427" y="154218"/>
                  <a:pt x="2214824" y="158714"/>
                  <a:pt x="2209862" y="162177"/>
                </a:cubicBezTo>
                <a:cubicBezTo>
                  <a:pt x="2204900" y="165640"/>
                  <a:pt x="2203294" y="167372"/>
                  <a:pt x="2205044" y="167372"/>
                </a:cubicBezTo>
                <a:cubicBezTo>
                  <a:pt x="2209532" y="167372"/>
                  <a:pt x="2213031" y="167372"/>
                  <a:pt x="2215541" y="167372"/>
                </a:cubicBezTo>
                <a:lnTo>
                  <a:pt x="2230598" y="163307"/>
                </a:lnTo>
                <a:cubicBezTo>
                  <a:pt x="2236750" y="163321"/>
                  <a:pt x="2245326" y="163328"/>
                  <a:pt x="2256324" y="163328"/>
                </a:cubicBezTo>
                <a:cubicBezTo>
                  <a:pt x="2270779" y="163328"/>
                  <a:pt x="2270690" y="166723"/>
                  <a:pt x="2256056" y="173513"/>
                </a:cubicBezTo>
                <a:cubicBezTo>
                  <a:pt x="2241421" y="180303"/>
                  <a:pt x="2227730" y="185240"/>
                  <a:pt x="2214982" y="188323"/>
                </a:cubicBezTo>
                <a:cubicBezTo>
                  <a:pt x="2202233" y="191406"/>
                  <a:pt x="2192367" y="195006"/>
                  <a:pt x="2185383" y="199121"/>
                </a:cubicBezTo>
                <a:cubicBezTo>
                  <a:pt x="2178400" y="203237"/>
                  <a:pt x="2172717" y="200365"/>
                  <a:pt x="2168337" y="190506"/>
                </a:cubicBezTo>
                <a:cubicBezTo>
                  <a:pt x="2163956" y="180647"/>
                  <a:pt x="2165970" y="174022"/>
                  <a:pt x="2174381" y="170631"/>
                </a:cubicBezTo>
                <a:cubicBezTo>
                  <a:pt x="2182791" y="167239"/>
                  <a:pt x="2197931" y="151354"/>
                  <a:pt x="2219800" y="122975"/>
                </a:cubicBezTo>
                <a:cubicBezTo>
                  <a:pt x="2196382" y="126517"/>
                  <a:pt x="2182411" y="129202"/>
                  <a:pt x="2177887" y="131030"/>
                </a:cubicBezTo>
                <a:cubicBezTo>
                  <a:pt x="2173363" y="132859"/>
                  <a:pt x="2168871" y="129987"/>
                  <a:pt x="2164411" y="122415"/>
                </a:cubicBezTo>
                <a:cubicBezTo>
                  <a:pt x="2159951" y="114844"/>
                  <a:pt x="2161464" y="109567"/>
                  <a:pt x="2168950" y="106584"/>
                </a:cubicBezTo>
                <a:cubicBezTo>
                  <a:pt x="2176435" y="103601"/>
                  <a:pt x="2182307" y="98700"/>
                  <a:pt x="2186566" y="91882"/>
                </a:cubicBezTo>
                <a:cubicBezTo>
                  <a:pt x="2190826" y="85063"/>
                  <a:pt x="2196981" y="73436"/>
                  <a:pt x="2205033" y="57003"/>
                </a:cubicBezTo>
                <a:cubicBezTo>
                  <a:pt x="2213085" y="40569"/>
                  <a:pt x="2216211" y="27404"/>
                  <a:pt x="2214412" y="17510"/>
                </a:cubicBezTo>
                <a:cubicBezTo>
                  <a:pt x="2213062" y="10089"/>
                  <a:pt x="2215039" y="6808"/>
                  <a:pt x="2220344" y="7667"/>
                </a:cubicBezTo>
                <a:close/>
                <a:moveTo>
                  <a:pt x="4464187" y="5687"/>
                </a:moveTo>
                <a:cubicBezTo>
                  <a:pt x="4467799" y="5216"/>
                  <a:pt x="4473667" y="7099"/>
                  <a:pt x="4481791" y="11336"/>
                </a:cubicBezTo>
                <a:cubicBezTo>
                  <a:pt x="4498038" y="19811"/>
                  <a:pt x="4503785" y="26985"/>
                  <a:pt x="4499031" y="32857"/>
                </a:cubicBezTo>
                <a:cubicBezTo>
                  <a:pt x="4494278" y="38730"/>
                  <a:pt x="4489330" y="46362"/>
                  <a:pt x="4484189" y="55755"/>
                </a:cubicBezTo>
                <a:cubicBezTo>
                  <a:pt x="4479048" y="65148"/>
                  <a:pt x="4469724" y="79861"/>
                  <a:pt x="4456215" y="99894"/>
                </a:cubicBezTo>
                <a:cubicBezTo>
                  <a:pt x="4458423" y="99894"/>
                  <a:pt x="4465927" y="98345"/>
                  <a:pt x="4478726" y="95248"/>
                </a:cubicBezTo>
                <a:cubicBezTo>
                  <a:pt x="4491524" y="92150"/>
                  <a:pt x="4502283" y="89078"/>
                  <a:pt x="4511002" y="86031"/>
                </a:cubicBezTo>
                <a:cubicBezTo>
                  <a:pt x="4519721" y="82983"/>
                  <a:pt x="4526823" y="79578"/>
                  <a:pt x="4532308" y="75813"/>
                </a:cubicBezTo>
                <a:cubicBezTo>
                  <a:pt x="4537793" y="72049"/>
                  <a:pt x="4544669" y="71852"/>
                  <a:pt x="4552936" y="75222"/>
                </a:cubicBezTo>
                <a:cubicBezTo>
                  <a:pt x="4561204" y="78592"/>
                  <a:pt x="4569646" y="84106"/>
                  <a:pt x="4578265" y="91763"/>
                </a:cubicBezTo>
                <a:cubicBezTo>
                  <a:pt x="4586883" y="99421"/>
                  <a:pt x="4585022" y="105336"/>
                  <a:pt x="4572683" y="109509"/>
                </a:cubicBezTo>
                <a:cubicBezTo>
                  <a:pt x="4560343" y="113682"/>
                  <a:pt x="4547494" y="121917"/>
                  <a:pt x="4534136" y="134214"/>
                </a:cubicBezTo>
                <a:cubicBezTo>
                  <a:pt x="4520778" y="146511"/>
                  <a:pt x="4517251" y="144173"/>
                  <a:pt x="4523553" y="127201"/>
                </a:cubicBezTo>
                <a:cubicBezTo>
                  <a:pt x="4529856" y="110230"/>
                  <a:pt x="4532864" y="101457"/>
                  <a:pt x="4532577" y="100884"/>
                </a:cubicBezTo>
                <a:cubicBezTo>
                  <a:pt x="4532290" y="100310"/>
                  <a:pt x="4529752" y="100686"/>
                  <a:pt x="4524962" y="102013"/>
                </a:cubicBezTo>
                <a:cubicBezTo>
                  <a:pt x="4520173" y="103339"/>
                  <a:pt x="4508349" y="106247"/>
                  <a:pt x="4489492" y="110735"/>
                </a:cubicBezTo>
                <a:lnTo>
                  <a:pt x="4478844" y="114736"/>
                </a:lnTo>
                <a:cubicBezTo>
                  <a:pt x="4472663" y="116500"/>
                  <a:pt x="4467178" y="118088"/>
                  <a:pt x="4462389" y="119501"/>
                </a:cubicBezTo>
                <a:cubicBezTo>
                  <a:pt x="4457599" y="120913"/>
                  <a:pt x="4452587" y="118916"/>
                  <a:pt x="4447353" y="113510"/>
                </a:cubicBezTo>
                <a:cubicBezTo>
                  <a:pt x="4438921" y="126287"/>
                  <a:pt x="4428141" y="136680"/>
                  <a:pt x="4415012" y="144689"/>
                </a:cubicBezTo>
                <a:cubicBezTo>
                  <a:pt x="4401884" y="152698"/>
                  <a:pt x="4398976" y="150902"/>
                  <a:pt x="4406290" y="139301"/>
                </a:cubicBezTo>
                <a:cubicBezTo>
                  <a:pt x="4413603" y="127700"/>
                  <a:pt x="4421942" y="114543"/>
                  <a:pt x="4431306" y="99830"/>
                </a:cubicBezTo>
                <a:cubicBezTo>
                  <a:pt x="4440670" y="85117"/>
                  <a:pt x="4448264" y="69751"/>
                  <a:pt x="4454086" y="53733"/>
                </a:cubicBezTo>
                <a:cubicBezTo>
                  <a:pt x="4459908" y="37715"/>
                  <a:pt x="4461919" y="24526"/>
                  <a:pt x="4460119" y="14165"/>
                </a:cubicBezTo>
                <a:cubicBezTo>
                  <a:pt x="4459219" y="8984"/>
                  <a:pt x="4460575" y="6158"/>
                  <a:pt x="4464187" y="5687"/>
                </a:cubicBezTo>
                <a:close/>
                <a:moveTo>
                  <a:pt x="2637723" y="4784"/>
                </a:moveTo>
                <a:cubicBezTo>
                  <a:pt x="2640505" y="4264"/>
                  <a:pt x="2644229" y="4301"/>
                  <a:pt x="2648894" y="4894"/>
                </a:cubicBezTo>
                <a:cubicBezTo>
                  <a:pt x="2667559" y="7267"/>
                  <a:pt x="2678381" y="12473"/>
                  <a:pt x="2681364" y="20510"/>
                </a:cubicBezTo>
                <a:cubicBezTo>
                  <a:pt x="2684347" y="28548"/>
                  <a:pt x="2684899" y="35711"/>
                  <a:pt x="2683020" y="41999"/>
                </a:cubicBezTo>
                <a:cubicBezTo>
                  <a:pt x="2681142" y="48287"/>
                  <a:pt x="2676234" y="49513"/>
                  <a:pt x="2668297" y="45677"/>
                </a:cubicBezTo>
                <a:cubicBezTo>
                  <a:pt x="2660360" y="41841"/>
                  <a:pt x="2650303" y="34782"/>
                  <a:pt x="2638129" y="24501"/>
                </a:cubicBezTo>
                <a:cubicBezTo>
                  <a:pt x="2629513" y="12917"/>
                  <a:pt x="2629379" y="6345"/>
                  <a:pt x="2637723" y="4784"/>
                </a:cubicBezTo>
                <a:close/>
                <a:moveTo>
                  <a:pt x="4789675" y="4152"/>
                </a:moveTo>
                <a:cubicBezTo>
                  <a:pt x="4791175" y="4042"/>
                  <a:pt x="4793075" y="4283"/>
                  <a:pt x="4795375" y="4872"/>
                </a:cubicBezTo>
                <a:cubicBezTo>
                  <a:pt x="4804574" y="7231"/>
                  <a:pt x="4813149" y="10784"/>
                  <a:pt x="4821101" y="15531"/>
                </a:cubicBezTo>
                <a:cubicBezTo>
                  <a:pt x="4829053" y="20277"/>
                  <a:pt x="4830932" y="25515"/>
                  <a:pt x="4826737" y="31244"/>
                </a:cubicBezTo>
                <a:cubicBezTo>
                  <a:pt x="4822542" y="36973"/>
                  <a:pt x="4819391" y="43440"/>
                  <a:pt x="4817283" y="50646"/>
                </a:cubicBezTo>
                <a:cubicBezTo>
                  <a:pt x="4815175" y="57852"/>
                  <a:pt x="4811425" y="71558"/>
                  <a:pt x="4806033" y="91763"/>
                </a:cubicBezTo>
                <a:cubicBezTo>
                  <a:pt x="4837682" y="84650"/>
                  <a:pt x="4858902" y="80173"/>
                  <a:pt x="4869693" y="78330"/>
                </a:cubicBezTo>
                <a:cubicBezTo>
                  <a:pt x="4880484" y="76487"/>
                  <a:pt x="4889443" y="79789"/>
                  <a:pt x="4896570" y="88236"/>
                </a:cubicBezTo>
                <a:cubicBezTo>
                  <a:pt x="4903697" y="96682"/>
                  <a:pt x="4898538" y="101432"/>
                  <a:pt x="4881093" y="102486"/>
                </a:cubicBezTo>
                <a:cubicBezTo>
                  <a:pt x="4863648" y="103540"/>
                  <a:pt x="4836922" y="107494"/>
                  <a:pt x="4800914" y="114349"/>
                </a:cubicBezTo>
                <a:cubicBezTo>
                  <a:pt x="4797802" y="122910"/>
                  <a:pt x="4791858" y="136075"/>
                  <a:pt x="4783082" y="153842"/>
                </a:cubicBezTo>
                <a:cubicBezTo>
                  <a:pt x="4793952" y="153053"/>
                  <a:pt x="4804742" y="151160"/>
                  <a:pt x="4815455" y="148163"/>
                </a:cubicBezTo>
                <a:cubicBezTo>
                  <a:pt x="4826167" y="145166"/>
                  <a:pt x="4833556" y="141316"/>
                  <a:pt x="4837621" y="136612"/>
                </a:cubicBezTo>
                <a:cubicBezTo>
                  <a:pt x="4841687" y="131909"/>
                  <a:pt x="4847078" y="131023"/>
                  <a:pt x="4853797" y="133956"/>
                </a:cubicBezTo>
                <a:cubicBezTo>
                  <a:pt x="4860515" y="136888"/>
                  <a:pt x="4866832" y="140778"/>
                  <a:pt x="4872747" y="145625"/>
                </a:cubicBezTo>
                <a:cubicBezTo>
                  <a:pt x="4878662" y="150472"/>
                  <a:pt x="4879283" y="155247"/>
                  <a:pt x="4874608" y="159951"/>
                </a:cubicBezTo>
                <a:cubicBezTo>
                  <a:pt x="4869933" y="164655"/>
                  <a:pt x="4865603" y="173657"/>
                  <a:pt x="4861616" y="186957"/>
                </a:cubicBezTo>
                <a:cubicBezTo>
                  <a:pt x="4857629" y="200258"/>
                  <a:pt x="4852596" y="213060"/>
                  <a:pt x="4846515" y="225364"/>
                </a:cubicBezTo>
                <a:cubicBezTo>
                  <a:pt x="4854861" y="234169"/>
                  <a:pt x="4868765" y="244325"/>
                  <a:pt x="4888224" y="255833"/>
                </a:cubicBezTo>
                <a:cubicBezTo>
                  <a:pt x="4907684" y="267341"/>
                  <a:pt x="4926520" y="276099"/>
                  <a:pt x="4944732" y="282108"/>
                </a:cubicBezTo>
                <a:cubicBezTo>
                  <a:pt x="4962944" y="288117"/>
                  <a:pt x="4962119" y="292340"/>
                  <a:pt x="4942258" y="294778"/>
                </a:cubicBezTo>
                <a:cubicBezTo>
                  <a:pt x="4922397" y="297215"/>
                  <a:pt x="4906307" y="297732"/>
                  <a:pt x="4893989" y="296326"/>
                </a:cubicBezTo>
                <a:cubicBezTo>
                  <a:pt x="4881671" y="294921"/>
                  <a:pt x="4871202" y="289909"/>
                  <a:pt x="4862584" y="281291"/>
                </a:cubicBezTo>
                <a:lnTo>
                  <a:pt x="4831437" y="243088"/>
                </a:lnTo>
                <a:cubicBezTo>
                  <a:pt x="4821456" y="255220"/>
                  <a:pt x="4809038" y="264767"/>
                  <a:pt x="4794181" y="271729"/>
                </a:cubicBezTo>
                <a:cubicBezTo>
                  <a:pt x="4779325" y="278691"/>
                  <a:pt x="4764959" y="282857"/>
                  <a:pt x="4751085" y="284227"/>
                </a:cubicBezTo>
                <a:cubicBezTo>
                  <a:pt x="4737211" y="285596"/>
                  <a:pt x="4736376" y="282775"/>
                  <a:pt x="4748579" y="275762"/>
                </a:cubicBezTo>
                <a:cubicBezTo>
                  <a:pt x="4760783" y="268750"/>
                  <a:pt x="4772814" y="261071"/>
                  <a:pt x="4784673" y="252725"/>
                </a:cubicBezTo>
                <a:cubicBezTo>
                  <a:pt x="4796533" y="244379"/>
                  <a:pt x="4806299" y="235495"/>
                  <a:pt x="4813970" y="226074"/>
                </a:cubicBezTo>
                <a:cubicBezTo>
                  <a:pt x="4806600" y="218559"/>
                  <a:pt x="4799415" y="211085"/>
                  <a:pt x="4792417" y="203649"/>
                </a:cubicBezTo>
                <a:cubicBezTo>
                  <a:pt x="4785419" y="196214"/>
                  <a:pt x="4778938" y="190438"/>
                  <a:pt x="4772972" y="186323"/>
                </a:cubicBezTo>
                <a:cubicBezTo>
                  <a:pt x="4767006" y="182207"/>
                  <a:pt x="4768595" y="178916"/>
                  <a:pt x="4777737" y="176449"/>
                </a:cubicBezTo>
                <a:cubicBezTo>
                  <a:pt x="4786878" y="173983"/>
                  <a:pt x="4794102" y="175732"/>
                  <a:pt x="4799408" y="181698"/>
                </a:cubicBezTo>
                <a:lnTo>
                  <a:pt x="4826167" y="210543"/>
                </a:lnTo>
                <a:cubicBezTo>
                  <a:pt x="4830627" y="199587"/>
                  <a:pt x="4833756" y="188775"/>
                  <a:pt x="4835556" y="178106"/>
                </a:cubicBezTo>
                <a:cubicBezTo>
                  <a:pt x="4837356" y="167437"/>
                  <a:pt x="4837381" y="162102"/>
                  <a:pt x="4835631" y="162102"/>
                </a:cubicBezTo>
                <a:cubicBezTo>
                  <a:pt x="4831630" y="162102"/>
                  <a:pt x="4826809" y="162970"/>
                  <a:pt x="4821166" y="164705"/>
                </a:cubicBezTo>
                <a:cubicBezTo>
                  <a:pt x="4815523" y="166440"/>
                  <a:pt x="4809260" y="168465"/>
                  <a:pt x="4802376" y="170781"/>
                </a:cubicBezTo>
                <a:cubicBezTo>
                  <a:pt x="4795493" y="173097"/>
                  <a:pt x="4787871" y="171559"/>
                  <a:pt x="4779511" y="166167"/>
                </a:cubicBezTo>
                <a:cubicBezTo>
                  <a:pt x="4768942" y="190833"/>
                  <a:pt x="4756535" y="212820"/>
                  <a:pt x="4742288" y="232129"/>
                </a:cubicBezTo>
                <a:cubicBezTo>
                  <a:pt x="4728040" y="251438"/>
                  <a:pt x="4709879" y="267090"/>
                  <a:pt x="4687802" y="279086"/>
                </a:cubicBezTo>
                <a:cubicBezTo>
                  <a:pt x="4665725" y="291081"/>
                  <a:pt x="4664219" y="287181"/>
                  <a:pt x="4683285" y="267384"/>
                </a:cubicBezTo>
                <a:cubicBezTo>
                  <a:pt x="4702350" y="247588"/>
                  <a:pt x="4718795" y="226314"/>
                  <a:pt x="4732619" y="203563"/>
                </a:cubicBezTo>
                <a:cubicBezTo>
                  <a:pt x="4746442" y="180812"/>
                  <a:pt x="4759607" y="152594"/>
                  <a:pt x="4772111" y="118909"/>
                </a:cubicBezTo>
                <a:cubicBezTo>
                  <a:pt x="4753598" y="123226"/>
                  <a:pt x="4740068" y="128582"/>
                  <a:pt x="4731522" y="134977"/>
                </a:cubicBezTo>
                <a:cubicBezTo>
                  <a:pt x="4722975" y="141373"/>
                  <a:pt x="4716583" y="141861"/>
                  <a:pt x="4712345" y="136440"/>
                </a:cubicBezTo>
                <a:cubicBezTo>
                  <a:pt x="4708108" y="131020"/>
                  <a:pt x="4705989" y="125599"/>
                  <a:pt x="4705989" y="120178"/>
                </a:cubicBezTo>
                <a:cubicBezTo>
                  <a:pt x="4705989" y="114199"/>
                  <a:pt x="4708513" y="109140"/>
                  <a:pt x="4713560" y="105003"/>
                </a:cubicBezTo>
                <a:cubicBezTo>
                  <a:pt x="4718608" y="100866"/>
                  <a:pt x="4723108" y="94061"/>
                  <a:pt x="4727058" y="84590"/>
                </a:cubicBezTo>
                <a:cubicBezTo>
                  <a:pt x="4731009" y="75118"/>
                  <a:pt x="4731633" y="65621"/>
                  <a:pt x="4728930" y="56099"/>
                </a:cubicBezTo>
                <a:cubicBezTo>
                  <a:pt x="4726227" y="46577"/>
                  <a:pt x="4729876" y="43519"/>
                  <a:pt x="4739878" y="46925"/>
                </a:cubicBezTo>
                <a:cubicBezTo>
                  <a:pt x="4749881" y="50331"/>
                  <a:pt x="4756882" y="54740"/>
                  <a:pt x="4760883" y="60154"/>
                </a:cubicBezTo>
                <a:cubicBezTo>
                  <a:pt x="4764884" y="65567"/>
                  <a:pt x="4765397" y="69930"/>
                  <a:pt x="4762421" y="73243"/>
                </a:cubicBezTo>
                <a:cubicBezTo>
                  <a:pt x="4759445" y="76555"/>
                  <a:pt x="4756656" y="80599"/>
                  <a:pt x="4754054" y="85375"/>
                </a:cubicBezTo>
                <a:cubicBezTo>
                  <a:pt x="4751451" y="90150"/>
                  <a:pt x="4748888" y="94656"/>
                  <a:pt x="4746364" y="98894"/>
                </a:cubicBezTo>
                <a:cubicBezTo>
                  <a:pt x="4743840" y="103131"/>
                  <a:pt x="4745281" y="105053"/>
                  <a:pt x="4750687" y="104659"/>
                </a:cubicBezTo>
                <a:cubicBezTo>
                  <a:pt x="4756094" y="104264"/>
                  <a:pt x="4764812" y="102067"/>
                  <a:pt x="4776844" y="98066"/>
                </a:cubicBezTo>
                <a:cubicBezTo>
                  <a:pt x="4781791" y="86522"/>
                  <a:pt x="4785616" y="71927"/>
                  <a:pt x="4788320" y="54282"/>
                </a:cubicBezTo>
                <a:cubicBezTo>
                  <a:pt x="4791022" y="36636"/>
                  <a:pt x="4790575" y="23400"/>
                  <a:pt x="4786975" y="14573"/>
                </a:cubicBezTo>
                <a:cubicBezTo>
                  <a:pt x="4784276" y="7954"/>
                  <a:pt x="4785176" y="4480"/>
                  <a:pt x="4789675" y="4152"/>
                </a:cubicBezTo>
                <a:close/>
                <a:moveTo>
                  <a:pt x="1933197" y="957"/>
                </a:moveTo>
                <a:cubicBezTo>
                  <a:pt x="1936358" y="237"/>
                  <a:pt x="1941664" y="1642"/>
                  <a:pt x="1949114" y="5173"/>
                </a:cubicBezTo>
                <a:cubicBezTo>
                  <a:pt x="1964014" y="12236"/>
                  <a:pt x="1969123" y="18908"/>
                  <a:pt x="1964440" y="25189"/>
                </a:cubicBezTo>
                <a:cubicBezTo>
                  <a:pt x="1959758" y="31470"/>
                  <a:pt x="1956145" y="37780"/>
                  <a:pt x="1953599" y="44118"/>
                </a:cubicBezTo>
                <a:cubicBezTo>
                  <a:pt x="1951054" y="50456"/>
                  <a:pt x="1947566" y="58236"/>
                  <a:pt x="1943134" y="67457"/>
                </a:cubicBezTo>
                <a:cubicBezTo>
                  <a:pt x="1955022" y="65736"/>
                  <a:pt x="1966559" y="63535"/>
                  <a:pt x="1977744" y="60853"/>
                </a:cubicBezTo>
                <a:cubicBezTo>
                  <a:pt x="1988930" y="58171"/>
                  <a:pt x="1999610" y="55228"/>
                  <a:pt x="2009784" y="52023"/>
                </a:cubicBezTo>
                <a:cubicBezTo>
                  <a:pt x="2019959" y="48818"/>
                  <a:pt x="2029391" y="51234"/>
                  <a:pt x="2038081" y="59272"/>
                </a:cubicBezTo>
                <a:cubicBezTo>
                  <a:pt x="2046771" y="67310"/>
                  <a:pt x="2042132" y="73411"/>
                  <a:pt x="2024164" y="77577"/>
                </a:cubicBezTo>
                <a:cubicBezTo>
                  <a:pt x="2006195" y="81743"/>
                  <a:pt x="1989532" y="85156"/>
                  <a:pt x="1974174" y="87816"/>
                </a:cubicBezTo>
                <a:cubicBezTo>
                  <a:pt x="1958815" y="90476"/>
                  <a:pt x="1945293" y="92638"/>
                  <a:pt x="1933605" y="94301"/>
                </a:cubicBezTo>
                <a:cubicBezTo>
                  <a:pt x="1920699" y="120114"/>
                  <a:pt x="1906323" y="144464"/>
                  <a:pt x="1890477" y="167350"/>
                </a:cubicBezTo>
                <a:cubicBezTo>
                  <a:pt x="1890477" y="198003"/>
                  <a:pt x="1890346" y="221992"/>
                  <a:pt x="1890084" y="239319"/>
                </a:cubicBezTo>
                <a:lnTo>
                  <a:pt x="1889840" y="251355"/>
                </a:lnTo>
                <a:lnTo>
                  <a:pt x="1890563" y="250800"/>
                </a:lnTo>
                <a:cubicBezTo>
                  <a:pt x="1897920" y="250133"/>
                  <a:pt x="1924384" y="246795"/>
                  <a:pt x="1969958" y="240787"/>
                </a:cubicBezTo>
                <a:lnTo>
                  <a:pt x="1969958" y="193163"/>
                </a:lnTo>
                <a:cubicBezTo>
                  <a:pt x="1948849" y="196762"/>
                  <a:pt x="1933448" y="195432"/>
                  <a:pt x="1923754" y="189173"/>
                </a:cubicBezTo>
                <a:cubicBezTo>
                  <a:pt x="1914060" y="182913"/>
                  <a:pt x="1914332" y="178841"/>
                  <a:pt x="1924571" y="176955"/>
                </a:cubicBezTo>
                <a:cubicBezTo>
                  <a:pt x="1934810" y="175069"/>
                  <a:pt x="1949939" y="172133"/>
                  <a:pt x="1969958" y="168146"/>
                </a:cubicBezTo>
                <a:cubicBezTo>
                  <a:pt x="1969083" y="136225"/>
                  <a:pt x="1967065" y="117335"/>
                  <a:pt x="1963902" y="111477"/>
                </a:cubicBezTo>
                <a:cubicBezTo>
                  <a:pt x="1960741" y="105619"/>
                  <a:pt x="1961454" y="101769"/>
                  <a:pt x="1966043" y="99926"/>
                </a:cubicBezTo>
                <a:cubicBezTo>
                  <a:pt x="1970632" y="98084"/>
                  <a:pt x="1978533" y="99446"/>
                  <a:pt x="1989747" y="104013"/>
                </a:cubicBezTo>
                <a:cubicBezTo>
                  <a:pt x="2000961" y="108581"/>
                  <a:pt x="2005199" y="114177"/>
                  <a:pt x="2002460" y="120802"/>
                </a:cubicBezTo>
                <a:cubicBezTo>
                  <a:pt x="1999721" y="127427"/>
                  <a:pt x="1997943" y="141144"/>
                  <a:pt x="1997125" y="161951"/>
                </a:cubicBezTo>
                <a:cubicBezTo>
                  <a:pt x="2007694" y="160331"/>
                  <a:pt x="2017686" y="157900"/>
                  <a:pt x="2027100" y="154659"/>
                </a:cubicBezTo>
                <a:cubicBezTo>
                  <a:pt x="2036514" y="151419"/>
                  <a:pt x="2044893" y="153258"/>
                  <a:pt x="2052235" y="160177"/>
                </a:cubicBezTo>
                <a:cubicBezTo>
                  <a:pt x="2059577" y="167096"/>
                  <a:pt x="2057559" y="172735"/>
                  <a:pt x="2046179" y="177095"/>
                </a:cubicBezTo>
                <a:cubicBezTo>
                  <a:pt x="2034801" y="181454"/>
                  <a:pt x="2018377" y="185283"/>
                  <a:pt x="1996910" y="188581"/>
                </a:cubicBezTo>
                <a:cubicBezTo>
                  <a:pt x="1996151" y="205029"/>
                  <a:pt x="1995770" y="221349"/>
                  <a:pt x="1995770" y="237539"/>
                </a:cubicBezTo>
                <a:cubicBezTo>
                  <a:pt x="2017295" y="234957"/>
                  <a:pt x="2036252" y="232512"/>
                  <a:pt x="2052643" y="230204"/>
                </a:cubicBezTo>
                <a:cubicBezTo>
                  <a:pt x="2069034" y="227895"/>
                  <a:pt x="2081650" y="232391"/>
                  <a:pt x="2090491" y="243691"/>
                </a:cubicBezTo>
                <a:cubicBezTo>
                  <a:pt x="2099332" y="254991"/>
                  <a:pt x="2097170" y="260415"/>
                  <a:pt x="2084006" y="259963"/>
                </a:cubicBezTo>
                <a:cubicBezTo>
                  <a:pt x="2070841" y="259511"/>
                  <a:pt x="2056931" y="258837"/>
                  <a:pt x="2042276" y="257941"/>
                </a:cubicBezTo>
                <a:cubicBezTo>
                  <a:pt x="2027620" y="257045"/>
                  <a:pt x="2005927" y="258622"/>
                  <a:pt x="1977196" y="262673"/>
                </a:cubicBezTo>
                <a:cubicBezTo>
                  <a:pt x="1948465" y="266725"/>
                  <a:pt x="1929597" y="269872"/>
                  <a:pt x="1920592" y="272116"/>
                </a:cubicBezTo>
                <a:cubicBezTo>
                  <a:pt x="1911586" y="274361"/>
                  <a:pt x="1902491" y="271536"/>
                  <a:pt x="1893306" y="263641"/>
                </a:cubicBezTo>
                <a:lnTo>
                  <a:pt x="1889381" y="258911"/>
                </a:lnTo>
                <a:lnTo>
                  <a:pt x="1887660" y="278395"/>
                </a:lnTo>
                <a:cubicBezTo>
                  <a:pt x="1886480" y="285785"/>
                  <a:pt x="1884827" y="292576"/>
                  <a:pt x="1882701" y="298768"/>
                </a:cubicBezTo>
                <a:cubicBezTo>
                  <a:pt x="1878449" y="311151"/>
                  <a:pt x="1873032" y="310864"/>
                  <a:pt x="1866450" y="297907"/>
                </a:cubicBezTo>
                <a:cubicBezTo>
                  <a:pt x="1859868" y="284951"/>
                  <a:pt x="1858151" y="273647"/>
                  <a:pt x="1861298" y="263996"/>
                </a:cubicBezTo>
                <a:cubicBezTo>
                  <a:pt x="1864446" y="254345"/>
                  <a:pt x="1865647" y="230734"/>
                  <a:pt x="1864901" y="193163"/>
                </a:cubicBezTo>
                <a:cubicBezTo>
                  <a:pt x="1857588" y="205094"/>
                  <a:pt x="1847080" y="216770"/>
                  <a:pt x="1833378" y="228192"/>
                </a:cubicBezTo>
                <a:cubicBezTo>
                  <a:pt x="1819676" y="239614"/>
                  <a:pt x="1806845" y="247430"/>
                  <a:pt x="1794885" y="251639"/>
                </a:cubicBezTo>
                <a:cubicBezTo>
                  <a:pt x="1782925" y="255848"/>
                  <a:pt x="1781276" y="253252"/>
                  <a:pt x="1789938" y="243852"/>
                </a:cubicBezTo>
                <a:cubicBezTo>
                  <a:pt x="1798600" y="234452"/>
                  <a:pt x="1809247" y="223435"/>
                  <a:pt x="1821881" y="210801"/>
                </a:cubicBezTo>
                <a:cubicBezTo>
                  <a:pt x="1834514" y="198168"/>
                  <a:pt x="1848331" y="181268"/>
                  <a:pt x="1863331" y="160102"/>
                </a:cubicBezTo>
                <a:cubicBezTo>
                  <a:pt x="1863331" y="155498"/>
                  <a:pt x="1862431" y="149031"/>
                  <a:pt x="1860632" y="140699"/>
                </a:cubicBezTo>
                <a:cubicBezTo>
                  <a:pt x="1858832" y="132368"/>
                  <a:pt x="1865281" y="132253"/>
                  <a:pt x="1879980" y="140355"/>
                </a:cubicBezTo>
                <a:cubicBezTo>
                  <a:pt x="1883508" y="136110"/>
                  <a:pt x="1892356" y="121763"/>
                  <a:pt x="1906524" y="97313"/>
                </a:cubicBezTo>
                <a:cubicBezTo>
                  <a:pt x="1898063" y="100009"/>
                  <a:pt x="1890165" y="101809"/>
                  <a:pt x="1882830" y="102712"/>
                </a:cubicBezTo>
                <a:cubicBezTo>
                  <a:pt x="1875495" y="103615"/>
                  <a:pt x="1867260" y="100296"/>
                  <a:pt x="1858126" y="92753"/>
                </a:cubicBezTo>
                <a:cubicBezTo>
                  <a:pt x="1848991" y="85210"/>
                  <a:pt x="1850816" y="81148"/>
                  <a:pt x="1863600" y="80567"/>
                </a:cubicBezTo>
                <a:cubicBezTo>
                  <a:pt x="1876384" y="79986"/>
                  <a:pt x="1893202" y="78033"/>
                  <a:pt x="1914052" y="74706"/>
                </a:cubicBezTo>
                <a:cubicBezTo>
                  <a:pt x="1927030" y="41178"/>
                  <a:pt x="1932394" y="19442"/>
                  <a:pt x="1930142" y="9497"/>
                </a:cubicBezTo>
                <a:cubicBezTo>
                  <a:pt x="1929016" y="4525"/>
                  <a:pt x="1930035" y="1678"/>
                  <a:pt x="1933197" y="957"/>
                </a:cubicBezTo>
                <a:close/>
                <a:moveTo>
                  <a:pt x="6918032" y="0"/>
                </a:moveTo>
                <a:cubicBezTo>
                  <a:pt x="6921030" y="0"/>
                  <a:pt x="6929214" y="1646"/>
                  <a:pt x="6942586" y="4937"/>
                </a:cubicBezTo>
                <a:cubicBezTo>
                  <a:pt x="6955958" y="8228"/>
                  <a:pt x="6957270" y="14362"/>
                  <a:pt x="6946522" y="23339"/>
                </a:cubicBezTo>
                <a:cubicBezTo>
                  <a:pt x="6935775" y="32316"/>
                  <a:pt x="6922700" y="46126"/>
                  <a:pt x="6907298" y="64768"/>
                </a:cubicBezTo>
                <a:cubicBezTo>
                  <a:pt x="6923216" y="62258"/>
                  <a:pt x="6938611" y="57806"/>
                  <a:pt x="6953481" y="51410"/>
                </a:cubicBezTo>
                <a:cubicBezTo>
                  <a:pt x="6968352" y="45014"/>
                  <a:pt x="6979093" y="43010"/>
                  <a:pt x="6985703" y="45398"/>
                </a:cubicBezTo>
                <a:cubicBezTo>
                  <a:pt x="6992314" y="47785"/>
                  <a:pt x="7000022" y="51564"/>
                  <a:pt x="7008827" y="56734"/>
                </a:cubicBezTo>
                <a:cubicBezTo>
                  <a:pt x="7017632" y="61903"/>
                  <a:pt x="7019973" y="67310"/>
                  <a:pt x="7015850" y="72952"/>
                </a:cubicBezTo>
                <a:cubicBezTo>
                  <a:pt x="7011728" y="78595"/>
                  <a:pt x="7008792" y="88630"/>
                  <a:pt x="7007042" y="103056"/>
                </a:cubicBezTo>
                <a:cubicBezTo>
                  <a:pt x="7005292" y="117482"/>
                  <a:pt x="7003500" y="133404"/>
                  <a:pt x="7001664" y="150820"/>
                </a:cubicBezTo>
                <a:cubicBezTo>
                  <a:pt x="6999829" y="168236"/>
                  <a:pt x="6995588" y="181447"/>
                  <a:pt x="6988941" y="190453"/>
                </a:cubicBezTo>
                <a:cubicBezTo>
                  <a:pt x="6982294" y="199458"/>
                  <a:pt x="6977398" y="200179"/>
                  <a:pt x="6974250" y="192614"/>
                </a:cubicBezTo>
                <a:cubicBezTo>
                  <a:pt x="6971102" y="185050"/>
                  <a:pt x="6968252" y="178930"/>
                  <a:pt x="6965698" y="174255"/>
                </a:cubicBezTo>
                <a:cubicBezTo>
                  <a:pt x="6944160" y="176951"/>
                  <a:pt x="6924506" y="179511"/>
                  <a:pt x="6906739" y="181934"/>
                </a:cubicBezTo>
                <a:cubicBezTo>
                  <a:pt x="6903111" y="198411"/>
                  <a:pt x="6898000" y="202312"/>
                  <a:pt x="6891402" y="193636"/>
                </a:cubicBezTo>
                <a:cubicBezTo>
                  <a:pt x="6884806" y="184960"/>
                  <a:pt x="6881956" y="175503"/>
                  <a:pt x="6882852" y="165264"/>
                </a:cubicBezTo>
                <a:cubicBezTo>
                  <a:pt x="6883748" y="155025"/>
                  <a:pt x="6883314" y="139394"/>
                  <a:pt x="6881550" y="118372"/>
                </a:cubicBezTo>
                <a:cubicBezTo>
                  <a:pt x="6879786" y="97349"/>
                  <a:pt x="6876861" y="84116"/>
                  <a:pt x="6872774" y="78674"/>
                </a:cubicBezTo>
                <a:cubicBezTo>
                  <a:pt x="6868687" y="73232"/>
                  <a:pt x="6868880" y="69554"/>
                  <a:pt x="6873355" y="67639"/>
                </a:cubicBezTo>
                <a:cubicBezTo>
                  <a:pt x="6877829" y="65725"/>
                  <a:pt x="6883357" y="65664"/>
                  <a:pt x="6889940" y="67457"/>
                </a:cubicBezTo>
                <a:cubicBezTo>
                  <a:pt x="6895289" y="58781"/>
                  <a:pt x="6900620" y="48312"/>
                  <a:pt x="6905932" y="36052"/>
                </a:cubicBezTo>
                <a:cubicBezTo>
                  <a:pt x="6911246" y="23791"/>
                  <a:pt x="6913224" y="14717"/>
                  <a:pt x="6911870" y="8830"/>
                </a:cubicBezTo>
                <a:cubicBezTo>
                  <a:pt x="6910514" y="2944"/>
                  <a:pt x="6912568" y="0"/>
                  <a:pt x="6918032" y="0"/>
                </a:cubicBez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3"/>
          <a:srcRect r="46353"/>
          <a:stretch>
            <a:fillRect/>
          </a:stretch>
        </p:blipFill>
        <p:spPr>
          <a:xfrm>
            <a:off x="4051728" y="2187485"/>
            <a:ext cx="2783205" cy="2286000"/>
          </a:xfrm>
          <a:prstGeom prst="rect">
            <a:avLst/>
          </a:prstGeom>
        </p:spPr>
      </p:pic>
      <p:sp>
        <p:nvSpPr>
          <p:cNvPr id="20" name="圆角矩形标注 9471"/>
          <p:cNvSpPr>
            <a:spLocks noChangeArrowheads="1"/>
          </p:cNvSpPr>
          <p:nvPr/>
        </p:nvSpPr>
        <p:spPr bwMode="auto">
          <a:xfrm>
            <a:off x="2396918" y="1773465"/>
            <a:ext cx="2601595" cy="1209040"/>
          </a:xfrm>
          <a:prstGeom prst="wedgeRoundRectCallout">
            <a:avLst>
              <a:gd name="adj1" fmla="val 58515"/>
              <a:gd name="adj2" fmla="val 23264"/>
              <a:gd name="adj3" fmla="val 16667"/>
            </a:avLst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我已经写了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个字，还要写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个字。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36842" y="3878556"/>
            <a:ext cx="669770" cy="1189861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7688051" y="2331424"/>
            <a:ext cx="2097582" cy="1282200"/>
          </a:xfrm>
          <a:prstGeom prst="wedgeRoundRectCallout">
            <a:avLst>
              <a:gd name="adj1" fmla="val 28970"/>
              <a:gd name="adj2" fmla="val 64743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问题：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小林一共需要写多少个字？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443331" y="4797139"/>
            <a:ext cx="2107565" cy="5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 + 2 =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926217" y="2187485"/>
            <a:ext cx="17262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006974" y="3092366"/>
            <a:ext cx="914400" cy="9144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52750" y="2537925"/>
            <a:ext cx="19997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540231" y="2912515"/>
            <a:ext cx="8901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25729" y="2435816"/>
            <a:ext cx="3351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 + 2 =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等号 10"/>
          <p:cNvSpPr/>
          <p:nvPr/>
        </p:nvSpPr>
        <p:spPr>
          <a:xfrm>
            <a:off x="6255284" y="3632953"/>
            <a:ext cx="579120" cy="365760"/>
          </a:xfrm>
          <a:prstGeom prst="mathEqual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38336" y="2412897"/>
            <a:ext cx="650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78354" y="2426291"/>
            <a:ext cx="932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（个）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968713" y="4779025"/>
            <a:ext cx="4414743" cy="319384"/>
          </a:xfrm>
          <a:custGeom>
            <a:avLst/>
            <a:gdLst/>
            <a:ahLst/>
            <a:cxnLst/>
            <a:rect l="l" t="t" r="r" b="b"/>
            <a:pathLst>
              <a:path w="4414743" h="319384">
                <a:moveTo>
                  <a:pt x="436036" y="230931"/>
                </a:moveTo>
                <a:cubicBezTo>
                  <a:pt x="440768" y="230936"/>
                  <a:pt x="445508" y="232188"/>
                  <a:pt x="450254" y="234687"/>
                </a:cubicBezTo>
                <a:cubicBezTo>
                  <a:pt x="459748" y="239684"/>
                  <a:pt x="464494" y="247575"/>
                  <a:pt x="464494" y="258359"/>
                </a:cubicBezTo>
                <a:cubicBezTo>
                  <a:pt x="464494" y="269143"/>
                  <a:pt x="458998" y="276793"/>
                  <a:pt x="448006" y="281310"/>
                </a:cubicBezTo>
                <a:cubicBezTo>
                  <a:pt x="437015" y="285828"/>
                  <a:pt x="427314" y="285279"/>
                  <a:pt x="418903" y="279665"/>
                </a:cubicBezTo>
                <a:cubicBezTo>
                  <a:pt x="410493" y="274051"/>
                  <a:pt x="406524" y="266389"/>
                  <a:pt x="406997" y="256681"/>
                </a:cubicBezTo>
                <a:cubicBezTo>
                  <a:pt x="407470" y="246973"/>
                  <a:pt x="412425" y="239631"/>
                  <a:pt x="421861" y="234655"/>
                </a:cubicBezTo>
                <a:cubicBezTo>
                  <a:pt x="426579" y="232167"/>
                  <a:pt x="431304" y="230925"/>
                  <a:pt x="436036" y="230931"/>
                </a:cubicBezTo>
                <a:close/>
                <a:moveTo>
                  <a:pt x="178734" y="225212"/>
                </a:moveTo>
                <a:cubicBezTo>
                  <a:pt x="172051" y="224839"/>
                  <a:pt x="148003" y="226767"/>
                  <a:pt x="106588" y="230998"/>
                </a:cubicBezTo>
                <a:cubicBezTo>
                  <a:pt x="108352" y="247288"/>
                  <a:pt x="109614" y="260417"/>
                  <a:pt x="110374" y="270383"/>
                </a:cubicBezTo>
                <a:cubicBezTo>
                  <a:pt x="152462" y="266827"/>
                  <a:pt x="176489" y="264712"/>
                  <a:pt x="182455" y="264038"/>
                </a:cubicBezTo>
                <a:cubicBezTo>
                  <a:pt x="185767" y="247503"/>
                  <a:pt x="187646" y="236992"/>
                  <a:pt x="188091" y="232504"/>
                </a:cubicBezTo>
                <a:cubicBezTo>
                  <a:pt x="188535" y="228015"/>
                  <a:pt x="185416" y="225584"/>
                  <a:pt x="178734" y="225212"/>
                </a:cubicBezTo>
                <a:close/>
                <a:moveTo>
                  <a:pt x="4369127" y="222523"/>
                </a:moveTo>
                <a:cubicBezTo>
                  <a:pt x="4365755" y="222713"/>
                  <a:pt x="4362476" y="223993"/>
                  <a:pt x="4359289" y="226362"/>
                </a:cubicBezTo>
                <a:cubicBezTo>
                  <a:pt x="4352914" y="231102"/>
                  <a:pt x="4349727" y="237419"/>
                  <a:pt x="4349727" y="245313"/>
                </a:cubicBezTo>
                <a:cubicBezTo>
                  <a:pt x="4349727" y="253207"/>
                  <a:pt x="4353277" y="259133"/>
                  <a:pt x="4360375" y="263091"/>
                </a:cubicBezTo>
                <a:cubicBezTo>
                  <a:pt x="4367473" y="267049"/>
                  <a:pt x="4374421" y="266848"/>
                  <a:pt x="4381218" y="262489"/>
                </a:cubicBezTo>
                <a:cubicBezTo>
                  <a:pt x="4388016" y="258115"/>
                  <a:pt x="4391210" y="251805"/>
                  <a:pt x="4390801" y="243560"/>
                </a:cubicBezTo>
                <a:cubicBezTo>
                  <a:pt x="4390393" y="235314"/>
                  <a:pt x="4386632" y="229202"/>
                  <a:pt x="4379519" y="225222"/>
                </a:cubicBezTo>
                <a:cubicBezTo>
                  <a:pt x="4375963" y="223233"/>
                  <a:pt x="4372499" y="222333"/>
                  <a:pt x="4369127" y="222523"/>
                </a:cubicBezTo>
                <a:close/>
                <a:moveTo>
                  <a:pt x="1978985" y="214331"/>
                </a:moveTo>
                <a:cubicBezTo>
                  <a:pt x="1980144" y="213665"/>
                  <a:pt x="1982213" y="213743"/>
                  <a:pt x="1985190" y="214564"/>
                </a:cubicBezTo>
                <a:cubicBezTo>
                  <a:pt x="1997100" y="217848"/>
                  <a:pt x="2008073" y="221763"/>
                  <a:pt x="2018111" y="226309"/>
                </a:cubicBezTo>
                <a:cubicBezTo>
                  <a:pt x="2029426" y="231041"/>
                  <a:pt x="2039339" y="237895"/>
                  <a:pt x="2047849" y="246872"/>
                </a:cubicBezTo>
                <a:cubicBezTo>
                  <a:pt x="2056360" y="255849"/>
                  <a:pt x="2060049" y="267436"/>
                  <a:pt x="2058917" y="281633"/>
                </a:cubicBezTo>
                <a:cubicBezTo>
                  <a:pt x="2057784" y="295830"/>
                  <a:pt x="2050825" y="297633"/>
                  <a:pt x="2038041" y="287043"/>
                </a:cubicBezTo>
                <a:cubicBezTo>
                  <a:pt x="2025257" y="276453"/>
                  <a:pt x="2010275" y="260904"/>
                  <a:pt x="1993095" y="240398"/>
                </a:cubicBezTo>
                <a:cubicBezTo>
                  <a:pt x="1980210" y="225018"/>
                  <a:pt x="1975507" y="216329"/>
                  <a:pt x="1978985" y="214331"/>
                </a:cubicBezTo>
                <a:close/>
                <a:moveTo>
                  <a:pt x="1909232" y="210488"/>
                </a:moveTo>
                <a:cubicBezTo>
                  <a:pt x="1913473" y="210459"/>
                  <a:pt x="1919946" y="212513"/>
                  <a:pt x="1928650" y="216650"/>
                </a:cubicBezTo>
                <a:cubicBezTo>
                  <a:pt x="1943736" y="227119"/>
                  <a:pt x="1948060" y="234110"/>
                  <a:pt x="1941621" y="237623"/>
                </a:cubicBezTo>
                <a:cubicBezTo>
                  <a:pt x="1935182" y="241136"/>
                  <a:pt x="1928865" y="246216"/>
                  <a:pt x="1922670" y="252863"/>
                </a:cubicBezTo>
                <a:cubicBezTo>
                  <a:pt x="1916475" y="259510"/>
                  <a:pt x="1907222" y="267849"/>
                  <a:pt x="1894911" y="277880"/>
                </a:cubicBezTo>
                <a:cubicBezTo>
                  <a:pt x="1882600" y="287911"/>
                  <a:pt x="1869095" y="295719"/>
                  <a:pt x="1854397" y="301304"/>
                </a:cubicBezTo>
                <a:cubicBezTo>
                  <a:pt x="1839698" y="306890"/>
                  <a:pt x="1838518" y="303373"/>
                  <a:pt x="1850858" y="290753"/>
                </a:cubicBezTo>
                <a:cubicBezTo>
                  <a:pt x="1863198" y="278134"/>
                  <a:pt x="1875118" y="264755"/>
                  <a:pt x="1886619" y="250615"/>
                </a:cubicBezTo>
                <a:cubicBezTo>
                  <a:pt x="1898120" y="236476"/>
                  <a:pt x="1903648" y="225212"/>
                  <a:pt x="1903203" y="216822"/>
                </a:cubicBezTo>
                <a:cubicBezTo>
                  <a:pt x="1902981" y="212628"/>
                  <a:pt x="1904991" y="210516"/>
                  <a:pt x="1909232" y="210488"/>
                </a:cubicBezTo>
                <a:close/>
                <a:moveTo>
                  <a:pt x="3040006" y="200943"/>
                </a:moveTo>
                <a:cubicBezTo>
                  <a:pt x="3046916" y="201434"/>
                  <a:pt x="3052782" y="203077"/>
                  <a:pt x="3057604" y="205874"/>
                </a:cubicBezTo>
                <a:cubicBezTo>
                  <a:pt x="3067248" y="211466"/>
                  <a:pt x="3071156" y="216668"/>
                  <a:pt x="3069328" y="221479"/>
                </a:cubicBezTo>
                <a:cubicBezTo>
                  <a:pt x="3067499" y="226291"/>
                  <a:pt x="3061035" y="228696"/>
                  <a:pt x="3049936" y="228696"/>
                </a:cubicBezTo>
                <a:cubicBezTo>
                  <a:pt x="3040959" y="227793"/>
                  <a:pt x="3032563" y="227341"/>
                  <a:pt x="3024747" y="227341"/>
                </a:cubicBezTo>
                <a:cubicBezTo>
                  <a:pt x="3016774" y="227341"/>
                  <a:pt x="3005212" y="227786"/>
                  <a:pt x="2990062" y="228675"/>
                </a:cubicBezTo>
                <a:cubicBezTo>
                  <a:pt x="2974911" y="229564"/>
                  <a:pt x="2959219" y="231586"/>
                  <a:pt x="2942986" y="234741"/>
                </a:cubicBezTo>
                <a:cubicBezTo>
                  <a:pt x="2926753" y="237895"/>
                  <a:pt x="2915643" y="239702"/>
                  <a:pt x="2909656" y="240161"/>
                </a:cubicBezTo>
                <a:cubicBezTo>
                  <a:pt x="2903669" y="240620"/>
                  <a:pt x="2896370" y="236777"/>
                  <a:pt x="2887759" y="228632"/>
                </a:cubicBezTo>
                <a:cubicBezTo>
                  <a:pt x="2879147" y="220486"/>
                  <a:pt x="2881166" y="216414"/>
                  <a:pt x="2893814" y="216414"/>
                </a:cubicBezTo>
                <a:cubicBezTo>
                  <a:pt x="2903709" y="216414"/>
                  <a:pt x="2922071" y="215073"/>
                  <a:pt x="2948902" y="212391"/>
                </a:cubicBezTo>
                <a:cubicBezTo>
                  <a:pt x="2975732" y="209710"/>
                  <a:pt x="2998146" y="206555"/>
                  <a:pt x="3016143" y="202927"/>
                </a:cubicBezTo>
                <a:cubicBezTo>
                  <a:pt x="3025141" y="201113"/>
                  <a:pt x="3033096" y="200451"/>
                  <a:pt x="3040006" y="200943"/>
                </a:cubicBezTo>
                <a:close/>
                <a:moveTo>
                  <a:pt x="4371609" y="199603"/>
                </a:moveTo>
                <a:cubicBezTo>
                  <a:pt x="4377130" y="199725"/>
                  <a:pt x="4382775" y="200998"/>
                  <a:pt x="4388543" y="203422"/>
                </a:cubicBezTo>
                <a:cubicBezTo>
                  <a:pt x="4400080" y="208269"/>
                  <a:pt x="4407741" y="215948"/>
                  <a:pt x="4411527" y="226459"/>
                </a:cubicBezTo>
                <a:cubicBezTo>
                  <a:pt x="4415312" y="236971"/>
                  <a:pt x="4415757" y="247367"/>
                  <a:pt x="4412860" y="257649"/>
                </a:cubicBezTo>
                <a:cubicBezTo>
                  <a:pt x="4409964" y="267931"/>
                  <a:pt x="4404543" y="275800"/>
                  <a:pt x="4396598" y="281257"/>
                </a:cubicBezTo>
                <a:cubicBezTo>
                  <a:pt x="4388654" y="286713"/>
                  <a:pt x="4379215" y="289441"/>
                  <a:pt x="4368280" y="289441"/>
                </a:cubicBezTo>
                <a:cubicBezTo>
                  <a:pt x="4357346" y="289441"/>
                  <a:pt x="4347444" y="285003"/>
                  <a:pt x="4338574" y="276126"/>
                </a:cubicBezTo>
                <a:cubicBezTo>
                  <a:pt x="4329705" y="267250"/>
                  <a:pt x="4325270" y="257706"/>
                  <a:pt x="4325270" y="247496"/>
                </a:cubicBezTo>
                <a:cubicBezTo>
                  <a:pt x="4325270" y="237286"/>
                  <a:pt x="4327658" y="228356"/>
                  <a:pt x="4332433" y="220705"/>
                </a:cubicBezTo>
                <a:cubicBezTo>
                  <a:pt x="4337208" y="213055"/>
                  <a:pt x="4344870" y="207050"/>
                  <a:pt x="4355417" y="202690"/>
                </a:cubicBezTo>
                <a:cubicBezTo>
                  <a:pt x="4360690" y="200511"/>
                  <a:pt x="4366088" y="199482"/>
                  <a:pt x="4371609" y="199603"/>
                </a:cubicBezTo>
                <a:close/>
                <a:moveTo>
                  <a:pt x="192264" y="198778"/>
                </a:moveTo>
                <a:cubicBezTo>
                  <a:pt x="195418" y="198920"/>
                  <a:pt x="198903" y="199937"/>
                  <a:pt x="202718" y="201830"/>
                </a:cubicBezTo>
                <a:cubicBezTo>
                  <a:pt x="210347" y="205616"/>
                  <a:pt x="217829" y="210212"/>
                  <a:pt x="225164" y="215618"/>
                </a:cubicBezTo>
                <a:cubicBezTo>
                  <a:pt x="232499" y="221024"/>
                  <a:pt x="232875" y="226359"/>
                  <a:pt x="226293" y="231622"/>
                </a:cubicBezTo>
                <a:cubicBezTo>
                  <a:pt x="219711" y="236884"/>
                  <a:pt x="212655" y="247604"/>
                  <a:pt x="205127" y="263780"/>
                </a:cubicBezTo>
                <a:cubicBezTo>
                  <a:pt x="212326" y="275180"/>
                  <a:pt x="214014" y="281630"/>
                  <a:pt x="210192" y="283128"/>
                </a:cubicBezTo>
                <a:cubicBezTo>
                  <a:pt x="206371" y="284627"/>
                  <a:pt x="196716" y="285602"/>
                  <a:pt x="181229" y="286053"/>
                </a:cubicBezTo>
                <a:cubicBezTo>
                  <a:pt x="165741" y="286505"/>
                  <a:pt x="141865" y="287584"/>
                  <a:pt x="109599" y="289291"/>
                </a:cubicBezTo>
                <a:cubicBezTo>
                  <a:pt x="102515" y="303789"/>
                  <a:pt x="96435" y="300974"/>
                  <a:pt x="91359" y="280848"/>
                </a:cubicBezTo>
                <a:cubicBezTo>
                  <a:pt x="86282" y="260721"/>
                  <a:pt x="82844" y="246826"/>
                  <a:pt x="81045" y="239161"/>
                </a:cubicBezTo>
                <a:cubicBezTo>
                  <a:pt x="79245" y="231496"/>
                  <a:pt x="76728" y="224434"/>
                  <a:pt x="73494" y="217973"/>
                </a:cubicBezTo>
                <a:cubicBezTo>
                  <a:pt x="70261" y="211513"/>
                  <a:pt x="73150" y="209222"/>
                  <a:pt x="82163" y="211101"/>
                </a:cubicBezTo>
                <a:cubicBezTo>
                  <a:pt x="91176" y="212979"/>
                  <a:pt x="97088" y="214105"/>
                  <a:pt x="99898" y="214478"/>
                </a:cubicBezTo>
                <a:cubicBezTo>
                  <a:pt x="102709" y="214851"/>
                  <a:pt x="116146" y="213499"/>
                  <a:pt x="140209" y="210423"/>
                </a:cubicBezTo>
                <a:cubicBezTo>
                  <a:pt x="164272" y="207347"/>
                  <a:pt x="178798" y="204200"/>
                  <a:pt x="183789" y="200980"/>
                </a:cubicBezTo>
                <a:cubicBezTo>
                  <a:pt x="186284" y="199370"/>
                  <a:pt x="189109" y="198636"/>
                  <a:pt x="192264" y="198778"/>
                </a:cubicBezTo>
                <a:close/>
                <a:moveTo>
                  <a:pt x="2676302" y="194947"/>
                </a:moveTo>
                <a:lnTo>
                  <a:pt x="2639712" y="198818"/>
                </a:lnTo>
                <a:cubicBezTo>
                  <a:pt x="2637016" y="203536"/>
                  <a:pt x="2634819" y="207172"/>
                  <a:pt x="2633120" y="209724"/>
                </a:cubicBezTo>
                <a:cubicBezTo>
                  <a:pt x="2631420" y="212277"/>
                  <a:pt x="2631875" y="213825"/>
                  <a:pt x="2634485" y="214370"/>
                </a:cubicBezTo>
                <a:cubicBezTo>
                  <a:pt x="2637095" y="214915"/>
                  <a:pt x="2646373" y="217389"/>
                  <a:pt x="2662320" y="221791"/>
                </a:cubicBezTo>
                <a:cubicBezTo>
                  <a:pt x="2666364" y="216772"/>
                  <a:pt x="2671025" y="207824"/>
                  <a:pt x="2676302" y="194947"/>
                </a:cubicBezTo>
                <a:close/>
                <a:moveTo>
                  <a:pt x="161730" y="160455"/>
                </a:moveTo>
                <a:cubicBezTo>
                  <a:pt x="168706" y="158153"/>
                  <a:pt x="176332" y="160566"/>
                  <a:pt x="184606" y="167693"/>
                </a:cubicBezTo>
                <a:cubicBezTo>
                  <a:pt x="192880" y="174820"/>
                  <a:pt x="190736" y="179796"/>
                  <a:pt x="178174" y="182621"/>
                </a:cubicBezTo>
                <a:cubicBezTo>
                  <a:pt x="165612" y="185446"/>
                  <a:pt x="153144" y="187758"/>
                  <a:pt x="140768" y="189558"/>
                </a:cubicBezTo>
                <a:cubicBezTo>
                  <a:pt x="128392" y="191358"/>
                  <a:pt x="119620" y="191250"/>
                  <a:pt x="114450" y="189236"/>
                </a:cubicBezTo>
                <a:cubicBezTo>
                  <a:pt x="109280" y="187221"/>
                  <a:pt x="105301" y="183901"/>
                  <a:pt x="102512" y="179276"/>
                </a:cubicBezTo>
                <a:cubicBezTo>
                  <a:pt x="99723" y="174652"/>
                  <a:pt x="102476" y="172052"/>
                  <a:pt x="110772" y="171479"/>
                </a:cubicBezTo>
                <a:cubicBezTo>
                  <a:pt x="119068" y="170905"/>
                  <a:pt x="127632" y="169729"/>
                  <a:pt x="136466" y="167951"/>
                </a:cubicBezTo>
                <a:cubicBezTo>
                  <a:pt x="146332" y="165255"/>
                  <a:pt x="154753" y="162756"/>
                  <a:pt x="161730" y="160455"/>
                </a:cubicBezTo>
                <a:close/>
                <a:moveTo>
                  <a:pt x="2341632" y="153265"/>
                </a:moveTo>
                <a:cubicBezTo>
                  <a:pt x="2346938" y="153663"/>
                  <a:pt x="2350941" y="155518"/>
                  <a:pt x="2353640" y="158831"/>
                </a:cubicBezTo>
                <a:cubicBezTo>
                  <a:pt x="2359039" y="165456"/>
                  <a:pt x="2356712" y="170421"/>
                  <a:pt x="2346660" y="173727"/>
                </a:cubicBezTo>
                <a:cubicBezTo>
                  <a:pt x="2336607" y="177032"/>
                  <a:pt x="2319055" y="181711"/>
                  <a:pt x="2294003" y="187762"/>
                </a:cubicBezTo>
                <a:cubicBezTo>
                  <a:pt x="2291092" y="192121"/>
                  <a:pt x="2288503" y="196563"/>
                  <a:pt x="2286238" y="201088"/>
                </a:cubicBezTo>
                <a:cubicBezTo>
                  <a:pt x="2283972" y="205612"/>
                  <a:pt x="2280344" y="209810"/>
                  <a:pt x="2275353" y="213682"/>
                </a:cubicBezTo>
                <a:cubicBezTo>
                  <a:pt x="2299373" y="211000"/>
                  <a:pt x="2319697" y="208129"/>
                  <a:pt x="2336324" y="205067"/>
                </a:cubicBezTo>
                <a:cubicBezTo>
                  <a:pt x="2352952" y="202005"/>
                  <a:pt x="2364062" y="199076"/>
                  <a:pt x="2369655" y="196280"/>
                </a:cubicBezTo>
                <a:cubicBezTo>
                  <a:pt x="2375247" y="193484"/>
                  <a:pt x="2383098" y="194997"/>
                  <a:pt x="2393208" y="200819"/>
                </a:cubicBezTo>
                <a:cubicBezTo>
                  <a:pt x="2403318" y="206641"/>
                  <a:pt x="2409151" y="211226"/>
                  <a:pt x="2410707" y="214575"/>
                </a:cubicBezTo>
                <a:cubicBezTo>
                  <a:pt x="2412263" y="217923"/>
                  <a:pt x="2410994" y="223114"/>
                  <a:pt x="2406900" y="230148"/>
                </a:cubicBezTo>
                <a:cubicBezTo>
                  <a:pt x="2402805" y="237182"/>
                  <a:pt x="2400077" y="249346"/>
                  <a:pt x="2398715" y="266640"/>
                </a:cubicBezTo>
                <a:cubicBezTo>
                  <a:pt x="2397353" y="283935"/>
                  <a:pt x="2390767" y="298131"/>
                  <a:pt x="2378958" y="309231"/>
                </a:cubicBezTo>
                <a:cubicBezTo>
                  <a:pt x="2367149" y="320330"/>
                  <a:pt x="2359580" y="321506"/>
                  <a:pt x="2356254" y="312758"/>
                </a:cubicBezTo>
                <a:cubicBezTo>
                  <a:pt x="2352926" y="304011"/>
                  <a:pt x="2347359" y="294536"/>
                  <a:pt x="2339551" y="284333"/>
                </a:cubicBezTo>
                <a:cubicBezTo>
                  <a:pt x="2331743" y="274130"/>
                  <a:pt x="2330778" y="269964"/>
                  <a:pt x="2336658" y="271835"/>
                </a:cubicBezTo>
                <a:cubicBezTo>
                  <a:pt x="2342537" y="273707"/>
                  <a:pt x="2348947" y="275280"/>
                  <a:pt x="2355888" y="276557"/>
                </a:cubicBezTo>
                <a:cubicBezTo>
                  <a:pt x="2362828" y="277833"/>
                  <a:pt x="2367313" y="273502"/>
                  <a:pt x="2369343" y="263564"/>
                </a:cubicBezTo>
                <a:cubicBezTo>
                  <a:pt x="2371372" y="253627"/>
                  <a:pt x="2372386" y="243330"/>
                  <a:pt x="2372386" y="232676"/>
                </a:cubicBezTo>
                <a:cubicBezTo>
                  <a:pt x="2372386" y="224401"/>
                  <a:pt x="2370640" y="220096"/>
                  <a:pt x="2367149" y="219759"/>
                </a:cubicBezTo>
                <a:cubicBezTo>
                  <a:pt x="2363657" y="219422"/>
                  <a:pt x="2348811" y="221268"/>
                  <a:pt x="2322611" y="225298"/>
                </a:cubicBezTo>
                <a:cubicBezTo>
                  <a:pt x="2323501" y="226516"/>
                  <a:pt x="2323017" y="235694"/>
                  <a:pt x="2321160" y="252831"/>
                </a:cubicBezTo>
                <a:cubicBezTo>
                  <a:pt x="2319303" y="269967"/>
                  <a:pt x="2316112" y="282379"/>
                  <a:pt x="2311587" y="290065"/>
                </a:cubicBezTo>
                <a:cubicBezTo>
                  <a:pt x="2307063" y="297751"/>
                  <a:pt x="2303471" y="299490"/>
                  <a:pt x="2300811" y="295281"/>
                </a:cubicBezTo>
                <a:cubicBezTo>
                  <a:pt x="2298151" y="291073"/>
                  <a:pt x="2296390" y="268877"/>
                  <a:pt x="2295530" y="228696"/>
                </a:cubicBezTo>
                <a:cubicBezTo>
                  <a:pt x="2287815" y="229585"/>
                  <a:pt x="2280552" y="230704"/>
                  <a:pt x="2273740" y="232052"/>
                </a:cubicBezTo>
                <a:cubicBezTo>
                  <a:pt x="2272951" y="242965"/>
                  <a:pt x="2271589" y="254724"/>
                  <a:pt x="2269653" y="267329"/>
                </a:cubicBezTo>
                <a:cubicBezTo>
                  <a:pt x="2267717" y="279934"/>
                  <a:pt x="2264164" y="286545"/>
                  <a:pt x="2258995" y="287161"/>
                </a:cubicBezTo>
                <a:cubicBezTo>
                  <a:pt x="2253825" y="287778"/>
                  <a:pt x="2250742" y="281705"/>
                  <a:pt x="2249745" y="268942"/>
                </a:cubicBezTo>
                <a:cubicBezTo>
                  <a:pt x="2248749" y="256179"/>
                  <a:pt x="2247526" y="245015"/>
                  <a:pt x="2246078" y="235450"/>
                </a:cubicBezTo>
                <a:cubicBezTo>
                  <a:pt x="2235480" y="236325"/>
                  <a:pt x="2229164" y="236899"/>
                  <a:pt x="2227127" y="237171"/>
                </a:cubicBezTo>
                <a:cubicBezTo>
                  <a:pt x="2225091" y="237444"/>
                  <a:pt x="2224973" y="245413"/>
                  <a:pt x="2226772" y="261080"/>
                </a:cubicBezTo>
                <a:cubicBezTo>
                  <a:pt x="2228572" y="276747"/>
                  <a:pt x="2227647" y="288990"/>
                  <a:pt x="2223997" y="297809"/>
                </a:cubicBezTo>
                <a:cubicBezTo>
                  <a:pt x="2220348" y="306628"/>
                  <a:pt x="2215598" y="307897"/>
                  <a:pt x="2209747" y="301616"/>
                </a:cubicBezTo>
                <a:cubicBezTo>
                  <a:pt x="2203896" y="295335"/>
                  <a:pt x="2200971" y="284501"/>
                  <a:pt x="2200971" y="269114"/>
                </a:cubicBezTo>
                <a:cubicBezTo>
                  <a:pt x="2200971" y="254430"/>
                  <a:pt x="2198945" y="241520"/>
                  <a:pt x="2194894" y="230385"/>
                </a:cubicBezTo>
                <a:cubicBezTo>
                  <a:pt x="2190843" y="219250"/>
                  <a:pt x="2193632" y="215259"/>
                  <a:pt x="2203261" y="218414"/>
                </a:cubicBezTo>
                <a:cubicBezTo>
                  <a:pt x="2212891" y="221569"/>
                  <a:pt x="2230182" y="221053"/>
                  <a:pt x="2255134" y="216866"/>
                </a:cubicBezTo>
                <a:cubicBezTo>
                  <a:pt x="2257815" y="214184"/>
                  <a:pt x="2259816" y="209527"/>
                  <a:pt x="2261135" y="202895"/>
                </a:cubicBezTo>
                <a:cubicBezTo>
                  <a:pt x="2262454" y="196262"/>
                  <a:pt x="2263544" y="192717"/>
                  <a:pt x="2264405" y="192258"/>
                </a:cubicBezTo>
                <a:cubicBezTo>
                  <a:pt x="2262411" y="193132"/>
                  <a:pt x="2257295" y="193799"/>
                  <a:pt x="2249057" y="194258"/>
                </a:cubicBezTo>
                <a:cubicBezTo>
                  <a:pt x="2240818" y="194717"/>
                  <a:pt x="2232992" y="192724"/>
                  <a:pt x="2225578" y="188278"/>
                </a:cubicBezTo>
                <a:cubicBezTo>
                  <a:pt x="2218165" y="183833"/>
                  <a:pt x="2218548" y="180907"/>
                  <a:pt x="2226729" y="179502"/>
                </a:cubicBezTo>
                <a:cubicBezTo>
                  <a:pt x="2234910" y="178097"/>
                  <a:pt x="2248845" y="175161"/>
                  <a:pt x="2268535" y="170694"/>
                </a:cubicBezTo>
                <a:cubicBezTo>
                  <a:pt x="2288224" y="166227"/>
                  <a:pt x="2305980" y="161476"/>
                  <a:pt x="2321805" y="156443"/>
                </a:cubicBezTo>
                <a:cubicBezTo>
                  <a:pt x="2329717" y="153926"/>
                  <a:pt x="2336326" y="152867"/>
                  <a:pt x="2341632" y="153265"/>
                </a:cubicBezTo>
                <a:close/>
                <a:moveTo>
                  <a:pt x="2236565" y="133029"/>
                </a:moveTo>
                <a:cubicBezTo>
                  <a:pt x="2240376" y="132932"/>
                  <a:pt x="2244421" y="133391"/>
                  <a:pt x="2248702" y="134406"/>
                </a:cubicBezTo>
                <a:cubicBezTo>
                  <a:pt x="2257263" y="136435"/>
                  <a:pt x="2262046" y="141411"/>
                  <a:pt x="2263049" y="149334"/>
                </a:cubicBezTo>
                <a:cubicBezTo>
                  <a:pt x="2264053" y="157257"/>
                  <a:pt x="2257844" y="159820"/>
                  <a:pt x="2244421" y="157024"/>
                </a:cubicBezTo>
                <a:cubicBezTo>
                  <a:pt x="2234900" y="154184"/>
                  <a:pt x="2227751" y="150406"/>
                  <a:pt x="2222976" y="145688"/>
                </a:cubicBezTo>
                <a:cubicBezTo>
                  <a:pt x="2218200" y="140970"/>
                  <a:pt x="2219154" y="137403"/>
                  <a:pt x="2225837" y="134987"/>
                </a:cubicBezTo>
                <a:cubicBezTo>
                  <a:pt x="2229178" y="133778"/>
                  <a:pt x="2232754" y="133126"/>
                  <a:pt x="2236565" y="133029"/>
                </a:cubicBezTo>
                <a:close/>
                <a:moveTo>
                  <a:pt x="436052" y="129698"/>
                </a:moveTo>
                <a:cubicBezTo>
                  <a:pt x="440784" y="129703"/>
                  <a:pt x="445522" y="130953"/>
                  <a:pt x="450265" y="133449"/>
                </a:cubicBezTo>
                <a:cubicBezTo>
                  <a:pt x="459751" y="138439"/>
                  <a:pt x="464494" y="146333"/>
                  <a:pt x="464494" y="157131"/>
                </a:cubicBezTo>
                <a:cubicBezTo>
                  <a:pt x="464494" y="167915"/>
                  <a:pt x="458998" y="175566"/>
                  <a:pt x="448006" y="180083"/>
                </a:cubicBezTo>
                <a:cubicBezTo>
                  <a:pt x="437015" y="184600"/>
                  <a:pt x="427314" y="184052"/>
                  <a:pt x="418903" y="178437"/>
                </a:cubicBezTo>
                <a:cubicBezTo>
                  <a:pt x="410493" y="172823"/>
                  <a:pt x="406524" y="165158"/>
                  <a:pt x="406997" y="155443"/>
                </a:cubicBezTo>
                <a:cubicBezTo>
                  <a:pt x="407470" y="145727"/>
                  <a:pt x="412428" y="138385"/>
                  <a:pt x="421871" y="133416"/>
                </a:cubicBezTo>
                <a:cubicBezTo>
                  <a:pt x="426593" y="130932"/>
                  <a:pt x="431320" y="129692"/>
                  <a:pt x="436052" y="129698"/>
                </a:cubicBezTo>
                <a:close/>
                <a:moveTo>
                  <a:pt x="1685966" y="125104"/>
                </a:moveTo>
                <a:cubicBezTo>
                  <a:pt x="1702146" y="124020"/>
                  <a:pt x="1715718" y="126393"/>
                  <a:pt x="1726683" y="132222"/>
                </a:cubicBezTo>
                <a:cubicBezTo>
                  <a:pt x="1741303" y="139995"/>
                  <a:pt x="1747742" y="146993"/>
                  <a:pt x="1745999" y="153216"/>
                </a:cubicBezTo>
                <a:cubicBezTo>
                  <a:pt x="1744257" y="159440"/>
                  <a:pt x="1737223" y="162104"/>
                  <a:pt x="1724898" y="161208"/>
                </a:cubicBezTo>
                <a:cubicBezTo>
                  <a:pt x="1712572" y="160311"/>
                  <a:pt x="1695253" y="159863"/>
                  <a:pt x="1672940" y="159863"/>
                </a:cubicBezTo>
                <a:cubicBezTo>
                  <a:pt x="1650655" y="159863"/>
                  <a:pt x="1626714" y="160985"/>
                  <a:pt x="1601117" y="163230"/>
                </a:cubicBezTo>
                <a:cubicBezTo>
                  <a:pt x="1575519" y="165474"/>
                  <a:pt x="1554095" y="168145"/>
                  <a:pt x="1536844" y="171242"/>
                </a:cubicBezTo>
                <a:cubicBezTo>
                  <a:pt x="1519593" y="174340"/>
                  <a:pt x="1504535" y="177265"/>
                  <a:pt x="1491672" y="180018"/>
                </a:cubicBezTo>
                <a:cubicBezTo>
                  <a:pt x="1478809" y="182772"/>
                  <a:pt x="1465422" y="179782"/>
                  <a:pt x="1451512" y="171049"/>
                </a:cubicBezTo>
                <a:cubicBezTo>
                  <a:pt x="1438907" y="157182"/>
                  <a:pt x="1438011" y="150933"/>
                  <a:pt x="1448824" y="152302"/>
                </a:cubicBezTo>
                <a:cubicBezTo>
                  <a:pt x="1459636" y="153672"/>
                  <a:pt x="1478160" y="153242"/>
                  <a:pt x="1504395" y="151012"/>
                </a:cubicBezTo>
                <a:cubicBezTo>
                  <a:pt x="1530631" y="148782"/>
                  <a:pt x="1558637" y="145408"/>
                  <a:pt x="1588415" y="140891"/>
                </a:cubicBezTo>
                <a:cubicBezTo>
                  <a:pt x="1618192" y="136374"/>
                  <a:pt x="1645026" y="131857"/>
                  <a:pt x="1668917" y="127340"/>
                </a:cubicBezTo>
                <a:cubicBezTo>
                  <a:pt x="1674890" y="126210"/>
                  <a:pt x="1680573" y="125465"/>
                  <a:pt x="1685966" y="125104"/>
                </a:cubicBezTo>
                <a:close/>
                <a:moveTo>
                  <a:pt x="787749" y="122381"/>
                </a:moveTo>
                <a:cubicBezTo>
                  <a:pt x="791391" y="119906"/>
                  <a:pt x="793898" y="126237"/>
                  <a:pt x="795269" y="141375"/>
                </a:cubicBezTo>
                <a:cubicBezTo>
                  <a:pt x="797097" y="161559"/>
                  <a:pt x="791641" y="181832"/>
                  <a:pt x="778900" y="202195"/>
                </a:cubicBezTo>
                <a:cubicBezTo>
                  <a:pt x="766158" y="222559"/>
                  <a:pt x="756683" y="226889"/>
                  <a:pt x="750474" y="215188"/>
                </a:cubicBezTo>
                <a:cubicBezTo>
                  <a:pt x="744265" y="203486"/>
                  <a:pt x="744336" y="193226"/>
                  <a:pt x="750689" y="184406"/>
                </a:cubicBezTo>
                <a:cubicBezTo>
                  <a:pt x="757042" y="175587"/>
                  <a:pt x="762419" y="166833"/>
                  <a:pt x="766822" y="158142"/>
                </a:cubicBezTo>
                <a:cubicBezTo>
                  <a:pt x="772228" y="149036"/>
                  <a:pt x="777864" y="138919"/>
                  <a:pt x="783729" y="127791"/>
                </a:cubicBezTo>
                <a:cubicBezTo>
                  <a:pt x="785195" y="125009"/>
                  <a:pt x="786535" y="123206"/>
                  <a:pt x="787749" y="122381"/>
                </a:cubicBezTo>
                <a:close/>
                <a:moveTo>
                  <a:pt x="2340562" y="115337"/>
                </a:moveTo>
                <a:cubicBezTo>
                  <a:pt x="2357146" y="114319"/>
                  <a:pt x="2365947" y="119012"/>
                  <a:pt x="2366966" y="129415"/>
                </a:cubicBezTo>
                <a:cubicBezTo>
                  <a:pt x="2367984" y="139819"/>
                  <a:pt x="2361266" y="143157"/>
                  <a:pt x="2346811" y="139428"/>
                </a:cubicBezTo>
                <a:cubicBezTo>
                  <a:pt x="2335510" y="135657"/>
                  <a:pt x="2327498" y="130953"/>
                  <a:pt x="2322773" y="125318"/>
                </a:cubicBezTo>
                <a:cubicBezTo>
                  <a:pt x="2318048" y="119682"/>
                  <a:pt x="2323977" y="116355"/>
                  <a:pt x="2340562" y="115337"/>
                </a:cubicBezTo>
                <a:close/>
                <a:moveTo>
                  <a:pt x="943808" y="114595"/>
                </a:moveTo>
                <a:cubicBezTo>
                  <a:pt x="951122" y="116022"/>
                  <a:pt x="961268" y="119990"/>
                  <a:pt x="974246" y="126501"/>
                </a:cubicBezTo>
                <a:cubicBezTo>
                  <a:pt x="987553" y="132179"/>
                  <a:pt x="998179" y="141633"/>
                  <a:pt x="1006124" y="154862"/>
                </a:cubicBezTo>
                <a:cubicBezTo>
                  <a:pt x="1014068" y="168091"/>
                  <a:pt x="1015241" y="181456"/>
                  <a:pt x="1009641" y="194957"/>
                </a:cubicBezTo>
                <a:cubicBezTo>
                  <a:pt x="1004041" y="208459"/>
                  <a:pt x="995333" y="206118"/>
                  <a:pt x="983517" y="187934"/>
                </a:cubicBezTo>
                <a:cubicBezTo>
                  <a:pt x="971700" y="169751"/>
                  <a:pt x="960300" y="152625"/>
                  <a:pt x="949315" y="136557"/>
                </a:cubicBezTo>
                <a:cubicBezTo>
                  <a:pt x="938331" y="120489"/>
                  <a:pt x="936495" y="113168"/>
                  <a:pt x="943808" y="114595"/>
                </a:cubicBezTo>
                <a:close/>
                <a:moveTo>
                  <a:pt x="3721082" y="114584"/>
                </a:moveTo>
                <a:cubicBezTo>
                  <a:pt x="3731557" y="116004"/>
                  <a:pt x="3740122" y="118621"/>
                  <a:pt x="3746776" y="122435"/>
                </a:cubicBezTo>
                <a:cubicBezTo>
                  <a:pt x="3755279" y="125934"/>
                  <a:pt x="3757950" y="130760"/>
                  <a:pt x="3754788" y="136912"/>
                </a:cubicBezTo>
                <a:cubicBezTo>
                  <a:pt x="3751626" y="143064"/>
                  <a:pt x="3750493" y="168073"/>
                  <a:pt x="3751390" y="211940"/>
                </a:cubicBezTo>
                <a:cubicBezTo>
                  <a:pt x="3752286" y="255806"/>
                  <a:pt x="3750741" y="285537"/>
                  <a:pt x="3746754" y="301132"/>
                </a:cubicBezTo>
                <a:cubicBezTo>
                  <a:pt x="3742768" y="316727"/>
                  <a:pt x="3736899" y="318333"/>
                  <a:pt x="3729148" y="305950"/>
                </a:cubicBezTo>
                <a:cubicBezTo>
                  <a:pt x="3721397" y="293568"/>
                  <a:pt x="3718196" y="283845"/>
                  <a:pt x="3719544" y="276782"/>
                </a:cubicBezTo>
                <a:cubicBezTo>
                  <a:pt x="3720892" y="269720"/>
                  <a:pt x="3722465" y="255444"/>
                  <a:pt x="3724265" y="233955"/>
                </a:cubicBezTo>
                <a:cubicBezTo>
                  <a:pt x="3726065" y="212467"/>
                  <a:pt x="3725860" y="190741"/>
                  <a:pt x="3723652" y="168779"/>
                </a:cubicBezTo>
                <a:cubicBezTo>
                  <a:pt x="3721444" y="146817"/>
                  <a:pt x="3717844" y="131939"/>
                  <a:pt x="3712854" y="124145"/>
                </a:cubicBezTo>
                <a:cubicBezTo>
                  <a:pt x="3707864" y="116351"/>
                  <a:pt x="3710606" y="113164"/>
                  <a:pt x="3721082" y="114584"/>
                </a:cubicBezTo>
                <a:close/>
                <a:moveTo>
                  <a:pt x="1968659" y="113960"/>
                </a:moveTo>
                <a:cubicBezTo>
                  <a:pt x="1953903" y="117517"/>
                  <a:pt x="1940395" y="120449"/>
                  <a:pt x="1928134" y="122758"/>
                </a:cubicBezTo>
                <a:cubicBezTo>
                  <a:pt x="1927374" y="142705"/>
                  <a:pt x="1926994" y="159971"/>
                  <a:pt x="1926994" y="174555"/>
                </a:cubicBezTo>
                <a:cubicBezTo>
                  <a:pt x="1941592" y="172820"/>
                  <a:pt x="1953760" y="170826"/>
                  <a:pt x="1963497" y="168575"/>
                </a:cubicBezTo>
                <a:cubicBezTo>
                  <a:pt x="1966064" y="151596"/>
                  <a:pt x="1967785" y="133391"/>
                  <a:pt x="1968659" y="113960"/>
                </a:cubicBezTo>
                <a:close/>
                <a:moveTo>
                  <a:pt x="2623795" y="109916"/>
                </a:moveTo>
                <a:lnTo>
                  <a:pt x="2600865" y="114519"/>
                </a:lnTo>
                <a:cubicBezTo>
                  <a:pt x="2602543" y="117244"/>
                  <a:pt x="2604306" y="122070"/>
                  <a:pt x="2606156" y="128996"/>
                </a:cubicBezTo>
                <a:cubicBezTo>
                  <a:pt x="2608006" y="135922"/>
                  <a:pt x="2609247" y="141658"/>
                  <a:pt x="2609878" y="146204"/>
                </a:cubicBezTo>
                <a:lnTo>
                  <a:pt x="2624999" y="145344"/>
                </a:lnTo>
                <a:close/>
                <a:moveTo>
                  <a:pt x="2668192" y="101828"/>
                </a:moveTo>
                <a:lnTo>
                  <a:pt x="2645090" y="106668"/>
                </a:lnTo>
                <a:cubicBezTo>
                  <a:pt x="2644402" y="114914"/>
                  <a:pt x="2644058" y="126293"/>
                  <a:pt x="2644058" y="140805"/>
                </a:cubicBezTo>
                <a:lnTo>
                  <a:pt x="2659265" y="137492"/>
                </a:lnTo>
                <a:cubicBezTo>
                  <a:pt x="2665216" y="117058"/>
                  <a:pt x="2668192" y="105170"/>
                  <a:pt x="2668192" y="101828"/>
                </a:cubicBezTo>
                <a:close/>
                <a:moveTo>
                  <a:pt x="2240918" y="100234"/>
                </a:moveTo>
                <a:cubicBezTo>
                  <a:pt x="2244623" y="100146"/>
                  <a:pt x="2248609" y="100480"/>
                  <a:pt x="2252875" y="101237"/>
                </a:cubicBezTo>
                <a:cubicBezTo>
                  <a:pt x="2261408" y="102750"/>
                  <a:pt x="2265939" y="107274"/>
                  <a:pt x="2266470" y="114810"/>
                </a:cubicBezTo>
                <a:cubicBezTo>
                  <a:pt x="2267000" y="122346"/>
                  <a:pt x="2261515" y="125196"/>
                  <a:pt x="2250014" y="123360"/>
                </a:cubicBezTo>
                <a:cubicBezTo>
                  <a:pt x="2242313" y="121424"/>
                  <a:pt x="2235588" y="117807"/>
                  <a:pt x="2229837" y="112508"/>
                </a:cubicBezTo>
                <a:cubicBezTo>
                  <a:pt x="2224087" y="107210"/>
                  <a:pt x="2224356" y="103628"/>
                  <a:pt x="2230644" y="101764"/>
                </a:cubicBezTo>
                <a:cubicBezTo>
                  <a:pt x="2233788" y="100832"/>
                  <a:pt x="2237213" y="100322"/>
                  <a:pt x="2240918" y="100234"/>
                </a:cubicBezTo>
                <a:close/>
                <a:moveTo>
                  <a:pt x="2716246" y="95752"/>
                </a:moveTo>
                <a:cubicBezTo>
                  <a:pt x="2708804" y="96203"/>
                  <a:pt x="2701046" y="97161"/>
                  <a:pt x="2692972" y="98623"/>
                </a:cubicBezTo>
                <a:lnTo>
                  <a:pt x="2679162" y="134051"/>
                </a:lnTo>
                <a:lnTo>
                  <a:pt x="2716719" y="131642"/>
                </a:lnTo>
                <a:cubicBezTo>
                  <a:pt x="2722212" y="123038"/>
                  <a:pt x="2725621" y="115523"/>
                  <a:pt x="2726948" y="109099"/>
                </a:cubicBezTo>
                <a:cubicBezTo>
                  <a:pt x="2728274" y="102674"/>
                  <a:pt x="2728683" y="98731"/>
                  <a:pt x="2728174" y="97268"/>
                </a:cubicBezTo>
                <a:cubicBezTo>
                  <a:pt x="2727665" y="95805"/>
                  <a:pt x="2723689" y="95300"/>
                  <a:pt x="2716246" y="95752"/>
                </a:cubicBezTo>
                <a:close/>
                <a:moveTo>
                  <a:pt x="4118805" y="86962"/>
                </a:moveTo>
                <a:cubicBezTo>
                  <a:pt x="4122470" y="87000"/>
                  <a:pt x="4126239" y="87990"/>
                  <a:pt x="4130111" y="89933"/>
                </a:cubicBezTo>
                <a:cubicBezTo>
                  <a:pt x="4137855" y="93819"/>
                  <a:pt x="4144638" y="98813"/>
                  <a:pt x="4150460" y="104915"/>
                </a:cubicBezTo>
                <a:cubicBezTo>
                  <a:pt x="4156282" y="111017"/>
                  <a:pt x="4155963" y="115749"/>
                  <a:pt x="4149503" y="119112"/>
                </a:cubicBezTo>
                <a:cubicBezTo>
                  <a:pt x="4143042" y="122475"/>
                  <a:pt x="4137213" y="126540"/>
                  <a:pt x="4132015" y="131308"/>
                </a:cubicBezTo>
                <a:cubicBezTo>
                  <a:pt x="4126816" y="136076"/>
                  <a:pt x="4119679" y="142676"/>
                  <a:pt x="4110601" y="151108"/>
                </a:cubicBezTo>
                <a:cubicBezTo>
                  <a:pt x="4112752" y="153116"/>
                  <a:pt x="4115757" y="156429"/>
                  <a:pt x="4119614" y="161046"/>
                </a:cubicBezTo>
                <a:cubicBezTo>
                  <a:pt x="4133495" y="160243"/>
                  <a:pt x="4147481" y="158705"/>
                  <a:pt x="4161570" y="156432"/>
                </a:cubicBezTo>
                <a:cubicBezTo>
                  <a:pt x="4175659" y="154159"/>
                  <a:pt x="4186902" y="152112"/>
                  <a:pt x="4195298" y="150291"/>
                </a:cubicBezTo>
                <a:cubicBezTo>
                  <a:pt x="4203694" y="148470"/>
                  <a:pt x="4212876" y="149015"/>
                  <a:pt x="4222842" y="151926"/>
                </a:cubicBezTo>
                <a:cubicBezTo>
                  <a:pt x="4232808" y="154837"/>
                  <a:pt x="4239541" y="160035"/>
                  <a:pt x="4243040" y="167521"/>
                </a:cubicBezTo>
                <a:cubicBezTo>
                  <a:pt x="4246539" y="175006"/>
                  <a:pt x="4242402" y="178527"/>
                  <a:pt x="4230629" y="178082"/>
                </a:cubicBezTo>
                <a:cubicBezTo>
                  <a:pt x="4218855" y="177638"/>
                  <a:pt x="4207645" y="177638"/>
                  <a:pt x="4196997" y="178082"/>
                </a:cubicBezTo>
                <a:cubicBezTo>
                  <a:pt x="4186350" y="178527"/>
                  <a:pt x="4162054" y="180420"/>
                  <a:pt x="4124110" y="183761"/>
                </a:cubicBezTo>
                <a:cubicBezTo>
                  <a:pt x="4125845" y="191720"/>
                  <a:pt x="4127171" y="204407"/>
                  <a:pt x="4128089" y="221824"/>
                </a:cubicBezTo>
                <a:cubicBezTo>
                  <a:pt x="4129007" y="239240"/>
                  <a:pt x="4128304" y="255857"/>
                  <a:pt x="4125981" y="271674"/>
                </a:cubicBezTo>
                <a:cubicBezTo>
                  <a:pt x="4123658" y="287491"/>
                  <a:pt x="4116649" y="300706"/>
                  <a:pt x="4104955" y="311317"/>
                </a:cubicBezTo>
                <a:cubicBezTo>
                  <a:pt x="4093260" y="321929"/>
                  <a:pt x="4085083" y="322072"/>
                  <a:pt x="4080422" y="311748"/>
                </a:cubicBezTo>
                <a:cubicBezTo>
                  <a:pt x="4075762" y="301423"/>
                  <a:pt x="4065878" y="290822"/>
                  <a:pt x="4050770" y="279945"/>
                </a:cubicBezTo>
                <a:cubicBezTo>
                  <a:pt x="4035663" y="269067"/>
                  <a:pt x="4037409" y="265655"/>
                  <a:pt x="4056008" y="269706"/>
                </a:cubicBezTo>
                <a:cubicBezTo>
                  <a:pt x="4074607" y="273757"/>
                  <a:pt x="4085872" y="274703"/>
                  <a:pt x="4089801" y="272545"/>
                </a:cubicBezTo>
                <a:cubicBezTo>
                  <a:pt x="4093730" y="270387"/>
                  <a:pt x="4096354" y="263815"/>
                  <a:pt x="4097674" y="252831"/>
                </a:cubicBezTo>
                <a:cubicBezTo>
                  <a:pt x="4098993" y="241846"/>
                  <a:pt x="4099653" y="230625"/>
                  <a:pt x="4099653" y="219167"/>
                </a:cubicBezTo>
                <a:cubicBezTo>
                  <a:pt x="4099653" y="207035"/>
                  <a:pt x="4098591" y="196266"/>
                  <a:pt x="4096469" y="186859"/>
                </a:cubicBezTo>
                <a:cubicBezTo>
                  <a:pt x="4070470" y="189512"/>
                  <a:pt x="4048515" y="192200"/>
                  <a:pt x="4030604" y="194925"/>
                </a:cubicBezTo>
                <a:cubicBezTo>
                  <a:pt x="4012693" y="197650"/>
                  <a:pt x="3999267" y="199912"/>
                  <a:pt x="3990326" y="201711"/>
                </a:cubicBezTo>
                <a:cubicBezTo>
                  <a:pt x="3981385" y="203511"/>
                  <a:pt x="3974068" y="203902"/>
                  <a:pt x="3968375" y="202884"/>
                </a:cubicBezTo>
                <a:cubicBezTo>
                  <a:pt x="3962682" y="201866"/>
                  <a:pt x="3957043" y="197338"/>
                  <a:pt x="3951457" y="189300"/>
                </a:cubicBezTo>
                <a:cubicBezTo>
                  <a:pt x="3945872" y="181262"/>
                  <a:pt x="3946689" y="177695"/>
                  <a:pt x="3953909" y="178599"/>
                </a:cubicBezTo>
                <a:cubicBezTo>
                  <a:pt x="3961129" y="179502"/>
                  <a:pt x="3967712" y="179749"/>
                  <a:pt x="3973656" y="179341"/>
                </a:cubicBezTo>
                <a:cubicBezTo>
                  <a:pt x="3979600" y="178932"/>
                  <a:pt x="3992861" y="177609"/>
                  <a:pt x="4013439" y="175372"/>
                </a:cubicBezTo>
                <a:cubicBezTo>
                  <a:pt x="4034017" y="173135"/>
                  <a:pt x="4060052" y="169959"/>
                  <a:pt x="4091543" y="165843"/>
                </a:cubicBezTo>
                <a:cubicBezTo>
                  <a:pt x="4087485" y="158974"/>
                  <a:pt x="4081971" y="151510"/>
                  <a:pt x="4075002" y="143451"/>
                </a:cubicBezTo>
                <a:cubicBezTo>
                  <a:pt x="4068032" y="135392"/>
                  <a:pt x="4075984" y="134510"/>
                  <a:pt x="4098857" y="140805"/>
                </a:cubicBezTo>
                <a:cubicBezTo>
                  <a:pt x="4100334" y="138683"/>
                  <a:pt x="4101958" y="135413"/>
                  <a:pt x="4103729" y="130996"/>
                </a:cubicBezTo>
                <a:cubicBezTo>
                  <a:pt x="4105500" y="126580"/>
                  <a:pt x="4107285" y="121869"/>
                  <a:pt x="4109085" y="116864"/>
                </a:cubicBezTo>
                <a:cubicBezTo>
                  <a:pt x="4110884" y="111859"/>
                  <a:pt x="4111519" y="109224"/>
                  <a:pt x="4110988" y="108959"/>
                </a:cubicBezTo>
                <a:cubicBezTo>
                  <a:pt x="4110458" y="108694"/>
                  <a:pt x="4102696" y="111411"/>
                  <a:pt x="4087703" y="117111"/>
                </a:cubicBezTo>
                <a:cubicBezTo>
                  <a:pt x="4072711" y="122812"/>
                  <a:pt x="4062332" y="127089"/>
                  <a:pt x="4056567" y="129942"/>
                </a:cubicBezTo>
                <a:cubicBezTo>
                  <a:pt x="4050802" y="132796"/>
                  <a:pt x="4043267" y="129469"/>
                  <a:pt x="4033960" y="119962"/>
                </a:cubicBezTo>
                <a:cubicBezTo>
                  <a:pt x="4024653" y="110454"/>
                  <a:pt x="4025732" y="106156"/>
                  <a:pt x="4037197" y="107066"/>
                </a:cubicBezTo>
                <a:cubicBezTo>
                  <a:pt x="4048662" y="107977"/>
                  <a:pt x="4061619" y="106245"/>
                  <a:pt x="4076066" y="101871"/>
                </a:cubicBezTo>
                <a:cubicBezTo>
                  <a:pt x="4090514" y="97498"/>
                  <a:pt x="4101198" y="93443"/>
                  <a:pt x="4108117" y="89707"/>
                </a:cubicBezTo>
                <a:cubicBezTo>
                  <a:pt x="4111576" y="87839"/>
                  <a:pt x="4115139" y="86924"/>
                  <a:pt x="4118805" y="86962"/>
                </a:cubicBezTo>
                <a:close/>
                <a:moveTo>
                  <a:pt x="130907" y="86485"/>
                </a:moveTo>
                <a:cubicBezTo>
                  <a:pt x="132073" y="86350"/>
                  <a:pt x="133471" y="86524"/>
                  <a:pt x="135100" y="87008"/>
                </a:cubicBezTo>
                <a:cubicBezTo>
                  <a:pt x="141618" y="88944"/>
                  <a:pt x="147945" y="91607"/>
                  <a:pt x="154083" y="94999"/>
                </a:cubicBezTo>
                <a:cubicBezTo>
                  <a:pt x="160220" y="98390"/>
                  <a:pt x="162260" y="101456"/>
                  <a:pt x="160203" y="104194"/>
                </a:cubicBezTo>
                <a:cubicBezTo>
                  <a:pt x="158145" y="106933"/>
                  <a:pt x="156019" y="110009"/>
                  <a:pt x="153825" y="113422"/>
                </a:cubicBezTo>
                <a:cubicBezTo>
                  <a:pt x="191525" y="139378"/>
                  <a:pt x="218198" y="156601"/>
                  <a:pt x="233843" y="165090"/>
                </a:cubicBezTo>
                <a:cubicBezTo>
                  <a:pt x="249488" y="173580"/>
                  <a:pt x="264316" y="180452"/>
                  <a:pt x="278326" y="185708"/>
                </a:cubicBezTo>
                <a:cubicBezTo>
                  <a:pt x="292337" y="190964"/>
                  <a:pt x="305910" y="196269"/>
                  <a:pt x="319046" y="201625"/>
                </a:cubicBezTo>
                <a:cubicBezTo>
                  <a:pt x="332181" y="206982"/>
                  <a:pt x="329560" y="210585"/>
                  <a:pt x="311183" y="212434"/>
                </a:cubicBezTo>
                <a:cubicBezTo>
                  <a:pt x="292806" y="214284"/>
                  <a:pt x="278126" y="215209"/>
                  <a:pt x="267141" y="215209"/>
                </a:cubicBezTo>
                <a:cubicBezTo>
                  <a:pt x="256185" y="215209"/>
                  <a:pt x="246513" y="211710"/>
                  <a:pt x="238124" y="204712"/>
                </a:cubicBezTo>
                <a:cubicBezTo>
                  <a:pt x="229735" y="197714"/>
                  <a:pt x="218922" y="188260"/>
                  <a:pt x="205686" y="176351"/>
                </a:cubicBezTo>
                <a:cubicBezTo>
                  <a:pt x="192450" y="164441"/>
                  <a:pt x="172596" y="146799"/>
                  <a:pt x="146124" y="123425"/>
                </a:cubicBezTo>
                <a:cubicBezTo>
                  <a:pt x="139069" y="133061"/>
                  <a:pt x="130034" y="144071"/>
                  <a:pt x="119021" y="156454"/>
                </a:cubicBezTo>
                <a:cubicBezTo>
                  <a:pt x="108008" y="168837"/>
                  <a:pt x="96346" y="180043"/>
                  <a:pt x="84034" y="190074"/>
                </a:cubicBezTo>
                <a:cubicBezTo>
                  <a:pt x="71723" y="200105"/>
                  <a:pt x="59409" y="208770"/>
                  <a:pt x="47090" y="216070"/>
                </a:cubicBezTo>
                <a:cubicBezTo>
                  <a:pt x="34772" y="223369"/>
                  <a:pt x="22235" y="228650"/>
                  <a:pt x="9480" y="231912"/>
                </a:cubicBezTo>
                <a:cubicBezTo>
                  <a:pt x="-3276" y="235174"/>
                  <a:pt x="-3158" y="231980"/>
                  <a:pt x="9835" y="222329"/>
                </a:cubicBezTo>
                <a:cubicBezTo>
                  <a:pt x="22827" y="212678"/>
                  <a:pt x="38239" y="200496"/>
                  <a:pt x="56071" y="185783"/>
                </a:cubicBezTo>
                <a:cubicBezTo>
                  <a:pt x="73903" y="171070"/>
                  <a:pt x="90355" y="154435"/>
                  <a:pt x="105426" y="135879"/>
                </a:cubicBezTo>
                <a:cubicBezTo>
                  <a:pt x="120498" y="117323"/>
                  <a:pt x="127582" y="104055"/>
                  <a:pt x="126679" y="96074"/>
                </a:cubicBezTo>
                <a:cubicBezTo>
                  <a:pt x="126001" y="90089"/>
                  <a:pt x="127411" y="86893"/>
                  <a:pt x="130907" y="86485"/>
                </a:cubicBezTo>
                <a:close/>
                <a:moveTo>
                  <a:pt x="2347449" y="83661"/>
                </a:moveTo>
                <a:cubicBezTo>
                  <a:pt x="2356072" y="84539"/>
                  <a:pt x="2361158" y="88540"/>
                  <a:pt x="2362707" y="95666"/>
                </a:cubicBezTo>
                <a:cubicBezTo>
                  <a:pt x="2364772" y="105166"/>
                  <a:pt x="2359444" y="108955"/>
                  <a:pt x="2346725" y="107034"/>
                </a:cubicBezTo>
                <a:cubicBezTo>
                  <a:pt x="2337504" y="104252"/>
                  <a:pt x="2330025" y="100090"/>
                  <a:pt x="2324289" y="94547"/>
                </a:cubicBezTo>
                <a:cubicBezTo>
                  <a:pt x="2318553" y="89005"/>
                  <a:pt x="2323006" y="85430"/>
                  <a:pt x="2337647" y="83824"/>
                </a:cubicBezTo>
                <a:cubicBezTo>
                  <a:pt x="2341307" y="83423"/>
                  <a:pt x="2344575" y="83368"/>
                  <a:pt x="2347449" y="83661"/>
                </a:cubicBezTo>
                <a:close/>
                <a:moveTo>
                  <a:pt x="87282" y="73063"/>
                </a:moveTo>
                <a:cubicBezTo>
                  <a:pt x="88783" y="72900"/>
                  <a:pt x="90654" y="73064"/>
                  <a:pt x="92897" y="73553"/>
                </a:cubicBezTo>
                <a:cubicBezTo>
                  <a:pt x="101866" y="75510"/>
                  <a:pt x="108865" y="79045"/>
                  <a:pt x="113891" y="84158"/>
                </a:cubicBezTo>
                <a:cubicBezTo>
                  <a:pt x="118917" y="89270"/>
                  <a:pt x="120233" y="96193"/>
                  <a:pt x="117838" y="104926"/>
                </a:cubicBezTo>
                <a:cubicBezTo>
                  <a:pt x="115443" y="113659"/>
                  <a:pt x="108868" y="114484"/>
                  <a:pt x="98113" y="107400"/>
                </a:cubicBezTo>
                <a:cubicBezTo>
                  <a:pt x="91473" y="99828"/>
                  <a:pt x="86702" y="91805"/>
                  <a:pt x="83798" y="83329"/>
                </a:cubicBezTo>
                <a:cubicBezTo>
                  <a:pt x="81620" y="76973"/>
                  <a:pt x="82781" y="73551"/>
                  <a:pt x="87282" y="73063"/>
                </a:cubicBezTo>
                <a:close/>
                <a:moveTo>
                  <a:pt x="189758" y="62728"/>
                </a:moveTo>
                <a:cubicBezTo>
                  <a:pt x="191378" y="62585"/>
                  <a:pt x="193468" y="62812"/>
                  <a:pt x="196028" y="63411"/>
                </a:cubicBezTo>
                <a:cubicBezTo>
                  <a:pt x="206267" y="65806"/>
                  <a:pt x="214391" y="69538"/>
                  <a:pt x="220399" y="74607"/>
                </a:cubicBezTo>
                <a:cubicBezTo>
                  <a:pt x="226408" y="79676"/>
                  <a:pt x="228225" y="86829"/>
                  <a:pt x="225852" y="96064"/>
                </a:cubicBezTo>
                <a:cubicBezTo>
                  <a:pt x="223479" y="105299"/>
                  <a:pt x="216957" y="106439"/>
                  <a:pt x="206288" y="99484"/>
                </a:cubicBezTo>
                <a:cubicBezTo>
                  <a:pt x="198803" y="91998"/>
                  <a:pt x="192662" y="83516"/>
                  <a:pt x="187865" y="74037"/>
                </a:cubicBezTo>
                <a:cubicBezTo>
                  <a:pt x="184267" y="66928"/>
                  <a:pt x="184898" y="63158"/>
                  <a:pt x="189758" y="62728"/>
                </a:cubicBezTo>
                <a:close/>
                <a:moveTo>
                  <a:pt x="2979853" y="61549"/>
                </a:moveTo>
                <a:cubicBezTo>
                  <a:pt x="2981179" y="61648"/>
                  <a:pt x="2982783" y="62058"/>
                  <a:pt x="2984663" y="62776"/>
                </a:cubicBezTo>
                <a:cubicBezTo>
                  <a:pt x="2992184" y="65652"/>
                  <a:pt x="2999186" y="69179"/>
                  <a:pt x="3005667" y="73359"/>
                </a:cubicBezTo>
                <a:cubicBezTo>
                  <a:pt x="3012149" y="77540"/>
                  <a:pt x="3013985" y="82229"/>
                  <a:pt x="3011174" y="87427"/>
                </a:cubicBezTo>
                <a:cubicBezTo>
                  <a:pt x="3008364" y="92626"/>
                  <a:pt x="3004370" y="100968"/>
                  <a:pt x="2999193" y="112454"/>
                </a:cubicBezTo>
                <a:cubicBezTo>
                  <a:pt x="3019111" y="110748"/>
                  <a:pt x="3036994" y="107174"/>
                  <a:pt x="3052840" y="101732"/>
                </a:cubicBezTo>
                <a:cubicBezTo>
                  <a:pt x="3068685" y="96289"/>
                  <a:pt x="3081251" y="96730"/>
                  <a:pt x="3090537" y="103054"/>
                </a:cubicBezTo>
                <a:cubicBezTo>
                  <a:pt x="3099822" y="109378"/>
                  <a:pt x="3099445" y="114566"/>
                  <a:pt x="3089407" y="118617"/>
                </a:cubicBezTo>
                <a:cubicBezTo>
                  <a:pt x="3079369" y="122668"/>
                  <a:pt x="3068517" y="125590"/>
                  <a:pt x="3056852" y="127383"/>
                </a:cubicBezTo>
                <a:cubicBezTo>
                  <a:pt x="3045185" y="129175"/>
                  <a:pt x="3033462" y="130763"/>
                  <a:pt x="3021682" y="132147"/>
                </a:cubicBezTo>
                <a:cubicBezTo>
                  <a:pt x="3009901" y="133531"/>
                  <a:pt x="3001423" y="132868"/>
                  <a:pt x="2996246" y="130157"/>
                </a:cubicBezTo>
                <a:cubicBezTo>
                  <a:pt x="2994611" y="135807"/>
                  <a:pt x="2990639" y="147452"/>
                  <a:pt x="2984329" y="165090"/>
                </a:cubicBezTo>
                <a:cubicBezTo>
                  <a:pt x="3040815" y="159827"/>
                  <a:pt x="3072425" y="155364"/>
                  <a:pt x="3079158" y="151700"/>
                </a:cubicBezTo>
                <a:cubicBezTo>
                  <a:pt x="3085890" y="148036"/>
                  <a:pt x="3094078" y="148377"/>
                  <a:pt x="3103723" y="152722"/>
                </a:cubicBezTo>
                <a:cubicBezTo>
                  <a:pt x="3113366" y="157067"/>
                  <a:pt x="3120626" y="162111"/>
                  <a:pt x="3125501" y="167854"/>
                </a:cubicBezTo>
                <a:cubicBezTo>
                  <a:pt x="3130377" y="173598"/>
                  <a:pt x="3130535" y="179165"/>
                  <a:pt x="3125975" y="184557"/>
                </a:cubicBezTo>
                <a:cubicBezTo>
                  <a:pt x="3121414" y="189949"/>
                  <a:pt x="3118009" y="207060"/>
                  <a:pt x="3115757" y="235891"/>
                </a:cubicBezTo>
                <a:cubicBezTo>
                  <a:pt x="3113506" y="264722"/>
                  <a:pt x="3104640" y="286254"/>
                  <a:pt x="3089160" y="300487"/>
                </a:cubicBezTo>
                <a:cubicBezTo>
                  <a:pt x="3073680" y="314720"/>
                  <a:pt x="3064316" y="317039"/>
                  <a:pt x="3061068" y="307445"/>
                </a:cubicBezTo>
                <a:cubicBezTo>
                  <a:pt x="3057820" y="297852"/>
                  <a:pt x="3051617" y="288151"/>
                  <a:pt x="3042461" y="278342"/>
                </a:cubicBezTo>
                <a:cubicBezTo>
                  <a:pt x="3033305" y="268533"/>
                  <a:pt x="3033473" y="264794"/>
                  <a:pt x="3042966" y="267124"/>
                </a:cubicBezTo>
                <a:cubicBezTo>
                  <a:pt x="3052460" y="269455"/>
                  <a:pt x="3059537" y="271480"/>
                  <a:pt x="3064197" y="273201"/>
                </a:cubicBezTo>
                <a:cubicBezTo>
                  <a:pt x="3068857" y="274922"/>
                  <a:pt x="3073561" y="271663"/>
                  <a:pt x="3078308" y="263425"/>
                </a:cubicBezTo>
                <a:cubicBezTo>
                  <a:pt x="3083054" y="255186"/>
                  <a:pt x="3086776" y="239025"/>
                  <a:pt x="3089472" y="214940"/>
                </a:cubicBezTo>
                <a:cubicBezTo>
                  <a:pt x="3092168" y="190856"/>
                  <a:pt x="3090963" y="177903"/>
                  <a:pt x="3085858" y="176082"/>
                </a:cubicBezTo>
                <a:cubicBezTo>
                  <a:pt x="3080753" y="174261"/>
                  <a:pt x="3071073" y="174232"/>
                  <a:pt x="3056819" y="175996"/>
                </a:cubicBezTo>
                <a:cubicBezTo>
                  <a:pt x="3042565" y="177760"/>
                  <a:pt x="3026665" y="179993"/>
                  <a:pt x="3009120" y="182696"/>
                </a:cubicBezTo>
                <a:cubicBezTo>
                  <a:pt x="2991575" y="185400"/>
                  <a:pt x="2978568" y="188569"/>
                  <a:pt x="2970100" y="192204"/>
                </a:cubicBezTo>
                <a:cubicBezTo>
                  <a:pt x="2961632" y="195839"/>
                  <a:pt x="2956011" y="193290"/>
                  <a:pt x="2953236" y="184557"/>
                </a:cubicBezTo>
                <a:cubicBezTo>
                  <a:pt x="2950462" y="175824"/>
                  <a:pt x="2951576" y="169120"/>
                  <a:pt x="2956581" y="164445"/>
                </a:cubicBezTo>
                <a:cubicBezTo>
                  <a:pt x="2961586" y="159770"/>
                  <a:pt x="2966311" y="148090"/>
                  <a:pt x="2970756" y="129405"/>
                </a:cubicBezTo>
                <a:cubicBezTo>
                  <a:pt x="2975202" y="110719"/>
                  <a:pt x="2977424" y="97899"/>
                  <a:pt x="2977424" y="90944"/>
                </a:cubicBezTo>
                <a:cubicBezTo>
                  <a:pt x="2977424" y="83358"/>
                  <a:pt x="2976750" y="76048"/>
                  <a:pt x="2975402" y="69014"/>
                </a:cubicBezTo>
                <a:cubicBezTo>
                  <a:pt x="2974391" y="63739"/>
                  <a:pt x="2975875" y="61250"/>
                  <a:pt x="2979853" y="61549"/>
                </a:cubicBezTo>
                <a:close/>
                <a:moveTo>
                  <a:pt x="2671376" y="53237"/>
                </a:moveTo>
                <a:cubicBezTo>
                  <a:pt x="2660764" y="55918"/>
                  <a:pt x="2649406" y="57718"/>
                  <a:pt x="2637303" y="58636"/>
                </a:cubicBezTo>
                <a:cubicBezTo>
                  <a:pt x="2645405" y="60629"/>
                  <a:pt x="2648783" y="64325"/>
                  <a:pt x="2647435" y="69724"/>
                </a:cubicBezTo>
                <a:cubicBezTo>
                  <a:pt x="2646087" y="75123"/>
                  <a:pt x="2645413" y="81716"/>
                  <a:pt x="2645413" y="89503"/>
                </a:cubicBezTo>
                <a:lnTo>
                  <a:pt x="2671118" y="86018"/>
                </a:lnTo>
                <a:cubicBezTo>
                  <a:pt x="2671863" y="79278"/>
                  <a:pt x="2672236" y="72374"/>
                  <a:pt x="2672236" y="65304"/>
                </a:cubicBezTo>
                <a:cubicBezTo>
                  <a:pt x="2672236" y="58836"/>
                  <a:pt x="2671949" y="54814"/>
                  <a:pt x="2671376" y="53237"/>
                </a:cubicBezTo>
                <a:close/>
                <a:moveTo>
                  <a:pt x="3400214" y="40954"/>
                </a:moveTo>
                <a:lnTo>
                  <a:pt x="3552916" y="40954"/>
                </a:lnTo>
                <a:lnTo>
                  <a:pt x="3552916" y="67799"/>
                </a:lnTo>
                <a:cubicBezTo>
                  <a:pt x="3510426" y="136489"/>
                  <a:pt x="3482269" y="205867"/>
                  <a:pt x="3468445" y="275933"/>
                </a:cubicBezTo>
                <a:lnTo>
                  <a:pt x="3431275" y="275933"/>
                </a:lnTo>
                <a:cubicBezTo>
                  <a:pt x="3447494" y="204461"/>
                  <a:pt x="3475837" y="136524"/>
                  <a:pt x="3516305" y="72123"/>
                </a:cubicBezTo>
                <a:lnTo>
                  <a:pt x="3400214" y="72123"/>
                </a:lnTo>
                <a:close/>
                <a:moveTo>
                  <a:pt x="4175509" y="35324"/>
                </a:moveTo>
                <a:cubicBezTo>
                  <a:pt x="4179112" y="36070"/>
                  <a:pt x="4183027" y="37649"/>
                  <a:pt x="4187253" y="40061"/>
                </a:cubicBezTo>
                <a:cubicBezTo>
                  <a:pt x="4195707" y="44887"/>
                  <a:pt x="4204841" y="52928"/>
                  <a:pt x="4214657" y="64185"/>
                </a:cubicBezTo>
                <a:cubicBezTo>
                  <a:pt x="4224473" y="75442"/>
                  <a:pt x="4225018" y="81372"/>
                  <a:pt x="4216292" y="81974"/>
                </a:cubicBezTo>
                <a:cubicBezTo>
                  <a:pt x="4207566" y="82577"/>
                  <a:pt x="4198851" y="84398"/>
                  <a:pt x="4190146" y="87438"/>
                </a:cubicBezTo>
                <a:cubicBezTo>
                  <a:pt x="4181442" y="90478"/>
                  <a:pt x="4172282" y="94311"/>
                  <a:pt x="4162667" y="98935"/>
                </a:cubicBezTo>
                <a:cubicBezTo>
                  <a:pt x="4153052" y="103560"/>
                  <a:pt x="4150284" y="101929"/>
                  <a:pt x="4154364" y="94042"/>
                </a:cubicBezTo>
                <a:cubicBezTo>
                  <a:pt x="4158444" y="86154"/>
                  <a:pt x="4162265" y="78282"/>
                  <a:pt x="4165829" y="70423"/>
                </a:cubicBezTo>
                <a:cubicBezTo>
                  <a:pt x="4169392" y="62565"/>
                  <a:pt x="4169331" y="58184"/>
                  <a:pt x="4165646" y="57280"/>
                </a:cubicBezTo>
                <a:lnTo>
                  <a:pt x="4109827" y="66724"/>
                </a:lnTo>
                <a:cubicBezTo>
                  <a:pt x="4082193" y="71226"/>
                  <a:pt x="4061970" y="74826"/>
                  <a:pt x="4049157" y="77522"/>
                </a:cubicBezTo>
                <a:cubicBezTo>
                  <a:pt x="4036344" y="80218"/>
                  <a:pt x="4027327" y="81566"/>
                  <a:pt x="4022108" y="81566"/>
                </a:cubicBezTo>
                <a:cubicBezTo>
                  <a:pt x="4017834" y="103822"/>
                  <a:pt x="4011012" y="117936"/>
                  <a:pt x="4001641" y="123909"/>
                </a:cubicBezTo>
                <a:cubicBezTo>
                  <a:pt x="3992269" y="129881"/>
                  <a:pt x="3986465" y="127383"/>
                  <a:pt x="3984228" y="116412"/>
                </a:cubicBezTo>
                <a:cubicBezTo>
                  <a:pt x="3981991" y="105442"/>
                  <a:pt x="3983145" y="97193"/>
                  <a:pt x="3987691" y="91665"/>
                </a:cubicBezTo>
                <a:cubicBezTo>
                  <a:pt x="3992237" y="86137"/>
                  <a:pt x="3995808" y="79286"/>
                  <a:pt x="3998403" y="71112"/>
                </a:cubicBezTo>
                <a:lnTo>
                  <a:pt x="4005287" y="49752"/>
                </a:lnTo>
                <a:cubicBezTo>
                  <a:pt x="4009718" y="42969"/>
                  <a:pt x="4016135" y="47680"/>
                  <a:pt x="4024538" y="63884"/>
                </a:cubicBezTo>
                <a:cubicBezTo>
                  <a:pt x="4023205" y="63884"/>
                  <a:pt x="4027686" y="63214"/>
                  <a:pt x="4037982" y="61873"/>
                </a:cubicBezTo>
                <a:cubicBezTo>
                  <a:pt x="4048279" y="60532"/>
                  <a:pt x="4066308" y="57420"/>
                  <a:pt x="4092070" y="52537"/>
                </a:cubicBezTo>
                <a:cubicBezTo>
                  <a:pt x="4117832" y="47655"/>
                  <a:pt x="4135044" y="44070"/>
                  <a:pt x="4143706" y="41782"/>
                </a:cubicBezTo>
                <a:cubicBezTo>
                  <a:pt x="4152367" y="39495"/>
                  <a:pt x="4159677" y="37430"/>
                  <a:pt x="4165635" y="35587"/>
                </a:cubicBezTo>
                <a:cubicBezTo>
                  <a:pt x="4168615" y="34666"/>
                  <a:pt x="4171906" y="34578"/>
                  <a:pt x="4175509" y="35324"/>
                </a:cubicBezTo>
                <a:close/>
                <a:moveTo>
                  <a:pt x="3299768" y="34246"/>
                </a:moveTo>
                <a:cubicBezTo>
                  <a:pt x="3304153" y="34255"/>
                  <a:pt x="3308292" y="34738"/>
                  <a:pt x="3312185" y="35695"/>
                </a:cubicBezTo>
                <a:cubicBezTo>
                  <a:pt x="3319972" y="37609"/>
                  <a:pt x="3327963" y="41219"/>
                  <a:pt x="3336159" y="46525"/>
                </a:cubicBezTo>
                <a:cubicBezTo>
                  <a:pt x="3344354" y="51831"/>
                  <a:pt x="3351015" y="59614"/>
                  <a:pt x="3356142" y="69875"/>
                </a:cubicBezTo>
                <a:cubicBezTo>
                  <a:pt x="3361268" y="80135"/>
                  <a:pt x="3363133" y="92518"/>
                  <a:pt x="3361734" y="107023"/>
                </a:cubicBezTo>
                <a:cubicBezTo>
                  <a:pt x="3360336" y="121528"/>
                  <a:pt x="3353206" y="138654"/>
                  <a:pt x="3340342" y="158400"/>
                </a:cubicBezTo>
                <a:cubicBezTo>
                  <a:pt x="3327479" y="178147"/>
                  <a:pt x="3303366" y="206935"/>
                  <a:pt x="3268003" y="244764"/>
                </a:cubicBezTo>
                <a:lnTo>
                  <a:pt x="3365187" y="244764"/>
                </a:lnTo>
                <a:lnTo>
                  <a:pt x="3365187" y="275933"/>
                </a:lnTo>
                <a:lnTo>
                  <a:pt x="3220594" y="275933"/>
                </a:lnTo>
                <a:lnTo>
                  <a:pt x="3220594" y="266232"/>
                </a:lnTo>
                <a:cubicBezTo>
                  <a:pt x="3221526" y="252264"/>
                  <a:pt x="3227940" y="239788"/>
                  <a:pt x="3239835" y="228804"/>
                </a:cubicBezTo>
                <a:cubicBezTo>
                  <a:pt x="3251731" y="217819"/>
                  <a:pt x="3266616" y="200937"/>
                  <a:pt x="3284491" y="178158"/>
                </a:cubicBezTo>
                <a:cubicBezTo>
                  <a:pt x="3302366" y="155378"/>
                  <a:pt x="3313956" y="137837"/>
                  <a:pt x="3319262" y="125533"/>
                </a:cubicBezTo>
                <a:cubicBezTo>
                  <a:pt x="3324568" y="113229"/>
                  <a:pt x="3326587" y="102958"/>
                  <a:pt x="3325317" y="94719"/>
                </a:cubicBezTo>
                <a:cubicBezTo>
                  <a:pt x="3324048" y="86481"/>
                  <a:pt x="3320241" y="79755"/>
                  <a:pt x="3313895" y="74543"/>
                </a:cubicBezTo>
                <a:cubicBezTo>
                  <a:pt x="3307550" y="69330"/>
                  <a:pt x="3300122" y="67157"/>
                  <a:pt x="3291611" y="68025"/>
                </a:cubicBezTo>
                <a:cubicBezTo>
                  <a:pt x="3283100" y="68892"/>
                  <a:pt x="3274901" y="72230"/>
                  <a:pt x="3267014" y="78038"/>
                </a:cubicBezTo>
                <a:cubicBezTo>
                  <a:pt x="3259126" y="83846"/>
                  <a:pt x="3252681" y="93576"/>
                  <a:pt x="3247676" y="107227"/>
                </a:cubicBezTo>
                <a:lnTo>
                  <a:pt x="3215195" y="102409"/>
                </a:lnTo>
                <a:cubicBezTo>
                  <a:pt x="3222566" y="78705"/>
                  <a:pt x="3232167" y="61884"/>
                  <a:pt x="3243998" y="51946"/>
                </a:cubicBezTo>
                <a:cubicBezTo>
                  <a:pt x="3255828" y="42008"/>
                  <a:pt x="3269789" y="36573"/>
                  <a:pt x="3285878" y="35641"/>
                </a:cubicBezTo>
                <a:cubicBezTo>
                  <a:pt x="3290754" y="34702"/>
                  <a:pt x="3295384" y="34237"/>
                  <a:pt x="3299768" y="34246"/>
                </a:cubicBezTo>
                <a:close/>
                <a:moveTo>
                  <a:pt x="2708373" y="22756"/>
                </a:moveTo>
                <a:cubicBezTo>
                  <a:pt x="2716820" y="21365"/>
                  <a:pt x="2724409" y="24011"/>
                  <a:pt x="2731142" y="30694"/>
                </a:cubicBezTo>
                <a:cubicBezTo>
                  <a:pt x="2737875" y="37376"/>
                  <a:pt x="2735494" y="42123"/>
                  <a:pt x="2724001" y="44934"/>
                </a:cubicBezTo>
                <a:cubicBezTo>
                  <a:pt x="2712507" y="47744"/>
                  <a:pt x="2700709" y="49623"/>
                  <a:pt x="2688605" y="50569"/>
                </a:cubicBezTo>
                <a:cubicBezTo>
                  <a:pt x="2699404" y="54298"/>
                  <a:pt x="2704315" y="58801"/>
                  <a:pt x="2703340" y="64078"/>
                </a:cubicBezTo>
                <a:cubicBezTo>
                  <a:pt x="2702365" y="69355"/>
                  <a:pt x="2700149" y="75134"/>
                  <a:pt x="2696693" y="81415"/>
                </a:cubicBezTo>
                <a:cubicBezTo>
                  <a:pt x="2714906" y="79694"/>
                  <a:pt x="2726790" y="77912"/>
                  <a:pt x="2732347" y="76070"/>
                </a:cubicBezTo>
                <a:cubicBezTo>
                  <a:pt x="2737904" y="74227"/>
                  <a:pt x="2745429" y="76464"/>
                  <a:pt x="2754922" y="82781"/>
                </a:cubicBezTo>
                <a:cubicBezTo>
                  <a:pt x="2764415" y="89098"/>
                  <a:pt x="2769682" y="94156"/>
                  <a:pt x="2770721" y="97957"/>
                </a:cubicBezTo>
                <a:cubicBezTo>
                  <a:pt x="2771761" y="101757"/>
                  <a:pt x="2769825" y="105195"/>
                  <a:pt x="2764913" y="108271"/>
                </a:cubicBezTo>
                <a:cubicBezTo>
                  <a:pt x="2760002" y="111347"/>
                  <a:pt x="2755055" y="116398"/>
                  <a:pt x="2750071" y="123425"/>
                </a:cubicBezTo>
                <a:cubicBezTo>
                  <a:pt x="2745088" y="130451"/>
                  <a:pt x="2738492" y="138507"/>
                  <a:pt x="2730282" y="147592"/>
                </a:cubicBezTo>
                <a:cubicBezTo>
                  <a:pt x="2722072" y="156676"/>
                  <a:pt x="2717272" y="157167"/>
                  <a:pt x="2715880" y="149065"/>
                </a:cubicBezTo>
                <a:cubicBezTo>
                  <a:pt x="2695245" y="151761"/>
                  <a:pt x="2674007" y="154098"/>
                  <a:pt x="2652167" y="156077"/>
                </a:cubicBezTo>
                <a:cubicBezTo>
                  <a:pt x="2657559" y="157282"/>
                  <a:pt x="2659495" y="159659"/>
                  <a:pt x="2657975" y="163208"/>
                </a:cubicBezTo>
                <a:cubicBezTo>
                  <a:pt x="2656455" y="166757"/>
                  <a:pt x="2652719" y="172339"/>
                  <a:pt x="2646768" y="179954"/>
                </a:cubicBezTo>
                <a:lnTo>
                  <a:pt x="2676302" y="178943"/>
                </a:lnTo>
                <a:cubicBezTo>
                  <a:pt x="2676302" y="174655"/>
                  <a:pt x="2677266" y="171500"/>
                  <a:pt x="2679195" y="169478"/>
                </a:cubicBezTo>
                <a:cubicBezTo>
                  <a:pt x="2681124" y="167456"/>
                  <a:pt x="2688168" y="169148"/>
                  <a:pt x="2700329" y="174555"/>
                </a:cubicBezTo>
                <a:cubicBezTo>
                  <a:pt x="2733512" y="171902"/>
                  <a:pt x="2756137" y="169661"/>
                  <a:pt x="2768204" y="167833"/>
                </a:cubicBezTo>
                <a:cubicBezTo>
                  <a:pt x="2780272" y="166004"/>
                  <a:pt x="2791891" y="167248"/>
                  <a:pt x="2803062" y="171565"/>
                </a:cubicBezTo>
                <a:cubicBezTo>
                  <a:pt x="2814233" y="175881"/>
                  <a:pt x="2822020" y="182209"/>
                  <a:pt x="2826422" y="190548"/>
                </a:cubicBezTo>
                <a:cubicBezTo>
                  <a:pt x="2830824" y="198886"/>
                  <a:pt x="2822328" y="201482"/>
                  <a:pt x="2800932" y="198334"/>
                </a:cubicBezTo>
                <a:cubicBezTo>
                  <a:pt x="2779537" y="195187"/>
                  <a:pt x="2761863" y="193613"/>
                  <a:pt x="2747909" y="193613"/>
                </a:cubicBezTo>
                <a:lnTo>
                  <a:pt x="2704975" y="193613"/>
                </a:lnTo>
                <a:cubicBezTo>
                  <a:pt x="2700099" y="208226"/>
                  <a:pt x="2693739" y="220967"/>
                  <a:pt x="2685895" y="231837"/>
                </a:cubicBezTo>
                <a:cubicBezTo>
                  <a:pt x="2728543" y="250106"/>
                  <a:pt x="2753154" y="265138"/>
                  <a:pt x="2759729" y="276933"/>
                </a:cubicBezTo>
                <a:cubicBezTo>
                  <a:pt x="2766304" y="288728"/>
                  <a:pt x="2768656" y="298486"/>
                  <a:pt x="2766785" y="306209"/>
                </a:cubicBezTo>
                <a:cubicBezTo>
                  <a:pt x="2764913" y="313931"/>
                  <a:pt x="2757381" y="312837"/>
                  <a:pt x="2744188" y="302928"/>
                </a:cubicBezTo>
                <a:cubicBezTo>
                  <a:pt x="2730995" y="293019"/>
                  <a:pt x="2720566" y="285082"/>
                  <a:pt x="2712901" y="279116"/>
                </a:cubicBezTo>
                <a:cubicBezTo>
                  <a:pt x="2705237" y="273151"/>
                  <a:pt x="2691882" y="262647"/>
                  <a:pt x="2672838" y="247604"/>
                </a:cubicBezTo>
                <a:cubicBezTo>
                  <a:pt x="2664335" y="257843"/>
                  <a:pt x="2654719" y="265762"/>
                  <a:pt x="2643993" y="271362"/>
                </a:cubicBezTo>
                <a:cubicBezTo>
                  <a:pt x="2633267" y="276962"/>
                  <a:pt x="2622225" y="281350"/>
                  <a:pt x="2610867" y="284526"/>
                </a:cubicBezTo>
                <a:cubicBezTo>
                  <a:pt x="2599510" y="287703"/>
                  <a:pt x="2588704" y="290216"/>
                  <a:pt x="2578451" y="292066"/>
                </a:cubicBezTo>
                <a:cubicBezTo>
                  <a:pt x="2568198" y="293915"/>
                  <a:pt x="2557421" y="294055"/>
                  <a:pt x="2546121" y="292485"/>
                </a:cubicBezTo>
                <a:cubicBezTo>
                  <a:pt x="2534821" y="290915"/>
                  <a:pt x="2538567" y="287337"/>
                  <a:pt x="2557360" y="281751"/>
                </a:cubicBezTo>
                <a:cubicBezTo>
                  <a:pt x="2576153" y="276166"/>
                  <a:pt x="2593892" y="269641"/>
                  <a:pt x="2610577" y="262177"/>
                </a:cubicBezTo>
                <a:cubicBezTo>
                  <a:pt x="2627261" y="254713"/>
                  <a:pt x="2641068" y="246435"/>
                  <a:pt x="2651995" y="237343"/>
                </a:cubicBezTo>
                <a:cubicBezTo>
                  <a:pt x="2631560" y="230632"/>
                  <a:pt x="2618127" y="226671"/>
                  <a:pt x="2611695" y="225459"/>
                </a:cubicBezTo>
                <a:cubicBezTo>
                  <a:pt x="2605264" y="224247"/>
                  <a:pt x="2603227" y="221376"/>
                  <a:pt x="2605586" y="216844"/>
                </a:cubicBezTo>
                <a:cubicBezTo>
                  <a:pt x="2607945" y="212312"/>
                  <a:pt x="2611720" y="206813"/>
                  <a:pt x="2616912" y="200346"/>
                </a:cubicBezTo>
                <a:cubicBezTo>
                  <a:pt x="2580344" y="206655"/>
                  <a:pt x="2557579" y="210932"/>
                  <a:pt x="2548616" y="213176"/>
                </a:cubicBezTo>
                <a:cubicBezTo>
                  <a:pt x="2539654" y="215421"/>
                  <a:pt x="2530347" y="212639"/>
                  <a:pt x="2520696" y="204830"/>
                </a:cubicBezTo>
                <a:cubicBezTo>
                  <a:pt x="2511045" y="197022"/>
                  <a:pt x="2508998" y="192742"/>
                  <a:pt x="2514555" y="191989"/>
                </a:cubicBezTo>
                <a:cubicBezTo>
                  <a:pt x="2520112" y="191236"/>
                  <a:pt x="2526360" y="190627"/>
                  <a:pt x="2533301" y="190160"/>
                </a:cubicBezTo>
                <a:cubicBezTo>
                  <a:pt x="2540242" y="189694"/>
                  <a:pt x="2551441" y="188802"/>
                  <a:pt x="2566900" y="187482"/>
                </a:cubicBezTo>
                <a:cubicBezTo>
                  <a:pt x="2582359" y="186163"/>
                  <a:pt x="2601094" y="184234"/>
                  <a:pt x="2623107" y="181696"/>
                </a:cubicBezTo>
                <a:cubicBezTo>
                  <a:pt x="2625272" y="176218"/>
                  <a:pt x="2627255" y="171210"/>
                  <a:pt x="2629054" y="166671"/>
                </a:cubicBezTo>
                <a:cubicBezTo>
                  <a:pt x="2630854" y="162133"/>
                  <a:pt x="2632808" y="159863"/>
                  <a:pt x="2634916" y="159863"/>
                </a:cubicBezTo>
                <a:lnTo>
                  <a:pt x="2609469" y="162272"/>
                </a:lnTo>
                <a:cubicBezTo>
                  <a:pt x="2605124" y="173257"/>
                  <a:pt x="2598614" y="168980"/>
                  <a:pt x="2589938" y="149441"/>
                </a:cubicBezTo>
                <a:cubicBezTo>
                  <a:pt x="2581262" y="129903"/>
                  <a:pt x="2574590" y="115928"/>
                  <a:pt x="2569922" y="107518"/>
                </a:cubicBezTo>
                <a:cubicBezTo>
                  <a:pt x="2565255" y="99107"/>
                  <a:pt x="2567631" y="95354"/>
                  <a:pt x="2577053" y="96257"/>
                </a:cubicBezTo>
                <a:cubicBezTo>
                  <a:pt x="2586474" y="97161"/>
                  <a:pt x="2593985" y="97404"/>
                  <a:pt x="2599585" y="96989"/>
                </a:cubicBezTo>
                <a:cubicBezTo>
                  <a:pt x="2605185" y="96573"/>
                  <a:pt x="2613204" y="95261"/>
                  <a:pt x="2623644" y="93052"/>
                </a:cubicBezTo>
                <a:cubicBezTo>
                  <a:pt x="2621966" y="72746"/>
                  <a:pt x="2620389" y="62170"/>
                  <a:pt x="2618912" y="61324"/>
                </a:cubicBezTo>
                <a:cubicBezTo>
                  <a:pt x="2611412" y="62228"/>
                  <a:pt x="2604479" y="59682"/>
                  <a:pt x="2598112" y="53688"/>
                </a:cubicBezTo>
                <a:cubicBezTo>
                  <a:pt x="2591744" y="47694"/>
                  <a:pt x="2594946" y="43862"/>
                  <a:pt x="2607716" y="42191"/>
                </a:cubicBezTo>
                <a:cubicBezTo>
                  <a:pt x="2620486" y="40520"/>
                  <a:pt x="2632270" y="38559"/>
                  <a:pt x="2643068" y="36308"/>
                </a:cubicBezTo>
                <a:cubicBezTo>
                  <a:pt x="2653866" y="34057"/>
                  <a:pt x="2665339" y="31583"/>
                  <a:pt x="2677485" y="28887"/>
                </a:cubicBezTo>
                <a:cubicBezTo>
                  <a:pt x="2689631" y="26191"/>
                  <a:pt x="2699927" y="24147"/>
                  <a:pt x="2708373" y="22756"/>
                </a:cubicBezTo>
                <a:close/>
                <a:moveTo>
                  <a:pt x="3110845" y="21810"/>
                </a:moveTo>
                <a:cubicBezTo>
                  <a:pt x="3114349" y="21857"/>
                  <a:pt x="3117657" y="22735"/>
                  <a:pt x="3120769" y="24445"/>
                </a:cubicBezTo>
                <a:cubicBezTo>
                  <a:pt x="3126993" y="27865"/>
                  <a:pt x="3134830" y="34440"/>
                  <a:pt x="3144280" y="44170"/>
                </a:cubicBezTo>
                <a:cubicBezTo>
                  <a:pt x="3153730" y="53900"/>
                  <a:pt x="3152393" y="59844"/>
                  <a:pt x="3140269" y="62002"/>
                </a:cubicBezTo>
                <a:cubicBezTo>
                  <a:pt x="3128144" y="64160"/>
                  <a:pt x="3115521" y="69312"/>
                  <a:pt x="3102399" y="77457"/>
                </a:cubicBezTo>
                <a:cubicBezTo>
                  <a:pt x="3089278" y="85602"/>
                  <a:pt x="3084747" y="84850"/>
                  <a:pt x="3088805" y="75199"/>
                </a:cubicBezTo>
                <a:cubicBezTo>
                  <a:pt x="3092863" y="65548"/>
                  <a:pt x="3096011" y="58675"/>
                  <a:pt x="3098248" y="54581"/>
                </a:cubicBezTo>
                <a:cubicBezTo>
                  <a:pt x="3100485" y="50487"/>
                  <a:pt x="3100697" y="48339"/>
                  <a:pt x="3098883" y="48139"/>
                </a:cubicBezTo>
                <a:cubicBezTo>
                  <a:pt x="3097068" y="47938"/>
                  <a:pt x="3081398" y="49637"/>
                  <a:pt x="3051872" y="53237"/>
                </a:cubicBezTo>
                <a:cubicBezTo>
                  <a:pt x="3022345" y="56836"/>
                  <a:pt x="2998813" y="59535"/>
                  <a:pt x="2981275" y="61335"/>
                </a:cubicBezTo>
                <a:cubicBezTo>
                  <a:pt x="2963737" y="63135"/>
                  <a:pt x="2951748" y="64035"/>
                  <a:pt x="2945310" y="64035"/>
                </a:cubicBezTo>
                <a:cubicBezTo>
                  <a:pt x="2939459" y="79895"/>
                  <a:pt x="2931748" y="91733"/>
                  <a:pt x="2922175" y="99548"/>
                </a:cubicBezTo>
                <a:cubicBezTo>
                  <a:pt x="2912603" y="107364"/>
                  <a:pt x="2906372" y="106478"/>
                  <a:pt x="2903483" y="96892"/>
                </a:cubicBezTo>
                <a:cubicBezTo>
                  <a:pt x="2900593" y="87305"/>
                  <a:pt x="2902117" y="79031"/>
                  <a:pt x="2908054" y="72069"/>
                </a:cubicBezTo>
                <a:cubicBezTo>
                  <a:pt x="2913990" y="65107"/>
                  <a:pt x="2918791" y="58195"/>
                  <a:pt x="2922455" y="51333"/>
                </a:cubicBezTo>
                <a:cubicBezTo>
                  <a:pt x="2926119" y="44471"/>
                  <a:pt x="2929998" y="38545"/>
                  <a:pt x="2934092" y="33555"/>
                </a:cubicBezTo>
                <a:cubicBezTo>
                  <a:pt x="2938186" y="28564"/>
                  <a:pt x="2942140" y="33275"/>
                  <a:pt x="2945955" y="47687"/>
                </a:cubicBezTo>
                <a:cubicBezTo>
                  <a:pt x="2948995" y="47687"/>
                  <a:pt x="2959553" y="46805"/>
                  <a:pt x="2977629" y="45041"/>
                </a:cubicBezTo>
                <a:cubicBezTo>
                  <a:pt x="2995705" y="43277"/>
                  <a:pt x="3011403" y="41478"/>
                  <a:pt x="3024726" y="39642"/>
                </a:cubicBezTo>
                <a:cubicBezTo>
                  <a:pt x="3038048" y="37807"/>
                  <a:pt x="3051933" y="35577"/>
                  <a:pt x="3066381" y="32952"/>
                </a:cubicBezTo>
                <a:cubicBezTo>
                  <a:pt x="3080828" y="30328"/>
                  <a:pt x="3091949" y="27399"/>
                  <a:pt x="3099743" y="24165"/>
                </a:cubicBezTo>
                <a:cubicBezTo>
                  <a:pt x="3103640" y="22549"/>
                  <a:pt x="3107341" y="21763"/>
                  <a:pt x="3110845" y="21810"/>
                </a:cubicBezTo>
                <a:close/>
                <a:moveTo>
                  <a:pt x="855993" y="20100"/>
                </a:moveTo>
                <a:cubicBezTo>
                  <a:pt x="864159" y="21512"/>
                  <a:pt x="873262" y="24499"/>
                  <a:pt x="883300" y="29059"/>
                </a:cubicBezTo>
                <a:cubicBezTo>
                  <a:pt x="894829" y="34523"/>
                  <a:pt x="899225" y="40979"/>
                  <a:pt x="896486" y="48429"/>
                </a:cubicBezTo>
                <a:cubicBezTo>
                  <a:pt x="893747" y="55879"/>
                  <a:pt x="891947" y="65404"/>
                  <a:pt x="891087" y="77005"/>
                </a:cubicBezTo>
                <a:cubicBezTo>
                  <a:pt x="890226" y="88607"/>
                  <a:pt x="889796" y="105851"/>
                  <a:pt x="889796" y="128738"/>
                </a:cubicBezTo>
                <a:cubicBezTo>
                  <a:pt x="889796" y="150607"/>
                  <a:pt x="890689" y="170927"/>
                  <a:pt x="892474" y="189698"/>
                </a:cubicBezTo>
                <a:cubicBezTo>
                  <a:pt x="894260" y="208469"/>
                  <a:pt x="894460" y="225731"/>
                  <a:pt x="893076" y="241484"/>
                </a:cubicBezTo>
                <a:cubicBezTo>
                  <a:pt x="891693" y="257237"/>
                  <a:pt x="886717" y="271193"/>
                  <a:pt x="878148" y="283354"/>
                </a:cubicBezTo>
                <a:cubicBezTo>
                  <a:pt x="869580" y="295514"/>
                  <a:pt x="862277" y="297260"/>
                  <a:pt x="856240" y="288592"/>
                </a:cubicBezTo>
                <a:cubicBezTo>
                  <a:pt x="850203" y="279923"/>
                  <a:pt x="844786" y="272753"/>
                  <a:pt x="839989" y="267081"/>
                </a:cubicBezTo>
                <a:cubicBezTo>
                  <a:pt x="835192" y="261410"/>
                  <a:pt x="829671" y="255143"/>
                  <a:pt x="823426" y="248281"/>
                </a:cubicBezTo>
                <a:cubicBezTo>
                  <a:pt x="817181" y="241420"/>
                  <a:pt x="818647" y="238942"/>
                  <a:pt x="827825" y="240850"/>
                </a:cubicBezTo>
                <a:cubicBezTo>
                  <a:pt x="837003" y="242757"/>
                  <a:pt x="844581" y="244331"/>
                  <a:pt x="850561" y="245571"/>
                </a:cubicBezTo>
                <a:cubicBezTo>
                  <a:pt x="856541" y="246811"/>
                  <a:pt x="860051" y="245610"/>
                  <a:pt x="861091" y="241968"/>
                </a:cubicBezTo>
                <a:cubicBezTo>
                  <a:pt x="862130" y="238326"/>
                  <a:pt x="863098" y="230887"/>
                  <a:pt x="863994" y="219651"/>
                </a:cubicBezTo>
                <a:cubicBezTo>
                  <a:pt x="864891" y="208416"/>
                  <a:pt x="865120" y="177652"/>
                  <a:pt x="864683" y="127361"/>
                </a:cubicBezTo>
                <a:cubicBezTo>
                  <a:pt x="864245" y="77070"/>
                  <a:pt x="860646" y="46267"/>
                  <a:pt x="853885" y="34953"/>
                </a:cubicBezTo>
                <a:cubicBezTo>
                  <a:pt x="847123" y="23638"/>
                  <a:pt x="847826" y="18687"/>
                  <a:pt x="855993" y="20100"/>
                </a:cubicBezTo>
                <a:close/>
                <a:moveTo>
                  <a:pt x="1151313" y="18274"/>
                </a:moveTo>
                <a:cubicBezTo>
                  <a:pt x="1152838" y="18041"/>
                  <a:pt x="1154860" y="18220"/>
                  <a:pt x="1157380" y="18809"/>
                </a:cubicBezTo>
                <a:cubicBezTo>
                  <a:pt x="1167462" y="21168"/>
                  <a:pt x="1176037" y="24198"/>
                  <a:pt x="1183107" y="27897"/>
                </a:cubicBezTo>
                <a:cubicBezTo>
                  <a:pt x="1190176" y="31597"/>
                  <a:pt x="1191897" y="37154"/>
                  <a:pt x="1188269" y="44568"/>
                </a:cubicBezTo>
                <a:cubicBezTo>
                  <a:pt x="1184641" y="51982"/>
                  <a:pt x="1182404" y="72811"/>
                  <a:pt x="1181558" y="107055"/>
                </a:cubicBezTo>
                <a:cubicBezTo>
                  <a:pt x="1182318" y="107213"/>
                  <a:pt x="1186057" y="105905"/>
                  <a:pt x="1192776" y="103130"/>
                </a:cubicBezTo>
                <a:cubicBezTo>
                  <a:pt x="1199494" y="100355"/>
                  <a:pt x="1205829" y="102233"/>
                  <a:pt x="1211780" y="108765"/>
                </a:cubicBezTo>
                <a:cubicBezTo>
                  <a:pt x="1217731" y="115297"/>
                  <a:pt x="1216778" y="120044"/>
                  <a:pt x="1208919" y="123005"/>
                </a:cubicBezTo>
                <a:cubicBezTo>
                  <a:pt x="1201061" y="125967"/>
                  <a:pt x="1191940" y="128186"/>
                  <a:pt x="1181558" y="129663"/>
                </a:cubicBezTo>
                <a:lnTo>
                  <a:pt x="1181558" y="155174"/>
                </a:lnTo>
                <a:cubicBezTo>
                  <a:pt x="1192026" y="157583"/>
                  <a:pt x="1200043" y="161096"/>
                  <a:pt x="1205606" y="165714"/>
                </a:cubicBezTo>
                <a:cubicBezTo>
                  <a:pt x="1211171" y="170332"/>
                  <a:pt x="1213053" y="176358"/>
                  <a:pt x="1211253" y="183793"/>
                </a:cubicBezTo>
                <a:cubicBezTo>
                  <a:pt x="1209453" y="191229"/>
                  <a:pt x="1204728" y="193240"/>
                  <a:pt x="1197078" y="189827"/>
                </a:cubicBezTo>
                <a:cubicBezTo>
                  <a:pt x="1189427" y="186414"/>
                  <a:pt x="1184254" y="180477"/>
                  <a:pt x="1181558" y="172017"/>
                </a:cubicBezTo>
                <a:cubicBezTo>
                  <a:pt x="1182433" y="226309"/>
                  <a:pt x="1180888" y="261252"/>
                  <a:pt x="1176922" y="276847"/>
                </a:cubicBezTo>
                <a:cubicBezTo>
                  <a:pt x="1172957" y="292442"/>
                  <a:pt x="1167089" y="294270"/>
                  <a:pt x="1159316" y="282332"/>
                </a:cubicBezTo>
                <a:cubicBezTo>
                  <a:pt x="1151544" y="270394"/>
                  <a:pt x="1149009" y="259334"/>
                  <a:pt x="1151712" y="249152"/>
                </a:cubicBezTo>
                <a:cubicBezTo>
                  <a:pt x="1154416" y="238971"/>
                  <a:pt x="1156441" y="226893"/>
                  <a:pt x="1157789" y="212918"/>
                </a:cubicBezTo>
                <a:cubicBezTo>
                  <a:pt x="1159137" y="198944"/>
                  <a:pt x="1159811" y="181259"/>
                  <a:pt x="1159811" y="159863"/>
                </a:cubicBezTo>
                <a:cubicBezTo>
                  <a:pt x="1144911" y="195828"/>
                  <a:pt x="1126789" y="221465"/>
                  <a:pt x="1105444" y="236773"/>
                </a:cubicBezTo>
                <a:cubicBezTo>
                  <a:pt x="1084098" y="252081"/>
                  <a:pt x="1079093" y="252146"/>
                  <a:pt x="1090429" y="236967"/>
                </a:cubicBezTo>
                <a:cubicBezTo>
                  <a:pt x="1101765" y="221788"/>
                  <a:pt x="1113022" y="204805"/>
                  <a:pt x="1124201" y="186020"/>
                </a:cubicBezTo>
                <a:cubicBezTo>
                  <a:pt x="1135379" y="167234"/>
                  <a:pt x="1143650" y="150865"/>
                  <a:pt x="1149013" y="136912"/>
                </a:cubicBezTo>
                <a:cubicBezTo>
                  <a:pt x="1136207" y="141357"/>
                  <a:pt x="1125950" y="144942"/>
                  <a:pt x="1118242" y="147667"/>
                </a:cubicBezTo>
                <a:cubicBezTo>
                  <a:pt x="1110534" y="150391"/>
                  <a:pt x="1101812" y="148058"/>
                  <a:pt x="1092075" y="140665"/>
                </a:cubicBezTo>
                <a:cubicBezTo>
                  <a:pt x="1082338" y="133273"/>
                  <a:pt x="1083392" y="128996"/>
                  <a:pt x="1095237" y="127834"/>
                </a:cubicBezTo>
                <a:cubicBezTo>
                  <a:pt x="1107082" y="126673"/>
                  <a:pt x="1128607" y="121869"/>
                  <a:pt x="1159811" y="113422"/>
                </a:cubicBezTo>
                <a:cubicBezTo>
                  <a:pt x="1159811" y="69584"/>
                  <a:pt x="1156886" y="42266"/>
                  <a:pt x="1151035" y="31468"/>
                </a:cubicBezTo>
                <a:cubicBezTo>
                  <a:pt x="1146647" y="23369"/>
                  <a:pt x="1146739" y="18971"/>
                  <a:pt x="1151313" y="18274"/>
                </a:cubicBezTo>
                <a:close/>
                <a:moveTo>
                  <a:pt x="81811" y="15416"/>
                </a:moveTo>
                <a:cubicBezTo>
                  <a:pt x="84975" y="14842"/>
                  <a:pt x="90283" y="16117"/>
                  <a:pt x="97737" y="19240"/>
                </a:cubicBezTo>
                <a:cubicBezTo>
                  <a:pt x="112643" y="25485"/>
                  <a:pt x="118125" y="30479"/>
                  <a:pt x="114181" y="34221"/>
                </a:cubicBezTo>
                <a:cubicBezTo>
                  <a:pt x="110238" y="37964"/>
                  <a:pt x="106359" y="41549"/>
                  <a:pt x="102544" y="44977"/>
                </a:cubicBezTo>
                <a:cubicBezTo>
                  <a:pt x="109829" y="44174"/>
                  <a:pt x="119620" y="41721"/>
                  <a:pt x="131916" y="37620"/>
                </a:cubicBezTo>
                <a:cubicBezTo>
                  <a:pt x="144213" y="33519"/>
                  <a:pt x="152516" y="35344"/>
                  <a:pt x="156825" y="43094"/>
                </a:cubicBezTo>
                <a:cubicBezTo>
                  <a:pt x="161135" y="50845"/>
                  <a:pt x="153671" y="56721"/>
                  <a:pt x="134433" y="60722"/>
                </a:cubicBezTo>
                <a:cubicBezTo>
                  <a:pt x="115196" y="64723"/>
                  <a:pt x="102157" y="64028"/>
                  <a:pt x="95317" y="58636"/>
                </a:cubicBezTo>
                <a:cubicBezTo>
                  <a:pt x="78496" y="82369"/>
                  <a:pt x="60169" y="98648"/>
                  <a:pt x="40336" y="107475"/>
                </a:cubicBezTo>
                <a:cubicBezTo>
                  <a:pt x="20504" y="116301"/>
                  <a:pt x="16757" y="114631"/>
                  <a:pt x="29097" y="102463"/>
                </a:cubicBezTo>
                <a:cubicBezTo>
                  <a:pt x="41437" y="90295"/>
                  <a:pt x="53361" y="76091"/>
                  <a:pt x="64869" y="59851"/>
                </a:cubicBezTo>
                <a:cubicBezTo>
                  <a:pt x="76377" y="43611"/>
                  <a:pt x="81005" y="31221"/>
                  <a:pt x="78754" y="22681"/>
                </a:cubicBezTo>
                <a:cubicBezTo>
                  <a:pt x="77628" y="18411"/>
                  <a:pt x="78647" y="15990"/>
                  <a:pt x="81811" y="15416"/>
                </a:cubicBezTo>
                <a:close/>
                <a:moveTo>
                  <a:pt x="1266007" y="12428"/>
                </a:moveTo>
                <a:cubicBezTo>
                  <a:pt x="1267522" y="12133"/>
                  <a:pt x="1269533" y="12220"/>
                  <a:pt x="1272041" y="12690"/>
                </a:cubicBezTo>
                <a:cubicBezTo>
                  <a:pt x="1282072" y="14568"/>
                  <a:pt x="1290647" y="17630"/>
                  <a:pt x="1297767" y="21875"/>
                </a:cubicBezTo>
                <a:cubicBezTo>
                  <a:pt x="1304887" y="26119"/>
                  <a:pt x="1306633" y="31694"/>
                  <a:pt x="1303005" y="38599"/>
                </a:cubicBezTo>
                <a:cubicBezTo>
                  <a:pt x="1299377" y="45504"/>
                  <a:pt x="1297140" y="64723"/>
                  <a:pt x="1296294" y="96257"/>
                </a:cubicBezTo>
                <a:cubicBezTo>
                  <a:pt x="1309501" y="93748"/>
                  <a:pt x="1320826" y="90872"/>
                  <a:pt x="1330269" y="87632"/>
                </a:cubicBezTo>
                <a:cubicBezTo>
                  <a:pt x="1339713" y="84391"/>
                  <a:pt x="1348335" y="86578"/>
                  <a:pt x="1356136" y="94192"/>
                </a:cubicBezTo>
                <a:cubicBezTo>
                  <a:pt x="1363937" y="101807"/>
                  <a:pt x="1360757" y="107220"/>
                  <a:pt x="1346596" y="110432"/>
                </a:cubicBezTo>
                <a:cubicBezTo>
                  <a:pt x="1332435" y="113645"/>
                  <a:pt x="1315668" y="117273"/>
                  <a:pt x="1296294" y="121317"/>
                </a:cubicBezTo>
                <a:lnTo>
                  <a:pt x="1296294" y="147065"/>
                </a:lnTo>
                <a:cubicBezTo>
                  <a:pt x="1311036" y="164416"/>
                  <a:pt x="1326563" y="179043"/>
                  <a:pt x="1342875" y="190946"/>
                </a:cubicBezTo>
                <a:cubicBezTo>
                  <a:pt x="1359186" y="202848"/>
                  <a:pt x="1376424" y="212273"/>
                  <a:pt x="1394585" y="219221"/>
                </a:cubicBezTo>
                <a:cubicBezTo>
                  <a:pt x="1412747" y="226169"/>
                  <a:pt x="1414669" y="230611"/>
                  <a:pt x="1400350" y="232547"/>
                </a:cubicBezTo>
                <a:cubicBezTo>
                  <a:pt x="1386031" y="234482"/>
                  <a:pt x="1372881" y="235899"/>
                  <a:pt x="1360900" y="236795"/>
                </a:cubicBezTo>
                <a:cubicBezTo>
                  <a:pt x="1348919" y="237691"/>
                  <a:pt x="1338662" y="232952"/>
                  <a:pt x="1330130" y="222577"/>
                </a:cubicBezTo>
                <a:cubicBezTo>
                  <a:pt x="1321597" y="212201"/>
                  <a:pt x="1310319" y="194445"/>
                  <a:pt x="1296294" y="169306"/>
                </a:cubicBezTo>
                <a:cubicBezTo>
                  <a:pt x="1296294" y="198403"/>
                  <a:pt x="1296513" y="224011"/>
                  <a:pt x="1296950" y="246130"/>
                </a:cubicBezTo>
                <a:cubicBezTo>
                  <a:pt x="1297387" y="268250"/>
                  <a:pt x="1295179" y="285946"/>
                  <a:pt x="1290325" y="299218"/>
                </a:cubicBezTo>
                <a:cubicBezTo>
                  <a:pt x="1285471" y="312490"/>
                  <a:pt x="1279828" y="311529"/>
                  <a:pt x="1273396" y="296335"/>
                </a:cubicBezTo>
                <a:cubicBezTo>
                  <a:pt x="1266965" y="281142"/>
                  <a:pt x="1264874" y="268695"/>
                  <a:pt x="1267126" y="258993"/>
                </a:cubicBezTo>
                <a:cubicBezTo>
                  <a:pt x="1269377" y="249292"/>
                  <a:pt x="1270951" y="236404"/>
                  <a:pt x="1271847" y="220329"/>
                </a:cubicBezTo>
                <a:cubicBezTo>
                  <a:pt x="1272744" y="204253"/>
                  <a:pt x="1273192" y="183195"/>
                  <a:pt x="1273192" y="157153"/>
                </a:cubicBezTo>
                <a:cubicBezTo>
                  <a:pt x="1263842" y="180241"/>
                  <a:pt x="1253632" y="198241"/>
                  <a:pt x="1242561" y="211155"/>
                </a:cubicBezTo>
                <a:cubicBezTo>
                  <a:pt x="1231491" y="224068"/>
                  <a:pt x="1218079" y="234493"/>
                  <a:pt x="1202326" y="242431"/>
                </a:cubicBezTo>
                <a:cubicBezTo>
                  <a:pt x="1186573" y="250368"/>
                  <a:pt x="1185301" y="246919"/>
                  <a:pt x="1198508" y="232084"/>
                </a:cubicBezTo>
                <a:cubicBezTo>
                  <a:pt x="1211715" y="217249"/>
                  <a:pt x="1223912" y="200887"/>
                  <a:pt x="1235097" y="182998"/>
                </a:cubicBezTo>
                <a:cubicBezTo>
                  <a:pt x="1246282" y="165108"/>
                  <a:pt x="1256729" y="146147"/>
                  <a:pt x="1266438" y="126114"/>
                </a:cubicBezTo>
                <a:cubicBezTo>
                  <a:pt x="1259597" y="128809"/>
                  <a:pt x="1252814" y="130835"/>
                  <a:pt x="1246089" y="132190"/>
                </a:cubicBezTo>
                <a:cubicBezTo>
                  <a:pt x="1239363" y="133545"/>
                  <a:pt x="1231849" y="130993"/>
                  <a:pt x="1223546" y="124532"/>
                </a:cubicBezTo>
                <a:cubicBezTo>
                  <a:pt x="1215243" y="118072"/>
                  <a:pt x="1216322" y="114243"/>
                  <a:pt x="1226783" y="113046"/>
                </a:cubicBezTo>
                <a:cubicBezTo>
                  <a:pt x="1237245" y="111849"/>
                  <a:pt x="1252728" y="107966"/>
                  <a:pt x="1273235" y="101398"/>
                </a:cubicBezTo>
                <a:cubicBezTo>
                  <a:pt x="1274110" y="61102"/>
                  <a:pt x="1271622" y="35774"/>
                  <a:pt x="1265771" y="25413"/>
                </a:cubicBezTo>
                <a:cubicBezTo>
                  <a:pt x="1261383" y="17642"/>
                  <a:pt x="1261461" y="13314"/>
                  <a:pt x="1266007" y="12428"/>
                </a:cubicBezTo>
                <a:close/>
                <a:moveTo>
                  <a:pt x="2354017" y="12098"/>
                </a:moveTo>
                <a:cubicBezTo>
                  <a:pt x="2364571" y="12665"/>
                  <a:pt x="2368231" y="16217"/>
                  <a:pt x="2364998" y="22756"/>
                </a:cubicBezTo>
                <a:cubicBezTo>
                  <a:pt x="2361764" y="29296"/>
                  <a:pt x="2340436" y="36337"/>
                  <a:pt x="2301015" y="43880"/>
                </a:cubicBezTo>
                <a:cubicBezTo>
                  <a:pt x="2303639" y="45127"/>
                  <a:pt x="2305192" y="47418"/>
                  <a:pt x="2305672" y="50752"/>
                </a:cubicBezTo>
                <a:cubicBezTo>
                  <a:pt x="2306152" y="54086"/>
                  <a:pt x="2305948" y="58908"/>
                  <a:pt x="2305059" y="65218"/>
                </a:cubicBezTo>
                <a:cubicBezTo>
                  <a:pt x="2325609" y="61618"/>
                  <a:pt x="2342827" y="58740"/>
                  <a:pt x="2356716" y="56581"/>
                </a:cubicBezTo>
                <a:cubicBezTo>
                  <a:pt x="2370604" y="54423"/>
                  <a:pt x="2381223" y="51724"/>
                  <a:pt x="2388573" y="48483"/>
                </a:cubicBezTo>
                <a:cubicBezTo>
                  <a:pt x="2395922" y="45242"/>
                  <a:pt x="2402938" y="45317"/>
                  <a:pt x="2409621" y="48709"/>
                </a:cubicBezTo>
                <a:cubicBezTo>
                  <a:pt x="2416303" y="52100"/>
                  <a:pt x="2425291" y="58933"/>
                  <a:pt x="2436584" y="69208"/>
                </a:cubicBezTo>
                <a:cubicBezTo>
                  <a:pt x="2447877" y="79483"/>
                  <a:pt x="2447253" y="85441"/>
                  <a:pt x="2434712" y="87083"/>
                </a:cubicBezTo>
                <a:cubicBezTo>
                  <a:pt x="2422172" y="88725"/>
                  <a:pt x="2409775" y="93393"/>
                  <a:pt x="2397521" y="101086"/>
                </a:cubicBezTo>
                <a:cubicBezTo>
                  <a:pt x="2385267" y="108780"/>
                  <a:pt x="2381180" y="108242"/>
                  <a:pt x="2385260" y="99473"/>
                </a:cubicBezTo>
                <a:cubicBezTo>
                  <a:pt x="2389340" y="90704"/>
                  <a:pt x="2392714" y="83727"/>
                  <a:pt x="2395381" y="78543"/>
                </a:cubicBezTo>
                <a:cubicBezTo>
                  <a:pt x="2398048" y="73359"/>
                  <a:pt x="2393914" y="71212"/>
                  <a:pt x="2382980" y="72101"/>
                </a:cubicBezTo>
                <a:cubicBezTo>
                  <a:pt x="2372046" y="72990"/>
                  <a:pt x="2346524" y="76848"/>
                  <a:pt x="2306414" y="83674"/>
                </a:cubicBezTo>
                <a:cubicBezTo>
                  <a:pt x="2306414" y="102560"/>
                  <a:pt x="2305916" y="118700"/>
                  <a:pt x="2304919" y="132093"/>
                </a:cubicBezTo>
                <a:cubicBezTo>
                  <a:pt x="2303923" y="145487"/>
                  <a:pt x="2300667" y="152790"/>
                  <a:pt x="2295154" y="154002"/>
                </a:cubicBezTo>
                <a:cubicBezTo>
                  <a:pt x="2289640" y="155213"/>
                  <a:pt x="2285836" y="150259"/>
                  <a:pt x="2283742" y="139138"/>
                </a:cubicBezTo>
                <a:cubicBezTo>
                  <a:pt x="2281649" y="128017"/>
                  <a:pt x="2280602" y="110626"/>
                  <a:pt x="2280602" y="86965"/>
                </a:cubicBezTo>
                <a:cubicBezTo>
                  <a:pt x="2238470" y="94164"/>
                  <a:pt x="2214888" y="97318"/>
                  <a:pt x="2209854" y="96429"/>
                </a:cubicBezTo>
                <a:cubicBezTo>
                  <a:pt x="2207503" y="110841"/>
                  <a:pt x="2202358" y="123665"/>
                  <a:pt x="2194421" y="134900"/>
                </a:cubicBezTo>
                <a:cubicBezTo>
                  <a:pt x="2186483" y="146136"/>
                  <a:pt x="2179514" y="148488"/>
                  <a:pt x="2173513" y="141956"/>
                </a:cubicBezTo>
                <a:cubicBezTo>
                  <a:pt x="2167511" y="135424"/>
                  <a:pt x="2167225" y="127444"/>
                  <a:pt x="2172652" y="118015"/>
                </a:cubicBezTo>
                <a:cubicBezTo>
                  <a:pt x="2178080" y="108586"/>
                  <a:pt x="2182615" y="99322"/>
                  <a:pt x="2186258" y="90224"/>
                </a:cubicBezTo>
                <a:cubicBezTo>
                  <a:pt x="2189900" y="81125"/>
                  <a:pt x="2193453" y="74908"/>
                  <a:pt x="2196916" y="71574"/>
                </a:cubicBezTo>
                <a:cubicBezTo>
                  <a:pt x="2200379" y="68240"/>
                  <a:pt x="2204548" y="70617"/>
                  <a:pt x="2209424" y="78705"/>
                </a:cubicBezTo>
                <a:cubicBezTo>
                  <a:pt x="2232010" y="78776"/>
                  <a:pt x="2255284" y="75916"/>
                  <a:pt x="2279247" y="70122"/>
                </a:cubicBezTo>
                <a:cubicBezTo>
                  <a:pt x="2279247" y="64630"/>
                  <a:pt x="2278515" y="56750"/>
                  <a:pt x="2277053" y="46482"/>
                </a:cubicBezTo>
                <a:cubicBezTo>
                  <a:pt x="2261709" y="46482"/>
                  <a:pt x="2249692" y="44052"/>
                  <a:pt x="2241001" y="39190"/>
                </a:cubicBezTo>
                <a:cubicBezTo>
                  <a:pt x="2232311" y="34329"/>
                  <a:pt x="2233770" y="30930"/>
                  <a:pt x="2245379" y="28994"/>
                </a:cubicBezTo>
                <a:cubicBezTo>
                  <a:pt x="2256987" y="27059"/>
                  <a:pt x="2270022" y="24778"/>
                  <a:pt x="2284484" y="22154"/>
                </a:cubicBezTo>
                <a:cubicBezTo>
                  <a:pt x="2298946" y="19530"/>
                  <a:pt x="2311512" y="17056"/>
                  <a:pt x="2322181" y="14733"/>
                </a:cubicBezTo>
                <a:cubicBezTo>
                  <a:pt x="2332850" y="12410"/>
                  <a:pt x="2343462" y="11532"/>
                  <a:pt x="2354017" y="12098"/>
                </a:cubicBezTo>
                <a:close/>
                <a:moveTo>
                  <a:pt x="183520" y="10646"/>
                </a:moveTo>
                <a:cubicBezTo>
                  <a:pt x="191715" y="12066"/>
                  <a:pt x="198939" y="14532"/>
                  <a:pt x="205191" y="18046"/>
                </a:cubicBezTo>
                <a:cubicBezTo>
                  <a:pt x="211444" y="21559"/>
                  <a:pt x="212838" y="25140"/>
                  <a:pt x="209375" y="28790"/>
                </a:cubicBezTo>
                <a:cubicBezTo>
                  <a:pt x="205912" y="32440"/>
                  <a:pt x="202696" y="35132"/>
                  <a:pt x="199728" y="36867"/>
                </a:cubicBezTo>
                <a:cubicBezTo>
                  <a:pt x="208877" y="36939"/>
                  <a:pt x="219481" y="34931"/>
                  <a:pt x="231542" y="30844"/>
                </a:cubicBezTo>
                <a:cubicBezTo>
                  <a:pt x="243602" y="26757"/>
                  <a:pt x="252787" y="28568"/>
                  <a:pt x="259096" y="36276"/>
                </a:cubicBezTo>
                <a:cubicBezTo>
                  <a:pt x="265406" y="43984"/>
                  <a:pt x="259265" y="49637"/>
                  <a:pt x="240673" y="53237"/>
                </a:cubicBezTo>
                <a:cubicBezTo>
                  <a:pt x="222080" y="56836"/>
                  <a:pt x="206582" y="56384"/>
                  <a:pt x="194178" y="51881"/>
                </a:cubicBezTo>
                <a:cubicBezTo>
                  <a:pt x="184312" y="63841"/>
                  <a:pt x="172169" y="74478"/>
                  <a:pt x="157750" y="83792"/>
                </a:cubicBezTo>
                <a:cubicBezTo>
                  <a:pt x="143331" y="93106"/>
                  <a:pt x="139316" y="92869"/>
                  <a:pt x="145705" y="83082"/>
                </a:cubicBezTo>
                <a:cubicBezTo>
                  <a:pt x="152093" y="73295"/>
                  <a:pt x="157740" y="64167"/>
                  <a:pt x="162644" y="55699"/>
                </a:cubicBezTo>
                <a:cubicBezTo>
                  <a:pt x="167548" y="47232"/>
                  <a:pt x="171105" y="40026"/>
                  <a:pt x="173313" y="34082"/>
                </a:cubicBezTo>
                <a:cubicBezTo>
                  <a:pt x="175521" y="28138"/>
                  <a:pt x="175726" y="22391"/>
                  <a:pt x="173926" y="16841"/>
                </a:cubicBezTo>
                <a:cubicBezTo>
                  <a:pt x="172126" y="11291"/>
                  <a:pt x="175324" y="9226"/>
                  <a:pt x="183520" y="10646"/>
                </a:cubicBezTo>
                <a:close/>
                <a:moveTo>
                  <a:pt x="1967058" y="9575"/>
                </a:moveTo>
                <a:cubicBezTo>
                  <a:pt x="1969024" y="9550"/>
                  <a:pt x="1971504" y="9951"/>
                  <a:pt x="1974499" y="10775"/>
                </a:cubicBezTo>
                <a:cubicBezTo>
                  <a:pt x="1986481" y="14073"/>
                  <a:pt x="1995278" y="17601"/>
                  <a:pt x="2000892" y="21358"/>
                </a:cubicBezTo>
                <a:cubicBezTo>
                  <a:pt x="2006507" y="25115"/>
                  <a:pt x="2007715" y="30224"/>
                  <a:pt x="2004517" y="36684"/>
                </a:cubicBezTo>
                <a:cubicBezTo>
                  <a:pt x="2001319" y="43145"/>
                  <a:pt x="1998422" y="58507"/>
                  <a:pt x="1995827" y="82770"/>
                </a:cubicBezTo>
                <a:cubicBezTo>
                  <a:pt x="2005005" y="81035"/>
                  <a:pt x="2012935" y="79476"/>
                  <a:pt x="2019617" y="78092"/>
                </a:cubicBezTo>
                <a:cubicBezTo>
                  <a:pt x="2026300" y="76708"/>
                  <a:pt x="2033004" y="79619"/>
                  <a:pt x="2039729" y="86825"/>
                </a:cubicBezTo>
                <a:cubicBezTo>
                  <a:pt x="2046455" y="94031"/>
                  <a:pt x="2044526" y="98770"/>
                  <a:pt x="2033943" y="101043"/>
                </a:cubicBezTo>
                <a:cubicBezTo>
                  <a:pt x="2023360" y="103316"/>
                  <a:pt x="2010102" y="106044"/>
                  <a:pt x="1994170" y="109228"/>
                </a:cubicBezTo>
                <a:cubicBezTo>
                  <a:pt x="1992536" y="129691"/>
                  <a:pt x="1990836" y="148312"/>
                  <a:pt x="1989073" y="165090"/>
                </a:cubicBezTo>
                <a:cubicBezTo>
                  <a:pt x="2023403" y="162480"/>
                  <a:pt x="2047477" y="160028"/>
                  <a:pt x="2061293" y="157734"/>
                </a:cubicBezTo>
                <a:cubicBezTo>
                  <a:pt x="2075110" y="155439"/>
                  <a:pt x="2087224" y="157999"/>
                  <a:pt x="2097635" y="165413"/>
                </a:cubicBezTo>
                <a:cubicBezTo>
                  <a:pt x="2108046" y="172827"/>
                  <a:pt x="2112621" y="178929"/>
                  <a:pt x="2111359" y="183718"/>
                </a:cubicBezTo>
                <a:cubicBezTo>
                  <a:pt x="2110097" y="188508"/>
                  <a:pt x="2101019" y="190454"/>
                  <a:pt x="2084127" y="189558"/>
                </a:cubicBezTo>
                <a:cubicBezTo>
                  <a:pt x="2067234" y="188662"/>
                  <a:pt x="2048118" y="188214"/>
                  <a:pt x="2026780" y="188214"/>
                </a:cubicBezTo>
                <a:cubicBezTo>
                  <a:pt x="2006431" y="188214"/>
                  <a:pt x="1979146" y="190462"/>
                  <a:pt x="1944923" y="194957"/>
                </a:cubicBezTo>
                <a:cubicBezTo>
                  <a:pt x="1910700" y="199453"/>
                  <a:pt x="1885608" y="203249"/>
                  <a:pt x="1869647" y="206347"/>
                </a:cubicBezTo>
                <a:cubicBezTo>
                  <a:pt x="1853687" y="209444"/>
                  <a:pt x="1841354" y="212370"/>
                  <a:pt x="1832650" y="215123"/>
                </a:cubicBezTo>
                <a:cubicBezTo>
                  <a:pt x="1823945" y="217876"/>
                  <a:pt x="1813842" y="214568"/>
                  <a:pt x="1802342" y="205196"/>
                </a:cubicBezTo>
                <a:cubicBezTo>
                  <a:pt x="1790841" y="195825"/>
                  <a:pt x="1793286" y="190863"/>
                  <a:pt x="1809677" y="190311"/>
                </a:cubicBezTo>
                <a:cubicBezTo>
                  <a:pt x="1826067" y="189759"/>
                  <a:pt x="1857057" y="185611"/>
                  <a:pt x="1902644" y="177867"/>
                </a:cubicBezTo>
                <a:cubicBezTo>
                  <a:pt x="1903462" y="161304"/>
                  <a:pt x="1903870" y="144505"/>
                  <a:pt x="1903870" y="127469"/>
                </a:cubicBezTo>
                <a:cubicBezTo>
                  <a:pt x="1891954" y="131068"/>
                  <a:pt x="1879976" y="129548"/>
                  <a:pt x="1867937" y="122908"/>
                </a:cubicBezTo>
                <a:cubicBezTo>
                  <a:pt x="1855899" y="116269"/>
                  <a:pt x="1856268" y="111763"/>
                  <a:pt x="1869045" y="109389"/>
                </a:cubicBezTo>
                <a:cubicBezTo>
                  <a:pt x="1881822" y="107016"/>
                  <a:pt x="1893431" y="104704"/>
                  <a:pt x="1903870" y="102452"/>
                </a:cubicBezTo>
                <a:cubicBezTo>
                  <a:pt x="1903870" y="95296"/>
                  <a:pt x="1903221" y="88026"/>
                  <a:pt x="1901924" y="80641"/>
                </a:cubicBezTo>
                <a:cubicBezTo>
                  <a:pt x="1900626" y="73256"/>
                  <a:pt x="1897704" y="65239"/>
                  <a:pt x="1893158" y="56592"/>
                </a:cubicBezTo>
                <a:cubicBezTo>
                  <a:pt x="1888612" y="47945"/>
                  <a:pt x="1890864" y="44324"/>
                  <a:pt x="1899912" y="45729"/>
                </a:cubicBezTo>
                <a:cubicBezTo>
                  <a:pt x="1908961" y="47135"/>
                  <a:pt x="1917311" y="49669"/>
                  <a:pt x="1924961" y="53333"/>
                </a:cubicBezTo>
                <a:cubicBezTo>
                  <a:pt x="1932612" y="56997"/>
                  <a:pt x="1935519" y="61855"/>
                  <a:pt x="1933684" y="67907"/>
                </a:cubicBezTo>
                <a:cubicBezTo>
                  <a:pt x="1931848" y="73958"/>
                  <a:pt x="1930514" y="83408"/>
                  <a:pt x="1929683" y="96257"/>
                </a:cubicBezTo>
                <a:cubicBezTo>
                  <a:pt x="1938416" y="94651"/>
                  <a:pt x="1951465" y="92192"/>
                  <a:pt x="1968831" y="88879"/>
                </a:cubicBezTo>
                <a:cubicBezTo>
                  <a:pt x="1969620" y="81107"/>
                  <a:pt x="1970014" y="70545"/>
                  <a:pt x="1970014" y="57194"/>
                </a:cubicBezTo>
                <a:cubicBezTo>
                  <a:pt x="1970014" y="43514"/>
                  <a:pt x="1967767" y="31533"/>
                  <a:pt x="1963271" y="21251"/>
                </a:cubicBezTo>
                <a:cubicBezTo>
                  <a:pt x="1959899" y="13539"/>
                  <a:pt x="1961162" y="9647"/>
                  <a:pt x="1967058" y="9575"/>
                </a:cubicBezTo>
                <a:close/>
                <a:moveTo>
                  <a:pt x="4071929" y="5234"/>
                </a:moveTo>
                <a:cubicBezTo>
                  <a:pt x="4074711" y="4714"/>
                  <a:pt x="4078434" y="4751"/>
                  <a:pt x="4083100" y="5344"/>
                </a:cubicBezTo>
                <a:cubicBezTo>
                  <a:pt x="4101764" y="7717"/>
                  <a:pt x="4112587" y="12923"/>
                  <a:pt x="4115570" y="20960"/>
                </a:cubicBezTo>
                <a:cubicBezTo>
                  <a:pt x="4118553" y="28998"/>
                  <a:pt x="4119105" y="36161"/>
                  <a:pt x="4117226" y="42449"/>
                </a:cubicBezTo>
                <a:cubicBezTo>
                  <a:pt x="4115348" y="48737"/>
                  <a:pt x="4110440" y="49963"/>
                  <a:pt x="4102503" y="46127"/>
                </a:cubicBezTo>
                <a:cubicBezTo>
                  <a:pt x="4094565" y="42291"/>
                  <a:pt x="4084509" y="35232"/>
                  <a:pt x="4072334" y="24950"/>
                </a:cubicBezTo>
                <a:cubicBezTo>
                  <a:pt x="4063719" y="13367"/>
                  <a:pt x="4063584" y="6795"/>
                  <a:pt x="4071929" y="5234"/>
                </a:cubicBezTo>
                <a:close/>
                <a:moveTo>
                  <a:pt x="3719291" y="15"/>
                </a:moveTo>
                <a:cubicBezTo>
                  <a:pt x="3720997" y="101"/>
                  <a:pt x="3723082" y="561"/>
                  <a:pt x="3725545" y="1397"/>
                </a:cubicBezTo>
                <a:cubicBezTo>
                  <a:pt x="3735397" y="4738"/>
                  <a:pt x="3743750" y="9291"/>
                  <a:pt x="3750605" y="15056"/>
                </a:cubicBezTo>
                <a:cubicBezTo>
                  <a:pt x="3757459" y="20821"/>
                  <a:pt x="3759148" y="25689"/>
                  <a:pt x="3755670" y="29661"/>
                </a:cubicBezTo>
                <a:cubicBezTo>
                  <a:pt x="3752193" y="33634"/>
                  <a:pt x="3748977" y="37469"/>
                  <a:pt x="3746023" y="41169"/>
                </a:cubicBezTo>
                <a:cubicBezTo>
                  <a:pt x="3776998" y="73363"/>
                  <a:pt x="3798709" y="94794"/>
                  <a:pt x="3811156" y="105464"/>
                </a:cubicBezTo>
                <a:cubicBezTo>
                  <a:pt x="3823603" y="116133"/>
                  <a:pt x="3836423" y="125210"/>
                  <a:pt x="3849617" y="132696"/>
                </a:cubicBezTo>
                <a:cubicBezTo>
                  <a:pt x="3862809" y="140181"/>
                  <a:pt x="3877863" y="147065"/>
                  <a:pt x="3894777" y="153346"/>
                </a:cubicBezTo>
                <a:cubicBezTo>
                  <a:pt x="3911692" y="159627"/>
                  <a:pt x="3913004" y="164309"/>
                  <a:pt x="3898714" y="167392"/>
                </a:cubicBezTo>
                <a:cubicBezTo>
                  <a:pt x="3884424" y="170475"/>
                  <a:pt x="3868750" y="171547"/>
                  <a:pt x="3851692" y="170608"/>
                </a:cubicBezTo>
                <a:cubicBezTo>
                  <a:pt x="3834635" y="169668"/>
                  <a:pt x="3822632" y="164732"/>
                  <a:pt x="3815684" y="155798"/>
                </a:cubicBezTo>
                <a:cubicBezTo>
                  <a:pt x="3808736" y="146864"/>
                  <a:pt x="3799150" y="134316"/>
                  <a:pt x="3786925" y="118155"/>
                </a:cubicBezTo>
                <a:cubicBezTo>
                  <a:pt x="3774700" y="101993"/>
                  <a:pt x="3758119" y="80354"/>
                  <a:pt x="3737182" y="53237"/>
                </a:cubicBezTo>
                <a:cubicBezTo>
                  <a:pt x="3727330" y="73628"/>
                  <a:pt x="3716744" y="91747"/>
                  <a:pt x="3705422" y="107593"/>
                </a:cubicBezTo>
                <a:cubicBezTo>
                  <a:pt x="3694100" y="123439"/>
                  <a:pt x="3680219" y="140038"/>
                  <a:pt x="3663778" y="157389"/>
                </a:cubicBezTo>
                <a:cubicBezTo>
                  <a:pt x="3647337" y="174741"/>
                  <a:pt x="3628114" y="188490"/>
                  <a:pt x="3606109" y="198636"/>
                </a:cubicBezTo>
                <a:cubicBezTo>
                  <a:pt x="3584104" y="208781"/>
                  <a:pt x="3581533" y="206175"/>
                  <a:pt x="3598398" y="190817"/>
                </a:cubicBezTo>
                <a:cubicBezTo>
                  <a:pt x="3615262" y="175458"/>
                  <a:pt x="3631330" y="159017"/>
                  <a:pt x="3646602" y="141493"/>
                </a:cubicBezTo>
                <a:cubicBezTo>
                  <a:pt x="3661874" y="123970"/>
                  <a:pt x="3674827" y="107012"/>
                  <a:pt x="3685461" y="90621"/>
                </a:cubicBezTo>
                <a:cubicBezTo>
                  <a:pt x="3696094" y="74231"/>
                  <a:pt x="3704096" y="58750"/>
                  <a:pt x="3709466" y="44181"/>
                </a:cubicBezTo>
                <a:cubicBezTo>
                  <a:pt x="3714836" y="29611"/>
                  <a:pt x="3716396" y="18003"/>
                  <a:pt x="3714145" y="9356"/>
                </a:cubicBezTo>
                <a:cubicBezTo>
                  <a:pt x="3712456" y="2870"/>
                  <a:pt x="3714171" y="-243"/>
                  <a:pt x="3719291" y="15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加号 18"/>
          <p:cNvSpPr/>
          <p:nvPr/>
        </p:nvSpPr>
        <p:spPr>
          <a:xfrm>
            <a:off x="5005690" y="3602473"/>
            <a:ext cx="561975" cy="396240"/>
          </a:xfrm>
          <a:prstGeom prst="mathPlus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151" y="3290269"/>
            <a:ext cx="1115665" cy="8900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219" y="3265882"/>
            <a:ext cx="1158340" cy="9388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738" y="3221127"/>
            <a:ext cx="829128" cy="9937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892970" y="3237636"/>
            <a:ext cx="2799213" cy="1022382"/>
            <a:chOff x="5350159" y="4486613"/>
            <a:chExt cx="2799213" cy="102238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0159" y="4570130"/>
              <a:ext cx="2243522" cy="9388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14148" y="4486613"/>
              <a:ext cx="835224" cy="993734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507621" y="1602088"/>
            <a:ext cx="940193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小组合作：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如何解决这个问题，你会借助小棒算一算吗？</a:t>
            </a:r>
          </a:p>
        </p:txBody>
      </p:sp>
      <p:sp>
        <p:nvSpPr>
          <p:cNvPr id="21" name="矩形 20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9" grpId="0"/>
      <p:bldP spid="10" grpId="0"/>
      <p:bldP spid="19" grpId="0" bldLvl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82561" y="1485902"/>
            <a:ext cx="8192591" cy="1008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根据摆小棒的过程，说一说你是怎么计算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25+2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359910" y="2954020"/>
            <a:ext cx="1040130" cy="504190"/>
            <a:chOff x="5250" y="6004"/>
            <a:chExt cx="2216" cy="1132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250" y="6004"/>
              <a:ext cx="1168" cy="10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418" y="6004"/>
              <a:ext cx="1048" cy="11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4634025" y="2415540"/>
            <a:ext cx="1802096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  +  2  =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74938" y="2415540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29075" y="3321685"/>
            <a:ext cx="619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67327" y="3313430"/>
            <a:ext cx="471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6071237" y="3022605"/>
            <a:ext cx="1905" cy="1085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405120" y="3794765"/>
            <a:ext cx="2540" cy="3054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407662" y="4093213"/>
            <a:ext cx="671195" cy="25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555617" y="4017010"/>
            <a:ext cx="375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26889" y="2811355"/>
            <a:ext cx="1606530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25=20+5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907229" y="3334601"/>
            <a:ext cx="122661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5+2=7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45093" y="3832446"/>
            <a:ext cx="1606530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20+7=27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85160" y="4634458"/>
            <a:ext cx="6738632" cy="798110"/>
          </a:xfrm>
          <a:custGeom>
            <a:avLst/>
            <a:gdLst/>
            <a:ahLst/>
            <a:cxnLst/>
            <a:rect l="l" t="t" r="r" b="b"/>
            <a:pathLst>
              <a:path w="6738632" h="798110">
                <a:moveTo>
                  <a:pt x="1836159" y="699430"/>
                </a:moveTo>
                <a:cubicBezTo>
                  <a:pt x="1840142" y="698787"/>
                  <a:pt x="1844544" y="699085"/>
                  <a:pt x="1849366" y="700326"/>
                </a:cubicBezTo>
                <a:cubicBezTo>
                  <a:pt x="1859010" y="702806"/>
                  <a:pt x="1865309" y="708023"/>
                  <a:pt x="1868263" y="715974"/>
                </a:cubicBezTo>
                <a:cubicBezTo>
                  <a:pt x="1871217" y="723926"/>
                  <a:pt x="1870801" y="733874"/>
                  <a:pt x="1867015" y="745820"/>
                </a:cubicBezTo>
                <a:cubicBezTo>
                  <a:pt x="1863229" y="757765"/>
                  <a:pt x="1856353" y="769191"/>
                  <a:pt x="1846387" y="780097"/>
                </a:cubicBezTo>
                <a:cubicBezTo>
                  <a:pt x="1836420" y="791002"/>
                  <a:pt x="1826813" y="796939"/>
                  <a:pt x="1817563" y="797907"/>
                </a:cubicBezTo>
                <a:cubicBezTo>
                  <a:pt x="1808314" y="798875"/>
                  <a:pt x="1806507" y="796391"/>
                  <a:pt x="1812143" y="790454"/>
                </a:cubicBezTo>
                <a:cubicBezTo>
                  <a:pt x="1817778" y="784517"/>
                  <a:pt x="1822973" y="778526"/>
                  <a:pt x="1827727" y="772482"/>
                </a:cubicBezTo>
                <a:cubicBezTo>
                  <a:pt x="1832481" y="766438"/>
                  <a:pt x="1836614" y="759199"/>
                  <a:pt x="1840127" y="750767"/>
                </a:cubicBezTo>
                <a:cubicBezTo>
                  <a:pt x="1833803" y="750767"/>
                  <a:pt x="1828487" y="749150"/>
                  <a:pt x="1824178" y="745917"/>
                </a:cubicBezTo>
                <a:cubicBezTo>
                  <a:pt x="1819868" y="742683"/>
                  <a:pt x="1816950" y="738453"/>
                  <a:pt x="1815423" y="733226"/>
                </a:cubicBezTo>
                <a:cubicBezTo>
                  <a:pt x="1813896" y="727999"/>
                  <a:pt x="1813616" y="723116"/>
                  <a:pt x="1814584" y="718577"/>
                </a:cubicBezTo>
                <a:cubicBezTo>
                  <a:pt x="1815552" y="714038"/>
                  <a:pt x="1819180" y="709242"/>
                  <a:pt x="1825468" y="704187"/>
                </a:cubicBezTo>
                <a:cubicBezTo>
                  <a:pt x="1828612" y="701659"/>
                  <a:pt x="1832176" y="700074"/>
                  <a:pt x="1836159" y="699430"/>
                </a:cubicBezTo>
                <a:close/>
                <a:moveTo>
                  <a:pt x="4711800" y="689248"/>
                </a:moveTo>
                <a:cubicBezTo>
                  <a:pt x="4708428" y="689438"/>
                  <a:pt x="4705149" y="690718"/>
                  <a:pt x="4701962" y="693087"/>
                </a:cubicBezTo>
                <a:cubicBezTo>
                  <a:pt x="4695587" y="697827"/>
                  <a:pt x="4692400" y="704144"/>
                  <a:pt x="4692400" y="712038"/>
                </a:cubicBezTo>
                <a:cubicBezTo>
                  <a:pt x="4692400" y="719932"/>
                  <a:pt x="4695950" y="725858"/>
                  <a:pt x="4703048" y="729816"/>
                </a:cubicBezTo>
                <a:cubicBezTo>
                  <a:pt x="4710146" y="733774"/>
                  <a:pt x="4717094" y="733573"/>
                  <a:pt x="4723891" y="729214"/>
                </a:cubicBezTo>
                <a:cubicBezTo>
                  <a:pt x="4730689" y="724840"/>
                  <a:pt x="4733883" y="718530"/>
                  <a:pt x="4733474" y="710285"/>
                </a:cubicBezTo>
                <a:cubicBezTo>
                  <a:pt x="4733066" y="702039"/>
                  <a:pt x="4729305" y="695927"/>
                  <a:pt x="4722192" y="691947"/>
                </a:cubicBezTo>
                <a:cubicBezTo>
                  <a:pt x="4718636" y="689958"/>
                  <a:pt x="4715172" y="689058"/>
                  <a:pt x="4711800" y="689248"/>
                </a:cubicBezTo>
                <a:close/>
                <a:moveTo>
                  <a:pt x="3686091" y="673825"/>
                </a:moveTo>
                <a:lnTo>
                  <a:pt x="3662021" y="678837"/>
                </a:lnTo>
                <a:cubicBezTo>
                  <a:pt x="3656586" y="691040"/>
                  <a:pt x="3654023" y="697655"/>
                  <a:pt x="3654331" y="698680"/>
                </a:cubicBezTo>
                <a:cubicBezTo>
                  <a:pt x="3654640" y="699705"/>
                  <a:pt x="3656041" y="700576"/>
                  <a:pt x="3658536" y="701294"/>
                </a:cubicBezTo>
                <a:cubicBezTo>
                  <a:pt x="3661032" y="702010"/>
                  <a:pt x="3665255" y="703602"/>
                  <a:pt x="3671206" y="706069"/>
                </a:cubicBezTo>
                <a:cubicBezTo>
                  <a:pt x="3676684" y="699415"/>
                  <a:pt x="3681646" y="688667"/>
                  <a:pt x="3686091" y="673825"/>
                </a:cubicBezTo>
                <a:close/>
                <a:moveTo>
                  <a:pt x="828592" y="673825"/>
                </a:moveTo>
                <a:lnTo>
                  <a:pt x="804522" y="678837"/>
                </a:lnTo>
                <a:cubicBezTo>
                  <a:pt x="799086" y="691040"/>
                  <a:pt x="796523" y="697655"/>
                  <a:pt x="796831" y="698680"/>
                </a:cubicBezTo>
                <a:cubicBezTo>
                  <a:pt x="797140" y="699705"/>
                  <a:pt x="798541" y="700576"/>
                  <a:pt x="801037" y="701294"/>
                </a:cubicBezTo>
                <a:cubicBezTo>
                  <a:pt x="803532" y="702010"/>
                  <a:pt x="807755" y="703602"/>
                  <a:pt x="813706" y="706069"/>
                </a:cubicBezTo>
                <a:cubicBezTo>
                  <a:pt x="819184" y="699415"/>
                  <a:pt x="824146" y="688667"/>
                  <a:pt x="828592" y="673825"/>
                </a:cubicBezTo>
                <a:close/>
                <a:moveTo>
                  <a:pt x="4714282" y="666329"/>
                </a:moveTo>
                <a:cubicBezTo>
                  <a:pt x="4719803" y="666450"/>
                  <a:pt x="4725448" y="667723"/>
                  <a:pt x="4731216" y="670147"/>
                </a:cubicBezTo>
                <a:cubicBezTo>
                  <a:pt x="4742753" y="674994"/>
                  <a:pt x="4750414" y="682673"/>
                  <a:pt x="4754200" y="693184"/>
                </a:cubicBezTo>
                <a:cubicBezTo>
                  <a:pt x="4757985" y="703695"/>
                  <a:pt x="4758430" y="714092"/>
                  <a:pt x="4755533" y="724374"/>
                </a:cubicBezTo>
                <a:cubicBezTo>
                  <a:pt x="4752637" y="734656"/>
                  <a:pt x="4747216" y="742525"/>
                  <a:pt x="4739271" y="747982"/>
                </a:cubicBezTo>
                <a:cubicBezTo>
                  <a:pt x="4731327" y="753438"/>
                  <a:pt x="4721888" y="756166"/>
                  <a:pt x="4710953" y="756166"/>
                </a:cubicBezTo>
                <a:cubicBezTo>
                  <a:pt x="4700019" y="756166"/>
                  <a:pt x="4690117" y="751728"/>
                  <a:pt x="4681247" y="742851"/>
                </a:cubicBezTo>
                <a:cubicBezTo>
                  <a:pt x="4672378" y="733975"/>
                  <a:pt x="4667943" y="724431"/>
                  <a:pt x="4667943" y="714221"/>
                </a:cubicBezTo>
                <a:cubicBezTo>
                  <a:pt x="4667943" y="704011"/>
                  <a:pt x="4670331" y="695081"/>
                  <a:pt x="4675106" y="687430"/>
                </a:cubicBezTo>
                <a:cubicBezTo>
                  <a:pt x="4679881" y="679780"/>
                  <a:pt x="4687543" y="673775"/>
                  <a:pt x="4698090" y="669415"/>
                </a:cubicBezTo>
                <a:cubicBezTo>
                  <a:pt x="4703364" y="667236"/>
                  <a:pt x="4708761" y="666207"/>
                  <a:pt x="4714282" y="666329"/>
                </a:cubicBezTo>
                <a:close/>
                <a:moveTo>
                  <a:pt x="2690136" y="657757"/>
                </a:moveTo>
                <a:cubicBezTo>
                  <a:pt x="2696987" y="658377"/>
                  <a:pt x="2702816" y="660445"/>
                  <a:pt x="2707623" y="663962"/>
                </a:cubicBezTo>
                <a:cubicBezTo>
                  <a:pt x="2717239" y="670996"/>
                  <a:pt x="2719533" y="676184"/>
                  <a:pt x="2714507" y="679525"/>
                </a:cubicBezTo>
                <a:cubicBezTo>
                  <a:pt x="2709481" y="682866"/>
                  <a:pt x="2701697" y="685017"/>
                  <a:pt x="2691157" y="685978"/>
                </a:cubicBezTo>
                <a:cubicBezTo>
                  <a:pt x="2681320" y="685978"/>
                  <a:pt x="2666381" y="686871"/>
                  <a:pt x="2646341" y="688656"/>
                </a:cubicBezTo>
                <a:cubicBezTo>
                  <a:pt x="2626300" y="690442"/>
                  <a:pt x="2607945" y="692682"/>
                  <a:pt x="2591274" y="695378"/>
                </a:cubicBezTo>
                <a:cubicBezTo>
                  <a:pt x="2574604" y="698074"/>
                  <a:pt x="2561880" y="699881"/>
                  <a:pt x="2553104" y="700799"/>
                </a:cubicBezTo>
                <a:cubicBezTo>
                  <a:pt x="2544328" y="701717"/>
                  <a:pt x="2535168" y="697877"/>
                  <a:pt x="2525625" y="689280"/>
                </a:cubicBezTo>
                <a:cubicBezTo>
                  <a:pt x="2516081" y="680683"/>
                  <a:pt x="2518989" y="676385"/>
                  <a:pt x="2534347" y="676385"/>
                </a:cubicBezTo>
                <a:cubicBezTo>
                  <a:pt x="2547798" y="676385"/>
                  <a:pt x="2568742" y="674832"/>
                  <a:pt x="2597179" y="671728"/>
                </a:cubicBezTo>
                <a:cubicBezTo>
                  <a:pt x="2625615" y="668623"/>
                  <a:pt x="2648728" y="664794"/>
                  <a:pt x="2666517" y="660241"/>
                </a:cubicBezTo>
                <a:cubicBezTo>
                  <a:pt x="2675412" y="657965"/>
                  <a:pt x="2683285" y="657136"/>
                  <a:pt x="2690136" y="657757"/>
                </a:cubicBezTo>
                <a:close/>
                <a:moveTo>
                  <a:pt x="525292" y="618133"/>
                </a:moveTo>
                <a:cubicBezTo>
                  <a:pt x="527611" y="618444"/>
                  <a:pt x="530416" y="619079"/>
                  <a:pt x="533707" y="620038"/>
                </a:cubicBezTo>
                <a:cubicBezTo>
                  <a:pt x="546871" y="623874"/>
                  <a:pt x="556347" y="629686"/>
                  <a:pt x="562132" y="637472"/>
                </a:cubicBezTo>
                <a:cubicBezTo>
                  <a:pt x="567919" y="645259"/>
                  <a:pt x="569346" y="654838"/>
                  <a:pt x="566413" y="666210"/>
                </a:cubicBezTo>
                <a:cubicBezTo>
                  <a:pt x="563481" y="677582"/>
                  <a:pt x="554235" y="674900"/>
                  <a:pt x="538676" y="658165"/>
                </a:cubicBezTo>
                <a:cubicBezTo>
                  <a:pt x="526988" y="641975"/>
                  <a:pt x="519947" y="630614"/>
                  <a:pt x="517552" y="624082"/>
                </a:cubicBezTo>
                <a:cubicBezTo>
                  <a:pt x="515756" y="619183"/>
                  <a:pt x="518336" y="617200"/>
                  <a:pt x="525292" y="618133"/>
                </a:cubicBezTo>
                <a:close/>
                <a:moveTo>
                  <a:pt x="4531260" y="601593"/>
                </a:moveTo>
                <a:cubicBezTo>
                  <a:pt x="4523825" y="602023"/>
                  <a:pt x="4507731" y="603888"/>
                  <a:pt x="4482980" y="607186"/>
                </a:cubicBezTo>
                <a:cubicBezTo>
                  <a:pt x="4484730" y="639767"/>
                  <a:pt x="4485991" y="661930"/>
                  <a:pt x="4486766" y="673674"/>
                </a:cubicBezTo>
                <a:cubicBezTo>
                  <a:pt x="4504103" y="671079"/>
                  <a:pt x="4521820" y="668540"/>
                  <a:pt x="4539918" y="666060"/>
                </a:cubicBezTo>
                <a:cubicBezTo>
                  <a:pt x="4542341" y="653971"/>
                  <a:pt x="4544001" y="641369"/>
                  <a:pt x="4544897" y="628255"/>
                </a:cubicBezTo>
                <a:cubicBezTo>
                  <a:pt x="4545794" y="615141"/>
                  <a:pt x="4545604" y="607311"/>
                  <a:pt x="4544327" y="604766"/>
                </a:cubicBezTo>
                <a:cubicBezTo>
                  <a:pt x="4543051" y="602221"/>
                  <a:pt x="4538695" y="601163"/>
                  <a:pt x="4531260" y="601593"/>
                </a:cubicBezTo>
                <a:close/>
                <a:moveTo>
                  <a:pt x="1673760" y="601593"/>
                </a:moveTo>
                <a:cubicBezTo>
                  <a:pt x="1666324" y="602023"/>
                  <a:pt x="1650231" y="603888"/>
                  <a:pt x="1625480" y="607186"/>
                </a:cubicBezTo>
                <a:cubicBezTo>
                  <a:pt x="1627229" y="639767"/>
                  <a:pt x="1628492" y="661930"/>
                  <a:pt x="1629266" y="673674"/>
                </a:cubicBezTo>
                <a:cubicBezTo>
                  <a:pt x="1646603" y="671079"/>
                  <a:pt x="1664320" y="668540"/>
                  <a:pt x="1682418" y="666060"/>
                </a:cubicBezTo>
                <a:cubicBezTo>
                  <a:pt x="1684841" y="653971"/>
                  <a:pt x="1686501" y="641369"/>
                  <a:pt x="1687397" y="628255"/>
                </a:cubicBezTo>
                <a:cubicBezTo>
                  <a:pt x="1688294" y="615141"/>
                  <a:pt x="1688104" y="607311"/>
                  <a:pt x="1686827" y="604766"/>
                </a:cubicBezTo>
                <a:cubicBezTo>
                  <a:pt x="1685551" y="602221"/>
                  <a:pt x="1681195" y="601163"/>
                  <a:pt x="1673760" y="601593"/>
                </a:cubicBezTo>
                <a:close/>
                <a:moveTo>
                  <a:pt x="449160" y="590806"/>
                </a:moveTo>
                <a:cubicBezTo>
                  <a:pt x="444234" y="591243"/>
                  <a:pt x="431697" y="593469"/>
                  <a:pt x="411549" y="597485"/>
                </a:cubicBezTo>
                <a:lnTo>
                  <a:pt x="412733" y="635881"/>
                </a:lnTo>
                <a:cubicBezTo>
                  <a:pt x="420663" y="635135"/>
                  <a:pt x="427263" y="633371"/>
                  <a:pt x="432533" y="630589"/>
                </a:cubicBezTo>
                <a:cubicBezTo>
                  <a:pt x="437803" y="627807"/>
                  <a:pt x="443496" y="629424"/>
                  <a:pt x="449612" y="635440"/>
                </a:cubicBezTo>
                <a:cubicBezTo>
                  <a:pt x="455728" y="641455"/>
                  <a:pt x="453971" y="646431"/>
                  <a:pt x="444342" y="650368"/>
                </a:cubicBezTo>
                <a:cubicBezTo>
                  <a:pt x="434712" y="654304"/>
                  <a:pt x="424234" y="656272"/>
                  <a:pt x="412905" y="656272"/>
                </a:cubicBezTo>
                <a:lnTo>
                  <a:pt x="414066" y="691205"/>
                </a:lnTo>
                <a:cubicBezTo>
                  <a:pt x="418598" y="691334"/>
                  <a:pt x="425352" y="689567"/>
                  <a:pt x="434329" y="685903"/>
                </a:cubicBezTo>
                <a:cubicBezTo>
                  <a:pt x="443306" y="682239"/>
                  <a:pt x="449325" y="682433"/>
                  <a:pt x="452387" y="686484"/>
                </a:cubicBezTo>
                <a:cubicBezTo>
                  <a:pt x="455448" y="690535"/>
                  <a:pt x="457703" y="690277"/>
                  <a:pt x="459152" y="685709"/>
                </a:cubicBezTo>
                <a:cubicBezTo>
                  <a:pt x="460600" y="681142"/>
                  <a:pt x="461550" y="665626"/>
                  <a:pt x="462002" y="639161"/>
                </a:cubicBezTo>
                <a:cubicBezTo>
                  <a:pt x="462454" y="612696"/>
                  <a:pt x="461658" y="597911"/>
                  <a:pt x="459614" y="594807"/>
                </a:cubicBezTo>
                <a:cubicBezTo>
                  <a:pt x="457571" y="591702"/>
                  <a:pt x="454086" y="590368"/>
                  <a:pt x="449160" y="590806"/>
                </a:cubicBezTo>
                <a:close/>
                <a:moveTo>
                  <a:pt x="2272205" y="569887"/>
                </a:moveTo>
                <a:cubicBezTo>
                  <a:pt x="2262984" y="571651"/>
                  <a:pt x="2250888" y="573321"/>
                  <a:pt x="2235917" y="574899"/>
                </a:cubicBezTo>
                <a:lnTo>
                  <a:pt x="2235917" y="648012"/>
                </a:lnTo>
                <a:cubicBezTo>
                  <a:pt x="2251390" y="647195"/>
                  <a:pt x="2263486" y="646062"/>
                  <a:pt x="2272205" y="644614"/>
                </a:cubicBezTo>
                <a:lnTo>
                  <a:pt x="2272205" y="618479"/>
                </a:lnTo>
                <a:cubicBezTo>
                  <a:pt x="2268104" y="619382"/>
                  <a:pt x="2263629" y="619834"/>
                  <a:pt x="2258783" y="619834"/>
                </a:cubicBezTo>
                <a:cubicBezTo>
                  <a:pt x="2253204" y="619834"/>
                  <a:pt x="2247970" y="617063"/>
                  <a:pt x="2243080" y="611520"/>
                </a:cubicBezTo>
                <a:cubicBezTo>
                  <a:pt x="2238190" y="605978"/>
                  <a:pt x="2239610" y="602604"/>
                  <a:pt x="2247339" y="601400"/>
                </a:cubicBezTo>
                <a:cubicBezTo>
                  <a:pt x="2255069" y="600195"/>
                  <a:pt x="2263357" y="598481"/>
                  <a:pt x="2272205" y="596259"/>
                </a:cubicBezTo>
                <a:close/>
                <a:moveTo>
                  <a:pt x="2944721" y="563154"/>
                </a:moveTo>
                <a:lnTo>
                  <a:pt x="2917898" y="567930"/>
                </a:lnTo>
                <a:cubicBezTo>
                  <a:pt x="2918801" y="572332"/>
                  <a:pt x="2919934" y="577882"/>
                  <a:pt x="2921296" y="584579"/>
                </a:cubicBezTo>
                <a:cubicBezTo>
                  <a:pt x="2925082" y="584593"/>
                  <a:pt x="2932890" y="583489"/>
                  <a:pt x="2944721" y="581266"/>
                </a:cubicBezTo>
                <a:close/>
                <a:moveTo>
                  <a:pt x="2324217" y="561799"/>
                </a:moveTo>
                <a:cubicBezTo>
                  <a:pt x="2317835" y="562703"/>
                  <a:pt x="2309439" y="563900"/>
                  <a:pt x="2299028" y="565391"/>
                </a:cubicBezTo>
                <a:cubicBezTo>
                  <a:pt x="2298340" y="574268"/>
                  <a:pt x="2297996" y="582915"/>
                  <a:pt x="2297996" y="591333"/>
                </a:cubicBezTo>
                <a:cubicBezTo>
                  <a:pt x="2299874" y="591433"/>
                  <a:pt x="2304367" y="590333"/>
                  <a:pt x="2311472" y="588031"/>
                </a:cubicBezTo>
                <a:cubicBezTo>
                  <a:pt x="2318578" y="585729"/>
                  <a:pt x="2324859" y="587612"/>
                  <a:pt x="2330315" y="593677"/>
                </a:cubicBezTo>
                <a:cubicBezTo>
                  <a:pt x="2335771" y="599743"/>
                  <a:pt x="2334155" y="604483"/>
                  <a:pt x="2325465" y="607896"/>
                </a:cubicBezTo>
                <a:cubicBezTo>
                  <a:pt x="2316774" y="611309"/>
                  <a:pt x="2307525" y="613775"/>
                  <a:pt x="2297716" y="615295"/>
                </a:cubicBezTo>
                <a:cubicBezTo>
                  <a:pt x="2297013" y="625921"/>
                  <a:pt x="2296662" y="635027"/>
                  <a:pt x="2296662" y="642613"/>
                </a:cubicBezTo>
                <a:cubicBezTo>
                  <a:pt x="2308851" y="641767"/>
                  <a:pt x="2324540" y="640147"/>
                  <a:pt x="2343727" y="637752"/>
                </a:cubicBezTo>
                <a:cubicBezTo>
                  <a:pt x="2343727" y="595248"/>
                  <a:pt x="2342070" y="571737"/>
                  <a:pt x="2338758" y="567220"/>
                </a:cubicBezTo>
                <a:cubicBezTo>
                  <a:pt x="2335445" y="562703"/>
                  <a:pt x="2330599" y="560896"/>
                  <a:pt x="2324217" y="561799"/>
                </a:cubicBezTo>
                <a:close/>
                <a:moveTo>
                  <a:pt x="2981536" y="557078"/>
                </a:moveTo>
                <a:cubicBezTo>
                  <a:pt x="2979980" y="557529"/>
                  <a:pt x="2974964" y="558458"/>
                  <a:pt x="2966489" y="559863"/>
                </a:cubicBezTo>
                <a:lnTo>
                  <a:pt x="2966489" y="577824"/>
                </a:lnTo>
                <a:lnTo>
                  <a:pt x="2981633" y="575716"/>
                </a:lnTo>
                <a:cubicBezTo>
                  <a:pt x="2983124" y="569751"/>
                  <a:pt x="2983870" y="564631"/>
                  <a:pt x="2983870" y="560358"/>
                </a:cubicBezTo>
                <a:cubicBezTo>
                  <a:pt x="2983870" y="557719"/>
                  <a:pt x="2983092" y="556626"/>
                  <a:pt x="2981536" y="557078"/>
                </a:cubicBezTo>
                <a:close/>
                <a:moveTo>
                  <a:pt x="4180158" y="554362"/>
                </a:moveTo>
                <a:cubicBezTo>
                  <a:pt x="4177423" y="553699"/>
                  <a:pt x="4173934" y="553704"/>
                  <a:pt x="4169693" y="554378"/>
                </a:cubicBezTo>
                <a:cubicBezTo>
                  <a:pt x="4161211" y="555726"/>
                  <a:pt x="4146365" y="558422"/>
                  <a:pt x="4125156" y="562466"/>
                </a:cubicBezTo>
                <a:lnTo>
                  <a:pt x="4125156" y="596732"/>
                </a:lnTo>
                <a:cubicBezTo>
                  <a:pt x="4137689" y="595054"/>
                  <a:pt x="4147699" y="592609"/>
                  <a:pt x="4155184" y="589397"/>
                </a:cubicBezTo>
                <a:cubicBezTo>
                  <a:pt x="4162670" y="586185"/>
                  <a:pt x="4169435" y="587683"/>
                  <a:pt x="4175479" y="593893"/>
                </a:cubicBezTo>
                <a:cubicBezTo>
                  <a:pt x="4181524" y="600102"/>
                  <a:pt x="4178337" y="604852"/>
                  <a:pt x="4165918" y="608143"/>
                </a:cubicBezTo>
                <a:cubicBezTo>
                  <a:pt x="4153499" y="611434"/>
                  <a:pt x="4139912" y="613080"/>
                  <a:pt x="4125156" y="613080"/>
                </a:cubicBezTo>
                <a:lnTo>
                  <a:pt x="4125156" y="642613"/>
                </a:lnTo>
                <a:cubicBezTo>
                  <a:pt x="4138550" y="640950"/>
                  <a:pt x="4148792" y="638734"/>
                  <a:pt x="4155883" y="635967"/>
                </a:cubicBezTo>
                <a:cubicBezTo>
                  <a:pt x="4162975" y="633199"/>
                  <a:pt x="4169747" y="635264"/>
                  <a:pt x="4176200" y="642162"/>
                </a:cubicBezTo>
                <a:cubicBezTo>
                  <a:pt x="4182653" y="649059"/>
                  <a:pt x="4176587" y="653813"/>
                  <a:pt x="4158002" y="656423"/>
                </a:cubicBezTo>
                <a:cubicBezTo>
                  <a:pt x="4139417" y="659033"/>
                  <a:pt x="4128361" y="659434"/>
                  <a:pt x="4124833" y="657628"/>
                </a:cubicBezTo>
                <a:cubicBezTo>
                  <a:pt x="4124102" y="673043"/>
                  <a:pt x="4123306" y="686939"/>
                  <a:pt x="4122446" y="699315"/>
                </a:cubicBezTo>
                <a:cubicBezTo>
                  <a:pt x="4138679" y="697622"/>
                  <a:pt x="4150653" y="695626"/>
                  <a:pt x="4158368" y="693324"/>
                </a:cubicBezTo>
                <a:cubicBezTo>
                  <a:pt x="4166083" y="691022"/>
                  <a:pt x="4172669" y="691151"/>
                  <a:pt x="4178125" y="693711"/>
                </a:cubicBezTo>
                <a:cubicBezTo>
                  <a:pt x="4183581" y="696271"/>
                  <a:pt x="4186511" y="698293"/>
                  <a:pt x="4186912" y="699777"/>
                </a:cubicBezTo>
                <a:cubicBezTo>
                  <a:pt x="4187313" y="701261"/>
                  <a:pt x="4188117" y="700792"/>
                  <a:pt x="4189321" y="698368"/>
                </a:cubicBezTo>
                <a:cubicBezTo>
                  <a:pt x="4190526" y="695945"/>
                  <a:pt x="4191128" y="684587"/>
                  <a:pt x="4191128" y="664296"/>
                </a:cubicBezTo>
                <a:cubicBezTo>
                  <a:pt x="4191128" y="642785"/>
                  <a:pt x="4190906" y="620752"/>
                  <a:pt x="4190461" y="598195"/>
                </a:cubicBezTo>
                <a:cubicBezTo>
                  <a:pt x="4190017" y="575637"/>
                  <a:pt x="4188565" y="562358"/>
                  <a:pt x="4186105" y="558357"/>
                </a:cubicBezTo>
                <a:cubicBezTo>
                  <a:pt x="4184876" y="556357"/>
                  <a:pt x="4182893" y="555025"/>
                  <a:pt x="4180158" y="554362"/>
                </a:cubicBezTo>
                <a:close/>
                <a:moveTo>
                  <a:pt x="1322658" y="554362"/>
                </a:moveTo>
                <a:cubicBezTo>
                  <a:pt x="1319923" y="553699"/>
                  <a:pt x="1316435" y="553704"/>
                  <a:pt x="1312193" y="554378"/>
                </a:cubicBezTo>
                <a:cubicBezTo>
                  <a:pt x="1303711" y="555726"/>
                  <a:pt x="1288865" y="558422"/>
                  <a:pt x="1267656" y="562466"/>
                </a:cubicBezTo>
                <a:lnTo>
                  <a:pt x="1267656" y="596732"/>
                </a:lnTo>
                <a:cubicBezTo>
                  <a:pt x="1280189" y="595054"/>
                  <a:pt x="1290199" y="592609"/>
                  <a:pt x="1297684" y="589397"/>
                </a:cubicBezTo>
                <a:cubicBezTo>
                  <a:pt x="1305170" y="586185"/>
                  <a:pt x="1311935" y="587683"/>
                  <a:pt x="1317980" y="593893"/>
                </a:cubicBezTo>
                <a:cubicBezTo>
                  <a:pt x="1324024" y="600102"/>
                  <a:pt x="1320837" y="604852"/>
                  <a:pt x="1308418" y="608143"/>
                </a:cubicBezTo>
                <a:cubicBezTo>
                  <a:pt x="1296000" y="611434"/>
                  <a:pt x="1282412" y="613080"/>
                  <a:pt x="1267656" y="613080"/>
                </a:cubicBezTo>
                <a:lnTo>
                  <a:pt x="1267656" y="642613"/>
                </a:lnTo>
                <a:cubicBezTo>
                  <a:pt x="1281050" y="640950"/>
                  <a:pt x="1291292" y="638734"/>
                  <a:pt x="1298384" y="635967"/>
                </a:cubicBezTo>
                <a:cubicBezTo>
                  <a:pt x="1305475" y="633199"/>
                  <a:pt x="1312247" y="635264"/>
                  <a:pt x="1318700" y="642162"/>
                </a:cubicBezTo>
                <a:cubicBezTo>
                  <a:pt x="1325153" y="649059"/>
                  <a:pt x="1319087" y="653813"/>
                  <a:pt x="1300503" y="656423"/>
                </a:cubicBezTo>
                <a:cubicBezTo>
                  <a:pt x="1281917" y="659033"/>
                  <a:pt x="1270861" y="659434"/>
                  <a:pt x="1267333" y="657628"/>
                </a:cubicBezTo>
                <a:cubicBezTo>
                  <a:pt x="1266602" y="673043"/>
                  <a:pt x="1265806" y="686939"/>
                  <a:pt x="1264946" y="699315"/>
                </a:cubicBezTo>
                <a:cubicBezTo>
                  <a:pt x="1281179" y="697622"/>
                  <a:pt x="1293153" y="695626"/>
                  <a:pt x="1300868" y="693324"/>
                </a:cubicBezTo>
                <a:cubicBezTo>
                  <a:pt x="1308583" y="691022"/>
                  <a:pt x="1315169" y="691151"/>
                  <a:pt x="1320625" y="693711"/>
                </a:cubicBezTo>
                <a:cubicBezTo>
                  <a:pt x="1326082" y="696271"/>
                  <a:pt x="1329011" y="698293"/>
                  <a:pt x="1329412" y="699777"/>
                </a:cubicBezTo>
                <a:cubicBezTo>
                  <a:pt x="1329814" y="701261"/>
                  <a:pt x="1330617" y="700792"/>
                  <a:pt x="1331821" y="698368"/>
                </a:cubicBezTo>
                <a:cubicBezTo>
                  <a:pt x="1333026" y="695945"/>
                  <a:pt x="1333628" y="684587"/>
                  <a:pt x="1333628" y="664296"/>
                </a:cubicBezTo>
                <a:cubicBezTo>
                  <a:pt x="1333628" y="642785"/>
                  <a:pt x="1333406" y="620752"/>
                  <a:pt x="1332961" y="598195"/>
                </a:cubicBezTo>
                <a:cubicBezTo>
                  <a:pt x="1332517" y="575637"/>
                  <a:pt x="1331065" y="562358"/>
                  <a:pt x="1328605" y="558357"/>
                </a:cubicBezTo>
                <a:cubicBezTo>
                  <a:pt x="1327376" y="556357"/>
                  <a:pt x="1325394" y="555025"/>
                  <a:pt x="1322658" y="554362"/>
                </a:cubicBezTo>
                <a:close/>
                <a:moveTo>
                  <a:pt x="3046443" y="552356"/>
                </a:moveTo>
                <a:cubicBezTo>
                  <a:pt x="3043934" y="556586"/>
                  <a:pt x="3040678" y="560681"/>
                  <a:pt x="3036677" y="564638"/>
                </a:cubicBezTo>
                <a:cubicBezTo>
                  <a:pt x="3047691" y="574146"/>
                  <a:pt x="3054846" y="580341"/>
                  <a:pt x="3058145" y="583223"/>
                </a:cubicBezTo>
                <a:cubicBezTo>
                  <a:pt x="3059077" y="581130"/>
                  <a:pt x="3060654" y="576752"/>
                  <a:pt x="3062877" y="570091"/>
                </a:cubicBezTo>
                <a:cubicBezTo>
                  <a:pt x="3065100" y="563430"/>
                  <a:pt x="3066211" y="557963"/>
                  <a:pt x="3066211" y="553690"/>
                </a:cubicBezTo>
                <a:cubicBezTo>
                  <a:pt x="3057865" y="554593"/>
                  <a:pt x="3051276" y="554149"/>
                  <a:pt x="3046443" y="552356"/>
                </a:cubicBezTo>
                <a:close/>
                <a:moveTo>
                  <a:pt x="4183511" y="528886"/>
                </a:moveTo>
                <a:cubicBezTo>
                  <a:pt x="4185979" y="528991"/>
                  <a:pt x="4189257" y="529878"/>
                  <a:pt x="4193344" y="531545"/>
                </a:cubicBezTo>
                <a:cubicBezTo>
                  <a:pt x="4201518" y="534879"/>
                  <a:pt x="4209516" y="538858"/>
                  <a:pt x="4217338" y="543483"/>
                </a:cubicBezTo>
                <a:cubicBezTo>
                  <a:pt x="4225161" y="548108"/>
                  <a:pt x="4226599" y="554306"/>
                  <a:pt x="4221651" y="562079"/>
                </a:cubicBezTo>
                <a:cubicBezTo>
                  <a:pt x="4216704" y="569851"/>
                  <a:pt x="4214893" y="583410"/>
                  <a:pt x="4216220" y="602755"/>
                </a:cubicBezTo>
                <a:cubicBezTo>
                  <a:pt x="4217546" y="622100"/>
                  <a:pt x="4218894" y="644277"/>
                  <a:pt x="4220264" y="669286"/>
                </a:cubicBezTo>
                <a:cubicBezTo>
                  <a:pt x="4221633" y="694295"/>
                  <a:pt x="4220196" y="712931"/>
                  <a:pt x="4215951" y="725191"/>
                </a:cubicBezTo>
                <a:cubicBezTo>
                  <a:pt x="4211706" y="737452"/>
                  <a:pt x="4206099" y="746354"/>
                  <a:pt x="4199130" y="751897"/>
                </a:cubicBezTo>
                <a:cubicBezTo>
                  <a:pt x="4192161" y="757439"/>
                  <a:pt x="4186948" y="752298"/>
                  <a:pt x="4183492" y="736474"/>
                </a:cubicBezTo>
                <a:cubicBezTo>
                  <a:pt x="4180036" y="720649"/>
                  <a:pt x="4176010" y="712551"/>
                  <a:pt x="4171414" y="712178"/>
                </a:cubicBezTo>
                <a:cubicBezTo>
                  <a:pt x="4166818" y="711805"/>
                  <a:pt x="4150330" y="713719"/>
                  <a:pt x="4121951" y="717921"/>
                </a:cubicBezTo>
                <a:cubicBezTo>
                  <a:pt x="4117391" y="743418"/>
                  <a:pt x="4111131" y="749738"/>
                  <a:pt x="4103172" y="736882"/>
                </a:cubicBezTo>
                <a:cubicBezTo>
                  <a:pt x="4095214" y="724026"/>
                  <a:pt x="4092812" y="711378"/>
                  <a:pt x="4095966" y="698938"/>
                </a:cubicBezTo>
                <a:cubicBezTo>
                  <a:pt x="4099121" y="686498"/>
                  <a:pt x="4101147" y="662044"/>
                  <a:pt x="4102043" y="625577"/>
                </a:cubicBezTo>
                <a:cubicBezTo>
                  <a:pt x="4102939" y="589110"/>
                  <a:pt x="4101140" y="565513"/>
                  <a:pt x="4096644" y="554787"/>
                </a:cubicBezTo>
                <a:cubicBezTo>
                  <a:pt x="4092148" y="544060"/>
                  <a:pt x="4094687" y="540271"/>
                  <a:pt x="4104259" y="543419"/>
                </a:cubicBezTo>
                <a:cubicBezTo>
                  <a:pt x="4113831" y="546566"/>
                  <a:pt x="4128178" y="545996"/>
                  <a:pt x="4147301" y="541708"/>
                </a:cubicBezTo>
                <a:cubicBezTo>
                  <a:pt x="4166423" y="537421"/>
                  <a:pt x="4176834" y="533821"/>
                  <a:pt x="4178534" y="530910"/>
                </a:cubicBezTo>
                <a:cubicBezTo>
                  <a:pt x="4179383" y="529455"/>
                  <a:pt x="4181042" y="528780"/>
                  <a:pt x="4183511" y="528886"/>
                </a:cubicBezTo>
                <a:close/>
                <a:moveTo>
                  <a:pt x="1326011" y="528886"/>
                </a:moveTo>
                <a:cubicBezTo>
                  <a:pt x="1328480" y="528991"/>
                  <a:pt x="1331757" y="529878"/>
                  <a:pt x="1335844" y="531545"/>
                </a:cubicBezTo>
                <a:cubicBezTo>
                  <a:pt x="1344018" y="534879"/>
                  <a:pt x="1352016" y="538858"/>
                  <a:pt x="1359838" y="543483"/>
                </a:cubicBezTo>
                <a:cubicBezTo>
                  <a:pt x="1367661" y="548108"/>
                  <a:pt x="1369099" y="554306"/>
                  <a:pt x="1364151" y="562079"/>
                </a:cubicBezTo>
                <a:cubicBezTo>
                  <a:pt x="1359204" y="569851"/>
                  <a:pt x="1357393" y="583410"/>
                  <a:pt x="1358720" y="602755"/>
                </a:cubicBezTo>
                <a:cubicBezTo>
                  <a:pt x="1360046" y="622100"/>
                  <a:pt x="1361394" y="644277"/>
                  <a:pt x="1362764" y="669286"/>
                </a:cubicBezTo>
                <a:cubicBezTo>
                  <a:pt x="1364133" y="694295"/>
                  <a:pt x="1362696" y="712931"/>
                  <a:pt x="1358451" y="725191"/>
                </a:cubicBezTo>
                <a:cubicBezTo>
                  <a:pt x="1354207" y="737452"/>
                  <a:pt x="1348599" y="746354"/>
                  <a:pt x="1341630" y="751897"/>
                </a:cubicBezTo>
                <a:cubicBezTo>
                  <a:pt x="1334661" y="757439"/>
                  <a:pt x="1329448" y="752298"/>
                  <a:pt x="1325992" y="736474"/>
                </a:cubicBezTo>
                <a:cubicBezTo>
                  <a:pt x="1322536" y="720649"/>
                  <a:pt x="1318510" y="712551"/>
                  <a:pt x="1313914" y="712178"/>
                </a:cubicBezTo>
                <a:cubicBezTo>
                  <a:pt x="1309318" y="711805"/>
                  <a:pt x="1292830" y="713719"/>
                  <a:pt x="1264451" y="717921"/>
                </a:cubicBezTo>
                <a:cubicBezTo>
                  <a:pt x="1259891" y="743418"/>
                  <a:pt x="1253631" y="749738"/>
                  <a:pt x="1245673" y="736882"/>
                </a:cubicBezTo>
                <a:cubicBezTo>
                  <a:pt x="1237714" y="724026"/>
                  <a:pt x="1235311" y="711378"/>
                  <a:pt x="1238467" y="698938"/>
                </a:cubicBezTo>
                <a:cubicBezTo>
                  <a:pt x="1241621" y="686498"/>
                  <a:pt x="1243647" y="662044"/>
                  <a:pt x="1244544" y="625577"/>
                </a:cubicBezTo>
                <a:cubicBezTo>
                  <a:pt x="1245439" y="589110"/>
                  <a:pt x="1243640" y="565513"/>
                  <a:pt x="1239144" y="554787"/>
                </a:cubicBezTo>
                <a:cubicBezTo>
                  <a:pt x="1234648" y="544060"/>
                  <a:pt x="1237187" y="540271"/>
                  <a:pt x="1246759" y="543419"/>
                </a:cubicBezTo>
                <a:cubicBezTo>
                  <a:pt x="1256331" y="546566"/>
                  <a:pt x="1270678" y="545996"/>
                  <a:pt x="1289801" y="541708"/>
                </a:cubicBezTo>
                <a:cubicBezTo>
                  <a:pt x="1308924" y="537421"/>
                  <a:pt x="1319335" y="533821"/>
                  <a:pt x="1321034" y="530910"/>
                </a:cubicBezTo>
                <a:cubicBezTo>
                  <a:pt x="1321883" y="529455"/>
                  <a:pt x="1323542" y="528780"/>
                  <a:pt x="1326011" y="528886"/>
                </a:cubicBezTo>
                <a:close/>
                <a:moveTo>
                  <a:pt x="3625255" y="523327"/>
                </a:moveTo>
                <a:cubicBezTo>
                  <a:pt x="3627730" y="523566"/>
                  <a:pt x="3630718" y="524118"/>
                  <a:pt x="3634219" y="524984"/>
                </a:cubicBezTo>
                <a:cubicBezTo>
                  <a:pt x="3648222" y="528447"/>
                  <a:pt x="3654353" y="536797"/>
                  <a:pt x="3652610" y="550033"/>
                </a:cubicBezTo>
                <a:cubicBezTo>
                  <a:pt x="3650868" y="563269"/>
                  <a:pt x="3643874" y="564875"/>
                  <a:pt x="3631627" y="554851"/>
                </a:cubicBezTo>
                <a:cubicBezTo>
                  <a:pt x="3624170" y="544612"/>
                  <a:pt x="3619237" y="536209"/>
                  <a:pt x="3616828" y="529641"/>
                </a:cubicBezTo>
                <a:cubicBezTo>
                  <a:pt x="3615021" y="524715"/>
                  <a:pt x="3617830" y="522611"/>
                  <a:pt x="3625255" y="523327"/>
                </a:cubicBezTo>
                <a:close/>
                <a:moveTo>
                  <a:pt x="767756" y="523327"/>
                </a:moveTo>
                <a:cubicBezTo>
                  <a:pt x="770231" y="523566"/>
                  <a:pt x="773219" y="524118"/>
                  <a:pt x="776719" y="524984"/>
                </a:cubicBezTo>
                <a:cubicBezTo>
                  <a:pt x="790723" y="528447"/>
                  <a:pt x="796853" y="536797"/>
                  <a:pt x="795111" y="550033"/>
                </a:cubicBezTo>
                <a:cubicBezTo>
                  <a:pt x="793368" y="563269"/>
                  <a:pt x="786374" y="564875"/>
                  <a:pt x="774128" y="554851"/>
                </a:cubicBezTo>
                <a:cubicBezTo>
                  <a:pt x="766670" y="544612"/>
                  <a:pt x="761737" y="536209"/>
                  <a:pt x="759328" y="529641"/>
                </a:cubicBezTo>
                <a:cubicBezTo>
                  <a:pt x="757521" y="524715"/>
                  <a:pt x="760330" y="522611"/>
                  <a:pt x="767756" y="523327"/>
                </a:cubicBezTo>
                <a:close/>
                <a:moveTo>
                  <a:pt x="3711941" y="504438"/>
                </a:moveTo>
                <a:cubicBezTo>
                  <a:pt x="3712814" y="504197"/>
                  <a:pt x="3713702" y="504281"/>
                  <a:pt x="3714603" y="504689"/>
                </a:cubicBezTo>
                <a:cubicBezTo>
                  <a:pt x="3718210" y="506324"/>
                  <a:pt x="3723347" y="509515"/>
                  <a:pt x="3730015" y="514261"/>
                </a:cubicBezTo>
                <a:cubicBezTo>
                  <a:pt x="3737745" y="520628"/>
                  <a:pt x="3738565" y="525339"/>
                  <a:pt x="3732478" y="528394"/>
                </a:cubicBezTo>
                <a:cubicBezTo>
                  <a:pt x="3726391" y="531448"/>
                  <a:pt x="3715338" y="538227"/>
                  <a:pt x="3699320" y="548732"/>
                </a:cubicBezTo>
                <a:cubicBezTo>
                  <a:pt x="3683302" y="559236"/>
                  <a:pt x="3679369" y="558494"/>
                  <a:pt x="3687521" y="546505"/>
                </a:cubicBezTo>
                <a:cubicBezTo>
                  <a:pt x="3695674" y="534517"/>
                  <a:pt x="3701324" y="524142"/>
                  <a:pt x="3704472" y="515380"/>
                </a:cubicBezTo>
                <a:cubicBezTo>
                  <a:pt x="3706833" y="508808"/>
                  <a:pt x="3709322" y="505161"/>
                  <a:pt x="3711941" y="504438"/>
                </a:cubicBezTo>
                <a:close/>
                <a:moveTo>
                  <a:pt x="854441" y="504438"/>
                </a:moveTo>
                <a:cubicBezTo>
                  <a:pt x="855315" y="504197"/>
                  <a:pt x="856202" y="504281"/>
                  <a:pt x="857103" y="504689"/>
                </a:cubicBezTo>
                <a:cubicBezTo>
                  <a:pt x="860710" y="506324"/>
                  <a:pt x="865847" y="509515"/>
                  <a:pt x="872515" y="514261"/>
                </a:cubicBezTo>
                <a:cubicBezTo>
                  <a:pt x="880245" y="520628"/>
                  <a:pt x="881066" y="525339"/>
                  <a:pt x="874979" y="528394"/>
                </a:cubicBezTo>
                <a:cubicBezTo>
                  <a:pt x="868891" y="531448"/>
                  <a:pt x="857838" y="538227"/>
                  <a:pt x="841820" y="548732"/>
                </a:cubicBezTo>
                <a:cubicBezTo>
                  <a:pt x="825802" y="559236"/>
                  <a:pt x="821870" y="558494"/>
                  <a:pt x="830022" y="546505"/>
                </a:cubicBezTo>
                <a:cubicBezTo>
                  <a:pt x="838174" y="534517"/>
                  <a:pt x="843824" y="524142"/>
                  <a:pt x="846972" y="515380"/>
                </a:cubicBezTo>
                <a:cubicBezTo>
                  <a:pt x="849333" y="508808"/>
                  <a:pt x="851823" y="505161"/>
                  <a:pt x="854441" y="504438"/>
                </a:cubicBezTo>
                <a:close/>
                <a:moveTo>
                  <a:pt x="3771170" y="496271"/>
                </a:moveTo>
                <a:cubicBezTo>
                  <a:pt x="3774550" y="496581"/>
                  <a:pt x="3779740" y="498501"/>
                  <a:pt x="3786738" y="502033"/>
                </a:cubicBezTo>
                <a:cubicBezTo>
                  <a:pt x="3800734" y="509095"/>
                  <a:pt x="3805631" y="515746"/>
                  <a:pt x="3801429" y="521984"/>
                </a:cubicBezTo>
                <a:cubicBezTo>
                  <a:pt x="3797228" y="528222"/>
                  <a:pt x="3793116" y="536922"/>
                  <a:pt x="3789093" y="548086"/>
                </a:cubicBezTo>
                <a:cubicBezTo>
                  <a:pt x="3785071" y="559250"/>
                  <a:pt x="3777790" y="572762"/>
                  <a:pt x="3767249" y="588622"/>
                </a:cubicBezTo>
                <a:cubicBezTo>
                  <a:pt x="3784945" y="585224"/>
                  <a:pt x="3801107" y="579875"/>
                  <a:pt x="3815734" y="572576"/>
                </a:cubicBezTo>
                <a:cubicBezTo>
                  <a:pt x="3830361" y="565277"/>
                  <a:pt x="3842134" y="565044"/>
                  <a:pt x="3851054" y="571877"/>
                </a:cubicBezTo>
                <a:cubicBezTo>
                  <a:pt x="3859973" y="578710"/>
                  <a:pt x="3859009" y="584335"/>
                  <a:pt x="3848161" y="588752"/>
                </a:cubicBezTo>
                <a:cubicBezTo>
                  <a:pt x="3837312" y="593168"/>
                  <a:pt x="3819340" y="597255"/>
                  <a:pt x="3794245" y="601012"/>
                </a:cubicBezTo>
                <a:cubicBezTo>
                  <a:pt x="3807739" y="603579"/>
                  <a:pt x="3812877" y="609803"/>
                  <a:pt x="3809657" y="619683"/>
                </a:cubicBezTo>
                <a:cubicBezTo>
                  <a:pt x="3806438" y="629564"/>
                  <a:pt x="3803699" y="640380"/>
                  <a:pt x="3801440" y="652132"/>
                </a:cubicBezTo>
                <a:cubicBezTo>
                  <a:pt x="3799182" y="663883"/>
                  <a:pt x="3794984" y="676908"/>
                  <a:pt x="3788846" y="691205"/>
                </a:cubicBezTo>
                <a:cubicBezTo>
                  <a:pt x="3796447" y="700196"/>
                  <a:pt x="3805290" y="708862"/>
                  <a:pt x="3815379" y="717200"/>
                </a:cubicBezTo>
                <a:cubicBezTo>
                  <a:pt x="3825467" y="725539"/>
                  <a:pt x="3835950" y="731881"/>
                  <a:pt x="3846827" y="736226"/>
                </a:cubicBezTo>
                <a:cubicBezTo>
                  <a:pt x="3857704" y="740571"/>
                  <a:pt x="3867631" y="745225"/>
                  <a:pt x="3876608" y="750186"/>
                </a:cubicBezTo>
                <a:cubicBezTo>
                  <a:pt x="3885585" y="755148"/>
                  <a:pt x="3881004" y="758511"/>
                  <a:pt x="3862863" y="760275"/>
                </a:cubicBezTo>
                <a:cubicBezTo>
                  <a:pt x="3844723" y="762039"/>
                  <a:pt x="3831028" y="762200"/>
                  <a:pt x="3821778" y="760759"/>
                </a:cubicBezTo>
                <a:cubicBezTo>
                  <a:pt x="3812529" y="759318"/>
                  <a:pt x="3805778" y="755292"/>
                  <a:pt x="3801526" y="748681"/>
                </a:cubicBezTo>
                <a:cubicBezTo>
                  <a:pt x="3797275" y="742070"/>
                  <a:pt x="3787957" y="728368"/>
                  <a:pt x="3773574" y="707575"/>
                </a:cubicBezTo>
                <a:cubicBezTo>
                  <a:pt x="3767422" y="715992"/>
                  <a:pt x="3760169" y="722987"/>
                  <a:pt x="3751816" y="728558"/>
                </a:cubicBezTo>
                <a:cubicBezTo>
                  <a:pt x="3743463" y="734129"/>
                  <a:pt x="3733346" y="738324"/>
                  <a:pt x="3721465" y="741141"/>
                </a:cubicBezTo>
                <a:cubicBezTo>
                  <a:pt x="3718495" y="741846"/>
                  <a:pt x="3716201" y="742219"/>
                  <a:pt x="3714583" y="742260"/>
                </a:cubicBezTo>
                <a:lnTo>
                  <a:pt x="3712866" y="741730"/>
                </a:lnTo>
                <a:lnTo>
                  <a:pt x="3712291" y="751767"/>
                </a:lnTo>
                <a:cubicBezTo>
                  <a:pt x="3709853" y="761899"/>
                  <a:pt x="3704856" y="763179"/>
                  <a:pt x="3697298" y="755607"/>
                </a:cubicBezTo>
                <a:cubicBezTo>
                  <a:pt x="3689741" y="748035"/>
                  <a:pt x="3682865" y="741475"/>
                  <a:pt x="3676670" y="735925"/>
                </a:cubicBezTo>
                <a:cubicBezTo>
                  <a:pt x="3663606" y="746465"/>
                  <a:pt x="3650854" y="754037"/>
                  <a:pt x="3638413" y="758640"/>
                </a:cubicBezTo>
                <a:cubicBezTo>
                  <a:pt x="3625974" y="763243"/>
                  <a:pt x="3612813" y="766007"/>
                  <a:pt x="3598931" y="766932"/>
                </a:cubicBezTo>
                <a:cubicBezTo>
                  <a:pt x="3585050" y="767857"/>
                  <a:pt x="3583458" y="765190"/>
                  <a:pt x="3594156" y="758930"/>
                </a:cubicBezTo>
                <a:cubicBezTo>
                  <a:pt x="3604854" y="752671"/>
                  <a:pt x="3615846" y="746935"/>
                  <a:pt x="3627131" y="741722"/>
                </a:cubicBezTo>
                <a:cubicBezTo>
                  <a:pt x="3638417" y="736509"/>
                  <a:pt x="3648628" y="729895"/>
                  <a:pt x="3657762" y="721879"/>
                </a:cubicBezTo>
                <a:cubicBezTo>
                  <a:pt x="3648226" y="715555"/>
                  <a:pt x="3641117" y="711238"/>
                  <a:pt x="3636434" y="708930"/>
                </a:cubicBezTo>
                <a:cubicBezTo>
                  <a:pt x="3631753" y="706621"/>
                  <a:pt x="3630551" y="703226"/>
                  <a:pt x="3632832" y="698745"/>
                </a:cubicBezTo>
                <a:cubicBezTo>
                  <a:pt x="3635112" y="694263"/>
                  <a:pt x="3637120" y="689104"/>
                  <a:pt x="3638854" y="683268"/>
                </a:cubicBezTo>
                <a:cubicBezTo>
                  <a:pt x="3619065" y="685906"/>
                  <a:pt x="3605521" y="689266"/>
                  <a:pt x="3598221" y="693345"/>
                </a:cubicBezTo>
                <a:cubicBezTo>
                  <a:pt x="3590922" y="697425"/>
                  <a:pt x="3582146" y="694489"/>
                  <a:pt x="3571893" y="684537"/>
                </a:cubicBezTo>
                <a:cubicBezTo>
                  <a:pt x="3561640" y="674585"/>
                  <a:pt x="3562963" y="670068"/>
                  <a:pt x="3575861" y="670985"/>
                </a:cubicBezTo>
                <a:cubicBezTo>
                  <a:pt x="3588761" y="671903"/>
                  <a:pt x="3611257" y="669831"/>
                  <a:pt x="3643350" y="664769"/>
                </a:cubicBezTo>
                <a:cubicBezTo>
                  <a:pt x="3645759" y="654688"/>
                  <a:pt x="3646064" y="645553"/>
                  <a:pt x="3644264" y="637365"/>
                </a:cubicBezTo>
                <a:cubicBezTo>
                  <a:pt x="3642465" y="629177"/>
                  <a:pt x="3647889" y="628137"/>
                  <a:pt x="3660537" y="634246"/>
                </a:cubicBezTo>
                <a:cubicBezTo>
                  <a:pt x="3673185" y="640355"/>
                  <a:pt x="3678476" y="645273"/>
                  <a:pt x="3676411" y="649002"/>
                </a:cubicBezTo>
                <a:cubicBezTo>
                  <a:pt x="3674346" y="652730"/>
                  <a:pt x="3671328" y="656452"/>
                  <a:pt x="3667356" y="660166"/>
                </a:cubicBezTo>
                <a:lnTo>
                  <a:pt x="3686758" y="657972"/>
                </a:lnTo>
                <a:cubicBezTo>
                  <a:pt x="3688121" y="654042"/>
                  <a:pt x="3688575" y="649378"/>
                  <a:pt x="3688124" y="643979"/>
                </a:cubicBezTo>
                <a:cubicBezTo>
                  <a:pt x="3687672" y="638580"/>
                  <a:pt x="3691390" y="638107"/>
                  <a:pt x="3699277" y="642560"/>
                </a:cubicBezTo>
                <a:cubicBezTo>
                  <a:pt x="3707164" y="647012"/>
                  <a:pt x="3712366" y="650845"/>
                  <a:pt x="3714883" y="654057"/>
                </a:cubicBezTo>
                <a:cubicBezTo>
                  <a:pt x="3717399" y="657269"/>
                  <a:pt x="3717442" y="661467"/>
                  <a:pt x="3715012" y="666651"/>
                </a:cubicBezTo>
                <a:cubicBezTo>
                  <a:pt x="3712581" y="671835"/>
                  <a:pt x="3709570" y="679149"/>
                  <a:pt x="3705977" y="688592"/>
                </a:cubicBezTo>
                <a:cubicBezTo>
                  <a:pt x="3702385" y="698035"/>
                  <a:pt x="3697614" y="707359"/>
                  <a:pt x="3691662" y="716566"/>
                </a:cubicBezTo>
                <a:cubicBezTo>
                  <a:pt x="3697269" y="720165"/>
                  <a:pt x="3702719" y="724399"/>
                  <a:pt x="3708010" y="729268"/>
                </a:cubicBezTo>
                <a:lnTo>
                  <a:pt x="3713024" y="738498"/>
                </a:lnTo>
                <a:lnTo>
                  <a:pt x="3718281" y="733677"/>
                </a:lnTo>
                <a:cubicBezTo>
                  <a:pt x="3728040" y="725883"/>
                  <a:pt x="3736444" y="718462"/>
                  <a:pt x="3743491" y="711414"/>
                </a:cubicBezTo>
                <a:cubicBezTo>
                  <a:pt x="3750540" y="704366"/>
                  <a:pt x="3756602" y="697307"/>
                  <a:pt x="3761678" y="690237"/>
                </a:cubicBezTo>
                <a:cubicBezTo>
                  <a:pt x="3755641" y="680529"/>
                  <a:pt x="3749805" y="671993"/>
                  <a:pt x="3744169" y="664629"/>
                </a:cubicBezTo>
                <a:cubicBezTo>
                  <a:pt x="3738533" y="657265"/>
                  <a:pt x="3733521" y="650526"/>
                  <a:pt x="3729133" y="644409"/>
                </a:cubicBezTo>
                <a:cubicBezTo>
                  <a:pt x="3724745" y="638293"/>
                  <a:pt x="3726065" y="634665"/>
                  <a:pt x="3733091" y="633525"/>
                </a:cubicBezTo>
                <a:cubicBezTo>
                  <a:pt x="3740118" y="632385"/>
                  <a:pt x="3745403" y="634038"/>
                  <a:pt x="3748944" y="638483"/>
                </a:cubicBezTo>
                <a:cubicBezTo>
                  <a:pt x="3752486" y="642929"/>
                  <a:pt x="3760151" y="654207"/>
                  <a:pt x="3771939" y="672319"/>
                </a:cubicBezTo>
                <a:cubicBezTo>
                  <a:pt x="3775911" y="663027"/>
                  <a:pt x="3778571" y="651931"/>
                  <a:pt x="3779919" y="639032"/>
                </a:cubicBezTo>
                <a:cubicBezTo>
                  <a:pt x="3781267" y="626133"/>
                  <a:pt x="3781590" y="614334"/>
                  <a:pt x="3780887" y="603637"/>
                </a:cubicBezTo>
                <a:cubicBezTo>
                  <a:pt x="3776255" y="604540"/>
                  <a:pt x="3769996" y="604540"/>
                  <a:pt x="3762109" y="603637"/>
                </a:cubicBezTo>
                <a:cubicBezTo>
                  <a:pt x="3751999" y="615582"/>
                  <a:pt x="3741301" y="624419"/>
                  <a:pt x="3730015" y="630148"/>
                </a:cubicBezTo>
                <a:cubicBezTo>
                  <a:pt x="3718730" y="635877"/>
                  <a:pt x="3718741" y="630940"/>
                  <a:pt x="3730047" y="615338"/>
                </a:cubicBezTo>
                <a:cubicBezTo>
                  <a:pt x="3741355" y="599736"/>
                  <a:pt x="3750805" y="580610"/>
                  <a:pt x="3758398" y="557960"/>
                </a:cubicBezTo>
                <a:cubicBezTo>
                  <a:pt x="3765991" y="535309"/>
                  <a:pt x="3769351" y="521471"/>
                  <a:pt x="3768476" y="516445"/>
                </a:cubicBezTo>
                <a:cubicBezTo>
                  <a:pt x="3767601" y="511418"/>
                  <a:pt x="3766927" y="505994"/>
                  <a:pt x="3766454" y="500172"/>
                </a:cubicBezTo>
                <a:cubicBezTo>
                  <a:pt x="3766217" y="497261"/>
                  <a:pt x="3767789" y="495960"/>
                  <a:pt x="3771170" y="496271"/>
                </a:cubicBezTo>
                <a:close/>
                <a:moveTo>
                  <a:pt x="913670" y="496271"/>
                </a:moveTo>
                <a:cubicBezTo>
                  <a:pt x="917051" y="496581"/>
                  <a:pt x="922240" y="498501"/>
                  <a:pt x="929238" y="502033"/>
                </a:cubicBezTo>
                <a:cubicBezTo>
                  <a:pt x="943234" y="509095"/>
                  <a:pt x="948132" y="515746"/>
                  <a:pt x="943930" y="521984"/>
                </a:cubicBezTo>
                <a:cubicBezTo>
                  <a:pt x="939728" y="528222"/>
                  <a:pt x="935616" y="536922"/>
                  <a:pt x="931594" y="548086"/>
                </a:cubicBezTo>
                <a:cubicBezTo>
                  <a:pt x="927572" y="559250"/>
                  <a:pt x="920290" y="572762"/>
                  <a:pt x="909750" y="588622"/>
                </a:cubicBezTo>
                <a:cubicBezTo>
                  <a:pt x="927446" y="585224"/>
                  <a:pt x="943607" y="579875"/>
                  <a:pt x="958234" y="572576"/>
                </a:cubicBezTo>
                <a:cubicBezTo>
                  <a:pt x="972861" y="565277"/>
                  <a:pt x="984635" y="565044"/>
                  <a:pt x="993554" y="571877"/>
                </a:cubicBezTo>
                <a:cubicBezTo>
                  <a:pt x="1002474" y="578710"/>
                  <a:pt x="1001509" y="584335"/>
                  <a:pt x="990661" y="588752"/>
                </a:cubicBezTo>
                <a:cubicBezTo>
                  <a:pt x="979813" y="593168"/>
                  <a:pt x="961841" y="597255"/>
                  <a:pt x="936745" y="601012"/>
                </a:cubicBezTo>
                <a:cubicBezTo>
                  <a:pt x="950239" y="603579"/>
                  <a:pt x="955377" y="609803"/>
                  <a:pt x="952158" y="619683"/>
                </a:cubicBezTo>
                <a:cubicBezTo>
                  <a:pt x="948938" y="629564"/>
                  <a:pt x="946199" y="640380"/>
                  <a:pt x="943940" y="652132"/>
                </a:cubicBezTo>
                <a:cubicBezTo>
                  <a:pt x="941682" y="663883"/>
                  <a:pt x="937484" y="676908"/>
                  <a:pt x="931346" y="691205"/>
                </a:cubicBezTo>
                <a:cubicBezTo>
                  <a:pt x="938947" y="700196"/>
                  <a:pt x="947791" y="708862"/>
                  <a:pt x="957879" y="717200"/>
                </a:cubicBezTo>
                <a:cubicBezTo>
                  <a:pt x="967968" y="725539"/>
                  <a:pt x="978450" y="731881"/>
                  <a:pt x="989327" y="736226"/>
                </a:cubicBezTo>
                <a:cubicBezTo>
                  <a:pt x="1000204" y="740571"/>
                  <a:pt x="1010131" y="745225"/>
                  <a:pt x="1019109" y="750186"/>
                </a:cubicBezTo>
                <a:cubicBezTo>
                  <a:pt x="1028085" y="755148"/>
                  <a:pt x="1023504" y="758511"/>
                  <a:pt x="1005363" y="760275"/>
                </a:cubicBezTo>
                <a:cubicBezTo>
                  <a:pt x="987223" y="762039"/>
                  <a:pt x="973528" y="762200"/>
                  <a:pt x="964278" y="760759"/>
                </a:cubicBezTo>
                <a:cubicBezTo>
                  <a:pt x="955029" y="759318"/>
                  <a:pt x="948278" y="755292"/>
                  <a:pt x="944027" y="748681"/>
                </a:cubicBezTo>
                <a:cubicBezTo>
                  <a:pt x="939775" y="742070"/>
                  <a:pt x="930457" y="728368"/>
                  <a:pt x="916074" y="707575"/>
                </a:cubicBezTo>
                <a:cubicBezTo>
                  <a:pt x="909922" y="715992"/>
                  <a:pt x="902670" y="722987"/>
                  <a:pt x="894316" y="728558"/>
                </a:cubicBezTo>
                <a:cubicBezTo>
                  <a:pt x="885963" y="734129"/>
                  <a:pt x="875846" y="738324"/>
                  <a:pt x="863965" y="741141"/>
                </a:cubicBezTo>
                <a:cubicBezTo>
                  <a:pt x="860995" y="741846"/>
                  <a:pt x="858701" y="742219"/>
                  <a:pt x="857083" y="742260"/>
                </a:cubicBezTo>
                <a:lnTo>
                  <a:pt x="855367" y="741730"/>
                </a:lnTo>
                <a:lnTo>
                  <a:pt x="854791" y="751767"/>
                </a:lnTo>
                <a:cubicBezTo>
                  <a:pt x="852354" y="761899"/>
                  <a:pt x="847356" y="763179"/>
                  <a:pt x="839798" y="755607"/>
                </a:cubicBezTo>
                <a:cubicBezTo>
                  <a:pt x="832241" y="748035"/>
                  <a:pt x="825365" y="741475"/>
                  <a:pt x="819170" y="735925"/>
                </a:cubicBezTo>
                <a:cubicBezTo>
                  <a:pt x="806106" y="746465"/>
                  <a:pt x="793354" y="754037"/>
                  <a:pt x="780914" y="758640"/>
                </a:cubicBezTo>
                <a:cubicBezTo>
                  <a:pt x="768474" y="763243"/>
                  <a:pt x="755313" y="766007"/>
                  <a:pt x="741432" y="766932"/>
                </a:cubicBezTo>
                <a:cubicBezTo>
                  <a:pt x="727550" y="767857"/>
                  <a:pt x="725958" y="765190"/>
                  <a:pt x="736656" y="758930"/>
                </a:cubicBezTo>
                <a:cubicBezTo>
                  <a:pt x="747354" y="752671"/>
                  <a:pt x="758346" y="746935"/>
                  <a:pt x="769632" y="741722"/>
                </a:cubicBezTo>
                <a:cubicBezTo>
                  <a:pt x="780918" y="736509"/>
                  <a:pt x="791128" y="729895"/>
                  <a:pt x="800262" y="721879"/>
                </a:cubicBezTo>
                <a:cubicBezTo>
                  <a:pt x="790726" y="715555"/>
                  <a:pt x="783617" y="711238"/>
                  <a:pt x="778935" y="708930"/>
                </a:cubicBezTo>
                <a:cubicBezTo>
                  <a:pt x="774253" y="706621"/>
                  <a:pt x="773052" y="703226"/>
                  <a:pt x="775332" y="698745"/>
                </a:cubicBezTo>
                <a:cubicBezTo>
                  <a:pt x="777612" y="694263"/>
                  <a:pt x="779620" y="689104"/>
                  <a:pt x="781355" y="683268"/>
                </a:cubicBezTo>
                <a:cubicBezTo>
                  <a:pt x="761565" y="685906"/>
                  <a:pt x="748021" y="689266"/>
                  <a:pt x="740722" y="693345"/>
                </a:cubicBezTo>
                <a:cubicBezTo>
                  <a:pt x="733423" y="697425"/>
                  <a:pt x="724647" y="694489"/>
                  <a:pt x="714393" y="684537"/>
                </a:cubicBezTo>
                <a:cubicBezTo>
                  <a:pt x="704140" y="674585"/>
                  <a:pt x="705463" y="670068"/>
                  <a:pt x="718362" y="670985"/>
                </a:cubicBezTo>
                <a:cubicBezTo>
                  <a:pt x="731261" y="671903"/>
                  <a:pt x="753757" y="669831"/>
                  <a:pt x="785851" y="664769"/>
                </a:cubicBezTo>
                <a:cubicBezTo>
                  <a:pt x="788260" y="654688"/>
                  <a:pt x="788564" y="645553"/>
                  <a:pt x="786765" y="637365"/>
                </a:cubicBezTo>
                <a:cubicBezTo>
                  <a:pt x="784965" y="629177"/>
                  <a:pt x="790389" y="628137"/>
                  <a:pt x="803037" y="634246"/>
                </a:cubicBezTo>
                <a:cubicBezTo>
                  <a:pt x="815685" y="640355"/>
                  <a:pt x="820977" y="645273"/>
                  <a:pt x="818912" y="649002"/>
                </a:cubicBezTo>
                <a:cubicBezTo>
                  <a:pt x="816847" y="652730"/>
                  <a:pt x="813828" y="656452"/>
                  <a:pt x="809856" y="660166"/>
                </a:cubicBezTo>
                <a:lnTo>
                  <a:pt x="829258" y="657972"/>
                </a:lnTo>
                <a:cubicBezTo>
                  <a:pt x="830621" y="654042"/>
                  <a:pt x="831076" y="649378"/>
                  <a:pt x="830624" y="643979"/>
                </a:cubicBezTo>
                <a:cubicBezTo>
                  <a:pt x="830173" y="638580"/>
                  <a:pt x="833890" y="638107"/>
                  <a:pt x="841777" y="642560"/>
                </a:cubicBezTo>
                <a:cubicBezTo>
                  <a:pt x="849664" y="647012"/>
                  <a:pt x="854866" y="650845"/>
                  <a:pt x="857383" y="654057"/>
                </a:cubicBezTo>
                <a:cubicBezTo>
                  <a:pt x="859900" y="657269"/>
                  <a:pt x="859943" y="661467"/>
                  <a:pt x="857512" y="666651"/>
                </a:cubicBezTo>
                <a:cubicBezTo>
                  <a:pt x="855081" y="671835"/>
                  <a:pt x="852070" y="679149"/>
                  <a:pt x="848478" y="688592"/>
                </a:cubicBezTo>
                <a:cubicBezTo>
                  <a:pt x="844886" y="698035"/>
                  <a:pt x="840114" y="707359"/>
                  <a:pt x="834163" y="716566"/>
                </a:cubicBezTo>
                <a:cubicBezTo>
                  <a:pt x="839770" y="720165"/>
                  <a:pt x="845219" y="724399"/>
                  <a:pt x="850510" y="729268"/>
                </a:cubicBezTo>
                <a:lnTo>
                  <a:pt x="855524" y="738498"/>
                </a:lnTo>
                <a:lnTo>
                  <a:pt x="860782" y="733677"/>
                </a:lnTo>
                <a:cubicBezTo>
                  <a:pt x="870540" y="725883"/>
                  <a:pt x="878943" y="718462"/>
                  <a:pt x="885992" y="711414"/>
                </a:cubicBezTo>
                <a:cubicBezTo>
                  <a:pt x="893040" y="704366"/>
                  <a:pt x="899102" y="697307"/>
                  <a:pt x="904179" y="690237"/>
                </a:cubicBezTo>
                <a:cubicBezTo>
                  <a:pt x="898141" y="680529"/>
                  <a:pt x="892305" y="671993"/>
                  <a:pt x="886669" y="664629"/>
                </a:cubicBezTo>
                <a:cubicBezTo>
                  <a:pt x="881034" y="657265"/>
                  <a:pt x="876022" y="650526"/>
                  <a:pt x="871634" y="644409"/>
                </a:cubicBezTo>
                <a:cubicBezTo>
                  <a:pt x="867246" y="638293"/>
                  <a:pt x="868565" y="634665"/>
                  <a:pt x="875591" y="633525"/>
                </a:cubicBezTo>
                <a:cubicBezTo>
                  <a:pt x="882618" y="632385"/>
                  <a:pt x="887903" y="634038"/>
                  <a:pt x="891445" y="638483"/>
                </a:cubicBezTo>
                <a:cubicBezTo>
                  <a:pt x="894987" y="642929"/>
                  <a:pt x="902651" y="654207"/>
                  <a:pt x="914439" y="672319"/>
                </a:cubicBezTo>
                <a:cubicBezTo>
                  <a:pt x="918411" y="663027"/>
                  <a:pt x="921072" y="651931"/>
                  <a:pt x="922419" y="639032"/>
                </a:cubicBezTo>
                <a:cubicBezTo>
                  <a:pt x="923767" y="626133"/>
                  <a:pt x="924090" y="614334"/>
                  <a:pt x="923388" y="603637"/>
                </a:cubicBezTo>
                <a:cubicBezTo>
                  <a:pt x="918756" y="604540"/>
                  <a:pt x="912496" y="604540"/>
                  <a:pt x="904609" y="603637"/>
                </a:cubicBezTo>
                <a:cubicBezTo>
                  <a:pt x="894499" y="615582"/>
                  <a:pt x="883801" y="624419"/>
                  <a:pt x="872515" y="630148"/>
                </a:cubicBezTo>
                <a:cubicBezTo>
                  <a:pt x="861230" y="635877"/>
                  <a:pt x="861240" y="630940"/>
                  <a:pt x="872548" y="615338"/>
                </a:cubicBezTo>
                <a:cubicBezTo>
                  <a:pt x="883855" y="599736"/>
                  <a:pt x="893305" y="580610"/>
                  <a:pt x="900898" y="557960"/>
                </a:cubicBezTo>
                <a:cubicBezTo>
                  <a:pt x="908492" y="535309"/>
                  <a:pt x="911851" y="521471"/>
                  <a:pt x="910976" y="516445"/>
                </a:cubicBezTo>
                <a:cubicBezTo>
                  <a:pt x="910101" y="511418"/>
                  <a:pt x="909427" y="505994"/>
                  <a:pt x="908954" y="500172"/>
                </a:cubicBezTo>
                <a:cubicBezTo>
                  <a:pt x="908717" y="497261"/>
                  <a:pt x="910290" y="495960"/>
                  <a:pt x="913670" y="496271"/>
                </a:cubicBezTo>
                <a:close/>
                <a:moveTo>
                  <a:pt x="4374904" y="487615"/>
                </a:moveTo>
                <a:cubicBezTo>
                  <a:pt x="4378774" y="487196"/>
                  <a:pt x="4385366" y="489101"/>
                  <a:pt x="4394680" y="493332"/>
                </a:cubicBezTo>
                <a:cubicBezTo>
                  <a:pt x="4408547" y="499771"/>
                  <a:pt x="4413631" y="505646"/>
                  <a:pt x="4409931" y="510960"/>
                </a:cubicBezTo>
                <a:cubicBezTo>
                  <a:pt x="4406231" y="516273"/>
                  <a:pt x="4401334" y="533162"/>
                  <a:pt x="4395239" y="561627"/>
                </a:cubicBezTo>
                <a:cubicBezTo>
                  <a:pt x="4402926" y="560050"/>
                  <a:pt x="4409207" y="557633"/>
                  <a:pt x="4414083" y="554378"/>
                </a:cubicBezTo>
                <a:cubicBezTo>
                  <a:pt x="4418958" y="551123"/>
                  <a:pt x="4425085" y="550711"/>
                  <a:pt x="4432463" y="553141"/>
                </a:cubicBezTo>
                <a:cubicBezTo>
                  <a:pt x="4439841" y="555572"/>
                  <a:pt x="4446054" y="559200"/>
                  <a:pt x="4451102" y="564025"/>
                </a:cubicBezTo>
                <a:cubicBezTo>
                  <a:pt x="4456149" y="568851"/>
                  <a:pt x="4456393" y="574440"/>
                  <a:pt x="4451833" y="580793"/>
                </a:cubicBezTo>
                <a:lnTo>
                  <a:pt x="4449033" y="586480"/>
                </a:lnTo>
                <a:lnTo>
                  <a:pt x="4450467" y="585295"/>
                </a:lnTo>
                <a:cubicBezTo>
                  <a:pt x="4451640" y="584968"/>
                  <a:pt x="4453178" y="584980"/>
                  <a:pt x="4455081" y="585331"/>
                </a:cubicBezTo>
                <a:cubicBezTo>
                  <a:pt x="4462696" y="586737"/>
                  <a:pt x="4468640" y="587862"/>
                  <a:pt x="4472913" y="588709"/>
                </a:cubicBezTo>
                <a:cubicBezTo>
                  <a:pt x="4477186" y="589555"/>
                  <a:pt x="4483152" y="589773"/>
                  <a:pt x="4490810" y="589365"/>
                </a:cubicBezTo>
                <a:cubicBezTo>
                  <a:pt x="4498467" y="588956"/>
                  <a:pt x="4507738" y="587662"/>
                  <a:pt x="4518623" y="585482"/>
                </a:cubicBezTo>
                <a:cubicBezTo>
                  <a:pt x="4529507" y="583302"/>
                  <a:pt x="4537641" y="580581"/>
                  <a:pt x="4543026" y="577319"/>
                </a:cubicBezTo>
                <a:cubicBezTo>
                  <a:pt x="4548411" y="574056"/>
                  <a:pt x="4555430" y="573863"/>
                  <a:pt x="4564085" y="576738"/>
                </a:cubicBezTo>
                <a:cubicBezTo>
                  <a:pt x="4572739" y="579613"/>
                  <a:pt x="4580282" y="583736"/>
                  <a:pt x="4586714" y="589106"/>
                </a:cubicBezTo>
                <a:cubicBezTo>
                  <a:pt x="4593145" y="594477"/>
                  <a:pt x="4593572" y="599973"/>
                  <a:pt x="4587993" y="605594"/>
                </a:cubicBezTo>
                <a:cubicBezTo>
                  <a:pt x="4582415" y="611215"/>
                  <a:pt x="4574406" y="630639"/>
                  <a:pt x="4563966" y="663866"/>
                </a:cubicBezTo>
                <a:cubicBezTo>
                  <a:pt x="4576557" y="678378"/>
                  <a:pt x="4576371" y="685917"/>
                  <a:pt x="4563407" y="686484"/>
                </a:cubicBezTo>
                <a:cubicBezTo>
                  <a:pt x="4550444" y="687050"/>
                  <a:pt x="4525011" y="689054"/>
                  <a:pt x="4487110" y="692496"/>
                </a:cubicBezTo>
                <a:cubicBezTo>
                  <a:pt x="4480915" y="703452"/>
                  <a:pt x="4475964" y="706209"/>
                  <a:pt x="4472257" y="700767"/>
                </a:cubicBezTo>
                <a:cubicBezTo>
                  <a:pt x="4468550" y="695324"/>
                  <a:pt x="4466030" y="687021"/>
                  <a:pt x="4464696" y="675858"/>
                </a:cubicBezTo>
                <a:cubicBezTo>
                  <a:pt x="4463363" y="664694"/>
                  <a:pt x="4461567" y="651189"/>
                  <a:pt x="4459308" y="635343"/>
                </a:cubicBezTo>
                <a:cubicBezTo>
                  <a:pt x="4457049" y="619497"/>
                  <a:pt x="4453877" y="606849"/>
                  <a:pt x="4449790" y="597399"/>
                </a:cubicBezTo>
                <a:cubicBezTo>
                  <a:pt x="4448768" y="595036"/>
                  <a:pt x="4448112" y="593013"/>
                  <a:pt x="4447821" y="591329"/>
                </a:cubicBezTo>
                <a:lnTo>
                  <a:pt x="4447972" y="588635"/>
                </a:lnTo>
                <a:lnTo>
                  <a:pt x="4446044" y="592551"/>
                </a:lnTo>
                <a:cubicBezTo>
                  <a:pt x="4444465" y="597213"/>
                  <a:pt x="4443236" y="602619"/>
                  <a:pt x="4442358" y="608767"/>
                </a:cubicBezTo>
                <a:cubicBezTo>
                  <a:pt x="4440601" y="621064"/>
                  <a:pt x="4438128" y="636773"/>
                  <a:pt x="4434937" y="655896"/>
                </a:cubicBezTo>
                <a:cubicBezTo>
                  <a:pt x="4431746" y="675019"/>
                  <a:pt x="4426386" y="691399"/>
                  <a:pt x="4418858" y="705036"/>
                </a:cubicBezTo>
                <a:cubicBezTo>
                  <a:pt x="4411329" y="718674"/>
                  <a:pt x="4401725" y="727905"/>
                  <a:pt x="4390045" y="732731"/>
                </a:cubicBezTo>
                <a:cubicBezTo>
                  <a:pt x="4378365" y="737556"/>
                  <a:pt x="4372245" y="735907"/>
                  <a:pt x="4371686" y="727783"/>
                </a:cubicBezTo>
                <a:cubicBezTo>
                  <a:pt x="4371126" y="719660"/>
                  <a:pt x="4367685" y="709733"/>
                  <a:pt x="4361361" y="698002"/>
                </a:cubicBezTo>
                <a:cubicBezTo>
                  <a:pt x="4355037" y="686272"/>
                  <a:pt x="4356833" y="682888"/>
                  <a:pt x="4366749" y="687850"/>
                </a:cubicBezTo>
                <a:cubicBezTo>
                  <a:pt x="4376665" y="692811"/>
                  <a:pt x="4383438" y="695292"/>
                  <a:pt x="4387066" y="695292"/>
                </a:cubicBezTo>
                <a:cubicBezTo>
                  <a:pt x="4389561" y="695292"/>
                  <a:pt x="4392436" y="691836"/>
                  <a:pt x="4395691" y="684924"/>
                </a:cubicBezTo>
                <a:cubicBezTo>
                  <a:pt x="4398947" y="678012"/>
                  <a:pt x="4402356" y="667676"/>
                  <a:pt x="4405919" y="653917"/>
                </a:cubicBezTo>
                <a:cubicBezTo>
                  <a:pt x="4409483" y="640158"/>
                  <a:pt x="4412390" y="624538"/>
                  <a:pt x="4414642" y="607057"/>
                </a:cubicBezTo>
                <a:cubicBezTo>
                  <a:pt x="4416893" y="589576"/>
                  <a:pt x="4417162" y="579911"/>
                  <a:pt x="4415448" y="578061"/>
                </a:cubicBezTo>
                <a:cubicBezTo>
                  <a:pt x="4413735" y="576211"/>
                  <a:pt x="4405780" y="577738"/>
                  <a:pt x="4391583" y="582643"/>
                </a:cubicBezTo>
                <a:cubicBezTo>
                  <a:pt x="4380268" y="614879"/>
                  <a:pt x="4369796" y="638788"/>
                  <a:pt x="4360167" y="654369"/>
                </a:cubicBezTo>
                <a:cubicBezTo>
                  <a:pt x="4350538" y="669949"/>
                  <a:pt x="4340216" y="683479"/>
                  <a:pt x="4329203" y="694959"/>
                </a:cubicBezTo>
                <a:cubicBezTo>
                  <a:pt x="4318190" y="706438"/>
                  <a:pt x="4305043" y="716136"/>
                  <a:pt x="4289764" y="724051"/>
                </a:cubicBezTo>
                <a:cubicBezTo>
                  <a:pt x="4274484" y="731967"/>
                  <a:pt x="4273677" y="728500"/>
                  <a:pt x="4287344" y="713651"/>
                </a:cubicBezTo>
                <a:cubicBezTo>
                  <a:pt x="4301010" y="698802"/>
                  <a:pt x="4314314" y="681554"/>
                  <a:pt x="4327256" y="661908"/>
                </a:cubicBezTo>
                <a:cubicBezTo>
                  <a:pt x="4340198" y="642262"/>
                  <a:pt x="4352004" y="617439"/>
                  <a:pt x="4362673" y="587439"/>
                </a:cubicBezTo>
                <a:cubicBezTo>
                  <a:pt x="4349279" y="590910"/>
                  <a:pt x="4337950" y="594029"/>
                  <a:pt x="4328687" y="596796"/>
                </a:cubicBezTo>
                <a:cubicBezTo>
                  <a:pt x="4319423" y="599564"/>
                  <a:pt x="4309951" y="596420"/>
                  <a:pt x="4300271" y="587364"/>
                </a:cubicBezTo>
                <a:cubicBezTo>
                  <a:pt x="4290592" y="578308"/>
                  <a:pt x="4292194" y="574239"/>
                  <a:pt x="4305079" y="575157"/>
                </a:cubicBezTo>
                <a:cubicBezTo>
                  <a:pt x="4317964" y="576075"/>
                  <a:pt x="4338244" y="573601"/>
                  <a:pt x="4365921" y="567736"/>
                </a:cubicBezTo>
                <a:cubicBezTo>
                  <a:pt x="4369162" y="557196"/>
                  <a:pt x="4371682" y="545114"/>
                  <a:pt x="4373482" y="531491"/>
                </a:cubicBezTo>
                <a:cubicBezTo>
                  <a:pt x="4375281" y="517868"/>
                  <a:pt x="4374608" y="505987"/>
                  <a:pt x="4371460" y="495849"/>
                </a:cubicBezTo>
                <a:cubicBezTo>
                  <a:pt x="4369886" y="490779"/>
                  <a:pt x="4371034" y="488035"/>
                  <a:pt x="4374904" y="487615"/>
                </a:cubicBezTo>
                <a:close/>
                <a:moveTo>
                  <a:pt x="1517404" y="487615"/>
                </a:moveTo>
                <a:cubicBezTo>
                  <a:pt x="1521274" y="487196"/>
                  <a:pt x="1527866" y="489101"/>
                  <a:pt x="1537180" y="493332"/>
                </a:cubicBezTo>
                <a:cubicBezTo>
                  <a:pt x="1551047" y="499771"/>
                  <a:pt x="1556131" y="505646"/>
                  <a:pt x="1552431" y="510960"/>
                </a:cubicBezTo>
                <a:cubicBezTo>
                  <a:pt x="1548731" y="516273"/>
                  <a:pt x="1543834" y="533162"/>
                  <a:pt x="1537740" y="561627"/>
                </a:cubicBezTo>
                <a:cubicBezTo>
                  <a:pt x="1545426" y="560050"/>
                  <a:pt x="1551707" y="557633"/>
                  <a:pt x="1556583" y="554378"/>
                </a:cubicBezTo>
                <a:cubicBezTo>
                  <a:pt x="1561458" y="551123"/>
                  <a:pt x="1567585" y="550711"/>
                  <a:pt x="1574963" y="553141"/>
                </a:cubicBezTo>
                <a:cubicBezTo>
                  <a:pt x="1582341" y="555572"/>
                  <a:pt x="1588554" y="559200"/>
                  <a:pt x="1593602" y="564025"/>
                </a:cubicBezTo>
                <a:cubicBezTo>
                  <a:pt x="1598649" y="568851"/>
                  <a:pt x="1598893" y="574440"/>
                  <a:pt x="1594333" y="580793"/>
                </a:cubicBezTo>
                <a:lnTo>
                  <a:pt x="1591533" y="586480"/>
                </a:lnTo>
                <a:lnTo>
                  <a:pt x="1592967" y="585295"/>
                </a:lnTo>
                <a:cubicBezTo>
                  <a:pt x="1594140" y="584968"/>
                  <a:pt x="1595678" y="584980"/>
                  <a:pt x="1597581" y="585331"/>
                </a:cubicBezTo>
                <a:cubicBezTo>
                  <a:pt x="1605196" y="586737"/>
                  <a:pt x="1611140" y="587862"/>
                  <a:pt x="1615413" y="588709"/>
                </a:cubicBezTo>
                <a:cubicBezTo>
                  <a:pt x="1619687" y="589555"/>
                  <a:pt x="1625652" y="589773"/>
                  <a:pt x="1633310" y="589365"/>
                </a:cubicBezTo>
                <a:cubicBezTo>
                  <a:pt x="1640967" y="588956"/>
                  <a:pt x="1650238" y="587662"/>
                  <a:pt x="1661123" y="585482"/>
                </a:cubicBezTo>
                <a:cubicBezTo>
                  <a:pt x="1672007" y="583302"/>
                  <a:pt x="1680141" y="580581"/>
                  <a:pt x="1685526" y="577319"/>
                </a:cubicBezTo>
                <a:cubicBezTo>
                  <a:pt x="1690911" y="574056"/>
                  <a:pt x="1697930" y="573863"/>
                  <a:pt x="1706585" y="576738"/>
                </a:cubicBezTo>
                <a:cubicBezTo>
                  <a:pt x="1715239" y="579613"/>
                  <a:pt x="1722782" y="583736"/>
                  <a:pt x="1729213" y="589106"/>
                </a:cubicBezTo>
                <a:cubicBezTo>
                  <a:pt x="1735645" y="594477"/>
                  <a:pt x="1736072" y="599973"/>
                  <a:pt x="1730493" y="605594"/>
                </a:cubicBezTo>
                <a:cubicBezTo>
                  <a:pt x="1724915" y="611215"/>
                  <a:pt x="1716906" y="630639"/>
                  <a:pt x="1706466" y="663866"/>
                </a:cubicBezTo>
                <a:cubicBezTo>
                  <a:pt x="1719057" y="678378"/>
                  <a:pt x="1718871" y="685917"/>
                  <a:pt x="1705907" y="686484"/>
                </a:cubicBezTo>
                <a:cubicBezTo>
                  <a:pt x="1692943" y="687050"/>
                  <a:pt x="1667511" y="689054"/>
                  <a:pt x="1629610" y="692496"/>
                </a:cubicBezTo>
                <a:cubicBezTo>
                  <a:pt x="1623415" y="703452"/>
                  <a:pt x="1618464" y="706209"/>
                  <a:pt x="1614757" y="700767"/>
                </a:cubicBezTo>
                <a:cubicBezTo>
                  <a:pt x="1611050" y="695324"/>
                  <a:pt x="1608530" y="687021"/>
                  <a:pt x="1607196" y="675858"/>
                </a:cubicBezTo>
                <a:cubicBezTo>
                  <a:pt x="1605863" y="664694"/>
                  <a:pt x="1604067" y="651189"/>
                  <a:pt x="1601808" y="635343"/>
                </a:cubicBezTo>
                <a:cubicBezTo>
                  <a:pt x="1599549" y="619497"/>
                  <a:pt x="1596377" y="606849"/>
                  <a:pt x="1592290" y="597399"/>
                </a:cubicBezTo>
                <a:cubicBezTo>
                  <a:pt x="1591268" y="595036"/>
                  <a:pt x="1590612" y="593013"/>
                  <a:pt x="1590322" y="591329"/>
                </a:cubicBezTo>
                <a:lnTo>
                  <a:pt x="1590472" y="588634"/>
                </a:lnTo>
                <a:lnTo>
                  <a:pt x="1588544" y="592551"/>
                </a:lnTo>
                <a:cubicBezTo>
                  <a:pt x="1586965" y="597213"/>
                  <a:pt x="1585736" y="602619"/>
                  <a:pt x="1584858" y="608767"/>
                </a:cubicBezTo>
                <a:cubicBezTo>
                  <a:pt x="1583101" y="621064"/>
                  <a:pt x="1580627" y="636773"/>
                  <a:pt x="1577437" y="655896"/>
                </a:cubicBezTo>
                <a:cubicBezTo>
                  <a:pt x="1574246" y="675019"/>
                  <a:pt x="1568886" y="691399"/>
                  <a:pt x="1561358" y="705036"/>
                </a:cubicBezTo>
                <a:cubicBezTo>
                  <a:pt x="1553829" y="718674"/>
                  <a:pt x="1544225" y="727905"/>
                  <a:pt x="1532545" y="732731"/>
                </a:cubicBezTo>
                <a:cubicBezTo>
                  <a:pt x="1520865" y="737556"/>
                  <a:pt x="1514745" y="735907"/>
                  <a:pt x="1514186" y="727783"/>
                </a:cubicBezTo>
                <a:cubicBezTo>
                  <a:pt x="1513626" y="719660"/>
                  <a:pt x="1510185" y="709733"/>
                  <a:pt x="1503861" y="698002"/>
                </a:cubicBezTo>
                <a:cubicBezTo>
                  <a:pt x="1497537" y="686272"/>
                  <a:pt x="1499333" y="682888"/>
                  <a:pt x="1509249" y="687850"/>
                </a:cubicBezTo>
                <a:cubicBezTo>
                  <a:pt x="1519165" y="692811"/>
                  <a:pt x="1525937" y="695292"/>
                  <a:pt x="1529565" y="695292"/>
                </a:cubicBezTo>
                <a:cubicBezTo>
                  <a:pt x="1532061" y="695292"/>
                  <a:pt x="1534936" y="691836"/>
                  <a:pt x="1538191" y="684924"/>
                </a:cubicBezTo>
                <a:cubicBezTo>
                  <a:pt x="1541446" y="678012"/>
                  <a:pt x="1544856" y="667676"/>
                  <a:pt x="1548419" y="653917"/>
                </a:cubicBezTo>
                <a:cubicBezTo>
                  <a:pt x="1551983" y="640158"/>
                  <a:pt x="1554890" y="624538"/>
                  <a:pt x="1557142" y="607057"/>
                </a:cubicBezTo>
                <a:cubicBezTo>
                  <a:pt x="1559393" y="589576"/>
                  <a:pt x="1559662" y="579911"/>
                  <a:pt x="1557948" y="578061"/>
                </a:cubicBezTo>
                <a:cubicBezTo>
                  <a:pt x="1556235" y="576211"/>
                  <a:pt x="1548279" y="577738"/>
                  <a:pt x="1534083" y="582643"/>
                </a:cubicBezTo>
                <a:cubicBezTo>
                  <a:pt x="1522768" y="614879"/>
                  <a:pt x="1512296" y="638788"/>
                  <a:pt x="1502667" y="654369"/>
                </a:cubicBezTo>
                <a:cubicBezTo>
                  <a:pt x="1493037" y="669949"/>
                  <a:pt x="1482716" y="683479"/>
                  <a:pt x="1471703" y="694959"/>
                </a:cubicBezTo>
                <a:cubicBezTo>
                  <a:pt x="1460689" y="706438"/>
                  <a:pt x="1447543" y="716136"/>
                  <a:pt x="1432264" y="724051"/>
                </a:cubicBezTo>
                <a:cubicBezTo>
                  <a:pt x="1416984" y="731967"/>
                  <a:pt x="1416177" y="728500"/>
                  <a:pt x="1429844" y="713651"/>
                </a:cubicBezTo>
                <a:cubicBezTo>
                  <a:pt x="1443510" y="698802"/>
                  <a:pt x="1456814" y="681554"/>
                  <a:pt x="1469756" y="661908"/>
                </a:cubicBezTo>
                <a:cubicBezTo>
                  <a:pt x="1482698" y="642262"/>
                  <a:pt x="1494504" y="617439"/>
                  <a:pt x="1505173" y="587439"/>
                </a:cubicBezTo>
                <a:cubicBezTo>
                  <a:pt x="1491779" y="590910"/>
                  <a:pt x="1480450" y="594029"/>
                  <a:pt x="1471187" y="596796"/>
                </a:cubicBezTo>
                <a:cubicBezTo>
                  <a:pt x="1461923" y="599564"/>
                  <a:pt x="1452451" y="596420"/>
                  <a:pt x="1442772" y="587364"/>
                </a:cubicBezTo>
                <a:cubicBezTo>
                  <a:pt x="1433092" y="578308"/>
                  <a:pt x="1434694" y="574239"/>
                  <a:pt x="1447579" y="575157"/>
                </a:cubicBezTo>
                <a:cubicBezTo>
                  <a:pt x="1460464" y="576075"/>
                  <a:pt x="1480744" y="573601"/>
                  <a:pt x="1508421" y="567736"/>
                </a:cubicBezTo>
                <a:cubicBezTo>
                  <a:pt x="1511662" y="557196"/>
                  <a:pt x="1514182" y="545114"/>
                  <a:pt x="1515982" y="531491"/>
                </a:cubicBezTo>
                <a:cubicBezTo>
                  <a:pt x="1517782" y="517868"/>
                  <a:pt x="1517107" y="505987"/>
                  <a:pt x="1513960" y="495849"/>
                </a:cubicBezTo>
                <a:cubicBezTo>
                  <a:pt x="1512386" y="490779"/>
                  <a:pt x="1513534" y="488035"/>
                  <a:pt x="1517404" y="487615"/>
                </a:cubicBezTo>
                <a:close/>
                <a:moveTo>
                  <a:pt x="127749" y="479659"/>
                </a:moveTo>
                <a:cubicBezTo>
                  <a:pt x="130913" y="478553"/>
                  <a:pt x="137233" y="479816"/>
                  <a:pt x="146708" y="483448"/>
                </a:cubicBezTo>
                <a:cubicBezTo>
                  <a:pt x="165659" y="490711"/>
                  <a:pt x="173990" y="497634"/>
                  <a:pt x="171703" y="504216"/>
                </a:cubicBezTo>
                <a:cubicBezTo>
                  <a:pt x="169416" y="510798"/>
                  <a:pt x="167616" y="521758"/>
                  <a:pt x="166304" y="537095"/>
                </a:cubicBezTo>
                <a:cubicBezTo>
                  <a:pt x="164992" y="552431"/>
                  <a:pt x="164336" y="569163"/>
                  <a:pt x="164336" y="587289"/>
                </a:cubicBezTo>
                <a:cubicBezTo>
                  <a:pt x="174345" y="585582"/>
                  <a:pt x="183411" y="583664"/>
                  <a:pt x="191535" y="581535"/>
                </a:cubicBezTo>
                <a:cubicBezTo>
                  <a:pt x="199659" y="579405"/>
                  <a:pt x="208647" y="576681"/>
                  <a:pt x="218499" y="573361"/>
                </a:cubicBezTo>
                <a:cubicBezTo>
                  <a:pt x="228350" y="570041"/>
                  <a:pt x="238431" y="570970"/>
                  <a:pt x="248742" y="576147"/>
                </a:cubicBezTo>
                <a:cubicBezTo>
                  <a:pt x="259052" y="581323"/>
                  <a:pt x="258315" y="586737"/>
                  <a:pt x="246527" y="592387"/>
                </a:cubicBezTo>
                <a:cubicBezTo>
                  <a:pt x="234739" y="598037"/>
                  <a:pt x="220395" y="601776"/>
                  <a:pt x="203495" y="603604"/>
                </a:cubicBezTo>
                <a:cubicBezTo>
                  <a:pt x="186595" y="605433"/>
                  <a:pt x="173456" y="606347"/>
                  <a:pt x="164077" y="606347"/>
                </a:cubicBezTo>
                <a:cubicBezTo>
                  <a:pt x="163303" y="622566"/>
                  <a:pt x="162478" y="655806"/>
                  <a:pt x="161604" y="706069"/>
                </a:cubicBezTo>
                <a:cubicBezTo>
                  <a:pt x="185609" y="704305"/>
                  <a:pt x="205166" y="702756"/>
                  <a:pt x="220273" y="701423"/>
                </a:cubicBezTo>
                <a:cubicBezTo>
                  <a:pt x="235381" y="700089"/>
                  <a:pt x="247405" y="698504"/>
                  <a:pt x="256346" y="696669"/>
                </a:cubicBezTo>
                <a:cubicBezTo>
                  <a:pt x="265287" y="694833"/>
                  <a:pt x="274680" y="695360"/>
                  <a:pt x="284525" y="698250"/>
                </a:cubicBezTo>
                <a:cubicBezTo>
                  <a:pt x="294369" y="701139"/>
                  <a:pt x="302443" y="707463"/>
                  <a:pt x="308745" y="717222"/>
                </a:cubicBezTo>
                <a:cubicBezTo>
                  <a:pt x="315047" y="726980"/>
                  <a:pt x="305561" y="730960"/>
                  <a:pt x="280287" y="729160"/>
                </a:cubicBezTo>
                <a:cubicBezTo>
                  <a:pt x="255012" y="727360"/>
                  <a:pt x="232333" y="726686"/>
                  <a:pt x="212250" y="727138"/>
                </a:cubicBezTo>
                <a:cubicBezTo>
                  <a:pt x="192166" y="727590"/>
                  <a:pt x="169652" y="728931"/>
                  <a:pt x="144707" y="731161"/>
                </a:cubicBezTo>
                <a:cubicBezTo>
                  <a:pt x="119762" y="733390"/>
                  <a:pt x="96636" y="735861"/>
                  <a:pt x="75326" y="738571"/>
                </a:cubicBezTo>
                <a:cubicBezTo>
                  <a:pt x="54016" y="741281"/>
                  <a:pt x="39952" y="743317"/>
                  <a:pt x="33133" y="744680"/>
                </a:cubicBezTo>
                <a:cubicBezTo>
                  <a:pt x="26315" y="746042"/>
                  <a:pt x="17653" y="741977"/>
                  <a:pt x="7149" y="732483"/>
                </a:cubicBezTo>
                <a:cubicBezTo>
                  <a:pt x="-3355" y="722990"/>
                  <a:pt x="-2284" y="718244"/>
                  <a:pt x="10365" y="718244"/>
                </a:cubicBezTo>
                <a:cubicBezTo>
                  <a:pt x="20431" y="718244"/>
                  <a:pt x="37059" y="717351"/>
                  <a:pt x="60247" y="715566"/>
                </a:cubicBezTo>
                <a:cubicBezTo>
                  <a:pt x="83435" y="713780"/>
                  <a:pt x="109075" y="711640"/>
                  <a:pt x="137168" y="709145"/>
                </a:cubicBezTo>
                <a:lnTo>
                  <a:pt x="137168" y="565757"/>
                </a:lnTo>
                <a:cubicBezTo>
                  <a:pt x="137168" y="526995"/>
                  <a:pt x="134020" y="501771"/>
                  <a:pt x="127725" y="490084"/>
                </a:cubicBezTo>
                <a:cubicBezTo>
                  <a:pt x="124577" y="484240"/>
                  <a:pt x="124585" y="480765"/>
                  <a:pt x="127749" y="479659"/>
                </a:cubicBezTo>
                <a:close/>
                <a:moveTo>
                  <a:pt x="557388" y="477713"/>
                </a:moveTo>
                <a:cubicBezTo>
                  <a:pt x="559277" y="477655"/>
                  <a:pt x="561611" y="478040"/>
                  <a:pt x="564391" y="478866"/>
                </a:cubicBezTo>
                <a:cubicBezTo>
                  <a:pt x="575512" y="482172"/>
                  <a:pt x="583862" y="486018"/>
                  <a:pt x="589440" y="490406"/>
                </a:cubicBezTo>
                <a:cubicBezTo>
                  <a:pt x="595018" y="494794"/>
                  <a:pt x="595674" y="499613"/>
                  <a:pt x="591408" y="504861"/>
                </a:cubicBezTo>
                <a:cubicBezTo>
                  <a:pt x="587142" y="510110"/>
                  <a:pt x="582101" y="518542"/>
                  <a:pt x="576286" y="530157"/>
                </a:cubicBezTo>
                <a:cubicBezTo>
                  <a:pt x="570471" y="541773"/>
                  <a:pt x="561899" y="553618"/>
                  <a:pt x="550571" y="565692"/>
                </a:cubicBezTo>
                <a:cubicBezTo>
                  <a:pt x="578921" y="564904"/>
                  <a:pt x="596449" y="562007"/>
                  <a:pt x="603153" y="557002"/>
                </a:cubicBezTo>
                <a:cubicBezTo>
                  <a:pt x="609857" y="551998"/>
                  <a:pt x="617626" y="551424"/>
                  <a:pt x="626459" y="555282"/>
                </a:cubicBezTo>
                <a:cubicBezTo>
                  <a:pt x="635293" y="559139"/>
                  <a:pt x="642402" y="563961"/>
                  <a:pt x="647786" y="569747"/>
                </a:cubicBezTo>
                <a:cubicBezTo>
                  <a:pt x="653171" y="575533"/>
                  <a:pt x="653577" y="580918"/>
                  <a:pt x="649002" y="585901"/>
                </a:cubicBezTo>
                <a:cubicBezTo>
                  <a:pt x="644427" y="590885"/>
                  <a:pt x="641254" y="602701"/>
                  <a:pt x="639483" y="621350"/>
                </a:cubicBezTo>
                <a:cubicBezTo>
                  <a:pt x="637712" y="640000"/>
                  <a:pt x="636153" y="658757"/>
                  <a:pt x="634805" y="677621"/>
                </a:cubicBezTo>
                <a:cubicBezTo>
                  <a:pt x="633457" y="696486"/>
                  <a:pt x="629478" y="712759"/>
                  <a:pt x="622867" y="726439"/>
                </a:cubicBezTo>
                <a:cubicBezTo>
                  <a:pt x="616256" y="740120"/>
                  <a:pt x="605999" y="750520"/>
                  <a:pt x="592096" y="757640"/>
                </a:cubicBezTo>
                <a:cubicBezTo>
                  <a:pt x="578194" y="764760"/>
                  <a:pt x="570715" y="762971"/>
                  <a:pt x="569661" y="752273"/>
                </a:cubicBezTo>
                <a:cubicBezTo>
                  <a:pt x="568607" y="741575"/>
                  <a:pt x="562885" y="729400"/>
                  <a:pt x="552496" y="715748"/>
                </a:cubicBezTo>
                <a:cubicBezTo>
                  <a:pt x="542106" y="702097"/>
                  <a:pt x="543512" y="698468"/>
                  <a:pt x="556712" y="704864"/>
                </a:cubicBezTo>
                <a:cubicBezTo>
                  <a:pt x="569912" y="711260"/>
                  <a:pt x="579129" y="714859"/>
                  <a:pt x="584363" y="715662"/>
                </a:cubicBezTo>
                <a:cubicBezTo>
                  <a:pt x="589597" y="716465"/>
                  <a:pt x="594470" y="711658"/>
                  <a:pt x="598980" y="701240"/>
                </a:cubicBezTo>
                <a:cubicBezTo>
                  <a:pt x="603490" y="690822"/>
                  <a:pt x="606644" y="675044"/>
                  <a:pt x="608444" y="653906"/>
                </a:cubicBezTo>
                <a:cubicBezTo>
                  <a:pt x="610244" y="632769"/>
                  <a:pt x="611144" y="615087"/>
                  <a:pt x="611144" y="600862"/>
                </a:cubicBezTo>
                <a:cubicBezTo>
                  <a:pt x="611144" y="588027"/>
                  <a:pt x="609907" y="580782"/>
                  <a:pt x="607433" y="579126"/>
                </a:cubicBezTo>
                <a:cubicBezTo>
                  <a:pt x="604959" y="577469"/>
                  <a:pt x="598811" y="577874"/>
                  <a:pt x="588988" y="580341"/>
                </a:cubicBezTo>
                <a:lnTo>
                  <a:pt x="560853" y="587396"/>
                </a:lnTo>
                <a:cubicBezTo>
                  <a:pt x="554027" y="588328"/>
                  <a:pt x="547961" y="586091"/>
                  <a:pt x="542655" y="580685"/>
                </a:cubicBezTo>
                <a:cubicBezTo>
                  <a:pt x="528931" y="596273"/>
                  <a:pt x="514645" y="608269"/>
                  <a:pt x="499796" y="616672"/>
                </a:cubicBezTo>
                <a:cubicBezTo>
                  <a:pt x="496083" y="618773"/>
                  <a:pt x="493288" y="620051"/>
                  <a:pt x="491411" y="620507"/>
                </a:cubicBezTo>
                <a:lnTo>
                  <a:pt x="489749" y="619874"/>
                </a:lnTo>
                <a:lnTo>
                  <a:pt x="489430" y="625437"/>
                </a:lnTo>
                <a:cubicBezTo>
                  <a:pt x="489224" y="632769"/>
                  <a:pt x="489345" y="641832"/>
                  <a:pt x="489793" y="652626"/>
                </a:cubicBezTo>
                <a:cubicBezTo>
                  <a:pt x="490689" y="674216"/>
                  <a:pt x="489980" y="690563"/>
                  <a:pt x="487664" y="701670"/>
                </a:cubicBezTo>
                <a:cubicBezTo>
                  <a:pt x="485348" y="712776"/>
                  <a:pt x="482236" y="721710"/>
                  <a:pt x="478328" y="728472"/>
                </a:cubicBezTo>
                <a:cubicBezTo>
                  <a:pt x="474421" y="735233"/>
                  <a:pt x="470237" y="735334"/>
                  <a:pt x="465777" y="728773"/>
                </a:cubicBezTo>
                <a:cubicBezTo>
                  <a:pt x="461317" y="722212"/>
                  <a:pt x="457904" y="716763"/>
                  <a:pt x="455538" y="712425"/>
                </a:cubicBezTo>
                <a:cubicBezTo>
                  <a:pt x="453172" y="708087"/>
                  <a:pt x="450859" y="705743"/>
                  <a:pt x="448601" y="705391"/>
                </a:cubicBezTo>
                <a:cubicBezTo>
                  <a:pt x="446342" y="705040"/>
                  <a:pt x="435118" y="706513"/>
                  <a:pt x="414927" y="709812"/>
                </a:cubicBezTo>
                <a:cubicBezTo>
                  <a:pt x="410223" y="729917"/>
                  <a:pt x="404856" y="735416"/>
                  <a:pt x="398826" y="726310"/>
                </a:cubicBezTo>
                <a:cubicBezTo>
                  <a:pt x="392796" y="717204"/>
                  <a:pt x="389781" y="705079"/>
                  <a:pt x="389781" y="689936"/>
                </a:cubicBezTo>
                <a:cubicBezTo>
                  <a:pt x="389781" y="675668"/>
                  <a:pt x="389340" y="657939"/>
                  <a:pt x="388458" y="636752"/>
                </a:cubicBezTo>
                <a:cubicBezTo>
                  <a:pt x="387577" y="615564"/>
                  <a:pt x="384429" y="600227"/>
                  <a:pt x="379015" y="590741"/>
                </a:cubicBezTo>
                <a:cubicBezTo>
                  <a:pt x="373602" y="581255"/>
                  <a:pt x="374523" y="576512"/>
                  <a:pt x="381779" y="576512"/>
                </a:cubicBezTo>
                <a:cubicBezTo>
                  <a:pt x="386569" y="576512"/>
                  <a:pt x="392169" y="576950"/>
                  <a:pt x="398579" y="577824"/>
                </a:cubicBezTo>
                <a:cubicBezTo>
                  <a:pt x="405462" y="569177"/>
                  <a:pt x="413141" y="555805"/>
                  <a:pt x="421616" y="537708"/>
                </a:cubicBezTo>
                <a:cubicBezTo>
                  <a:pt x="430091" y="519610"/>
                  <a:pt x="432755" y="505352"/>
                  <a:pt x="429607" y="494934"/>
                </a:cubicBezTo>
                <a:cubicBezTo>
                  <a:pt x="426460" y="484516"/>
                  <a:pt x="434386" y="483430"/>
                  <a:pt x="453387" y="491675"/>
                </a:cubicBezTo>
                <a:cubicBezTo>
                  <a:pt x="469591" y="499505"/>
                  <a:pt x="474600" y="506399"/>
                  <a:pt x="468412" y="512358"/>
                </a:cubicBezTo>
                <a:cubicBezTo>
                  <a:pt x="462224" y="518316"/>
                  <a:pt x="455559" y="526651"/>
                  <a:pt x="448418" y="537363"/>
                </a:cubicBezTo>
                <a:cubicBezTo>
                  <a:pt x="441277" y="548076"/>
                  <a:pt x="430335" y="561563"/>
                  <a:pt x="415593" y="577824"/>
                </a:cubicBezTo>
                <a:cubicBezTo>
                  <a:pt x="432945" y="575329"/>
                  <a:pt x="445005" y="571106"/>
                  <a:pt x="451774" y="565155"/>
                </a:cubicBezTo>
                <a:cubicBezTo>
                  <a:pt x="458542" y="559204"/>
                  <a:pt x="465870" y="558149"/>
                  <a:pt x="473757" y="561993"/>
                </a:cubicBezTo>
                <a:cubicBezTo>
                  <a:pt x="481644" y="565836"/>
                  <a:pt x="488546" y="569837"/>
                  <a:pt x="494461" y="573995"/>
                </a:cubicBezTo>
                <a:cubicBezTo>
                  <a:pt x="500376" y="578154"/>
                  <a:pt x="501714" y="583033"/>
                  <a:pt x="498473" y="588633"/>
                </a:cubicBezTo>
                <a:cubicBezTo>
                  <a:pt x="495232" y="594233"/>
                  <a:pt x="492751" y="600901"/>
                  <a:pt x="491030" y="608638"/>
                </a:cubicBezTo>
                <a:cubicBezTo>
                  <a:pt x="490600" y="610572"/>
                  <a:pt x="490251" y="612939"/>
                  <a:pt x="489985" y="615739"/>
                </a:cubicBezTo>
                <a:lnTo>
                  <a:pt x="489963" y="616111"/>
                </a:lnTo>
                <a:lnTo>
                  <a:pt x="491152" y="613377"/>
                </a:lnTo>
                <a:cubicBezTo>
                  <a:pt x="492944" y="610544"/>
                  <a:pt x="495653" y="606888"/>
                  <a:pt x="499279" y="602411"/>
                </a:cubicBezTo>
                <a:cubicBezTo>
                  <a:pt x="513784" y="584500"/>
                  <a:pt x="527056" y="564025"/>
                  <a:pt x="539095" y="540988"/>
                </a:cubicBezTo>
                <a:cubicBezTo>
                  <a:pt x="551134" y="517950"/>
                  <a:pt x="555579" y="501011"/>
                  <a:pt x="552431" y="490170"/>
                </a:cubicBezTo>
                <a:cubicBezTo>
                  <a:pt x="550070" y="482039"/>
                  <a:pt x="551723" y="477887"/>
                  <a:pt x="557388" y="477713"/>
                </a:cubicBezTo>
                <a:close/>
                <a:moveTo>
                  <a:pt x="2371089" y="477276"/>
                </a:moveTo>
                <a:cubicBezTo>
                  <a:pt x="2379105" y="476850"/>
                  <a:pt x="2386188" y="479366"/>
                  <a:pt x="2392340" y="484824"/>
                </a:cubicBezTo>
                <a:cubicBezTo>
                  <a:pt x="2400542" y="492102"/>
                  <a:pt x="2401869" y="497067"/>
                  <a:pt x="2396319" y="499720"/>
                </a:cubicBezTo>
                <a:cubicBezTo>
                  <a:pt x="2390770" y="502373"/>
                  <a:pt x="2384069" y="504159"/>
                  <a:pt x="2376218" y="505076"/>
                </a:cubicBezTo>
                <a:cubicBezTo>
                  <a:pt x="2368367" y="505994"/>
                  <a:pt x="2358042" y="507113"/>
                  <a:pt x="2345243" y="508432"/>
                </a:cubicBezTo>
                <a:cubicBezTo>
                  <a:pt x="2332445" y="509751"/>
                  <a:pt x="2314451" y="511766"/>
                  <a:pt x="2291263" y="514476"/>
                </a:cubicBezTo>
                <a:cubicBezTo>
                  <a:pt x="2300254" y="517574"/>
                  <a:pt x="2304058" y="521195"/>
                  <a:pt x="2302674" y="525339"/>
                </a:cubicBezTo>
                <a:cubicBezTo>
                  <a:pt x="2301291" y="529483"/>
                  <a:pt x="2300183" y="537084"/>
                  <a:pt x="2299351" y="548140"/>
                </a:cubicBezTo>
                <a:cubicBezTo>
                  <a:pt x="2313519" y="546491"/>
                  <a:pt x="2323747" y="544053"/>
                  <a:pt x="2330035" y="540827"/>
                </a:cubicBezTo>
                <a:cubicBezTo>
                  <a:pt x="2336324" y="537600"/>
                  <a:pt x="2343056" y="537428"/>
                  <a:pt x="2350234" y="540310"/>
                </a:cubicBezTo>
                <a:cubicBezTo>
                  <a:pt x="2357411" y="543193"/>
                  <a:pt x="2364223" y="547212"/>
                  <a:pt x="2370668" y="552367"/>
                </a:cubicBezTo>
                <a:cubicBezTo>
                  <a:pt x="2377115" y="557522"/>
                  <a:pt x="2378312" y="563699"/>
                  <a:pt x="2374261" y="570898"/>
                </a:cubicBezTo>
                <a:cubicBezTo>
                  <a:pt x="2370209" y="578097"/>
                  <a:pt x="2369016" y="598854"/>
                  <a:pt x="2370679" y="633170"/>
                </a:cubicBezTo>
                <a:lnTo>
                  <a:pt x="2379004" y="633321"/>
                </a:lnTo>
                <a:cubicBezTo>
                  <a:pt x="2392742" y="631500"/>
                  <a:pt x="2405203" y="629220"/>
                  <a:pt x="2416389" y="626481"/>
                </a:cubicBezTo>
                <a:cubicBezTo>
                  <a:pt x="2427574" y="623742"/>
                  <a:pt x="2437634" y="627800"/>
                  <a:pt x="2446568" y="638655"/>
                </a:cubicBezTo>
                <a:cubicBezTo>
                  <a:pt x="2455502" y="649511"/>
                  <a:pt x="2450949" y="654939"/>
                  <a:pt x="2432909" y="654939"/>
                </a:cubicBezTo>
                <a:cubicBezTo>
                  <a:pt x="2417737" y="654939"/>
                  <a:pt x="2397065" y="655756"/>
                  <a:pt x="2370894" y="657391"/>
                </a:cubicBezTo>
                <a:cubicBezTo>
                  <a:pt x="2370894" y="676091"/>
                  <a:pt x="2371339" y="692532"/>
                  <a:pt x="2372228" y="706714"/>
                </a:cubicBezTo>
                <a:cubicBezTo>
                  <a:pt x="2373117" y="720897"/>
                  <a:pt x="2372608" y="732982"/>
                  <a:pt x="2370701" y="742970"/>
                </a:cubicBezTo>
                <a:cubicBezTo>
                  <a:pt x="2368793" y="752958"/>
                  <a:pt x="2363656" y="762601"/>
                  <a:pt x="2355289" y="771901"/>
                </a:cubicBezTo>
                <a:cubicBezTo>
                  <a:pt x="2346921" y="781201"/>
                  <a:pt x="2340339" y="780918"/>
                  <a:pt x="2335542" y="771051"/>
                </a:cubicBezTo>
                <a:cubicBezTo>
                  <a:pt x="2330745" y="761185"/>
                  <a:pt x="2322363" y="751488"/>
                  <a:pt x="2310397" y="741959"/>
                </a:cubicBezTo>
                <a:cubicBezTo>
                  <a:pt x="2298430" y="732430"/>
                  <a:pt x="2299953" y="729239"/>
                  <a:pt x="2314967" y="732387"/>
                </a:cubicBezTo>
                <a:cubicBezTo>
                  <a:pt x="2329982" y="735534"/>
                  <a:pt x="2338754" y="735255"/>
                  <a:pt x="2341285" y="731548"/>
                </a:cubicBezTo>
                <a:cubicBezTo>
                  <a:pt x="2343816" y="727841"/>
                  <a:pt x="2344856" y="718631"/>
                  <a:pt x="2344404" y="703918"/>
                </a:cubicBezTo>
                <a:cubicBezTo>
                  <a:pt x="2343953" y="689205"/>
                  <a:pt x="2343727" y="674226"/>
                  <a:pt x="2343727" y="658983"/>
                </a:cubicBezTo>
                <a:cubicBezTo>
                  <a:pt x="2300276" y="662553"/>
                  <a:pt x="2264261" y="666440"/>
                  <a:pt x="2235681" y="670641"/>
                </a:cubicBezTo>
                <a:cubicBezTo>
                  <a:pt x="2234892" y="685613"/>
                  <a:pt x="2233813" y="699967"/>
                  <a:pt x="2232443" y="713705"/>
                </a:cubicBezTo>
                <a:cubicBezTo>
                  <a:pt x="2231074" y="727443"/>
                  <a:pt x="2227682" y="739302"/>
                  <a:pt x="2222269" y="749283"/>
                </a:cubicBezTo>
                <a:cubicBezTo>
                  <a:pt x="2216855" y="759264"/>
                  <a:pt x="2211227" y="758457"/>
                  <a:pt x="2205383" y="746863"/>
                </a:cubicBezTo>
                <a:cubicBezTo>
                  <a:pt x="2199540" y="735269"/>
                  <a:pt x="2198640" y="723965"/>
                  <a:pt x="2202684" y="712952"/>
                </a:cubicBezTo>
                <a:cubicBezTo>
                  <a:pt x="2206728" y="701939"/>
                  <a:pt x="2209653" y="688896"/>
                  <a:pt x="2211460" y="673825"/>
                </a:cubicBezTo>
                <a:cubicBezTo>
                  <a:pt x="2195298" y="676449"/>
                  <a:pt x="2182754" y="678457"/>
                  <a:pt x="2173828" y="679848"/>
                </a:cubicBezTo>
                <a:cubicBezTo>
                  <a:pt x="2164901" y="681239"/>
                  <a:pt x="2156343" y="677862"/>
                  <a:pt x="2148155" y="669716"/>
                </a:cubicBezTo>
                <a:cubicBezTo>
                  <a:pt x="2139967" y="661571"/>
                  <a:pt x="2141300" y="657499"/>
                  <a:pt x="2152156" y="657499"/>
                </a:cubicBezTo>
                <a:cubicBezTo>
                  <a:pt x="2160086" y="657499"/>
                  <a:pt x="2180334" y="655412"/>
                  <a:pt x="2212901" y="651239"/>
                </a:cubicBezTo>
                <a:cubicBezTo>
                  <a:pt x="2213733" y="627549"/>
                  <a:pt x="2214149" y="609853"/>
                  <a:pt x="2214149" y="598152"/>
                </a:cubicBezTo>
                <a:cubicBezTo>
                  <a:pt x="2214149" y="586335"/>
                  <a:pt x="2212127" y="576172"/>
                  <a:pt x="2208083" y="567661"/>
                </a:cubicBezTo>
                <a:cubicBezTo>
                  <a:pt x="2204039" y="559150"/>
                  <a:pt x="2205093" y="555360"/>
                  <a:pt x="2211245" y="556292"/>
                </a:cubicBezTo>
                <a:cubicBezTo>
                  <a:pt x="2217397" y="557225"/>
                  <a:pt x="2222380" y="557899"/>
                  <a:pt x="2226194" y="558314"/>
                </a:cubicBezTo>
                <a:cubicBezTo>
                  <a:pt x="2230009" y="558730"/>
                  <a:pt x="2245346" y="556923"/>
                  <a:pt x="2272205" y="552894"/>
                </a:cubicBezTo>
                <a:cubicBezTo>
                  <a:pt x="2272205" y="535987"/>
                  <a:pt x="2270878" y="524106"/>
                  <a:pt x="2268226" y="517251"/>
                </a:cubicBezTo>
                <a:cubicBezTo>
                  <a:pt x="2252882" y="518986"/>
                  <a:pt x="2241374" y="520532"/>
                  <a:pt x="2233702" y="521887"/>
                </a:cubicBezTo>
                <a:cubicBezTo>
                  <a:pt x="2226029" y="523242"/>
                  <a:pt x="2218666" y="524382"/>
                  <a:pt x="2211610" y="525307"/>
                </a:cubicBezTo>
                <a:cubicBezTo>
                  <a:pt x="2204555" y="526232"/>
                  <a:pt x="2196693" y="522923"/>
                  <a:pt x="2188024" y="515380"/>
                </a:cubicBezTo>
                <a:cubicBezTo>
                  <a:pt x="2179356" y="507837"/>
                  <a:pt x="2181198" y="503782"/>
                  <a:pt x="2193553" y="503216"/>
                </a:cubicBezTo>
                <a:cubicBezTo>
                  <a:pt x="2205907" y="502649"/>
                  <a:pt x="2223502" y="501018"/>
                  <a:pt x="2246339" y="498322"/>
                </a:cubicBezTo>
                <a:cubicBezTo>
                  <a:pt x="2269176" y="495626"/>
                  <a:pt x="2291410" y="492475"/>
                  <a:pt x="2313042" y="488868"/>
                </a:cubicBezTo>
                <a:cubicBezTo>
                  <a:pt x="2334674" y="485262"/>
                  <a:pt x="2351248" y="481867"/>
                  <a:pt x="2362763" y="478683"/>
                </a:cubicBezTo>
                <a:cubicBezTo>
                  <a:pt x="2365642" y="477887"/>
                  <a:pt x="2368417" y="477418"/>
                  <a:pt x="2371089" y="477276"/>
                </a:cubicBezTo>
                <a:close/>
                <a:moveTo>
                  <a:pt x="3656772" y="474478"/>
                </a:moveTo>
                <a:cubicBezTo>
                  <a:pt x="3660616" y="473195"/>
                  <a:pt x="3667617" y="475123"/>
                  <a:pt x="3677777" y="480264"/>
                </a:cubicBezTo>
                <a:cubicBezTo>
                  <a:pt x="3687938" y="485405"/>
                  <a:pt x="3691440" y="491009"/>
                  <a:pt x="3688285" y="497075"/>
                </a:cubicBezTo>
                <a:cubicBezTo>
                  <a:pt x="3685131" y="503141"/>
                  <a:pt x="3683553" y="525110"/>
                  <a:pt x="3683553" y="562982"/>
                </a:cubicBezTo>
                <a:lnTo>
                  <a:pt x="3705579" y="559046"/>
                </a:lnTo>
                <a:cubicBezTo>
                  <a:pt x="3716134" y="556278"/>
                  <a:pt x="3723652" y="557479"/>
                  <a:pt x="3728133" y="562649"/>
                </a:cubicBezTo>
                <a:cubicBezTo>
                  <a:pt x="3732615" y="567818"/>
                  <a:pt x="3730252" y="572110"/>
                  <a:pt x="3721045" y="575523"/>
                </a:cubicBezTo>
                <a:cubicBezTo>
                  <a:pt x="3711839" y="578936"/>
                  <a:pt x="3698897" y="581840"/>
                  <a:pt x="3682219" y="584234"/>
                </a:cubicBezTo>
                <a:lnTo>
                  <a:pt x="3682219" y="589139"/>
                </a:lnTo>
                <a:cubicBezTo>
                  <a:pt x="3696000" y="590759"/>
                  <a:pt x="3706867" y="594351"/>
                  <a:pt x="3714818" y="599915"/>
                </a:cubicBezTo>
                <a:cubicBezTo>
                  <a:pt x="3722770" y="605479"/>
                  <a:pt x="3725233" y="612664"/>
                  <a:pt x="3722207" y="621469"/>
                </a:cubicBezTo>
                <a:cubicBezTo>
                  <a:pt x="3719181" y="630274"/>
                  <a:pt x="3712656" y="629815"/>
                  <a:pt x="3702632" y="620092"/>
                </a:cubicBezTo>
                <a:cubicBezTo>
                  <a:pt x="3692609" y="610369"/>
                  <a:pt x="3685804" y="603536"/>
                  <a:pt x="3682219" y="599593"/>
                </a:cubicBezTo>
                <a:cubicBezTo>
                  <a:pt x="3682219" y="607910"/>
                  <a:pt x="3680911" y="616514"/>
                  <a:pt x="3678294" y="625405"/>
                </a:cubicBezTo>
                <a:cubicBezTo>
                  <a:pt x="3675677" y="634296"/>
                  <a:pt x="3671375" y="634791"/>
                  <a:pt x="3665387" y="626889"/>
                </a:cubicBezTo>
                <a:cubicBezTo>
                  <a:pt x="3659401" y="618988"/>
                  <a:pt x="3657081" y="612212"/>
                  <a:pt x="3658429" y="606562"/>
                </a:cubicBezTo>
                <a:cubicBezTo>
                  <a:pt x="3659777" y="600912"/>
                  <a:pt x="3660415" y="595886"/>
                  <a:pt x="3660343" y="591483"/>
                </a:cubicBezTo>
                <a:cubicBezTo>
                  <a:pt x="3642447" y="618844"/>
                  <a:pt x="3623367" y="636935"/>
                  <a:pt x="3603104" y="645754"/>
                </a:cubicBezTo>
                <a:cubicBezTo>
                  <a:pt x="3582842" y="654573"/>
                  <a:pt x="3578012" y="653985"/>
                  <a:pt x="3588617" y="643990"/>
                </a:cubicBezTo>
                <a:cubicBezTo>
                  <a:pt x="3599222" y="633995"/>
                  <a:pt x="3610077" y="623222"/>
                  <a:pt x="3621184" y="611671"/>
                </a:cubicBezTo>
                <a:cubicBezTo>
                  <a:pt x="3632291" y="600120"/>
                  <a:pt x="3639981" y="591591"/>
                  <a:pt x="3644253" y="586084"/>
                </a:cubicBezTo>
                <a:cubicBezTo>
                  <a:pt x="3635305" y="590472"/>
                  <a:pt x="3627963" y="593147"/>
                  <a:pt x="3622227" y="594108"/>
                </a:cubicBezTo>
                <a:cubicBezTo>
                  <a:pt x="3616491" y="595068"/>
                  <a:pt x="3609504" y="591695"/>
                  <a:pt x="3601265" y="583987"/>
                </a:cubicBezTo>
                <a:cubicBezTo>
                  <a:pt x="3593027" y="576279"/>
                  <a:pt x="3594468" y="572884"/>
                  <a:pt x="3605589" y="573802"/>
                </a:cubicBezTo>
                <a:cubicBezTo>
                  <a:pt x="3616710" y="574720"/>
                  <a:pt x="3634997" y="572719"/>
                  <a:pt x="3660451" y="567801"/>
                </a:cubicBezTo>
                <a:lnTo>
                  <a:pt x="3660451" y="521231"/>
                </a:lnTo>
                <a:cubicBezTo>
                  <a:pt x="3660451" y="503162"/>
                  <a:pt x="3658877" y="491174"/>
                  <a:pt x="3655729" y="485265"/>
                </a:cubicBezTo>
                <a:cubicBezTo>
                  <a:pt x="3652582" y="479357"/>
                  <a:pt x="3652930" y="475761"/>
                  <a:pt x="3656772" y="474478"/>
                </a:cubicBezTo>
                <a:close/>
                <a:moveTo>
                  <a:pt x="799273" y="474478"/>
                </a:moveTo>
                <a:cubicBezTo>
                  <a:pt x="803116" y="473195"/>
                  <a:pt x="810118" y="475123"/>
                  <a:pt x="820278" y="480264"/>
                </a:cubicBezTo>
                <a:cubicBezTo>
                  <a:pt x="830438" y="485405"/>
                  <a:pt x="833940" y="491009"/>
                  <a:pt x="830785" y="497075"/>
                </a:cubicBezTo>
                <a:cubicBezTo>
                  <a:pt x="827631" y="503141"/>
                  <a:pt x="826053" y="525110"/>
                  <a:pt x="826053" y="562982"/>
                </a:cubicBezTo>
                <a:lnTo>
                  <a:pt x="848080" y="559046"/>
                </a:lnTo>
                <a:cubicBezTo>
                  <a:pt x="858634" y="556278"/>
                  <a:pt x="866152" y="557479"/>
                  <a:pt x="870633" y="562649"/>
                </a:cubicBezTo>
                <a:cubicBezTo>
                  <a:pt x="875115" y="567818"/>
                  <a:pt x="872752" y="572110"/>
                  <a:pt x="863546" y="575523"/>
                </a:cubicBezTo>
                <a:cubicBezTo>
                  <a:pt x="854339" y="578936"/>
                  <a:pt x="841397" y="581840"/>
                  <a:pt x="824720" y="584234"/>
                </a:cubicBezTo>
                <a:lnTo>
                  <a:pt x="824720" y="589139"/>
                </a:lnTo>
                <a:cubicBezTo>
                  <a:pt x="838501" y="590759"/>
                  <a:pt x="849367" y="594351"/>
                  <a:pt x="857318" y="599915"/>
                </a:cubicBezTo>
                <a:cubicBezTo>
                  <a:pt x="865270" y="605479"/>
                  <a:pt x="867733" y="612664"/>
                  <a:pt x="864707" y="621469"/>
                </a:cubicBezTo>
                <a:cubicBezTo>
                  <a:pt x="861681" y="630274"/>
                  <a:pt x="855157" y="629815"/>
                  <a:pt x="845133" y="620092"/>
                </a:cubicBezTo>
                <a:cubicBezTo>
                  <a:pt x="835109" y="610369"/>
                  <a:pt x="828305" y="603536"/>
                  <a:pt x="824720" y="599593"/>
                </a:cubicBezTo>
                <a:cubicBezTo>
                  <a:pt x="824720" y="607910"/>
                  <a:pt x="823411" y="616514"/>
                  <a:pt x="820794" y="625405"/>
                </a:cubicBezTo>
                <a:cubicBezTo>
                  <a:pt x="818177" y="634296"/>
                  <a:pt x="813875" y="634791"/>
                  <a:pt x="807888" y="626889"/>
                </a:cubicBezTo>
                <a:cubicBezTo>
                  <a:pt x="801901" y="618988"/>
                  <a:pt x="799582" y="612212"/>
                  <a:pt x="800929" y="606562"/>
                </a:cubicBezTo>
                <a:cubicBezTo>
                  <a:pt x="802277" y="600912"/>
                  <a:pt x="802915" y="595886"/>
                  <a:pt x="802844" y="591483"/>
                </a:cubicBezTo>
                <a:cubicBezTo>
                  <a:pt x="784947" y="618844"/>
                  <a:pt x="765867" y="636935"/>
                  <a:pt x="745605" y="645754"/>
                </a:cubicBezTo>
                <a:cubicBezTo>
                  <a:pt x="725342" y="654573"/>
                  <a:pt x="720513" y="653985"/>
                  <a:pt x="731117" y="643990"/>
                </a:cubicBezTo>
                <a:cubicBezTo>
                  <a:pt x="741722" y="633995"/>
                  <a:pt x="752577" y="623222"/>
                  <a:pt x="763685" y="611671"/>
                </a:cubicBezTo>
                <a:cubicBezTo>
                  <a:pt x="774791" y="600120"/>
                  <a:pt x="782480" y="591591"/>
                  <a:pt x="786754" y="586084"/>
                </a:cubicBezTo>
                <a:cubicBezTo>
                  <a:pt x="777806" y="590472"/>
                  <a:pt x="770464" y="593147"/>
                  <a:pt x="764727" y="594108"/>
                </a:cubicBezTo>
                <a:cubicBezTo>
                  <a:pt x="758991" y="595068"/>
                  <a:pt x="752004" y="591695"/>
                  <a:pt x="743766" y="583987"/>
                </a:cubicBezTo>
                <a:cubicBezTo>
                  <a:pt x="735527" y="576279"/>
                  <a:pt x="736968" y="572884"/>
                  <a:pt x="748089" y="573802"/>
                </a:cubicBezTo>
                <a:cubicBezTo>
                  <a:pt x="759210" y="574720"/>
                  <a:pt x="777497" y="572719"/>
                  <a:pt x="802951" y="567801"/>
                </a:cubicBezTo>
                <a:lnTo>
                  <a:pt x="802951" y="521231"/>
                </a:lnTo>
                <a:cubicBezTo>
                  <a:pt x="802951" y="503162"/>
                  <a:pt x="801377" y="491174"/>
                  <a:pt x="798230" y="485265"/>
                </a:cubicBezTo>
                <a:cubicBezTo>
                  <a:pt x="795082" y="479357"/>
                  <a:pt x="795430" y="475761"/>
                  <a:pt x="799273" y="474478"/>
                </a:cubicBezTo>
                <a:close/>
                <a:moveTo>
                  <a:pt x="3047669" y="472542"/>
                </a:moveTo>
                <a:cubicBezTo>
                  <a:pt x="3052402" y="470742"/>
                  <a:pt x="3059851" y="472965"/>
                  <a:pt x="3070018" y="479210"/>
                </a:cubicBezTo>
                <a:cubicBezTo>
                  <a:pt x="3080186" y="485455"/>
                  <a:pt x="3082663" y="491736"/>
                  <a:pt x="3077451" y="498053"/>
                </a:cubicBezTo>
                <a:cubicBezTo>
                  <a:pt x="3072238" y="504370"/>
                  <a:pt x="3064046" y="517466"/>
                  <a:pt x="3052875" y="537342"/>
                </a:cubicBezTo>
                <a:cubicBezTo>
                  <a:pt x="3070570" y="533025"/>
                  <a:pt x="3085406" y="527895"/>
                  <a:pt x="3097380" y="521951"/>
                </a:cubicBezTo>
                <a:cubicBezTo>
                  <a:pt x="3109354" y="516007"/>
                  <a:pt x="3118876" y="515928"/>
                  <a:pt x="3125945" y="521715"/>
                </a:cubicBezTo>
                <a:cubicBezTo>
                  <a:pt x="3133015" y="527501"/>
                  <a:pt x="3132950" y="532445"/>
                  <a:pt x="3125752" y="536546"/>
                </a:cubicBezTo>
                <a:cubicBezTo>
                  <a:pt x="3118553" y="540647"/>
                  <a:pt x="3109781" y="543587"/>
                  <a:pt x="3099434" y="545365"/>
                </a:cubicBezTo>
                <a:cubicBezTo>
                  <a:pt x="3089088" y="547143"/>
                  <a:pt x="3085940" y="549115"/>
                  <a:pt x="3089991" y="551281"/>
                </a:cubicBezTo>
                <a:cubicBezTo>
                  <a:pt x="3094042" y="553446"/>
                  <a:pt x="3094218" y="558677"/>
                  <a:pt x="3090518" y="566972"/>
                </a:cubicBezTo>
                <a:cubicBezTo>
                  <a:pt x="3086818" y="575268"/>
                  <a:pt x="3082817" y="585496"/>
                  <a:pt x="3078515" y="597657"/>
                </a:cubicBezTo>
                <a:cubicBezTo>
                  <a:pt x="3090116" y="607394"/>
                  <a:pt x="3102879" y="614872"/>
                  <a:pt x="3116803" y="620092"/>
                </a:cubicBezTo>
                <a:cubicBezTo>
                  <a:pt x="3130728" y="625312"/>
                  <a:pt x="3143799" y="628936"/>
                  <a:pt x="3156017" y="630966"/>
                </a:cubicBezTo>
                <a:cubicBezTo>
                  <a:pt x="3168235" y="632995"/>
                  <a:pt x="3168783" y="636146"/>
                  <a:pt x="3157663" y="640419"/>
                </a:cubicBezTo>
                <a:cubicBezTo>
                  <a:pt x="3146542" y="644693"/>
                  <a:pt x="3135539" y="647955"/>
                  <a:pt x="3124655" y="650207"/>
                </a:cubicBezTo>
                <a:cubicBezTo>
                  <a:pt x="3113770" y="652458"/>
                  <a:pt x="3104718" y="650518"/>
                  <a:pt x="3097498" y="644388"/>
                </a:cubicBezTo>
                <a:cubicBezTo>
                  <a:pt x="3090278" y="638258"/>
                  <a:pt x="3079476" y="627821"/>
                  <a:pt x="3065093" y="613080"/>
                </a:cubicBezTo>
                <a:cubicBezTo>
                  <a:pt x="3052803" y="627348"/>
                  <a:pt x="3037993" y="635640"/>
                  <a:pt x="3020663" y="637956"/>
                </a:cubicBezTo>
                <a:cubicBezTo>
                  <a:pt x="3003333" y="640272"/>
                  <a:pt x="3001569" y="637512"/>
                  <a:pt x="3015372" y="629675"/>
                </a:cubicBezTo>
                <a:cubicBezTo>
                  <a:pt x="3029174" y="621838"/>
                  <a:pt x="3040721" y="611581"/>
                  <a:pt x="3050014" y="598904"/>
                </a:cubicBezTo>
                <a:cubicBezTo>
                  <a:pt x="3038284" y="586959"/>
                  <a:pt x="3030275" y="578642"/>
                  <a:pt x="3025987" y="573952"/>
                </a:cubicBezTo>
                <a:cubicBezTo>
                  <a:pt x="3021771" y="579201"/>
                  <a:pt x="3017297" y="582087"/>
                  <a:pt x="3012564" y="582610"/>
                </a:cubicBezTo>
                <a:cubicBezTo>
                  <a:pt x="3007832" y="583134"/>
                  <a:pt x="3008427" y="578520"/>
                  <a:pt x="3014350" y="568768"/>
                </a:cubicBezTo>
                <a:cubicBezTo>
                  <a:pt x="3020272" y="559017"/>
                  <a:pt x="3027246" y="543777"/>
                  <a:pt x="3035269" y="523048"/>
                </a:cubicBezTo>
                <a:cubicBezTo>
                  <a:pt x="3043292" y="502319"/>
                  <a:pt x="3046182" y="489170"/>
                  <a:pt x="3043938" y="483598"/>
                </a:cubicBezTo>
                <a:cubicBezTo>
                  <a:pt x="3041693" y="478027"/>
                  <a:pt x="3042937" y="474342"/>
                  <a:pt x="3047669" y="472542"/>
                </a:cubicBezTo>
                <a:close/>
                <a:moveTo>
                  <a:pt x="3352088" y="472485"/>
                </a:moveTo>
                <a:cubicBezTo>
                  <a:pt x="3353629" y="472138"/>
                  <a:pt x="3355651" y="472200"/>
                  <a:pt x="3358156" y="472671"/>
                </a:cubicBezTo>
                <a:cubicBezTo>
                  <a:pt x="3368172" y="474557"/>
                  <a:pt x="3377870" y="478092"/>
                  <a:pt x="3387248" y="483276"/>
                </a:cubicBezTo>
                <a:cubicBezTo>
                  <a:pt x="3396627" y="488460"/>
                  <a:pt x="3399294" y="494063"/>
                  <a:pt x="3395250" y="500086"/>
                </a:cubicBezTo>
                <a:cubicBezTo>
                  <a:pt x="3391206" y="506109"/>
                  <a:pt x="3389184" y="530222"/>
                  <a:pt x="3389184" y="572425"/>
                </a:cubicBezTo>
                <a:cubicBezTo>
                  <a:pt x="3402793" y="571622"/>
                  <a:pt x="3416528" y="570102"/>
                  <a:pt x="3430387" y="567865"/>
                </a:cubicBezTo>
                <a:cubicBezTo>
                  <a:pt x="3444247" y="565628"/>
                  <a:pt x="3458455" y="563355"/>
                  <a:pt x="3473010" y="561046"/>
                </a:cubicBezTo>
                <a:cubicBezTo>
                  <a:pt x="3487565" y="558737"/>
                  <a:pt x="3499729" y="563459"/>
                  <a:pt x="3509502" y="575211"/>
                </a:cubicBezTo>
                <a:cubicBezTo>
                  <a:pt x="3519275" y="586963"/>
                  <a:pt x="3516687" y="592165"/>
                  <a:pt x="3501737" y="590817"/>
                </a:cubicBezTo>
                <a:cubicBezTo>
                  <a:pt x="3486787" y="589469"/>
                  <a:pt x="3471304" y="589243"/>
                  <a:pt x="3455285" y="590139"/>
                </a:cubicBezTo>
                <a:cubicBezTo>
                  <a:pt x="3439268" y="591035"/>
                  <a:pt x="3417198" y="592731"/>
                  <a:pt x="3389077" y="595226"/>
                </a:cubicBezTo>
                <a:cubicBezTo>
                  <a:pt x="3388202" y="661291"/>
                  <a:pt x="3386829" y="707890"/>
                  <a:pt x="3384957" y="735022"/>
                </a:cubicBezTo>
                <a:cubicBezTo>
                  <a:pt x="3383086" y="762153"/>
                  <a:pt x="3378587" y="776286"/>
                  <a:pt x="3371460" y="777419"/>
                </a:cubicBezTo>
                <a:cubicBezTo>
                  <a:pt x="3364333" y="778551"/>
                  <a:pt x="3360529" y="767180"/>
                  <a:pt x="3360048" y="743303"/>
                </a:cubicBezTo>
                <a:cubicBezTo>
                  <a:pt x="3359568" y="719427"/>
                  <a:pt x="3359328" y="671072"/>
                  <a:pt x="3359328" y="598238"/>
                </a:cubicBezTo>
                <a:cubicBezTo>
                  <a:pt x="3347497" y="600001"/>
                  <a:pt x="3320860" y="604504"/>
                  <a:pt x="3279417" y="611746"/>
                </a:cubicBezTo>
                <a:cubicBezTo>
                  <a:pt x="3267386" y="614442"/>
                  <a:pt x="3258502" y="615790"/>
                  <a:pt x="3252766" y="615790"/>
                </a:cubicBezTo>
                <a:cubicBezTo>
                  <a:pt x="3246342" y="615790"/>
                  <a:pt x="3238874" y="611492"/>
                  <a:pt x="3230363" y="602895"/>
                </a:cubicBezTo>
                <a:cubicBezTo>
                  <a:pt x="3221852" y="594298"/>
                  <a:pt x="3223025" y="589999"/>
                  <a:pt x="3233880" y="589999"/>
                </a:cubicBezTo>
                <a:cubicBezTo>
                  <a:pt x="3243029" y="589999"/>
                  <a:pt x="3253250" y="589565"/>
                  <a:pt x="3264543" y="588698"/>
                </a:cubicBezTo>
                <a:cubicBezTo>
                  <a:pt x="3275836" y="587830"/>
                  <a:pt x="3290312" y="586263"/>
                  <a:pt x="3307972" y="583998"/>
                </a:cubicBezTo>
                <a:cubicBezTo>
                  <a:pt x="3325632" y="581732"/>
                  <a:pt x="3342751" y="579416"/>
                  <a:pt x="3359328" y="577050"/>
                </a:cubicBezTo>
                <a:lnTo>
                  <a:pt x="3359328" y="529319"/>
                </a:lnTo>
                <a:cubicBezTo>
                  <a:pt x="3359328" y="512096"/>
                  <a:pt x="3356628" y="497878"/>
                  <a:pt x="3351229" y="486664"/>
                </a:cubicBezTo>
                <a:cubicBezTo>
                  <a:pt x="3347180" y="478253"/>
                  <a:pt x="3347466" y="473527"/>
                  <a:pt x="3352088" y="472485"/>
                </a:cubicBezTo>
                <a:close/>
                <a:moveTo>
                  <a:pt x="2609884" y="470957"/>
                </a:moveTo>
                <a:cubicBezTo>
                  <a:pt x="2611389" y="470761"/>
                  <a:pt x="2613295" y="470902"/>
                  <a:pt x="2615602" y="471380"/>
                </a:cubicBezTo>
                <a:cubicBezTo>
                  <a:pt x="2624830" y="473295"/>
                  <a:pt x="2632954" y="476636"/>
                  <a:pt x="2639974" y="481404"/>
                </a:cubicBezTo>
                <a:cubicBezTo>
                  <a:pt x="2646993" y="486172"/>
                  <a:pt x="2648667" y="491338"/>
                  <a:pt x="2644996" y="496903"/>
                </a:cubicBezTo>
                <a:cubicBezTo>
                  <a:pt x="2641325" y="502466"/>
                  <a:pt x="2637310" y="518198"/>
                  <a:pt x="2632950" y="544096"/>
                </a:cubicBezTo>
                <a:cubicBezTo>
                  <a:pt x="2662620" y="540611"/>
                  <a:pt x="2687242" y="535015"/>
                  <a:pt x="2706817" y="527307"/>
                </a:cubicBezTo>
                <a:cubicBezTo>
                  <a:pt x="2726391" y="519599"/>
                  <a:pt x="2740570" y="519449"/>
                  <a:pt x="2749353" y="526856"/>
                </a:cubicBezTo>
                <a:cubicBezTo>
                  <a:pt x="2758137" y="534262"/>
                  <a:pt x="2754613" y="540565"/>
                  <a:pt x="2738781" y="545763"/>
                </a:cubicBezTo>
                <a:cubicBezTo>
                  <a:pt x="2722950" y="550961"/>
                  <a:pt x="2703031" y="555834"/>
                  <a:pt x="2679025" y="560379"/>
                </a:cubicBezTo>
                <a:cubicBezTo>
                  <a:pt x="2655020" y="564925"/>
                  <a:pt x="2638808" y="564495"/>
                  <a:pt x="2630391" y="559089"/>
                </a:cubicBezTo>
                <a:cubicBezTo>
                  <a:pt x="2627523" y="574031"/>
                  <a:pt x="2623429" y="592874"/>
                  <a:pt x="2618108" y="615618"/>
                </a:cubicBezTo>
                <a:cubicBezTo>
                  <a:pt x="2679226" y="606741"/>
                  <a:pt x="2715195" y="600023"/>
                  <a:pt x="2726015" y="595463"/>
                </a:cubicBezTo>
                <a:cubicBezTo>
                  <a:pt x="2736834" y="590903"/>
                  <a:pt x="2745812" y="590311"/>
                  <a:pt x="2752946" y="593688"/>
                </a:cubicBezTo>
                <a:cubicBezTo>
                  <a:pt x="2760080" y="597065"/>
                  <a:pt x="2767286" y="601292"/>
                  <a:pt x="2774564" y="606369"/>
                </a:cubicBezTo>
                <a:cubicBezTo>
                  <a:pt x="2781841" y="611445"/>
                  <a:pt x="2782989" y="618088"/>
                  <a:pt x="2778005" y="626298"/>
                </a:cubicBezTo>
                <a:cubicBezTo>
                  <a:pt x="2773022" y="634508"/>
                  <a:pt x="2770308" y="646604"/>
                  <a:pt x="2769864" y="662586"/>
                </a:cubicBezTo>
                <a:cubicBezTo>
                  <a:pt x="2769419" y="678568"/>
                  <a:pt x="2766895" y="697393"/>
                  <a:pt x="2762292" y="719061"/>
                </a:cubicBezTo>
                <a:cubicBezTo>
                  <a:pt x="2757689" y="740729"/>
                  <a:pt x="2748099" y="757278"/>
                  <a:pt x="2733522" y="768707"/>
                </a:cubicBezTo>
                <a:cubicBezTo>
                  <a:pt x="2718945" y="780136"/>
                  <a:pt x="2710291" y="781735"/>
                  <a:pt x="2707559" y="773504"/>
                </a:cubicBezTo>
                <a:cubicBezTo>
                  <a:pt x="2704827" y="765272"/>
                  <a:pt x="2697532" y="755123"/>
                  <a:pt x="2685672" y="743056"/>
                </a:cubicBezTo>
                <a:cubicBezTo>
                  <a:pt x="2673813" y="730989"/>
                  <a:pt x="2672859" y="726572"/>
                  <a:pt x="2682811" y="729805"/>
                </a:cubicBezTo>
                <a:cubicBezTo>
                  <a:pt x="2692764" y="733039"/>
                  <a:pt x="2701604" y="735291"/>
                  <a:pt x="2709334" y="736560"/>
                </a:cubicBezTo>
                <a:cubicBezTo>
                  <a:pt x="2717063" y="737829"/>
                  <a:pt x="2723566" y="734337"/>
                  <a:pt x="2728843" y="726084"/>
                </a:cubicBezTo>
                <a:cubicBezTo>
                  <a:pt x="2734121" y="717831"/>
                  <a:pt x="2738104" y="698214"/>
                  <a:pt x="2740792" y="667232"/>
                </a:cubicBezTo>
                <a:cubicBezTo>
                  <a:pt x="2743481" y="636250"/>
                  <a:pt x="2741481" y="620379"/>
                  <a:pt x="2734791" y="619619"/>
                </a:cubicBezTo>
                <a:cubicBezTo>
                  <a:pt x="2728101" y="618859"/>
                  <a:pt x="2706953" y="621160"/>
                  <a:pt x="2671346" y="626524"/>
                </a:cubicBezTo>
                <a:cubicBezTo>
                  <a:pt x="2635739" y="631887"/>
                  <a:pt x="2613233" y="636838"/>
                  <a:pt x="2603825" y="641377"/>
                </a:cubicBezTo>
                <a:cubicBezTo>
                  <a:pt x="2594418" y="645915"/>
                  <a:pt x="2588345" y="643140"/>
                  <a:pt x="2585606" y="633052"/>
                </a:cubicBezTo>
                <a:cubicBezTo>
                  <a:pt x="2582867" y="622964"/>
                  <a:pt x="2584208" y="615163"/>
                  <a:pt x="2589629" y="609649"/>
                </a:cubicBezTo>
                <a:cubicBezTo>
                  <a:pt x="2595049" y="604135"/>
                  <a:pt x="2599556" y="591279"/>
                  <a:pt x="2603148" y="571081"/>
                </a:cubicBezTo>
                <a:cubicBezTo>
                  <a:pt x="2606740" y="550883"/>
                  <a:pt x="2609206" y="533180"/>
                  <a:pt x="2610547" y="517972"/>
                </a:cubicBezTo>
                <a:cubicBezTo>
                  <a:pt x="2611888" y="502764"/>
                  <a:pt x="2610759" y="490718"/>
                  <a:pt x="2607160" y="481834"/>
                </a:cubicBezTo>
                <a:cubicBezTo>
                  <a:pt x="2604460" y="475172"/>
                  <a:pt x="2605368" y="471546"/>
                  <a:pt x="2609884" y="470957"/>
                </a:cubicBezTo>
                <a:close/>
                <a:moveTo>
                  <a:pt x="4017615" y="469918"/>
                </a:moveTo>
                <a:cubicBezTo>
                  <a:pt x="4025222" y="470857"/>
                  <a:pt x="4033124" y="472929"/>
                  <a:pt x="4041319" y="476134"/>
                </a:cubicBezTo>
                <a:cubicBezTo>
                  <a:pt x="4049515" y="479339"/>
                  <a:pt x="4052691" y="483136"/>
                  <a:pt x="4050848" y="487524"/>
                </a:cubicBezTo>
                <a:cubicBezTo>
                  <a:pt x="4049006" y="491912"/>
                  <a:pt x="4047654" y="500541"/>
                  <a:pt x="4046794" y="513412"/>
                </a:cubicBezTo>
                <a:cubicBezTo>
                  <a:pt x="4045933" y="526282"/>
                  <a:pt x="4045503" y="542806"/>
                  <a:pt x="4045503" y="562982"/>
                </a:cubicBezTo>
                <a:cubicBezTo>
                  <a:pt x="4047296" y="563097"/>
                  <a:pt x="4052136" y="562000"/>
                  <a:pt x="4060023" y="559691"/>
                </a:cubicBezTo>
                <a:cubicBezTo>
                  <a:pt x="4067910" y="557382"/>
                  <a:pt x="4075112" y="558608"/>
                  <a:pt x="4081630" y="563369"/>
                </a:cubicBezTo>
                <a:cubicBezTo>
                  <a:pt x="4088147" y="568130"/>
                  <a:pt x="4088922" y="572178"/>
                  <a:pt x="4083953" y="575512"/>
                </a:cubicBezTo>
                <a:cubicBezTo>
                  <a:pt x="4078984" y="578846"/>
                  <a:pt x="4073499" y="581209"/>
                  <a:pt x="4067497" y="582600"/>
                </a:cubicBezTo>
                <a:cubicBezTo>
                  <a:pt x="4061496" y="583991"/>
                  <a:pt x="4054165" y="585769"/>
                  <a:pt x="4045503" y="587934"/>
                </a:cubicBezTo>
                <a:lnTo>
                  <a:pt x="4045503" y="616995"/>
                </a:lnTo>
                <a:cubicBezTo>
                  <a:pt x="4052243" y="616995"/>
                  <a:pt x="4059965" y="618278"/>
                  <a:pt x="4068670" y="620845"/>
                </a:cubicBezTo>
                <a:cubicBezTo>
                  <a:pt x="4077374" y="623412"/>
                  <a:pt x="4082214" y="629736"/>
                  <a:pt x="4083189" y="639817"/>
                </a:cubicBezTo>
                <a:cubicBezTo>
                  <a:pt x="4084165" y="649898"/>
                  <a:pt x="4081476" y="654939"/>
                  <a:pt x="4075123" y="654939"/>
                </a:cubicBezTo>
                <a:cubicBezTo>
                  <a:pt x="4071280" y="654939"/>
                  <a:pt x="4066483" y="652297"/>
                  <a:pt x="4060732" y="647012"/>
                </a:cubicBezTo>
                <a:cubicBezTo>
                  <a:pt x="4054982" y="641728"/>
                  <a:pt x="4049905" y="636268"/>
                  <a:pt x="4045503" y="630632"/>
                </a:cubicBezTo>
                <a:lnTo>
                  <a:pt x="4045503" y="708844"/>
                </a:lnTo>
                <a:cubicBezTo>
                  <a:pt x="4045503" y="729737"/>
                  <a:pt x="4044220" y="745996"/>
                  <a:pt x="4041653" y="757618"/>
                </a:cubicBezTo>
                <a:cubicBezTo>
                  <a:pt x="4039086" y="769241"/>
                  <a:pt x="4035461" y="774773"/>
                  <a:pt x="4030779" y="774213"/>
                </a:cubicBezTo>
                <a:cubicBezTo>
                  <a:pt x="4026097" y="773654"/>
                  <a:pt x="4021505" y="768779"/>
                  <a:pt x="4017002" y="759586"/>
                </a:cubicBezTo>
                <a:cubicBezTo>
                  <a:pt x="4012499" y="750394"/>
                  <a:pt x="4011603" y="741356"/>
                  <a:pt x="4014313" y="732473"/>
                </a:cubicBezTo>
                <a:cubicBezTo>
                  <a:pt x="4017023" y="723589"/>
                  <a:pt x="4018823" y="709543"/>
                  <a:pt x="4019712" y="690334"/>
                </a:cubicBezTo>
                <a:cubicBezTo>
                  <a:pt x="4020601" y="671125"/>
                  <a:pt x="4021498" y="648529"/>
                  <a:pt x="4022401" y="622544"/>
                </a:cubicBezTo>
                <a:cubicBezTo>
                  <a:pt x="4015633" y="642205"/>
                  <a:pt x="4005401" y="659571"/>
                  <a:pt x="3991706" y="674642"/>
                </a:cubicBezTo>
                <a:cubicBezTo>
                  <a:pt x="3978011" y="689714"/>
                  <a:pt x="3963280" y="701218"/>
                  <a:pt x="3947513" y="709156"/>
                </a:cubicBezTo>
                <a:cubicBezTo>
                  <a:pt x="3931746" y="717093"/>
                  <a:pt x="3930022" y="714544"/>
                  <a:pt x="3942340" y="701509"/>
                </a:cubicBezTo>
                <a:cubicBezTo>
                  <a:pt x="3954658" y="688473"/>
                  <a:pt x="3967958" y="671692"/>
                  <a:pt x="3982241" y="651164"/>
                </a:cubicBezTo>
                <a:cubicBezTo>
                  <a:pt x="3996524" y="630636"/>
                  <a:pt x="4007215" y="611194"/>
                  <a:pt x="4014313" y="592839"/>
                </a:cubicBezTo>
                <a:cubicBezTo>
                  <a:pt x="4004533" y="595534"/>
                  <a:pt x="3994430" y="597782"/>
                  <a:pt x="3984005" y="599582"/>
                </a:cubicBezTo>
                <a:cubicBezTo>
                  <a:pt x="3973580" y="601382"/>
                  <a:pt x="3962749" y="600202"/>
                  <a:pt x="3951514" y="596044"/>
                </a:cubicBezTo>
                <a:cubicBezTo>
                  <a:pt x="3940278" y="591885"/>
                  <a:pt x="3942634" y="588278"/>
                  <a:pt x="3958580" y="585224"/>
                </a:cubicBezTo>
                <a:cubicBezTo>
                  <a:pt x="3974526" y="582169"/>
                  <a:pt x="3995348" y="577322"/>
                  <a:pt x="4021046" y="570683"/>
                </a:cubicBezTo>
                <a:cubicBezTo>
                  <a:pt x="4021046" y="552284"/>
                  <a:pt x="4020608" y="534718"/>
                  <a:pt x="4019734" y="517983"/>
                </a:cubicBezTo>
                <a:cubicBezTo>
                  <a:pt x="4018859" y="501248"/>
                  <a:pt x="4016385" y="488818"/>
                  <a:pt x="4012313" y="480694"/>
                </a:cubicBezTo>
                <a:cubicBezTo>
                  <a:pt x="4008240" y="472571"/>
                  <a:pt x="4010008" y="468978"/>
                  <a:pt x="4017615" y="469918"/>
                </a:cubicBezTo>
                <a:close/>
                <a:moveTo>
                  <a:pt x="1160115" y="469918"/>
                </a:moveTo>
                <a:cubicBezTo>
                  <a:pt x="1167723" y="470857"/>
                  <a:pt x="1175624" y="472929"/>
                  <a:pt x="1183819" y="476134"/>
                </a:cubicBezTo>
                <a:cubicBezTo>
                  <a:pt x="1192015" y="479339"/>
                  <a:pt x="1195192" y="483136"/>
                  <a:pt x="1193349" y="487524"/>
                </a:cubicBezTo>
                <a:cubicBezTo>
                  <a:pt x="1191506" y="491912"/>
                  <a:pt x="1190154" y="500541"/>
                  <a:pt x="1189294" y="513412"/>
                </a:cubicBezTo>
                <a:cubicBezTo>
                  <a:pt x="1188433" y="526282"/>
                  <a:pt x="1188003" y="542806"/>
                  <a:pt x="1188003" y="562982"/>
                </a:cubicBezTo>
                <a:cubicBezTo>
                  <a:pt x="1189796" y="563097"/>
                  <a:pt x="1194636" y="562000"/>
                  <a:pt x="1202523" y="559691"/>
                </a:cubicBezTo>
                <a:cubicBezTo>
                  <a:pt x="1210410" y="557382"/>
                  <a:pt x="1217612" y="558608"/>
                  <a:pt x="1224130" y="563369"/>
                </a:cubicBezTo>
                <a:cubicBezTo>
                  <a:pt x="1230648" y="568130"/>
                  <a:pt x="1231422" y="572178"/>
                  <a:pt x="1226453" y="575512"/>
                </a:cubicBezTo>
                <a:cubicBezTo>
                  <a:pt x="1221484" y="578846"/>
                  <a:pt x="1215999" y="581209"/>
                  <a:pt x="1209998" y="582600"/>
                </a:cubicBezTo>
                <a:cubicBezTo>
                  <a:pt x="1203996" y="583991"/>
                  <a:pt x="1196665" y="585769"/>
                  <a:pt x="1188003" y="587934"/>
                </a:cubicBezTo>
                <a:lnTo>
                  <a:pt x="1188003" y="616995"/>
                </a:lnTo>
                <a:cubicBezTo>
                  <a:pt x="1194743" y="616995"/>
                  <a:pt x="1202466" y="618278"/>
                  <a:pt x="1211170" y="620845"/>
                </a:cubicBezTo>
                <a:cubicBezTo>
                  <a:pt x="1219874" y="623412"/>
                  <a:pt x="1224714" y="629736"/>
                  <a:pt x="1225689" y="639817"/>
                </a:cubicBezTo>
                <a:cubicBezTo>
                  <a:pt x="1226665" y="649898"/>
                  <a:pt x="1223976" y="654939"/>
                  <a:pt x="1217623" y="654939"/>
                </a:cubicBezTo>
                <a:cubicBezTo>
                  <a:pt x="1213780" y="654939"/>
                  <a:pt x="1208983" y="652297"/>
                  <a:pt x="1203233" y="647012"/>
                </a:cubicBezTo>
                <a:cubicBezTo>
                  <a:pt x="1197482" y="641728"/>
                  <a:pt x="1192406" y="636268"/>
                  <a:pt x="1188003" y="630632"/>
                </a:cubicBezTo>
                <a:lnTo>
                  <a:pt x="1188003" y="708844"/>
                </a:lnTo>
                <a:cubicBezTo>
                  <a:pt x="1188003" y="729737"/>
                  <a:pt x="1186720" y="745996"/>
                  <a:pt x="1184153" y="757618"/>
                </a:cubicBezTo>
                <a:cubicBezTo>
                  <a:pt x="1181586" y="769241"/>
                  <a:pt x="1177962" y="774773"/>
                  <a:pt x="1173279" y="774213"/>
                </a:cubicBezTo>
                <a:cubicBezTo>
                  <a:pt x="1168597" y="773654"/>
                  <a:pt x="1164005" y="768779"/>
                  <a:pt x="1159502" y="759586"/>
                </a:cubicBezTo>
                <a:cubicBezTo>
                  <a:pt x="1155000" y="750394"/>
                  <a:pt x="1154103" y="741356"/>
                  <a:pt x="1156813" y="732473"/>
                </a:cubicBezTo>
                <a:cubicBezTo>
                  <a:pt x="1159524" y="723589"/>
                  <a:pt x="1161323" y="709543"/>
                  <a:pt x="1162213" y="690334"/>
                </a:cubicBezTo>
                <a:cubicBezTo>
                  <a:pt x="1163102" y="671125"/>
                  <a:pt x="1163998" y="648529"/>
                  <a:pt x="1164901" y="622544"/>
                </a:cubicBezTo>
                <a:cubicBezTo>
                  <a:pt x="1158133" y="642205"/>
                  <a:pt x="1147901" y="659571"/>
                  <a:pt x="1134206" y="674642"/>
                </a:cubicBezTo>
                <a:cubicBezTo>
                  <a:pt x="1120511" y="689714"/>
                  <a:pt x="1105780" y="701218"/>
                  <a:pt x="1090013" y="709156"/>
                </a:cubicBezTo>
                <a:cubicBezTo>
                  <a:pt x="1074246" y="717093"/>
                  <a:pt x="1072522" y="714544"/>
                  <a:pt x="1084840" y="701509"/>
                </a:cubicBezTo>
                <a:cubicBezTo>
                  <a:pt x="1097158" y="688473"/>
                  <a:pt x="1110459" y="671692"/>
                  <a:pt x="1124741" y="651164"/>
                </a:cubicBezTo>
                <a:cubicBezTo>
                  <a:pt x="1139024" y="630636"/>
                  <a:pt x="1149715" y="611194"/>
                  <a:pt x="1156813" y="592839"/>
                </a:cubicBezTo>
                <a:cubicBezTo>
                  <a:pt x="1147034" y="595534"/>
                  <a:pt x="1136931" y="597782"/>
                  <a:pt x="1126505" y="599582"/>
                </a:cubicBezTo>
                <a:cubicBezTo>
                  <a:pt x="1116080" y="601382"/>
                  <a:pt x="1105249" y="600202"/>
                  <a:pt x="1094014" y="596044"/>
                </a:cubicBezTo>
                <a:cubicBezTo>
                  <a:pt x="1082778" y="591885"/>
                  <a:pt x="1085134" y="588278"/>
                  <a:pt x="1101080" y="585224"/>
                </a:cubicBezTo>
                <a:cubicBezTo>
                  <a:pt x="1117026" y="582169"/>
                  <a:pt x="1137849" y="577322"/>
                  <a:pt x="1163546" y="570683"/>
                </a:cubicBezTo>
                <a:cubicBezTo>
                  <a:pt x="1163546" y="552284"/>
                  <a:pt x="1163109" y="534718"/>
                  <a:pt x="1162234" y="517983"/>
                </a:cubicBezTo>
                <a:cubicBezTo>
                  <a:pt x="1161360" y="501248"/>
                  <a:pt x="1158885" y="488818"/>
                  <a:pt x="1154813" y="480694"/>
                </a:cubicBezTo>
                <a:cubicBezTo>
                  <a:pt x="1150740" y="472571"/>
                  <a:pt x="1152508" y="468978"/>
                  <a:pt x="1160115" y="469918"/>
                </a:cubicBezTo>
                <a:close/>
                <a:moveTo>
                  <a:pt x="2940989" y="468928"/>
                </a:moveTo>
                <a:cubicBezTo>
                  <a:pt x="2945700" y="467745"/>
                  <a:pt x="2952476" y="468996"/>
                  <a:pt x="2961316" y="472682"/>
                </a:cubicBezTo>
                <a:cubicBezTo>
                  <a:pt x="2970157" y="476367"/>
                  <a:pt x="2973656" y="480193"/>
                  <a:pt x="2971813" y="484158"/>
                </a:cubicBezTo>
                <a:cubicBezTo>
                  <a:pt x="2969971" y="488123"/>
                  <a:pt x="2968648" y="496401"/>
                  <a:pt x="2967844" y="508991"/>
                </a:cubicBezTo>
                <a:cubicBezTo>
                  <a:pt x="2978342" y="506295"/>
                  <a:pt x="2986856" y="505446"/>
                  <a:pt x="2993388" y="506442"/>
                </a:cubicBezTo>
                <a:cubicBezTo>
                  <a:pt x="2999920" y="507439"/>
                  <a:pt x="3004043" y="510189"/>
                  <a:pt x="3005757" y="514692"/>
                </a:cubicBezTo>
                <a:cubicBezTo>
                  <a:pt x="3007470" y="519194"/>
                  <a:pt x="3003964" y="522536"/>
                  <a:pt x="2995238" y="524715"/>
                </a:cubicBezTo>
                <a:cubicBezTo>
                  <a:pt x="2986512" y="526895"/>
                  <a:pt x="2977223" y="529118"/>
                  <a:pt x="2967371" y="531384"/>
                </a:cubicBezTo>
                <a:cubicBezTo>
                  <a:pt x="2966783" y="535514"/>
                  <a:pt x="2966489" y="539751"/>
                  <a:pt x="2966489" y="544096"/>
                </a:cubicBezTo>
                <a:cubicBezTo>
                  <a:pt x="2974376" y="543336"/>
                  <a:pt x="2981002" y="541569"/>
                  <a:pt x="2986365" y="538794"/>
                </a:cubicBezTo>
                <a:cubicBezTo>
                  <a:pt x="2991728" y="536019"/>
                  <a:pt x="2996837" y="535610"/>
                  <a:pt x="3001691" y="537568"/>
                </a:cubicBezTo>
                <a:cubicBezTo>
                  <a:pt x="3006545" y="539525"/>
                  <a:pt x="3011564" y="542035"/>
                  <a:pt x="3016748" y="545096"/>
                </a:cubicBezTo>
                <a:cubicBezTo>
                  <a:pt x="3021932" y="548158"/>
                  <a:pt x="3022148" y="551696"/>
                  <a:pt x="3017394" y="555712"/>
                </a:cubicBezTo>
                <a:cubicBezTo>
                  <a:pt x="3012640" y="559727"/>
                  <a:pt x="3008270" y="566101"/>
                  <a:pt x="3004283" y="574834"/>
                </a:cubicBezTo>
                <a:cubicBezTo>
                  <a:pt x="3011482" y="583625"/>
                  <a:pt x="3009610" y="588587"/>
                  <a:pt x="2998669" y="589720"/>
                </a:cubicBezTo>
                <a:cubicBezTo>
                  <a:pt x="2987727" y="590852"/>
                  <a:pt x="2976549" y="592186"/>
                  <a:pt x="2965134" y="593720"/>
                </a:cubicBezTo>
                <a:lnTo>
                  <a:pt x="2965134" y="598603"/>
                </a:lnTo>
                <a:cubicBezTo>
                  <a:pt x="2978055" y="600224"/>
                  <a:pt x="2987785" y="603296"/>
                  <a:pt x="2994324" y="607820"/>
                </a:cubicBezTo>
                <a:cubicBezTo>
                  <a:pt x="3000863" y="612345"/>
                  <a:pt x="3004383" y="617952"/>
                  <a:pt x="3004885" y="624642"/>
                </a:cubicBezTo>
                <a:cubicBezTo>
                  <a:pt x="3005387" y="631331"/>
                  <a:pt x="3001490" y="633959"/>
                  <a:pt x="2993195" y="632525"/>
                </a:cubicBezTo>
                <a:cubicBezTo>
                  <a:pt x="2984899" y="631091"/>
                  <a:pt x="2975387" y="624609"/>
                  <a:pt x="2964661" y="613080"/>
                </a:cubicBezTo>
                <a:cubicBezTo>
                  <a:pt x="2964001" y="628840"/>
                  <a:pt x="2962431" y="641330"/>
                  <a:pt x="2959950" y="650551"/>
                </a:cubicBezTo>
                <a:lnTo>
                  <a:pt x="2957930" y="655382"/>
                </a:lnTo>
                <a:lnTo>
                  <a:pt x="2975986" y="652339"/>
                </a:lnTo>
                <a:cubicBezTo>
                  <a:pt x="2983931" y="650881"/>
                  <a:pt x="2993549" y="649023"/>
                  <a:pt x="3004842" y="646765"/>
                </a:cubicBezTo>
                <a:cubicBezTo>
                  <a:pt x="3027428" y="642248"/>
                  <a:pt x="3042464" y="639304"/>
                  <a:pt x="3049949" y="637935"/>
                </a:cubicBezTo>
                <a:cubicBezTo>
                  <a:pt x="3057435" y="636565"/>
                  <a:pt x="3063393" y="638498"/>
                  <a:pt x="3067824" y="643732"/>
                </a:cubicBezTo>
                <a:cubicBezTo>
                  <a:pt x="3072256" y="648966"/>
                  <a:pt x="3070090" y="653039"/>
                  <a:pt x="3061328" y="655950"/>
                </a:cubicBezTo>
                <a:cubicBezTo>
                  <a:pt x="3052566" y="658861"/>
                  <a:pt x="3038047" y="661743"/>
                  <a:pt x="3017770" y="664597"/>
                </a:cubicBezTo>
                <a:cubicBezTo>
                  <a:pt x="3023176" y="667766"/>
                  <a:pt x="3025188" y="671358"/>
                  <a:pt x="3023804" y="675374"/>
                </a:cubicBezTo>
                <a:cubicBezTo>
                  <a:pt x="3022420" y="679389"/>
                  <a:pt x="3021312" y="685569"/>
                  <a:pt x="3020480" y="693915"/>
                </a:cubicBezTo>
                <a:cubicBezTo>
                  <a:pt x="3035810" y="688624"/>
                  <a:pt x="3047325" y="685275"/>
                  <a:pt x="3055026" y="683870"/>
                </a:cubicBezTo>
                <a:cubicBezTo>
                  <a:pt x="3062726" y="682465"/>
                  <a:pt x="3068792" y="684444"/>
                  <a:pt x="3073224" y="689807"/>
                </a:cubicBezTo>
                <a:cubicBezTo>
                  <a:pt x="3077655" y="695170"/>
                  <a:pt x="3072026" y="699698"/>
                  <a:pt x="3056338" y="703391"/>
                </a:cubicBezTo>
                <a:cubicBezTo>
                  <a:pt x="3040650" y="707083"/>
                  <a:pt x="3028575" y="708478"/>
                  <a:pt x="3020115" y="707575"/>
                </a:cubicBezTo>
                <a:cubicBezTo>
                  <a:pt x="3019455" y="717010"/>
                  <a:pt x="3019125" y="726403"/>
                  <a:pt x="3019125" y="735753"/>
                </a:cubicBezTo>
                <a:cubicBezTo>
                  <a:pt x="3039388" y="734004"/>
                  <a:pt x="3054725" y="732451"/>
                  <a:pt x="3065136" y="731096"/>
                </a:cubicBezTo>
                <a:cubicBezTo>
                  <a:pt x="3075547" y="729741"/>
                  <a:pt x="3086829" y="729304"/>
                  <a:pt x="3098982" y="729784"/>
                </a:cubicBezTo>
                <a:cubicBezTo>
                  <a:pt x="3111136" y="730264"/>
                  <a:pt x="3119987" y="734118"/>
                  <a:pt x="3125537" y="741346"/>
                </a:cubicBezTo>
                <a:cubicBezTo>
                  <a:pt x="3131086" y="748573"/>
                  <a:pt x="3130728" y="752850"/>
                  <a:pt x="3124461" y="754177"/>
                </a:cubicBezTo>
                <a:cubicBezTo>
                  <a:pt x="3118194" y="755503"/>
                  <a:pt x="3106045" y="755492"/>
                  <a:pt x="3088012" y="754144"/>
                </a:cubicBezTo>
                <a:cubicBezTo>
                  <a:pt x="3069979" y="752796"/>
                  <a:pt x="3046268" y="753460"/>
                  <a:pt x="3016878" y="756134"/>
                </a:cubicBezTo>
                <a:cubicBezTo>
                  <a:pt x="2987487" y="758808"/>
                  <a:pt x="2963331" y="761501"/>
                  <a:pt x="2944409" y="764211"/>
                </a:cubicBezTo>
                <a:cubicBezTo>
                  <a:pt x="2925487" y="766921"/>
                  <a:pt x="2912871" y="769184"/>
                  <a:pt x="2906562" y="770998"/>
                </a:cubicBezTo>
                <a:cubicBezTo>
                  <a:pt x="2900252" y="772812"/>
                  <a:pt x="2892437" y="770589"/>
                  <a:pt x="2883115" y="764330"/>
                </a:cubicBezTo>
                <a:cubicBezTo>
                  <a:pt x="2873794" y="758070"/>
                  <a:pt x="2873930" y="754015"/>
                  <a:pt x="2883524" y="752165"/>
                </a:cubicBezTo>
                <a:cubicBezTo>
                  <a:pt x="2893118" y="750316"/>
                  <a:pt x="2912620" y="747706"/>
                  <a:pt x="2942032" y="744336"/>
                </a:cubicBezTo>
                <a:cubicBezTo>
                  <a:pt x="2942032" y="718681"/>
                  <a:pt x="2940680" y="702799"/>
                  <a:pt x="2937978" y="696690"/>
                </a:cubicBezTo>
                <a:cubicBezTo>
                  <a:pt x="2935274" y="690581"/>
                  <a:pt x="2934442" y="686340"/>
                  <a:pt x="2935483" y="683967"/>
                </a:cubicBezTo>
                <a:cubicBezTo>
                  <a:pt x="2936522" y="681594"/>
                  <a:pt x="2942850" y="682687"/>
                  <a:pt x="2954465" y="687247"/>
                </a:cubicBezTo>
                <a:cubicBezTo>
                  <a:pt x="2966081" y="691807"/>
                  <a:pt x="2970975" y="696938"/>
                  <a:pt x="2969146" y="702638"/>
                </a:cubicBezTo>
                <a:cubicBezTo>
                  <a:pt x="2967318" y="708338"/>
                  <a:pt x="2965980" y="721176"/>
                  <a:pt x="2965134" y="741152"/>
                </a:cubicBezTo>
                <a:cubicBezTo>
                  <a:pt x="2975258" y="741224"/>
                  <a:pt x="2985555" y="740514"/>
                  <a:pt x="2996023" y="739023"/>
                </a:cubicBezTo>
                <a:lnTo>
                  <a:pt x="2996023" y="703445"/>
                </a:lnTo>
                <a:cubicBezTo>
                  <a:pt x="2996023" y="690165"/>
                  <a:pt x="2995679" y="678493"/>
                  <a:pt x="2994991" y="668426"/>
                </a:cubicBezTo>
                <a:cubicBezTo>
                  <a:pt x="2975402" y="671122"/>
                  <a:pt x="2961904" y="669971"/>
                  <a:pt x="2954498" y="664973"/>
                </a:cubicBezTo>
                <a:cubicBezTo>
                  <a:pt x="2950794" y="662475"/>
                  <a:pt x="2949165" y="660436"/>
                  <a:pt x="2949612" y="658859"/>
                </a:cubicBezTo>
                <a:lnTo>
                  <a:pt x="2952426" y="657613"/>
                </a:lnTo>
                <a:lnTo>
                  <a:pt x="2950950" y="657268"/>
                </a:lnTo>
                <a:cubicBezTo>
                  <a:pt x="2949571" y="656455"/>
                  <a:pt x="2948064" y="655123"/>
                  <a:pt x="2946431" y="653272"/>
                </a:cubicBezTo>
                <a:cubicBezTo>
                  <a:pt x="2939899" y="645865"/>
                  <a:pt x="2937536" y="639720"/>
                  <a:pt x="2939343" y="634837"/>
                </a:cubicBezTo>
                <a:cubicBezTo>
                  <a:pt x="2941150" y="629955"/>
                  <a:pt x="2942498" y="623605"/>
                  <a:pt x="2943387" y="615790"/>
                </a:cubicBezTo>
                <a:cubicBezTo>
                  <a:pt x="2934396" y="629571"/>
                  <a:pt x="2923684" y="640835"/>
                  <a:pt x="2911251" y="649583"/>
                </a:cubicBezTo>
                <a:cubicBezTo>
                  <a:pt x="2898818" y="658330"/>
                  <a:pt x="2886216" y="664332"/>
                  <a:pt x="2873447" y="667587"/>
                </a:cubicBezTo>
                <a:cubicBezTo>
                  <a:pt x="2860677" y="670842"/>
                  <a:pt x="2859884" y="668103"/>
                  <a:pt x="2871070" y="659370"/>
                </a:cubicBezTo>
                <a:cubicBezTo>
                  <a:pt x="2882255" y="650637"/>
                  <a:pt x="2894484" y="640523"/>
                  <a:pt x="2907756" y="629030"/>
                </a:cubicBezTo>
                <a:cubicBezTo>
                  <a:pt x="2921028" y="617536"/>
                  <a:pt x="2932001" y="606376"/>
                  <a:pt x="2940677" y="595549"/>
                </a:cubicBezTo>
                <a:cubicBezTo>
                  <a:pt x="2936991" y="596381"/>
                  <a:pt x="2930345" y="597599"/>
                  <a:pt x="2920737" y="599206"/>
                </a:cubicBezTo>
                <a:cubicBezTo>
                  <a:pt x="2913595" y="610262"/>
                  <a:pt x="2907763" y="608258"/>
                  <a:pt x="2903239" y="593193"/>
                </a:cubicBezTo>
                <a:cubicBezTo>
                  <a:pt x="2898714" y="578129"/>
                  <a:pt x="2894150" y="567532"/>
                  <a:pt x="2889547" y="561401"/>
                </a:cubicBezTo>
                <a:cubicBezTo>
                  <a:pt x="2884944" y="555271"/>
                  <a:pt x="2886715" y="552206"/>
                  <a:pt x="2894860" y="552206"/>
                </a:cubicBezTo>
                <a:cubicBezTo>
                  <a:pt x="2900697" y="552206"/>
                  <a:pt x="2905128" y="552428"/>
                  <a:pt x="2908153" y="552872"/>
                </a:cubicBezTo>
                <a:cubicBezTo>
                  <a:pt x="2911179" y="553317"/>
                  <a:pt x="2923368" y="551983"/>
                  <a:pt x="2944721" y="548871"/>
                </a:cubicBezTo>
                <a:lnTo>
                  <a:pt x="2944721" y="534804"/>
                </a:lnTo>
                <a:cubicBezTo>
                  <a:pt x="2942384" y="534804"/>
                  <a:pt x="2937110" y="535252"/>
                  <a:pt x="2928900" y="536148"/>
                </a:cubicBezTo>
                <a:cubicBezTo>
                  <a:pt x="2920690" y="537044"/>
                  <a:pt x="2914076" y="534954"/>
                  <a:pt x="2909057" y="529878"/>
                </a:cubicBezTo>
                <a:cubicBezTo>
                  <a:pt x="2904038" y="524801"/>
                  <a:pt x="2905615" y="521654"/>
                  <a:pt x="2913789" y="520435"/>
                </a:cubicBezTo>
                <a:cubicBezTo>
                  <a:pt x="2921963" y="519216"/>
                  <a:pt x="2932274" y="517050"/>
                  <a:pt x="2944721" y="513939"/>
                </a:cubicBezTo>
                <a:cubicBezTo>
                  <a:pt x="2944721" y="498924"/>
                  <a:pt x="2942921" y="487965"/>
                  <a:pt x="2939322" y="481060"/>
                </a:cubicBezTo>
                <a:cubicBezTo>
                  <a:pt x="2935722" y="474155"/>
                  <a:pt x="2936278" y="470111"/>
                  <a:pt x="2940989" y="468928"/>
                </a:cubicBezTo>
                <a:close/>
                <a:moveTo>
                  <a:pt x="3979284" y="232705"/>
                </a:moveTo>
                <a:cubicBezTo>
                  <a:pt x="3983267" y="232062"/>
                  <a:pt x="3987669" y="232360"/>
                  <a:pt x="3992491" y="233601"/>
                </a:cubicBezTo>
                <a:cubicBezTo>
                  <a:pt x="4002135" y="236081"/>
                  <a:pt x="4008434" y="241298"/>
                  <a:pt x="4011388" y="249249"/>
                </a:cubicBezTo>
                <a:cubicBezTo>
                  <a:pt x="4014342" y="257201"/>
                  <a:pt x="4013926" y="267149"/>
                  <a:pt x="4010140" y="279095"/>
                </a:cubicBezTo>
                <a:cubicBezTo>
                  <a:pt x="4006354" y="291040"/>
                  <a:pt x="3999478" y="302466"/>
                  <a:pt x="3989512" y="313372"/>
                </a:cubicBezTo>
                <a:cubicBezTo>
                  <a:pt x="3979545" y="324277"/>
                  <a:pt x="3969937" y="330214"/>
                  <a:pt x="3960688" y="331182"/>
                </a:cubicBezTo>
                <a:cubicBezTo>
                  <a:pt x="3951439" y="332150"/>
                  <a:pt x="3949632" y="329666"/>
                  <a:pt x="3955267" y="323729"/>
                </a:cubicBezTo>
                <a:cubicBezTo>
                  <a:pt x="3960903" y="317792"/>
                  <a:pt x="3966098" y="311801"/>
                  <a:pt x="3970852" y="305757"/>
                </a:cubicBezTo>
                <a:cubicBezTo>
                  <a:pt x="3975605" y="299712"/>
                  <a:pt x="3979739" y="292474"/>
                  <a:pt x="3983252" y="284042"/>
                </a:cubicBezTo>
                <a:cubicBezTo>
                  <a:pt x="3976928" y="284042"/>
                  <a:pt x="3971612" y="282425"/>
                  <a:pt x="3967302" y="279192"/>
                </a:cubicBezTo>
                <a:cubicBezTo>
                  <a:pt x="3962993" y="275958"/>
                  <a:pt x="3960075" y="271728"/>
                  <a:pt x="3958548" y="266501"/>
                </a:cubicBezTo>
                <a:cubicBezTo>
                  <a:pt x="3957020" y="261274"/>
                  <a:pt x="3956741" y="256391"/>
                  <a:pt x="3957709" y="251852"/>
                </a:cubicBezTo>
                <a:cubicBezTo>
                  <a:pt x="3958677" y="247313"/>
                  <a:pt x="3962305" y="242517"/>
                  <a:pt x="3968593" y="237462"/>
                </a:cubicBezTo>
                <a:cubicBezTo>
                  <a:pt x="3971737" y="234934"/>
                  <a:pt x="3975301" y="233349"/>
                  <a:pt x="3979284" y="232705"/>
                </a:cubicBezTo>
                <a:close/>
                <a:moveTo>
                  <a:pt x="2971716" y="207100"/>
                </a:moveTo>
                <a:lnTo>
                  <a:pt x="2947646" y="212112"/>
                </a:lnTo>
                <a:cubicBezTo>
                  <a:pt x="2942211" y="224315"/>
                  <a:pt x="2939648" y="230930"/>
                  <a:pt x="2939957" y="231955"/>
                </a:cubicBezTo>
                <a:cubicBezTo>
                  <a:pt x="2940265" y="232980"/>
                  <a:pt x="2941666" y="233852"/>
                  <a:pt x="2944162" y="234569"/>
                </a:cubicBezTo>
                <a:cubicBezTo>
                  <a:pt x="2946657" y="235286"/>
                  <a:pt x="2950880" y="236877"/>
                  <a:pt x="2956832" y="239344"/>
                </a:cubicBezTo>
                <a:cubicBezTo>
                  <a:pt x="2962309" y="232690"/>
                  <a:pt x="2967271" y="221942"/>
                  <a:pt x="2971716" y="207100"/>
                </a:cubicBezTo>
                <a:close/>
                <a:moveTo>
                  <a:pt x="1542967" y="207100"/>
                </a:moveTo>
                <a:lnTo>
                  <a:pt x="1518897" y="212112"/>
                </a:lnTo>
                <a:cubicBezTo>
                  <a:pt x="1513462" y="224315"/>
                  <a:pt x="1510898" y="230930"/>
                  <a:pt x="1511206" y="231955"/>
                </a:cubicBezTo>
                <a:cubicBezTo>
                  <a:pt x="1511515" y="232980"/>
                  <a:pt x="1512917" y="233852"/>
                  <a:pt x="1515412" y="234569"/>
                </a:cubicBezTo>
                <a:cubicBezTo>
                  <a:pt x="1517907" y="235286"/>
                  <a:pt x="1522130" y="236877"/>
                  <a:pt x="1528081" y="239344"/>
                </a:cubicBezTo>
                <a:cubicBezTo>
                  <a:pt x="1533559" y="232690"/>
                  <a:pt x="1538521" y="221942"/>
                  <a:pt x="1542967" y="207100"/>
                </a:cubicBezTo>
                <a:close/>
                <a:moveTo>
                  <a:pt x="4684431" y="203094"/>
                </a:moveTo>
                <a:cubicBezTo>
                  <a:pt x="4687234" y="203900"/>
                  <a:pt x="4688285" y="208376"/>
                  <a:pt x="4687582" y="216521"/>
                </a:cubicBezTo>
                <a:cubicBezTo>
                  <a:pt x="4686177" y="232812"/>
                  <a:pt x="4680968" y="246112"/>
                  <a:pt x="4671955" y="256423"/>
                </a:cubicBezTo>
                <a:cubicBezTo>
                  <a:pt x="4662942" y="266734"/>
                  <a:pt x="4656647" y="267103"/>
                  <a:pt x="4653069" y="257531"/>
                </a:cubicBezTo>
                <a:cubicBezTo>
                  <a:pt x="4649491" y="247959"/>
                  <a:pt x="4650011" y="240559"/>
                  <a:pt x="4654628" y="235332"/>
                </a:cubicBezTo>
                <a:cubicBezTo>
                  <a:pt x="4659246" y="230105"/>
                  <a:pt x="4664623" y="222222"/>
                  <a:pt x="4670761" y="211682"/>
                </a:cubicBezTo>
                <a:cubicBezTo>
                  <a:pt x="4677071" y="205150"/>
                  <a:pt x="4681627" y="202287"/>
                  <a:pt x="4684431" y="203094"/>
                </a:cubicBezTo>
                <a:close/>
                <a:moveTo>
                  <a:pt x="4755819" y="192005"/>
                </a:moveTo>
                <a:cubicBezTo>
                  <a:pt x="4757405" y="191729"/>
                  <a:pt x="4759378" y="191835"/>
                  <a:pt x="4761739" y="192322"/>
                </a:cubicBezTo>
                <a:cubicBezTo>
                  <a:pt x="4771182" y="194273"/>
                  <a:pt x="4778631" y="198281"/>
                  <a:pt x="4784088" y="204347"/>
                </a:cubicBezTo>
                <a:lnTo>
                  <a:pt x="4787511" y="224725"/>
                </a:lnTo>
                <a:lnTo>
                  <a:pt x="4785965" y="227453"/>
                </a:lnTo>
                <a:lnTo>
                  <a:pt x="4781087" y="232146"/>
                </a:lnTo>
                <a:cubicBezTo>
                  <a:pt x="4778212" y="232266"/>
                  <a:pt x="4774663" y="230388"/>
                  <a:pt x="4770440" y="226513"/>
                </a:cubicBezTo>
                <a:cubicBezTo>
                  <a:pt x="4761994" y="218762"/>
                  <a:pt x="4755849" y="211524"/>
                  <a:pt x="4752005" y="204798"/>
                </a:cubicBezTo>
                <a:cubicBezTo>
                  <a:pt x="4749790" y="197098"/>
                  <a:pt x="4751061" y="192833"/>
                  <a:pt x="4755819" y="192005"/>
                </a:cubicBezTo>
                <a:close/>
                <a:moveTo>
                  <a:pt x="6563206" y="169032"/>
                </a:moveTo>
                <a:cubicBezTo>
                  <a:pt x="6566115" y="169351"/>
                  <a:pt x="6570134" y="170984"/>
                  <a:pt x="6575265" y="173931"/>
                </a:cubicBezTo>
                <a:cubicBezTo>
                  <a:pt x="6585526" y="179825"/>
                  <a:pt x="6591839" y="186633"/>
                  <a:pt x="6594206" y="194355"/>
                </a:cubicBezTo>
                <a:cubicBezTo>
                  <a:pt x="6596572" y="202077"/>
                  <a:pt x="6595894" y="210183"/>
                  <a:pt x="6592172" y="218672"/>
                </a:cubicBezTo>
                <a:cubicBezTo>
                  <a:pt x="6588451" y="227162"/>
                  <a:pt x="6583106" y="227241"/>
                  <a:pt x="6576136" y="218909"/>
                </a:cubicBezTo>
                <a:cubicBezTo>
                  <a:pt x="6569168" y="210577"/>
                  <a:pt x="6563760" y="202074"/>
                  <a:pt x="6559918" y="193398"/>
                </a:cubicBezTo>
                <a:cubicBezTo>
                  <a:pt x="6557136" y="183761"/>
                  <a:pt x="6556433" y="176634"/>
                  <a:pt x="6557810" y="172017"/>
                </a:cubicBezTo>
                <a:cubicBezTo>
                  <a:pt x="6558498" y="169708"/>
                  <a:pt x="6560297" y="168713"/>
                  <a:pt x="6563206" y="169032"/>
                </a:cubicBezTo>
                <a:close/>
                <a:moveTo>
                  <a:pt x="1924531" y="169032"/>
                </a:moveTo>
                <a:cubicBezTo>
                  <a:pt x="1927440" y="169351"/>
                  <a:pt x="1931460" y="170984"/>
                  <a:pt x="1936590" y="173931"/>
                </a:cubicBezTo>
                <a:cubicBezTo>
                  <a:pt x="1946851" y="179825"/>
                  <a:pt x="1953164" y="186633"/>
                  <a:pt x="1955530" y="194355"/>
                </a:cubicBezTo>
                <a:cubicBezTo>
                  <a:pt x="1957896" y="202077"/>
                  <a:pt x="1957219" y="210183"/>
                  <a:pt x="1953498" y="218672"/>
                </a:cubicBezTo>
                <a:cubicBezTo>
                  <a:pt x="1949776" y="227162"/>
                  <a:pt x="1944431" y="227241"/>
                  <a:pt x="1937462" y="218909"/>
                </a:cubicBezTo>
                <a:cubicBezTo>
                  <a:pt x="1930492" y="210577"/>
                  <a:pt x="1925086" y="202074"/>
                  <a:pt x="1921243" y="193398"/>
                </a:cubicBezTo>
                <a:cubicBezTo>
                  <a:pt x="1918461" y="183761"/>
                  <a:pt x="1917758" y="176634"/>
                  <a:pt x="1919135" y="172017"/>
                </a:cubicBezTo>
                <a:cubicBezTo>
                  <a:pt x="1919823" y="169708"/>
                  <a:pt x="1921622" y="168713"/>
                  <a:pt x="1924531" y="169032"/>
                </a:cubicBezTo>
                <a:close/>
                <a:moveTo>
                  <a:pt x="5146935" y="157153"/>
                </a:moveTo>
                <a:lnTo>
                  <a:pt x="5095809" y="169409"/>
                </a:lnTo>
                <a:lnTo>
                  <a:pt x="5101429" y="172264"/>
                </a:lnTo>
                <a:cubicBezTo>
                  <a:pt x="5113181" y="178839"/>
                  <a:pt x="5118064" y="184374"/>
                  <a:pt x="5116078" y="188870"/>
                </a:cubicBezTo>
                <a:cubicBezTo>
                  <a:pt x="5114092" y="193365"/>
                  <a:pt x="5111486" y="197105"/>
                  <a:pt x="5108259" y="200087"/>
                </a:cubicBezTo>
                <a:lnTo>
                  <a:pt x="5148591" y="228546"/>
                </a:lnTo>
                <a:lnTo>
                  <a:pt x="5148591" y="178685"/>
                </a:lnTo>
                <a:cubicBezTo>
                  <a:pt x="5148591" y="166166"/>
                  <a:pt x="5148039" y="158988"/>
                  <a:pt x="5146935" y="157153"/>
                </a:cubicBezTo>
                <a:close/>
                <a:moveTo>
                  <a:pt x="1234455" y="152722"/>
                </a:moveTo>
                <a:cubicBezTo>
                  <a:pt x="1231336" y="152076"/>
                  <a:pt x="1215407" y="154242"/>
                  <a:pt x="1186670" y="159218"/>
                </a:cubicBezTo>
                <a:lnTo>
                  <a:pt x="1190348" y="196151"/>
                </a:lnTo>
                <a:cubicBezTo>
                  <a:pt x="1208517" y="192552"/>
                  <a:pt x="1223101" y="190078"/>
                  <a:pt x="1234100" y="188730"/>
                </a:cubicBezTo>
                <a:cubicBezTo>
                  <a:pt x="1236566" y="175609"/>
                  <a:pt x="1238022" y="166488"/>
                  <a:pt x="1238467" y="161369"/>
                </a:cubicBezTo>
                <a:cubicBezTo>
                  <a:pt x="1238911" y="156249"/>
                  <a:pt x="1237574" y="153367"/>
                  <a:pt x="1234455" y="152722"/>
                </a:cubicBezTo>
                <a:close/>
                <a:moveTo>
                  <a:pt x="2668417" y="151408"/>
                </a:moveTo>
                <a:cubicBezTo>
                  <a:pt x="2670736" y="151719"/>
                  <a:pt x="2673540" y="152354"/>
                  <a:pt x="2676831" y="153313"/>
                </a:cubicBezTo>
                <a:cubicBezTo>
                  <a:pt x="2689996" y="157149"/>
                  <a:pt x="2699471" y="162961"/>
                  <a:pt x="2705257" y="170747"/>
                </a:cubicBezTo>
                <a:cubicBezTo>
                  <a:pt x="2711044" y="178534"/>
                  <a:pt x="2712471" y="188113"/>
                  <a:pt x="2709538" y="199485"/>
                </a:cubicBezTo>
                <a:cubicBezTo>
                  <a:pt x="2706605" y="210857"/>
                  <a:pt x="2697360" y="208175"/>
                  <a:pt x="2681800" y="191440"/>
                </a:cubicBezTo>
                <a:cubicBezTo>
                  <a:pt x="2670113" y="175250"/>
                  <a:pt x="2663072" y="163889"/>
                  <a:pt x="2660677" y="157357"/>
                </a:cubicBezTo>
                <a:cubicBezTo>
                  <a:pt x="2658881" y="152458"/>
                  <a:pt x="2661461" y="150475"/>
                  <a:pt x="2668417" y="151408"/>
                </a:cubicBezTo>
                <a:close/>
                <a:moveTo>
                  <a:pt x="4740121" y="140966"/>
                </a:moveTo>
                <a:cubicBezTo>
                  <a:pt x="4736687" y="141863"/>
                  <a:pt x="4725275" y="145100"/>
                  <a:pt x="4705887" y="150678"/>
                </a:cubicBezTo>
                <a:cubicBezTo>
                  <a:pt x="4707694" y="158752"/>
                  <a:pt x="4708892" y="165356"/>
                  <a:pt x="4709480" y="170489"/>
                </a:cubicBezTo>
                <a:cubicBezTo>
                  <a:pt x="4722587" y="166976"/>
                  <a:pt x="4734066" y="164072"/>
                  <a:pt x="4743918" y="161778"/>
                </a:cubicBezTo>
                <a:cubicBezTo>
                  <a:pt x="4745452" y="154980"/>
                  <a:pt x="4746061" y="149588"/>
                  <a:pt x="4745746" y="145602"/>
                </a:cubicBezTo>
                <a:cubicBezTo>
                  <a:pt x="4745431" y="141615"/>
                  <a:pt x="4743555" y="140070"/>
                  <a:pt x="4740121" y="140966"/>
                </a:cubicBezTo>
                <a:close/>
                <a:moveTo>
                  <a:pt x="6636307" y="138243"/>
                </a:moveTo>
                <a:cubicBezTo>
                  <a:pt x="6637823" y="138153"/>
                  <a:pt x="6639685" y="138408"/>
                  <a:pt x="6641894" y="139009"/>
                </a:cubicBezTo>
                <a:cubicBezTo>
                  <a:pt x="6650727" y="141411"/>
                  <a:pt x="6659076" y="145311"/>
                  <a:pt x="6666942" y="150711"/>
                </a:cubicBezTo>
                <a:cubicBezTo>
                  <a:pt x="6674808" y="156110"/>
                  <a:pt x="6676106" y="161010"/>
                  <a:pt x="6670836" y="165413"/>
                </a:cubicBezTo>
                <a:cubicBezTo>
                  <a:pt x="6665566" y="169815"/>
                  <a:pt x="6658312" y="179929"/>
                  <a:pt x="6649078" y="195753"/>
                </a:cubicBezTo>
                <a:cubicBezTo>
                  <a:pt x="6639842" y="211578"/>
                  <a:pt x="6630830" y="224753"/>
                  <a:pt x="6622040" y="235278"/>
                </a:cubicBezTo>
                <a:cubicBezTo>
                  <a:pt x="6654994" y="231722"/>
                  <a:pt x="6679002" y="228359"/>
                  <a:pt x="6694066" y="225190"/>
                </a:cubicBezTo>
                <a:cubicBezTo>
                  <a:pt x="6709131" y="222021"/>
                  <a:pt x="6720915" y="224914"/>
                  <a:pt x="6729419" y="233869"/>
                </a:cubicBezTo>
                <a:cubicBezTo>
                  <a:pt x="6737922" y="242825"/>
                  <a:pt x="6740540" y="248475"/>
                  <a:pt x="6737270" y="250820"/>
                </a:cubicBezTo>
                <a:cubicBezTo>
                  <a:pt x="6734001" y="253164"/>
                  <a:pt x="6723461" y="254336"/>
                  <a:pt x="6705650" y="254336"/>
                </a:cubicBezTo>
                <a:cubicBezTo>
                  <a:pt x="6689674" y="254336"/>
                  <a:pt x="6669147" y="255459"/>
                  <a:pt x="6644066" y="257703"/>
                </a:cubicBezTo>
                <a:cubicBezTo>
                  <a:pt x="6618985" y="259947"/>
                  <a:pt x="6596012" y="263324"/>
                  <a:pt x="6575147" y="267834"/>
                </a:cubicBezTo>
                <a:cubicBezTo>
                  <a:pt x="6554282" y="272344"/>
                  <a:pt x="6539892" y="274119"/>
                  <a:pt x="6531976" y="273158"/>
                </a:cubicBezTo>
                <a:cubicBezTo>
                  <a:pt x="6524060" y="272197"/>
                  <a:pt x="6517496" y="268408"/>
                  <a:pt x="6512283" y="261790"/>
                </a:cubicBezTo>
                <a:cubicBezTo>
                  <a:pt x="6507070" y="255172"/>
                  <a:pt x="6511107" y="251590"/>
                  <a:pt x="6524394" y="251045"/>
                </a:cubicBezTo>
                <a:cubicBezTo>
                  <a:pt x="6537679" y="250500"/>
                  <a:pt x="6564191" y="246342"/>
                  <a:pt x="6603928" y="238569"/>
                </a:cubicBezTo>
                <a:cubicBezTo>
                  <a:pt x="6609634" y="227958"/>
                  <a:pt x="6616303" y="212431"/>
                  <a:pt x="6623932" y="191989"/>
                </a:cubicBezTo>
                <a:cubicBezTo>
                  <a:pt x="6631561" y="171547"/>
                  <a:pt x="6634254" y="157006"/>
                  <a:pt x="6632010" y="148366"/>
                </a:cubicBezTo>
                <a:cubicBezTo>
                  <a:pt x="6630326" y="141886"/>
                  <a:pt x="6631758" y="138512"/>
                  <a:pt x="6636307" y="138243"/>
                </a:cubicBezTo>
                <a:close/>
                <a:moveTo>
                  <a:pt x="1997632" y="138243"/>
                </a:moveTo>
                <a:cubicBezTo>
                  <a:pt x="1999148" y="138153"/>
                  <a:pt x="2001010" y="138408"/>
                  <a:pt x="2003219" y="139009"/>
                </a:cubicBezTo>
                <a:cubicBezTo>
                  <a:pt x="2012052" y="141411"/>
                  <a:pt x="2020402" y="145311"/>
                  <a:pt x="2028267" y="150711"/>
                </a:cubicBezTo>
                <a:cubicBezTo>
                  <a:pt x="2036133" y="156110"/>
                  <a:pt x="2037431" y="161010"/>
                  <a:pt x="2032161" y="165413"/>
                </a:cubicBezTo>
                <a:cubicBezTo>
                  <a:pt x="2026891" y="169815"/>
                  <a:pt x="2019638" y="179929"/>
                  <a:pt x="2010403" y="195753"/>
                </a:cubicBezTo>
                <a:cubicBezTo>
                  <a:pt x="2001168" y="211578"/>
                  <a:pt x="1992155" y="224753"/>
                  <a:pt x="1983364" y="235278"/>
                </a:cubicBezTo>
                <a:cubicBezTo>
                  <a:pt x="2016318" y="231722"/>
                  <a:pt x="2040328" y="228359"/>
                  <a:pt x="2055392" y="225190"/>
                </a:cubicBezTo>
                <a:cubicBezTo>
                  <a:pt x="2070456" y="222021"/>
                  <a:pt x="2082240" y="224914"/>
                  <a:pt x="2090744" y="233869"/>
                </a:cubicBezTo>
                <a:cubicBezTo>
                  <a:pt x="2099248" y="242825"/>
                  <a:pt x="2101865" y="248475"/>
                  <a:pt x="2098595" y="250820"/>
                </a:cubicBezTo>
                <a:cubicBezTo>
                  <a:pt x="2095326" y="253164"/>
                  <a:pt x="2084786" y="254336"/>
                  <a:pt x="2066975" y="254336"/>
                </a:cubicBezTo>
                <a:cubicBezTo>
                  <a:pt x="2051000" y="254336"/>
                  <a:pt x="2030472" y="255459"/>
                  <a:pt x="2005391" y="257703"/>
                </a:cubicBezTo>
                <a:cubicBezTo>
                  <a:pt x="1980310" y="259947"/>
                  <a:pt x="1957337" y="263324"/>
                  <a:pt x="1936472" y="267834"/>
                </a:cubicBezTo>
                <a:cubicBezTo>
                  <a:pt x="1915607" y="272344"/>
                  <a:pt x="1901217" y="274119"/>
                  <a:pt x="1893301" y="273158"/>
                </a:cubicBezTo>
                <a:cubicBezTo>
                  <a:pt x="1885385" y="272197"/>
                  <a:pt x="1878821" y="268408"/>
                  <a:pt x="1873608" y="261790"/>
                </a:cubicBezTo>
                <a:cubicBezTo>
                  <a:pt x="1868396" y="255172"/>
                  <a:pt x="1872432" y="251590"/>
                  <a:pt x="1885719" y="251045"/>
                </a:cubicBezTo>
                <a:cubicBezTo>
                  <a:pt x="1899005" y="250500"/>
                  <a:pt x="1925516" y="246342"/>
                  <a:pt x="1965253" y="238569"/>
                </a:cubicBezTo>
                <a:cubicBezTo>
                  <a:pt x="1970960" y="227958"/>
                  <a:pt x="1977628" y="212431"/>
                  <a:pt x="1985257" y="191989"/>
                </a:cubicBezTo>
                <a:cubicBezTo>
                  <a:pt x="1992887" y="171547"/>
                  <a:pt x="1995579" y="157006"/>
                  <a:pt x="1993335" y="148366"/>
                </a:cubicBezTo>
                <a:cubicBezTo>
                  <a:pt x="1991651" y="141886"/>
                  <a:pt x="1993084" y="138512"/>
                  <a:pt x="1997632" y="138243"/>
                </a:cubicBezTo>
                <a:close/>
                <a:moveTo>
                  <a:pt x="3816885" y="134868"/>
                </a:moveTo>
                <a:cubicBezTo>
                  <a:pt x="3809450" y="135298"/>
                  <a:pt x="3793356" y="137163"/>
                  <a:pt x="3768605" y="140461"/>
                </a:cubicBezTo>
                <a:cubicBezTo>
                  <a:pt x="3770355" y="173042"/>
                  <a:pt x="3771616" y="195205"/>
                  <a:pt x="3772390" y="206949"/>
                </a:cubicBezTo>
                <a:cubicBezTo>
                  <a:pt x="3789728" y="204354"/>
                  <a:pt x="3807445" y="201815"/>
                  <a:pt x="3825542" y="199335"/>
                </a:cubicBezTo>
                <a:cubicBezTo>
                  <a:pt x="3827966" y="187246"/>
                  <a:pt x="3829626" y="174644"/>
                  <a:pt x="3830522" y="161530"/>
                </a:cubicBezTo>
                <a:cubicBezTo>
                  <a:pt x="3831419" y="148416"/>
                  <a:pt x="3831229" y="140586"/>
                  <a:pt x="3829952" y="138041"/>
                </a:cubicBezTo>
                <a:cubicBezTo>
                  <a:pt x="3828676" y="135496"/>
                  <a:pt x="3824320" y="134438"/>
                  <a:pt x="3816885" y="134868"/>
                </a:cubicBezTo>
                <a:close/>
                <a:moveTo>
                  <a:pt x="2592285" y="124081"/>
                </a:moveTo>
                <a:cubicBezTo>
                  <a:pt x="2587359" y="124518"/>
                  <a:pt x="2574822" y="126744"/>
                  <a:pt x="2554674" y="130760"/>
                </a:cubicBezTo>
                <a:lnTo>
                  <a:pt x="2555857" y="169156"/>
                </a:lnTo>
                <a:cubicBezTo>
                  <a:pt x="2563787" y="168410"/>
                  <a:pt x="2570388" y="166646"/>
                  <a:pt x="2575658" y="163864"/>
                </a:cubicBezTo>
                <a:cubicBezTo>
                  <a:pt x="2580928" y="161082"/>
                  <a:pt x="2586621" y="162699"/>
                  <a:pt x="2592737" y="168715"/>
                </a:cubicBezTo>
                <a:cubicBezTo>
                  <a:pt x="2598853" y="174730"/>
                  <a:pt x="2597096" y="179706"/>
                  <a:pt x="2587467" y="183643"/>
                </a:cubicBezTo>
                <a:cubicBezTo>
                  <a:pt x="2577837" y="187579"/>
                  <a:pt x="2567358" y="189547"/>
                  <a:pt x="2556030" y="189547"/>
                </a:cubicBezTo>
                <a:lnTo>
                  <a:pt x="2557191" y="224480"/>
                </a:lnTo>
                <a:cubicBezTo>
                  <a:pt x="2561722" y="224609"/>
                  <a:pt x="2568477" y="222842"/>
                  <a:pt x="2577454" y="219178"/>
                </a:cubicBezTo>
                <a:cubicBezTo>
                  <a:pt x="2586431" y="215514"/>
                  <a:pt x="2592450" y="215708"/>
                  <a:pt x="2595512" y="219759"/>
                </a:cubicBezTo>
                <a:cubicBezTo>
                  <a:pt x="2598573" y="223810"/>
                  <a:pt x="2600828" y="223552"/>
                  <a:pt x="2602277" y="218984"/>
                </a:cubicBezTo>
                <a:cubicBezTo>
                  <a:pt x="2603725" y="214417"/>
                  <a:pt x="2604675" y="198901"/>
                  <a:pt x="2605127" y="172436"/>
                </a:cubicBezTo>
                <a:cubicBezTo>
                  <a:pt x="2605579" y="145971"/>
                  <a:pt x="2604783" y="131186"/>
                  <a:pt x="2602739" y="128082"/>
                </a:cubicBezTo>
                <a:cubicBezTo>
                  <a:pt x="2600696" y="124977"/>
                  <a:pt x="2597211" y="123643"/>
                  <a:pt x="2592285" y="124081"/>
                </a:cubicBezTo>
                <a:close/>
                <a:moveTo>
                  <a:pt x="1245234" y="123570"/>
                </a:moveTo>
                <a:cubicBezTo>
                  <a:pt x="1248577" y="123477"/>
                  <a:pt x="1252462" y="124386"/>
                  <a:pt x="1256890" y="126296"/>
                </a:cubicBezTo>
                <a:cubicBezTo>
                  <a:pt x="1265745" y="130118"/>
                  <a:pt x="1273353" y="134990"/>
                  <a:pt x="1279713" y="140913"/>
                </a:cubicBezTo>
                <a:cubicBezTo>
                  <a:pt x="1286073" y="146835"/>
                  <a:pt x="1285965" y="152370"/>
                  <a:pt x="1279390" y="157519"/>
                </a:cubicBezTo>
                <a:cubicBezTo>
                  <a:pt x="1272815" y="162667"/>
                  <a:pt x="1266201" y="173580"/>
                  <a:pt x="1259547" y="190257"/>
                </a:cubicBezTo>
                <a:cubicBezTo>
                  <a:pt x="1271248" y="202145"/>
                  <a:pt x="1270241" y="208373"/>
                  <a:pt x="1256524" y="208939"/>
                </a:cubicBezTo>
                <a:cubicBezTo>
                  <a:pt x="1242808" y="209505"/>
                  <a:pt x="1221509" y="211904"/>
                  <a:pt x="1192628" y="216134"/>
                </a:cubicBezTo>
                <a:cubicBezTo>
                  <a:pt x="1187709" y="231708"/>
                  <a:pt x="1182325" y="234966"/>
                  <a:pt x="1176474" y="225911"/>
                </a:cubicBezTo>
                <a:cubicBezTo>
                  <a:pt x="1170623" y="216855"/>
                  <a:pt x="1166579" y="204727"/>
                  <a:pt x="1164342" y="189526"/>
                </a:cubicBezTo>
                <a:cubicBezTo>
                  <a:pt x="1162105" y="174325"/>
                  <a:pt x="1158491" y="162409"/>
                  <a:pt x="1153501" y="153776"/>
                </a:cubicBezTo>
                <a:cubicBezTo>
                  <a:pt x="1148510" y="145143"/>
                  <a:pt x="1149636" y="140827"/>
                  <a:pt x="1156878" y="140827"/>
                </a:cubicBezTo>
                <a:cubicBezTo>
                  <a:pt x="1162657" y="140827"/>
                  <a:pt x="1167931" y="141271"/>
                  <a:pt x="1172699" y="142160"/>
                </a:cubicBezTo>
                <a:cubicBezTo>
                  <a:pt x="1177467" y="143049"/>
                  <a:pt x="1188219" y="141769"/>
                  <a:pt x="1204953" y="138321"/>
                </a:cubicBezTo>
                <a:cubicBezTo>
                  <a:pt x="1221688" y="134872"/>
                  <a:pt x="1232315" y="131050"/>
                  <a:pt x="1236832" y="126856"/>
                </a:cubicBezTo>
                <a:cubicBezTo>
                  <a:pt x="1239090" y="124758"/>
                  <a:pt x="1241891" y="123663"/>
                  <a:pt x="1245234" y="123570"/>
                </a:cubicBezTo>
                <a:close/>
                <a:moveTo>
                  <a:pt x="4753342" y="118676"/>
                </a:moveTo>
                <a:cubicBezTo>
                  <a:pt x="4756337" y="118694"/>
                  <a:pt x="4759548" y="119438"/>
                  <a:pt x="4762975" y="120908"/>
                </a:cubicBezTo>
                <a:cubicBezTo>
                  <a:pt x="4769830" y="123848"/>
                  <a:pt x="4775079" y="127096"/>
                  <a:pt x="4778721" y="130652"/>
                </a:cubicBezTo>
                <a:cubicBezTo>
                  <a:pt x="4782364" y="134209"/>
                  <a:pt x="4782041" y="138116"/>
                  <a:pt x="4777753" y="142375"/>
                </a:cubicBezTo>
                <a:cubicBezTo>
                  <a:pt x="4773466" y="146634"/>
                  <a:pt x="4769307" y="152779"/>
                  <a:pt x="4765277" y="160810"/>
                </a:cubicBezTo>
                <a:cubicBezTo>
                  <a:pt x="4771587" y="168310"/>
                  <a:pt x="4771483" y="172723"/>
                  <a:pt x="4764965" y="174049"/>
                </a:cubicBezTo>
                <a:cubicBezTo>
                  <a:pt x="4758448" y="175376"/>
                  <a:pt x="4750908" y="177208"/>
                  <a:pt x="4742347" y="179545"/>
                </a:cubicBezTo>
                <a:cubicBezTo>
                  <a:pt x="4746836" y="183388"/>
                  <a:pt x="4748406" y="187031"/>
                  <a:pt x="4747058" y="190472"/>
                </a:cubicBezTo>
                <a:cubicBezTo>
                  <a:pt x="4745710" y="193914"/>
                  <a:pt x="4745036" y="198983"/>
                  <a:pt x="4745036" y="205680"/>
                </a:cubicBezTo>
                <a:lnTo>
                  <a:pt x="4745036" y="239408"/>
                </a:lnTo>
                <a:cubicBezTo>
                  <a:pt x="4745036" y="254638"/>
                  <a:pt x="4741204" y="267010"/>
                  <a:pt x="4733539" y="276524"/>
                </a:cubicBezTo>
                <a:cubicBezTo>
                  <a:pt x="4725874" y="286039"/>
                  <a:pt x="4720328" y="286498"/>
                  <a:pt x="4716901" y="277901"/>
                </a:cubicBezTo>
                <a:cubicBezTo>
                  <a:pt x="4713473" y="269304"/>
                  <a:pt x="4707156" y="260729"/>
                  <a:pt x="4697950" y="252175"/>
                </a:cubicBezTo>
                <a:cubicBezTo>
                  <a:pt x="4688744" y="243621"/>
                  <a:pt x="4688951" y="240466"/>
                  <a:pt x="4698574" y="242710"/>
                </a:cubicBezTo>
                <a:cubicBezTo>
                  <a:pt x="4708196" y="244954"/>
                  <a:pt x="4714269" y="245456"/>
                  <a:pt x="4716793" y="244216"/>
                </a:cubicBezTo>
                <a:cubicBezTo>
                  <a:pt x="4719317" y="242975"/>
                  <a:pt x="4720579" y="234174"/>
                  <a:pt x="4720579" y="217812"/>
                </a:cubicBezTo>
                <a:cubicBezTo>
                  <a:pt x="4720579" y="201235"/>
                  <a:pt x="4720020" y="190465"/>
                  <a:pt x="4718901" y="185503"/>
                </a:cubicBezTo>
                <a:cubicBezTo>
                  <a:pt x="4716607" y="186407"/>
                  <a:pt x="4713301" y="187188"/>
                  <a:pt x="4708985" y="187848"/>
                </a:cubicBezTo>
                <a:cubicBezTo>
                  <a:pt x="4704468" y="197083"/>
                  <a:pt x="4700323" y="197958"/>
                  <a:pt x="4696552" y="190472"/>
                </a:cubicBezTo>
                <a:cubicBezTo>
                  <a:pt x="4692780" y="182987"/>
                  <a:pt x="4689181" y="174813"/>
                  <a:pt x="4685754" y="165951"/>
                </a:cubicBezTo>
                <a:cubicBezTo>
                  <a:pt x="4682326" y="157088"/>
                  <a:pt x="4678275" y="149682"/>
                  <a:pt x="4673600" y="143730"/>
                </a:cubicBezTo>
                <a:cubicBezTo>
                  <a:pt x="4668925" y="137779"/>
                  <a:pt x="4669825" y="134230"/>
                  <a:pt x="4676300" y="133083"/>
                </a:cubicBezTo>
                <a:cubicBezTo>
                  <a:pt x="4682775" y="131936"/>
                  <a:pt x="4688611" y="132036"/>
                  <a:pt x="4693809" y="133384"/>
                </a:cubicBezTo>
                <a:cubicBezTo>
                  <a:pt x="4699008" y="134732"/>
                  <a:pt x="4707558" y="133689"/>
                  <a:pt x="4719460" y="130254"/>
                </a:cubicBezTo>
                <a:cubicBezTo>
                  <a:pt x="4731363" y="126820"/>
                  <a:pt x="4739877" y="123669"/>
                  <a:pt x="4745004" y="120800"/>
                </a:cubicBezTo>
                <a:cubicBezTo>
                  <a:pt x="4747567" y="119366"/>
                  <a:pt x="4750347" y="118658"/>
                  <a:pt x="4753342" y="118676"/>
                </a:cubicBezTo>
                <a:close/>
                <a:moveTo>
                  <a:pt x="5233052" y="117845"/>
                </a:moveTo>
                <a:cubicBezTo>
                  <a:pt x="5242969" y="117738"/>
                  <a:pt x="5251114" y="121559"/>
                  <a:pt x="5257487" y="129308"/>
                </a:cubicBezTo>
                <a:cubicBezTo>
                  <a:pt x="5265983" y="139640"/>
                  <a:pt x="5260452" y="145061"/>
                  <a:pt x="5240892" y="145570"/>
                </a:cubicBezTo>
                <a:cubicBezTo>
                  <a:pt x="5221332" y="146079"/>
                  <a:pt x="5198717" y="148291"/>
                  <a:pt x="5173048" y="152206"/>
                </a:cubicBezTo>
                <a:cubicBezTo>
                  <a:pt x="5176648" y="156278"/>
                  <a:pt x="5177755" y="160935"/>
                  <a:pt x="5176371" y="166176"/>
                </a:cubicBezTo>
                <a:cubicBezTo>
                  <a:pt x="5174988" y="171418"/>
                  <a:pt x="5173880" y="177358"/>
                  <a:pt x="5173048" y="183998"/>
                </a:cubicBezTo>
                <a:cubicBezTo>
                  <a:pt x="5183746" y="181431"/>
                  <a:pt x="5193286" y="178538"/>
                  <a:pt x="5201667" y="175318"/>
                </a:cubicBezTo>
                <a:cubicBezTo>
                  <a:pt x="5210049" y="172099"/>
                  <a:pt x="5218173" y="173995"/>
                  <a:pt x="5226038" y="181008"/>
                </a:cubicBezTo>
                <a:cubicBezTo>
                  <a:pt x="5233904" y="188020"/>
                  <a:pt x="5230699" y="193674"/>
                  <a:pt x="5216423" y="197969"/>
                </a:cubicBezTo>
                <a:cubicBezTo>
                  <a:pt x="5202148" y="202264"/>
                  <a:pt x="5187625" y="203959"/>
                  <a:pt x="5172855" y="203056"/>
                </a:cubicBezTo>
                <a:lnTo>
                  <a:pt x="5171671" y="240828"/>
                </a:lnTo>
                <a:cubicBezTo>
                  <a:pt x="5197025" y="253490"/>
                  <a:pt x="5220174" y="261603"/>
                  <a:pt x="5241117" y="265167"/>
                </a:cubicBezTo>
                <a:cubicBezTo>
                  <a:pt x="5262061" y="268730"/>
                  <a:pt x="5281822" y="271989"/>
                  <a:pt x="5300400" y="274943"/>
                </a:cubicBezTo>
                <a:cubicBezTo>
                  <a:pt x="5318978" y="277897"/>
                  <a:pt x="5321236" y="281931"/>
                  <a:pt x="5307175" y="287043"/>
                </a:cubicBezTo>
                <a:cubicBezTo>
                  <a:pt x="5293115" y="292155"/>
                  <a:pt x="5277068" y="296533"/>
                  <a:pt x="5259035" y="300175"/>
                </a:cubicBezTo>
                <a:cubicBezTo>
                  <a:pt x="5241003" y="303817"/>
                  <a:pt x="5227208" y="303997"/>
                  <a:pt x="5217649" y="300713"/>
                </a:cubicBezTo>
                <a:cubicBezTo>
                  <a:pt x="5208092" y="297429"/>
                  <a:pt x="5191382" y="286326"/>
                  <a:pt x="5167520" y="267404"/>
                </a:cubicBezTo>
                <a:cubicBezTo>
                  <a:pt x="5143658" y="248482"/>
                  <a:pt x="5120527" y="230180"/>
                  <a:pt x="5098128" y="212499"/>
                </a:cubicBezTo>
                <a:cubicBezTo>
                  <a:pt x="5093582" y="219454"/>
                  <a:pt x="5085559" y="229137"/>
                  <a:pt x="5074058" y="241549"/>
                </a:cubicBezTo>
                <a:cubicBezTo>
                  <a:pt x="5062557" y="253960"/>
                  <a:pt x="5051447" y="263661"/>
                  <a:pt x="5040727" y="270652"/>
                </a:cubicBezTo>
                <a:cubicBezTo>
                  <a:pt x="5030008" y="277643"/>
                  <a:pt x="5018310" y="282522"/>
                  <a:pt x="5005633" y="285290"/>
                </a:cubicBezTo>
                <a:cubicBezTo>
                  <a:pt x="4992957" y="288057"/>
                  <a:pt x="4993520" y="284193"/>
                  <a:pt x="5007322" y="273696"/>
                </a:cubicBezTo>
                <a:cubicBezTo>
                  <a:pt x="5021124" y="263199"/>
                  <a:pt x="5035558" y="248640"/>
                  <a:pt x="5050622" y="230019"/>
                </a:cubicBezTo>
                <a:cubicBezTo>
                  <a:pt x="5065687" y="211398"/>
                  <a:pt x="5075208" y="197711"/>
                  <a:pt x="5079188" y="188956"/>
                </a:cubicBezTo>
                <a:cubicBezTo>
                  <a:pt x="5081177" y="184579"/>
                  <a:pt x="5082613" y="180736"/>
                  <a:pt x="5083495" y="177429"/>
                </a:cubicBezTo>
                <a:lnTo>
                  <a:pt x="5084087" y="172422"/>
                </a:lnTo>
                <a:lnTo>
                  <a:pt x="5063012" y="178050"/>
                </a:lnTo>
                <a:cubicBezTo>
                  <a:pt x="5053009" y="181227"/>
                  <a:pt x="5042728" y="177839"/>
                  <a:pt x="5032166" y="167887"/>
                </a:cubicBezTo>
                <a:cubicBezTo>
                  <a:pt x="5021604" y="157934"/>
                  <a:pt x="5020339" y="153414"/>
                  <a:pt x="5028370" y="154324"/>
                </a:cubicBezTo>
                <a:cubicBezTo>
                  <a:pt x="5036401" y="155235"/>
                  <a:pt x="5043850" y="155260"/>
                  <a:pt x="5050719" y="154400"/>
                </a:cubicBezTo>
                <a:cubicBezTo>
                  <a:pt x="5057588" y="153539"/>
                  <a:pt x="5070745" y="151528"/>
                  <a:pt x="5090190" y="148366"/>
                </a:cubicBezTo>
                <a:cubicBezTo>
                  <a:pt x="5109636" y="145204"/>
                  <a:pt x="5132856" y="140472"/>
                  <a:pt x="5159851" y="134169"/>
                </a:cubicBezTo>
                <a:cubicBezTo>
                  <a:pt x="5186847" y="127867"/>
                  <a:pt x="5207744" y="122898"/>
                  <a:pt x="5222543" y="119262"/>
                </a:cubicBezTo>
                <a:cubicBezTo>
                  <a:pt x="5226243" y="118354"/>
                  <a:pt x="5229746" y="117881"/>
                  <a:pt x="5233052" y="117845"/>
                </a:cubicBezTo>
                <a:close/>
                <a:moveTo>
                  <a:pt x="6206880" y="114584"/>
                </a:moveTo>
                <a:cubicBezTo>
                  <a:pt x="6217355" y="116004"/>
                  <a:pt x="6225920" y="118621"/>
                  <a:pt x="6232574" y="122435"/>
                </a:cubicBezTo>
                <a:cubicBezTo>
                  <a:pt x="6241077" y="125934"/>
                  <a:pt x="6243748" y="130760"/>
                  <a:pt x="6240586" y="136912"/>
                </a:cubicBezTo>
                <a:cubicBezTo>
                  <a:pt x="6237424" y="143064"/>
                  <a:pt x="6236291" y="168073"/>
                  <a:pt x="6237188" y="211940"/>
                </a:cubicBezTo>
                <a:cubicBezTo>
                  <a:pt x="6238084" y="255806"/>
                  <a:pt x="6236538" y="285537"/>
                  <a:pt x="6232552" y="301132"/>
                </a:cubicBezTo>
                <a:cubicBezTo>
                  <a:pt x="6228566" y="316727"/>
                  <a:pt x="6222696" y="318333"/>
                  <a:pt x="6214946" y="305950"/>
                </a:cubicBezTo>
                <a:cubicBezTo>
                  <a:pt x="6207194" y="293568"/>
                  <a:pt x="6203993" y="283845"/>
                  <a:pt x="6205342" y="276782"/>
                </a:cubicBezTo>
                <a:cubicBezTo>
                  <a:pt x="6206690" y="269720"/>
                  <a:pt x="6208263" y="255444"/>
                  <a:pt x="6210063" y="233955"/>
                </a:cubicBezTo>
                <a:cubicBezTo>
                  <a:pt x="6211862" y="212467"/>
                  <a:pt x="6211658" y="190741"/>
                  <a:pt x="6209450" y="168779"/>
                </a:cubicBezTo>
                <a:cubicBezTo>
                  <a:pt x="6207241" y="146817"/>
                  <a:pt x="6203642" y="131939"/>
                  <a:pt x="6198652" y="124145"/>
                </a:cubicBezTo>
                <a:cubicBezTo>
                  <a:pt x="6193662" y="116351"/>
                  <a:pt x="6196404" y="113164"/>
                  <a:pt x="6206880" y="114584"/>
                </a:cubicBezTo>
                <a:close/>
                <a:moveTo>
                  <a:pt x="5893166" y="103162"/>
                </a:moveTo>
                <a:cubicBezTo>
                  <a:pt x="5888305" y="104868"/>
                  <a:pt x="5881808" y="106460"/>
                  <a:pt x="5873678" y="107937"/>
                </a:cubicBezTo>
                <a:lnTo>
                  <a:pt x="5872582" y="126651"/>
                </a:lnTo>
                <a:lnTo>
                  <a:pt x="5872582" y="152958"/>
                </a:lnTo>
                <a:cubicBezTo>
                  <a:pt x="5875636" y="152299"/>
                  <a:pt x="5882777" y="150764"/>
                  <a:pt x="5894006" y="148355"/>
                </a:cubicBezTo>
                <a:lnTo>
                  <a:pt x="5894006" y="121984"/>
                </a:lnTo>
                <a:cubicBezTo>
                  <a:pt x="5894006" y="115086"/>
                  <a:pt x="5893726" y="108812"/>
                  <a:pt x="5893166" y="103162"/>
                </a:cubicBezTo>
                <a:close/>
                <a:moveTo>
                  <a:pt x="540117" y="103162"/>
                </a:moveTo>
                <a:cubicBezTo>
                  <a:pt x="535255" y="104868"/>
                  <a:pt x="528759" y="106460"/>
                  <a:pt x="520628" y="107937"/>
                </a:cubicBezTo>
                <a:lnTo>
                  <a:pt x="519531" y="126651"/>
                </a:lnTo>
                <a:lnTo>
                  <a:pt x="519531" y="152958"/>
                </a:lnTo>
                <a:cubicBezTo>
                  <a:pt x="522586" y="152299"/>
                  <a:pt x="529728" y="150764"/>
                  <a:pt x="540956" y="148355"/>
                </a:cubicBezTo>
                <a:lnTo>
                  <a:pt x="540956" y="121984"/>
                </a:lnTo>
                <a:cubicBezTo>
                  <a:pt x="540956" y="115086"/>
                  <a:pt x="540676" y="108812"/>
                  <a:pt x="540117" y="103162"/>
                </a:cubicBezTo>
                <a:close/>
                <a:moveTo>
                  <a:pt x="6666912" y="96120"/>
                </a:moveTo>
                <a:cubicBezTo>
                  <a:pt x="6672196" y="96674"/>
                  <a:pt x="6676920" y="98530"/>
                  <a:pt x="6681086" y="101689"/>
                </a:cubicBezTo>
                <a:cubicBezTo>
                  <a:pt x="6689416" y="108005"/>
                  <a:pt x="6689047" y="113182"/>
                  <a:pt x="6679978" y="117219"/>
                </a:cubicBezTo>
                <a:cubicBezTo>
                  <a:pt x="6670907" y="121256"/>
                  <a:pt x="6655706" y="125543"/>
                  <a:pt x="6634376" y="130082"/>
                </a:cubicBezTo>
                <a:cubicBezTo>
                  <a:pt x="6613044" y="134621"/>
                  <a:pt x="6596707" y="137345"/>
                  <a:pt x="6585364" y="138256"/>
                </a:cubicBezTo>
                <a:cubicBezTo>
                  <a:pt x="6574021" y="139167"/>
                  <a:pt x="6564900" y="137181"/>
                  <a:pt x="6558004" y="132298"/>
                </a:cubicBezTo>
                <a:cubicBezTo>
                  <a:pt x="6551105" y="127415"/>
                  <a:pt x="6550901" y="124253"/>
                  <a:pt x="6557390" y="122812"/>
                </a:cubicBezTo>
                <a:cubicBezTo>
                  <a:pt x="6563878" y="121370"/>
                  <a:pt x="6578051" y="117466"/>
                  <a:pt x="6599906" y="111099"/>
                </a:cubicBezTo>
                <a:cubicBezTo>
                  <a:pt x="6620096" y="106711"/>
                  <a:pt x="6636591" y="102467"/>
                  <a:pt x="6649390" y="98365"/>
                </a:cubicBezTo>
                <a:cubicBezTo>
                  <a:pt x="6655790" y="96315"/>
                  <a:pt x="6661630" y="95566"/>
                  <a:pt x="6666912" y="96120"/>
                </a:cubicBezTo>
                <a:close/>
                <a:moveTo>
                  <a:pt x="2028238" y="96120"/>
                </a:moveTo>
                <a:cubicBezTo>
                  <a:pt x="2033520" y="96674"/>
                  <a:pt x="2038245" y="98530"/>
                  <a:pt x="2042410" y="101689"/>
                </a:cubicBezTo>
                <a:cubicBezTo>
                  <a:pt x="2050742" y="108005"/>
                  <a:pt x="2050373" y="113182"/>
                  <a:pt x="2041303" y="117219"/>
                </a:cubicBezTo>
                <a:cubicBezTo>
                  <a:pt x="2032232" y="121256"/>
                  <a:pt x="2017032" y="125543"/>
                  <a:pt x="1995701" y="130082"/>
                </a:cubicBezTo>
                <a:cubicBezTo>
                  <a:pt x="1974370" y="134621"/>
                  <a:pt x="1958033" y="137345"/>
                  <a:pt x="1946690" y="138256"/>
                </a:cubicBezTo>
                <a:cubicBezTo>
                  <a:pt x="1935347" y="139167"/>
                  <a:pt x="1926226" y="137181"/>
                  <a:pt x="1919328" y="132298"/>
                </a:cubicBezTo>
                <a:cubicBezTo>
                  <a:pt x="1912431" y="127415"/>
                  <a:pt x="1912226" y="124253"/>
                  <a:pt x="1918715" y="122812"/>
                </a:cubicBezTo>
                <a:cubicBezTo>
                  <a:pt x="1925204" y="121370"/>
                  <a:pt x="1939376" y="117466"/>
                  <a:pt x="1961231" y="111099"/>
                </a:cubicBezTo>
                <a:cubicBezTo>
                  <a:pt x="1981422" y="106711"/>
                  <a:pt x="1997916" y="102467"/>
                  <a:pt x="2010715" y="98365"/>
                </a:cubicBezTo>
                <a:cubicBezTo>
                  <a:pt x="2017114" y="96315"/>
                  <a:pt x="2022955" y="95566"/>
                  <a:pt x="2028238" y="96120"/>
                </a:cubicBezTo>
                <a:close/>
                <a:moveTo>
                  <a:pt x="5940371" y="89643"/>
                </a:moveTo>
                <a:cubicBezTo>
                  <a:pt x="5937983" y="90525"/>
                  <a:pt x="5930236" y="92292"/>
                  <a:pt x="5917128" y="94945"/>
                </a:cubicBezTo>
                <a:cubicBezTo>
                  <a:pt x="5922520" y="99548"/>
                  <a:pt x="5923844" y="104298"/>
                  <a:pt x="5921098" y="109196"/>
                </a:cubicBezTo>
                <a:cubicBezTo>
                  <a:pt x="5918351" y="114093"/>
                  <a:pt x="5916124" y="125526"/>
                  <a:pt x="5914418" y="143494"/>
                </a:cubicBezTo>
                <a:cubicBezTo>
                  <a:pt x="5921646" y="142705"/>
                  <a:pt x="5928450" y="141250"/>
                  <a:pt x="5934832" y="139127"/>
                </a:cubicBezTo>
                <a:cubicBezTo>
                  <a:pt x="5938216" y="123898"/>
                  <a:pt x="5940582" y="111623"/>
                  <a:pt x="5941930" y="102302"/>
                </a:cubicBezTo>
                <a:cubicBezTo>
                  <a:pt x="5943278" y="92980"/>
                  <a:pt x="5942758" y="88761"/>
                  <a:pt x="5940371" y="89643"/>
                </a:cubicBezTo>
                <a:close/>
                <a:moveTo>
                  <a:pt x="587321" y="89643"/>
                </a:moveTo>
                <a:cubicBezTo>
                  <a:pt x="584934" y="90525"/>
                  <a:pt x="577186" y="92292"/>
                  <a:pt x="564079" y="94945"/>
                </a:cubicBezTo>
                <a:cubicBezTo>
                  <a:pt x="569471" y="99548"/>
                  <a:pt x="570794" y="104298"/>
                  <a:pt x="568048" y="109196"/>
                </a:cubicBezTo>
                <a:cubicBezTo>
                  <a:pt x="565302" y="114093"/>
                  <a:pt x="563076" y="125526"/>
                  <a:pt x="561369" y="143494"/>
                </a:cubicBezTo>
                <a:cubicBezTo>
                  <a:pt x="568596" y="142705"/>
                  <a:pt x="575401" y="141250"/>
                  <a:pt x="581782" y="139127"/>
                </a:cubicBezTo>
                <a:cubicBezTo>
                  <a:pt x="585166" y="123898"/>
                  <a:pt x="587533" y="111623"/>
                  <a:pt x="588881" y="102302"/>
                </a:cubicBezTo>
                <a:cubicBezTo>
                  <a:pt x="590229" y="92980"/>
                  <a:pt x="589709" y="88761"/>
                  <a:pt x="587321" y="89643"/>
                </a:cubicBezTo>
                <a:close/>
                <a:moveTo>
                  <a:pt x="3465783" y="87637"/>
                </a:moveTo>
                <a:cubicBezTo>
                  <a:pt x="3463047" y="86974"/>
                  <a:pt x="3459559" y="86979"/>
                  <a:pt x="3455318" y="87653"/>
                </a:cubicBezTo>
                <a:cubicBezTo>
                  <a:pt x="3446836" y="89001"/>
                  <a:pt x="3431990" y="91697"/>
                  <a:pt x="3410781" y="95741"/>
                </a:cubicBezTo>
                <a:lnTo>
                  <a:pt x="3410781" y="130007"/>
                </a:lnTo>
                <a:cubicBezTo>
                  <a:pt x="3423314" y="128329"/>
                  <a:pt x="3433323" y="125884"/>
                  <a:pt x="3440809" y="122672"/>
                </a:cubicBezTo>
                <a:cubicBezTo>
                  <a:pt x="3448295" y="119460"/>
                  <a:pt x="3455060" y="120958"/>
                  <a:pt x="3461104" y="127168"/>
                </a:cubicBezTo>
                <a:cubicBezTo>
                  <a:pt x="3467148" y="133377"/>
                  <a:pt x="3463962" y="138127"/>
                  <a:pt x="3451543" y="141418"/>
                </a:cubicBezTo>
                <a:cubicBezTo>
                  <a:pt x="3439124" y="144709"/>
                  <a:pt x="3425537" y="146355"/>
                  <a:pt x="3410781" y="146355"/>
                </a:cubicBezTo>
                <a:lnTo>
                  <a:pt x="3410781" y="175888"/>
                </a:lnTo>
                <a:cubicBezTo>
                  <a:pt x="3424174" y="174225"/>
                  <a:pt x="3434417" y="172009"/>
                  <a:pt x="3441508" y="169242"/>
                </a:cubicBezTo>
                <a:cubicBezTo>
                  <a:pt x="3448599" y="166474"/>
                  <a:pt x="3455371" y="168539"/>
                  <a:pt x="3461825" y="175437"/>
                </a:cubicBezTo>
                <a:cubicBezTo>
                  <a:pt x="3468278" y="182334"/>
                  <a:pt x="3462212" y="187088"/>
                  <a:pt x="3443627" y="189698"/>
                </a:cubicBezTo>
                <a:cubicBezTo>
                  <a:pt x="3425042" y="192308"/>
                  <a:pt x="3413986" y="192709"/>
                  <a:pt x="3410458" y="190903"/>
                </a:cubicBezTo>
                <a:cubicBezTo>
                  <a:pt x="3409727" y="206318"/>
                  <a:pt x="3408931" y="220214"/>
                  <a:pt x="3408070" y="232590"/>
                </a:cubicBezTo>
                <a:cubicBezTo>
                  <a:pt x="3424304" y="230897"/>
                  <a:pt x="3436278" y="228901"/>
                  <a:pt x="3443992" y="226599"/>
                </a:cubicBezTo>
                <a:cubicBezTo>
                  <a:pt x="3451708" y="224297"/>
                  <a:pt x="3458294" y="224426"/>
                  <a:pt x="3463750" y="226986"/>
                </a:cubicBezTo>
                <a:cubicBezTo>
                  <a:pt x="3469206" y="229546"/>
                  <a:pt x="3472136" y="231568"/>
                  <a:pt x="3472537" y="233052"/>
                </a:cubicBezTo>
                <a:cubicBezTo>
                  <a:pt x="3472938" y="234536"/>
                  <a:pt x="3473741" y="234067"/>
                  <a:pt x="3474946" y="231643"/>
                </a:cubicBezTo>
                <a:cubicBezTo>
                  <a:pt x="3476150" y="229220"/>
                  <a:pt x="3476753" y="217862"/>
                  <a:pt x="3476753" y="197571"/>
                </a:cubicBezTo>
                <a:cubicBezTo>
                  <a:pt x="3476753" y="176060"/>
                  <a:pt x="3476531" y="154027"/>
                  <a:pt x="3476086" y="131470"/>
                </a:cubicBezTo>
                <a:cubicBezTo>
                  <a:pt x="3475642" y="108912"/>
                  <a:pt x="3474190" y="95633"/>
                  <a:pt x="3471730" y="91632"/>
                </a:cubicBezTo>
                <a:cubicBezTo>
                  <a:pt x="3470500" y="89632"/>
                  <a:pt x="3468518" y="88300"/>
                  <a:pt x="3465783" y="87637"/>
                </a:cubicBezTo>
                <a:close/>
                <a:moveTo>
                  <a:pt x="960708" y="87637"/>
                </a:moveTo>
                <a:cubicBezTo>
                  <a:pt x="957972" y="86974"/>
                  <a:pt x="954484" y="86979"/>
                  <a:pt x="950243" y="87653"/>
                </a:cubicBezTo>
                <a:cubicBezTo>
                  <a:pt x="941761" y="89001"/>
                  <a:pt x="926915" y="91697"/>
                  <a:pt x="905706" y="95741"/>
                </a:cubicBezTo>
                <a:lnTo>
                  <a:pt x="905706" y="130007"/>
                </a:lnTo>
                <a:cubicBezTo>
                  <a:pt x="918239" y="128329"/>
                  <a:pt x="928249" y="125884"/>
                  <a:pt x="935734" y="122672"/>
                </a:cubicBezTo>
                <a:cubicBezTo>
                  <a:pt x="943220" y="119460"/>
                  <a:pt x="949985" y="120958"/>
                  <a:pt x="956029" y="127168"/>
                </a:cubicBezTo>
                <a:cubicBezTo>
                  <a:pt x="962074" y="133377"/>
                  <a:pt x="958887" y="138127"/>
                  <a:pt x="946468" y="141418"/>
                </a:cubicBezTo>
                <a:cubicBezTo>
                  <a:pt x="934049" y="144709"/>
                  <a:pt x="920462" y="146355"/>
                  <a:pt x="905706" y="146355"/>
                </a:cubicBezTo>
                <a:lnTo>
                  <a:pt x="905706" y="175888"/>
                </a:lnTo>
                <a:cubicBezTo>
                  <a:pt x="919100" y="174225"/>
                  <a:pt x="929342" y="172009"/>
                  <a:pt x="936434" y="169242"/>
                </a:cubicBezTo>
                <a:cubicBezTo>
                  <a:pt x="943525" y="166474"/>
                  <a:pt x="950297" y="168539"/>
                  <a:pt x="956750" y="175437"/>
                </a:cubicBezTo>
                <a:cubicBezTo>
                  <a:pt x="963203" y="182334"/>
                  <a:pt x="957137" y="187088"/>
                  <a:pt x="938552" y="189698"/>
                </a:cubicBezTo>
                <a:cubicBezTo>
                  <a:pt x="919967" y="192308"/>
                  <a:pt x="908911" y="192709"/>
                  <a:pt x="905383" y="190903"/>
                </a:cubicBezTo>
                <a:cubicBezTo>
                  <a:pt x="904652" y="206318"/>
                  <a:pt x="903856" y="220214"/>
                  <a:pt x="902996" y="232590"/>
                </a:cubicBezTo>
                <a:cubicBezTo>
                  <a:pt x="919229" y="230897"/>
                  <a:pt x="931203" y="228901"/>
                  <a:pt x="938918" y="226599"/>
                </a:cubicBezTo>
                <a:cubicBezTo>
                  <a:pt x="946633" y="224297"/>
                  <a:pt x="953219" y="224426"/>
                  <a:pt x="958675" y="226986"/>
                </a:cubicBezTo>
                <a:cubicBezTo>
                  <a:pt x="964131" y="229546"/>
                  <a:pt x="967061" y="231568"/>
                  <a:pt x="967462" y="233052"/>
                </a:cubicBezTo>
                <a:cubicBezTo>
                  <a:pt x="967864" y="234536"/>
                  <a:pt x="968667" y="234067"/>
                  <a:pt x="969871" y="231643"/>
                </a:cubicBezTo>
                <a:cubicBezTo>
                  <a:pt x="971076" y="229220"/>
                  <a:pt x="971678" y="217862"/>
                  <a:pt x="971678" y="197571"/>
                </a:cubicBezTo>
                <a:cubicBezTo>
                  <a:pt x="971678" y="176060"/>
                  <a:pt x="971456" y="154027"/>
                  <a:pt x="971011" y="131470"/>
                </a:cubicBezTo>
                <a:cubicBezTo>
                  <a:pt x="970567" y="108912"/>
                  <a:pt x="969115" y="95633"/>
                  <a:pt x="966655" y="91632"/>
                </a:cubicBezTo>
                <a:cubicBezTo>
                  <a:pt x="965426" y="89632"/>
                  <a:pt x="963443" y="88300"/>
                  <a:pt x="960708" y="87637"/>
                </a:cubicBezTo>
                <a:close/>
                <a:moveTo>
                  <a:pt x="1257466" y="76890"/>
                </a:moveTo>
                <a:cubicBezTo>
                  <a:pt x="1262947" y="77458"/>
                  <a:pt x="1267405" y="79221"/>
                  <a:pt x="1270840" y="82179"/>
                </a:cubicBezTo>
                <a:cubicBezTo>
                  <a:pt x="1277708" y="88094"/>
                  <a:pt x="1276565" y="93059"/>
                  <a:pt x="1267409" y="97075"/>
                </a:cubicBezTo>
                <a:cubicBezTo>
                  <a:pt x="1258253" y="101090"/>
                  <a:pt x="1242167" y="104686"/>
                  <a:pt x="1219150" y="107862"/>
                </a:cubicBezTo>
                <a:cubicBezTo>
                  <a:pt x="1196134" y="111038"/>
                  <a:pt x="1179091" y="109809"/>
                  <a:pt x="1168020" y="104173"/>
                </a:cubicBezTo>
                <a:cubicBezTo>
                  <a:pt x="1156950" y="98537"/>
                  <a:pt x="1155709" y="94712"/>
                  <a:pt x="1164299" y="92697"/>
                </a:cubicBezTo>
                <a:cubicBezTo>
                  <a:pt x="1172889" y="90682"/>
                  <a:pt x="1183701" y="88743"/>
                  <a:pt x="1196737" y="86879"/>
                </a:cubicBezTo>
                <a:cubicBezTo>
                  <a:pt x="1209155" y="85115"/>
                  <a:pt x="1222893" y="82412"/>
                  <a:pt x="1237950" y="78769"/>
                </a:cubicBezTo>
                <a:cubicBezTo>
                  <a:pt x="1245479" y="76948"/>
                  <a:pt x="1251984" y="76322"/>
                  <a:pt x="1257466" y="76890"/>
                </a:cubicBezTo>
                <a:close/>
                <a:moveTo>
                  <a:pt x="4789610" y="75879"/>
                </a:moveTo>
                <a:cubicBezTo>
                  <a:pt x="4795282" y="76232"/>
                  <a:pt x="4798969" y="77887"/>
                  <a:pt x="4800673" y="80845"/>
                </a:cubicBezTo>
                <a:cubicBezTo>
                  <a:pt x="4804078" y="86760"/>
                  <a:pt x="4799084" y="91242"/>
                  <a:pt x="4785690" y="94289"/>
                </a:cubicBezTo>
                <a:cubicBezTo>
                  <a:pt x="4772297" y="97336"/>
                  <a:pt x="4752396" y="102047"/>
                  <a:pt x="4725989" y="108421"/>
                </a:cubicBezTo>
                <a:cubicBezTo>
                  <a:pt x="4699581" y="114795"/>
                  <a:pt x="4682670" y="119112"/>
                  <a:pt x="4675257" y="121370"/>
                </a:cubicBezTo>
                <a:cubicBezTo>
                  <a:pt x="4667843" y="123629"/>
                  <a:pt x="4659619" y="120449"/>
                  <a:pt x="4650584" y="111831"/>
                </a:cubicBezTo>
                <a:cubicBezTo>
                  <a:pt x="4642353" y="98752"/>
                  <a:pt x="4644042" y="92661"/>
                  <a:pt x="4655650" y="93558"/>
                </a:cubicBezTo>
                <a:cubicBezTo>
                  <a:pt x="4667258" y="94454"/>
                  <a:pt x="4683839" y="93332"/>
                  <a:pt x="4705393" y="90191"/>
                </a:cubicBezTo>
                <a:cubicBezTo>
                  <a:pt x="4726946" y="87051"/>
                  <a:pt x="4747363" y="83229"/>
                  <a:pt x="4766643" y="78726"/>
                </a:cubicBezTo>
                <a:cubicBezTo>
                  <a:pt x="4776283" y="76475"/>
                  <a:pt x="4783939" y="75526"/>
                  <a:pt x="4789610" y="75879"/>
                </a:cubicBezTo>
                <a:close/>
                <a:moveTo>
                  <a:pt x="3469135" y="62161"/>
                </a:moveTo>
                <a:cubicBezTo>
                  <a:pt x="3471604" y="62266"/>
                  <a:pt x="3474881" y="63153"/>
                  <a:pt x="3478968" y="64820"/>
                </a:cubicBezTo>
                <a:cubicBezTo>
                  <a:pt x="3487142" y="68154"/>
                  <a:pt x="3495141" y="72133"/>
                  <a:pt x="3502963" y="76758"/>
                </a:cubicBezTo>
                <a:cubicBezTo>
                  <a:pt x="3510786" y="81383"/>
                  <a:pt x="3512223" y="87581"/>
                  <a:pt x="3507276" y="95354"/>
                </a:cubicBezTo>
                <a:cubicBezTo>
                  <a:pt x="3502328" y="103126"/>
                  <a:pt x="3500518" y="116685"/>
                  <a:pt x="3501844" y="136030"/>
                </a:cubicBezTo>
                <a:cubicBezTo>
                  <a:pt x="3503171" y="155375"/>
                  <a:pt x="3504519" y="177552"/>
                  <a:pt x="3505888" y="202561"/>
                </a:cubicBezTo>
                <a:cubicBezTo>
                  <a:pt x="3507258" y="227570"/>
                  <a:pt x="3505821" y="246206"/>
                  <a:pt x="3501576" y="258466"/>
                </a:cubicBezTo>
                <a:cubicBezTo>
                  <a:pt x="3497331" y="270727"/>
                  <a:pt x="3491724" y="279629"/>
                  <a:pt x="3484755" y="285172"/>
                </a:cubicBezTo>
                <a:cubicBezTo>
                  <a:pt x="3477785" y="290714"/>
                  <a:pt x="3472573" y="285573"/>
                  <a:pt x="3469117" y="269749"/>
                </a:cubicBezTo>
                <a:cubicBezTo>
                  <a:pt x="3465661" y="253924"/>
                  <a:pt x="3461635" y="245826"/>
                  <a:pt x="3457038" y="245453"/>
                </a:cubicBezTo>
                <a:cubicBezTo>
                  <a:pt x="3452443" y="245080"/>
                  <a:pt x="3435955" y="246994"/>
                  <a:pt x="3407576" y="251196"/>
                </a:cubicBezTo>
                <a:cubicBezTo>
                  <a:pt x="3403015" y="276693"/>
                  <a:pt x="3396756" y="283013"/>
                  <a:pt x="3388797" y="270157"/>
                </a:cubicBezTo>
                <a:cubicBezTo>
                  <a:pt x="3380838" y="257301"/>
                  <a:pt x="3378437" y="244653"/>
                  <a:pt x="3381591" y="232213"/>
                </a:cubicBezTo>
                <a:cubicBezTo>
                  <a:pt x="3384746" y="219773"/>
                  <a:pt x="3386772" y="195319"/>
                  <a:pt x="3387668" y="158852"/>
                </a:cubicBezTo>
                <a:cubicBezTo>
                  <a:pt x="3388564" y="122385"/>
                  <a:pt x="3386764" y="98788"/>
                  <a:pt x="3382269" y="88062"/>
                </a:cubicBezTo>
                <a:cubicBezTo>
                  <a:pt x="3377773" y="77335"/>
                  <a:pt x="3380311" y="73546"/>
                  <a:pt x="3389883" y="76694"/>
                </a:cubicBezTo>
                <a:cubicBezTo>
                  <a:pt x="3399455" y="79841"/>
                  <a:pt x="3413803" y="79271"/>
                  <a:pt x="3432925" y="74983"/>
                </a:cubicBezTo>
                <a:cubicBezTo>
                  <a:pt x="3452048" y="70696"/>
                  <a:pt x="3462459" y="67096"/>
                  <a:pt x="3464158" y="64185"/>
                </a:cubicBezTo>
                <a:cubicBezTo>
                  <a:pt x="3465008" y="62730"/>
                  <a:pt x="3466667" y="62055"/>
                  <a:pt x="3469135" y="62161"/>
                </a:cubicBezTo>
                <a:close/>
                <a:moveTo>
                  <a:pt x="964061" y="62161"/>
                </a:moveTo>
                <a:cubicBezTo>
                  <a:pt x="966529" y="62266"/>
                  <a:pt x="969807" y="63153"/>
                  <a:pt x="973894" y="64820"/>
                </a:cubicBezTo>
                <a:cubicBezTo>
                  <a:pt x="982068" y="68154"/>
                  <a:pt x="990066" y="72133"/>
                  <a:pt x="997888" y="76758"/>
                </a:cubicBezTo>
                <a:cubicBezTo>
                  <a:pt x="1005711" y="81383"/>
                  <a:pt x="1007149" y="87581"/>
                  <a:pt x="1002201" y="95354"/>
                </a:cubicBezTo>
                <a:cubicBezTo>
                  <a:pt x="997254" y="103126"/>
                  <a:pt x="995444" y="116685"/>
                  <a:pt x="996770" y="136030"/>
                </a:cubicBezTo>
                <a:cubicBezTo>
                  <a:pt x="998096" y="155375"/>
                  <a:pt x="999444" y="177552"/>
                  <a:pt x="1000814" y="202561"/>
                </a:cubicBezTo>
                <a:cubicBezTo>
                  <a:pt x="1002184" y="227570"/>
                  <a:pt x="1000746" y="246206"/>
                  <a:pt x="996501" y="258466"/>
                </a:cubicBezTo>
                <a:cubicBezTo>
                  <a:pt x="992256" y="270727"/>
                  <a:pt x="986649" y="279629"/>
                  <a:pt x="979680" y="285172"/>
                </a:cubicBezTo>
                <a:cubicBezTo>
                  <a:pt x="972711" y="290714"/>
                  <a:pt x="967498" y="285573"/>
                  <a:pt x="964042" y="269749"/>
                </a:cubicBezTo>
                <a:cubicBezTo>
                  <a:pt x="960586" y="253924"/>
                  <a:pt x="956560" y="245826"/>
                  <a:pt x="951964" y="245453"/>
                </a:cubicBezTo>
                <a:cubicBezTo>
                  <a:pt x="947368" y="245080"/>
                  <a:pt x="930880" y="246994"/>
                  <a:pt x="902501" y="251196"/>
                </a:cubicBezTo>
                <a:cubicBezTo>
                  <a:pt x="897941" y="276693"/>
                  <a:pt x="891681" y="283013"/>
                  <a:pt x="883723" y="270157"/>
                </a:cubicBezTo>
                <a:cubicBezTo>
                  <a:pt x="875764" y="257301"/>
                  <a:pt x="873362" y="244653"/>
                  <a:pt x="876516" y="232213"/>
                </a:cubicBezTo>
                <a:cubicBezTo>
                  <a:pt x="879671" y="219773"/>
                  <a:pt x="881697" y="195319"/>
                  <a:pt x="882593" y="158852"/>
                </a:cubicBezTo>
                <a:cubicBezTo>
                  <a:pt x="883489" y="122385"/>
                  <a:pt x="881690" y="98788"/>
                  <a:pt x="877194" y="88062"/>
                </a:cubicBezTo>
                <a:cubicBezTo>
                  <a:pt x="872698" y="77335"/>
                  <a:pt x="875237" y="73546"/>
                  <a:pt x="884809" y="76694"/>
                </a:cubicBezTo>
                <a:cubicBezTo>
                  <a:pt x="894381" y="79841"/>
                  <a:pt x="908728" y="79271"/>
                  <a:pt x="927851" y="74983"/>
                </a:cubicBezTo>
                <a:cubicBezTo>
                  <a:pt x="946974" y="70696"/>
                  <a:pt x="957385" y="67096"/>
                  <a:pt x="959084" y="64185"/>
                </a:cubicBezTo>
                <a:cubicBezTo>
                  <a:pt x="959934" y="62730"/>
                  <a:pt x="961592" y="62055"/>
                  <a:pt x="964061" y="62161"/>
                </a:cubicBezTo>
                <a:close/>
                <a:moveTo>
                  <a:pt x="5955106" y="61830"/>
                </a:moveTo>
                <a:cubicBezTo>
                  <a:pt x="5958676" y="61737"/>
                  <a:pt x="5962530" y="62766"/>
                  <a:pt x="5966668" y="64917"/>
                </a:cubicBezTo>
                <a:cubicBezTo>
                  <a:pt x="5974942" y="69219"/>
                  <a:pt x="5982026" y="73592"/>
                  <a:pt x="5987920" y="78038"/>
                </a:cubicBezTo>
                <a:cubicBezTo>
                  <a:pt x="5993814" y="82483"/>
                  <a:pt x="5992809" y="87764"/>
                  <a:pt x="5984908" y="93880"/>
                </a:cubicBezTo>
                <a:cubicBezTo>
                  <a:pt x="5977006" y="99996"/>
                  <a:pt x="5968359" y="114261"/>
                  <a:pt x="5958966" y="136675"/>
                </a:cubicBezTo>
                <a:cubicBezTo>
                  <a:pt x="5967068" y="147918"/>
                  <a:pt x="5967147" y="154141"/>
                  <a:pt x="5959203" y="155346"/>
                </a:cubicBezTo>
                <a:cubicBezTo>
                  <a:pt x="5951258" y="156551"/>
                  <a:pt x="5940170" y="158666"/>
                  <a:pt x="5925938" y="161692"/>
                </a:cubicBezTo>
                <a:cubicBezTo>
                  <a:pt x="5911704" y="164717"/>
                  <a:pt x="5893834" y="168374"/>
                  <a:pt x="5872323" y="172662"/>
                </a:cubicBezTo>
                <a:cubicBezTo>
                  <a:pt x="5870674" y="198073"/>
                  <a:pt x="5872387" y="215643"/>
                  <a:pt x="5877464" y="225373"/>
                </a:cubicBezTo>
                <a:cubicBezTo>
                  <a:pt x="5882540" y="235103"/>
                  <a:pt x="5892474" y="241437"/>
                  <a:pt x="5907266" y="244377"/>
                </a:cubicBezTo>
                <a:cubicBezTo>
                  <a:pt x="5922058" y="247317"/>
                  <a:pt x="5939001" y="247729"/>
                  <a:pt x="5958096" y="245614"/>
                </a:cubicBezTo>
                <a:cubicBezTo>
                  <a:pt x="5977189" y="243499"/>
                  <a:pt x="5988830" y="238068"/>
                  <a:pt x="5993017" y="229320"/>
                </a:cubicBezTo>
                <a:cubicBezTo>
                  <a:pt x="5997204" y="220572"/>
                  <a:pt x="6001843" y="207681"/>
                  <a:pt x="6006934" y="190644"/>
                </a:cubicBezTo>
                <a:cubicBezTo>
                  <a:pt x="6012025" y="173608"/>
                  <a:pt x="6014964" y="175161"/>
                  <a:pt x="6015754" y="195301"/>
                </a:cubicBezTo>
                <a:cubicBezTo>
                  <a:pt x="6016542" y="215442"/>
                  <a:pt x="6018747" y="229980"/>
                  <a:pt x="6022368" y="238914"/>
                </a:cubicBezTo>
                <a:cubicBezTo>
                  <a:pt x="6025989" y="247848"/>
                  <a:pt x="6022568" y="254889"/>
                  <a:pt x="6012108" y="260037"/>
                </a:cubicBezTo>
                <a:cubicBezTo>
                  <a:pt x="6001646" y="265185"/>
                  <a:pt x="5985850" y="268899"/>
                  <a:pt x="5964720" y="271179"/>
                </a:cubicBezTo>
                <a:cubicBezTo>
                  <a:pt x="5943590" y="273459"/>
                  <a:pt x="5922703" y="272498"/>
                  <a:pt x="5902061" y="268297"/>
                </a:cubicBezTo>
                <a:cubicBezTo>
                  <a:pt x="5881418" y="264095"/>
                  <a:pt x="5867268" y="255039"/>
                  <a:pt x="5859610" y="241129"/>
                </a:cubicBezTo>
                <a:cubicBezTo>
                  <a:pt x="5851952" y="227219"/>
                  <a:pt x="5848798" y="205530"/>
                  <a:pt x="5850146" y="176060"/>
                </a:cubicBezTo>
                <a:cubicBezTo>
                  <a:pt x="5851494" y="146591"/>
                  <a:pt x="5851508" y="127695"/>
                  <a:pt x="5850188" y="119370"/>
                </a:cubicBezTo>
                <a:cubicBezTo>
                  <a:pt x="5848870" y="111046"/>
                  <a:pt x="5847296" y="103994"/>
                  <a:pt x="5845468" y="98215"/>
                </a:cubicBezTo>
                <a:cubicBezTo>
                  <a:pt x="5843639" y="92436"/>
                  <a:pt x="5845901" y="89546"/>
                  <a:pt x="5852254" y="89546"/>
                </a:cubicBezTo>
                <a:cubicBezTo>
                  <a:pt x="5855852" y="89546"/>
                  <a:pt x="5859596" y="89539"/>
                  <a:pt x="5863482" y="89524"/>
                </a:cubicBezTo>
                <a:cubicBezTo>
                  <a:pt x="5867368" y="89510"/>
                  <a:pt x="5876324" y="87972"/>
                  <a:pt x="5890349" y="84910"/>
                </a:cubicBezTo>
                <a:cubicBezTo>
                  <a:pt x="5904374" y="81849"/>
                  <a:pt x="5915526" y="79013"/>
                  <a:pt x="5923808" y="76403"/>
                </a:cubicBezTo>
                <a:cubicBezTo>
                  <a:pt x="5932090" y="73793"/>
                  <a:pt x="5939234" y="70151"/>
                  <a:pt x="5945243" y="65476"/>
                </a:cubicBezTo>
                <a:cubicBezTo>
                  <a:pt x="5948247" y="63138"/>
                  <a:pt x="5951534" y="61923"/>
                  <a:pt x="5955106" y="61830"/>
                </a:cubicBezTo>
                <a:close/>
                <a:moveTo>
                  <a:pt x="602055" y="61830"/>
                </a:moveTo>
                <a:cubicBezTo>
                  <a:pt x="605626" y="61737"/>
                  <a:pt x="609480" y="62766"/>
                  <a:pt x="613617" y="64917"/>
                </a:cubicBezTo>
                <a:cubicBezTo>
                  <a:pt x="621892" y="69219"/>
                  <a:pt x="628976" y="73592"/>
                  <a:pt x="634869" y="78038"/>
                </a:cubicBezTo>
                <a:cubicBezTo>
                  <a:pt x="640763" y="82483"/>
                  <a:pt x="639760" y="87764"/>
                  <a:pt x="631858" y="93880"/>
                </a:cubicBezTo>
                <a:cubicBezTo>
                  <a:pt x="623957" y="99996"/>
                  <a:pt x="615310" y="114261"/>
                  <a:pt x="605917" y="136675"/>
                </a:cubicBezTo>
                <a:cubicBezTo>
                  <a:pt x="614019" y="147918"/>
                  <a:pt x="614098" y="154141"/>
                  <a:pt x="606153" y="155346"/>
                </a:cubicBezTo>
                <a:cubicBezTo>
                  <a:pt x="598209" y="156551"/>
                  <a:pt x="587120" y="158666"/>
                  <a:pt x="572888" y="161692"/>
                </a:cubicBezTo>
                <a:cubicBezTo>
                  <a:pt x="558655" y="164717"/>
                  <a:pt x="540784" y="168374"/>
                  <a:pt x="519273" y="172662"/>
                </a:cubicBezTo>
                <a:cubicBezTo>
                  <a:pt x="517624" y="198073"/>
                  <a:pt x="519338" y="215643"/>
                  <a:pt x="524414" y="225373"/>
                </a:cubicBezTo>
                <a:cubicBezTo>
                  <a:pt x="529490" y="235103"/>
                  <a:pt x="539425" y="241437"/>
                  <a:pt x="554217" y="244377"/>
                </a:cubicBezTo>
                <a:cubicBezTo>
                  <a:pt x="569009" y="247317"/>
                  <a:pt x="585952" y="247729"/>
                  <a:pt x="605045" y="245614"/>
                </a:cubicBezTo>
                <a:cubicBezTo>
                  <a:pt x="624140" y="243499"/>
                  <a:pt x="635780" y="238068"/>
                  <a:pt x="639967" y="229320"/>
                </a:cubicBezTo>
                <a:cubicBezTo>
                  <a:pt x="644155" y="220572"/>
                  <a:pt x="648794" y="207681"/>
                  <a:pt x="653885" y="190644"/>
                </a:cubicBezTo>
                <a:cubicBezTo>
                  <a:pt x="658976" y="173608"/>
                  <a:pt x="661915" y="175161"/>
                  <a:pt x="662704" y="195301"/>
                </a:cubicBezTo>
                <a:cubicBezTo>
                  <a:pt x="663493" y="215442"/>
                  <a:pt x="665698" y="229980"/>
                  <a:pt x="669318" y="238914"/>
                </a:cubicBezTo>
                <a:cubicBezTo>
                  <a:pt x="672939" y="247848"/>
                  <a:pt x="669519" y="254889"/>
                  <a:pt x="659058" y="260037"/>
                </a:cubicBezTo>
                <a:cubicBezTo>
                  <a:pt x="648597" y="265185"/>
                  <a:pt x="632801" y="268899"/>
                  <a:pt x="611671" y="271179"/>
                </a:cubicBezTo>
                <a:cubicBezTo>
                  <a:pt x="590541" y="273459"/>
                  <a:pt x="569654" y="272498"/>
                  <a:pt x="549012" y="268297"/>
                </a:cubicBezTo>
                <a:cubicBezTo>
                  <a:pt x="528369" y="264095"/>
                  <a:pt x="514218" y="255039"/>
                  <a:pt x="506561" y="241129"/>
                </a:cubicBezTo>
                <a:cubicBezTo>
                  <a:pt x="498903" y="227219"/>
                  <a:pt x="495748" y="205530"/>
                  <a:pt x="497096" y="176060"/>
                </a:cubicBezTo>
                <a:cubicBezTo>
                  <a:pt x="498444" y="146591"/>
                  <a:pt x="498458" y="127695"/>
                  <a:pt x="497139" y="119370"/>
                </a:cubicBezTo>
                <a:cubicBezTo>
                  <a:pt x="495820" y="111046"/>
                  <a:pt x="494246" y="103994"/>
                  <a:pt x="492417" y="98215"/>
                </a:cubicBezTo>
                <a:cubicBezTo>
                  <a:pt x="490589" y="92436"/>
                  <a:pt x="492851" y="89546"/>
                  <a:pt x="499204" y="89546"/>
                </a:cubicBezTo>
                <a:cubicBezTo>
                  <a:pt x="502804" y="89546"/>
                  <a:pt x="506546" y="89539"/>
                  <a:pt x="510433" y="89524"/>
                </a:cubicBezTo>
                <a:cubicBezTo>
                  <a:pt x="514319" y="89510"/>
                  <a:pt x="523274" y="87972"/>
                  <a:pt x="537299" y="84910"/>
                </a:cubicBezTo>
                <a:cubicBezTo>
                  <a:pt x="551323" y="81849"/>
                  <a:pt x="562477" y="79013"/>
                  <a:pt x="570758" y="76403"/>
                </a:cubicBezTo>
                <a:cubicBezTo>
                  <a:pt x="579040" y="73793"/>
                  <a:pt x="586185" y="70151"/>
                  <a:pt x="592194" y="65476"/>
                </a:cubicBezTo>
                <a:cubicBezTo>
                  <a:pt x="595198" y="63138"/>
                  <a:pt x="598485" y="61923"/>
                  <a:pt x="602055" y="61830"/>
                </a:cubicBezTo>
                <a:close/>
                <a:moveTo>
                  <a:pt x="2910881" y="56602"/>
                </a:moveTo>
                <a:cubicBezTo>
                  <a:pt x="2913356" y="56841"/>
                  <a:pt x="2916344" y="57393"/>
                  <a:pt x="2919845" y="58259"/>
                </a:cubicBezTo>
                <a:cubicBezTo>
                  <a:pt x="2933848" y="61722"/>
                  <a:pt x="2939978" y="70072"/>
                  <a:pt x="2938236" y="83308"/>
                </a:cubicBezTo>
                <a:cubicBezTo>
                  <a:pt x="2936493" y="96544"/>
                  <a:pt x="2929499" y="98150"/>
                  <a:pt x="2917252" y="88126"/>
                </a:cubicBezTo>
                <a:cubicBezTo>
                  <a:pt x="2909795" y="77887"/>
                  <a:pt x="2904862" y="69484"/>
                  <a:pt x="2902453" y="62916"/>
                </a:cubicBezTo>
                <a:cubicBezTo>
                  <a:pt x="2900646" y="57990"/>
                  <a:pt x="2903456" y="55886"/>
                  <a:pt x="2910881" y="56602"/>
                </a:cubicBezTo>
                <a:close/>
                <a:moveTo>
                  <a:pt x="1482131" y="56602"/>
                </a:moveTo>
                <a:cubicBezTo>
                  <a:pt x="1484606" y="56841"/>
                  <a:pt x="1487594" y="57393"/>
                  <a:pt x="1491094" y="58259"/>
                </a:cubicBezTo>
                <a:cubicBezTo>
                  <a:pt x="1505098" y="61722"/>
                  <a:pt x="1511228" y="70072"/>
                  <a:pt x="1509486" y="83308"/>
                </a:cubicBezTo>
                <a:cubicBezTo>
                  <a:pt x="1507743" y="96544"/>
                  <a:pt x="1500749" y="98150"/>
                  <a:pt x="1488502" y="88126"/>
                </a:cubicBezTo>
                <a:cubicBezTo>
                  <a:pt x="1481045" y="77887"/>
                  <a:pt x="1476112" y="69484"/>
                  <a:pt x="1473703" y="62916"/>
                </a:cubicBezTo>
                <a:cubicBezTo>
                  <a:pt x="1471896" y="57990"/>
                  <a:pt x="1474706" y="55886"/>
                  <a:pt x="1482131" y="56602"/>
                </a:cubicBezTo>
                <a:close/>
                <a:moveTo>
                  <a:pt x="4884512" y="49464"/>
                </a:moveTo>
                <a:cubicBezTo>
                  <a:pt x="4888256" y="49495"/>
                  <a:pt x="4892180" y="50125"/>
                  <a:pt x="4896285" y="51354"/>
                </a:cubicBezTo>
                <a:cubicBezTo>
                  <a:pt x="4904495" y="53814"/>
                  <a:pt x="4910135" y="57686"/>
                  <a:pt x="4913203" y="62970"/>
                </a:cubicBezTo>
                <a:cubicBezTo>
                  <a:pt x="4916272" y="68254"/>
                  <a:pt x="4916559" y="73575"/>
                  <a:pt x="4914064" y="78931"/>
                </a:cubicBezTo>
                <a:cubicBezTo>
                  <a:pt x="4911569" y="84287"/>
                  <a:pt x="4905768" y="85061"/>
                  <a:pt x="4896662" y="81254"/>
                </a:cubicBezTo>
                <a:cubicBezTo>
                  <a:pt x="4887556" y="77446"/>
                  <a:pt x="4879590" y="72617"/>
                  <a:pt x="4872764" y="66767"/>
                </a:cubicBezTo>
                <a:cubicBezTo>
                  <a:pt x="4866698" y="58707"/>
                  <a:pt x="4867050" y="53509"/>
                  <a:pt x="4873818" y="51172"/>
                </a:cubicBezTo>
                <a:cubicBezTo>
                  <a:pt x="4877203" y="50003"/>
                  <a:pt x="4880767" y="49434"/>
                  <a:pt x="4884512" y="49464"/>
                </a:cubicBezTo>
                <a:close/>
                <a:moveTo>
                  <a:pt x="2997567" y="37713"/>
                </a:moveTo>
                <a:cubicBezTo>
                  <a:pt x="2998440" y="37472"/>
                  <a:pt x="2999327" y="37556"/>
                  <a:pt x="3000229" y="37964"/>
                </a:cubicBezTo>
                <a:cubicBezTo>
                  <a:pt x="3003835" y="39599"/>
                  <a:pt x="3008972" y="42790"/>
                  <a:pt x="3015640" y="47536"/>
                </a:cubicBezTo>
                <a:cubicBezTo>
                  <a:pt x="3023370" y="53903"/>
                  <a:pt x="3024191" y="58614"/>
                  <a:pt x="3018104" y="61669"/>
                </a:cubicBezTo>
                <a:cubicBezTo>
                  <a:pt x="3012016" y="64723"/>
                  <a:pt x="3000963" y="71502"/>
                  <a:pt x="2984945" y="82007"/>
                </a:cubicBezTo>
                <a:cubicBezTo>
                  <a:pt x="2968927" y="92511"/>
                  <a:pt x="2964995" y="91769"/>
                  <a:pt x="2973147" y="79780"/>
                </a:cubicBezTo>
                <a:cubicBezTo>
                  <a:pt x="2981300" y="67792"/>
                  <a:pt x="2986949" y="57417"/>
                  <a:pt x="2990097" y="48655"/>
                </a:cubicBezTo>
                <a:cubicBezTo>
                  <a:pt x="2992458" y="42083"/>
                  <a:pt x="2994948" y="38436"/>
                  <a:pt x="2997567" y="37713"/>
                </a:cubicBezTo>
                <a:close/>
                <a:moveTo>
                  <a:pt x="1568816" y="37713"/>
                </a:moveTo>
                <a:cubicBezTo>
                  <a:pt x="1569689" y="37472"/>
                  <a:pt x="1570577" y="37556"/>
                  <a:pt x="1571478" y="37964"/>
                </a:cubicBezTo>
                <a:cubicBezTo>
                  <a:pt x="1575085" y="39599"/>
                  <a:pt x="1580222" y="42790"/>
                  <a:pt x="1586891" y="47536"/>
                </a:cubicBezTo>
                <a:cubicBezTo>
                  <a:pt x="1594620" y="53903"/>
                  <a:pt x="1595441" y="58614"/>
                  <a:pt x="1589354" y="61669"/>
                </a:cubicBezTo>
                <a:cubicBezTo>
                  <a:pt x="1583266" y="64723"/>
                  <a:pt x="1572213" y="71502"/>
                  <a:pt x="1556195" y="82007"/>
                </a:cubicBezTo>
                <a:cubicBezTo>
                  <a:pt x="1540177" y="92511"/>
                  <a:pt x="1536245" y="91769"/>
                  <a:pt x="1544397" y="79780"/>
                </a:cubicBezTo>
                <a:cubicBezTo>
                  <a:pt x="1552549" y="67792"/>
                  <a:pt x="1558199" y="57417"/>
                  <a:pt x="1561347" y="48655"/>
                </a:cubicBezTo>
                <a:cubicBezTo>
                  <a:pt x="1563708" y="42083"/>
                  <a:pt x="1566198" y="38436"/>
                  <a:pt x="1568816" y="37713"/>
                </a:cubicBezTo>
                <a:close/>
                <a:moveTo>
                  <a:pt x="5182446" y="33615"/>
                </a:moveTo>
                <a:cubicBezTo>
                  <a:pt x="5180969" y="33309"/>
                  <a:pt x="5179245" y="33325"/>
                  <a:pt x="5177275" y="33662"/>
                </a:cubicBezTo>
                <a:cubicBezTo>
                  <a:pt x="5169395" y="35010"/>
                  <a:pt x="5152241" y="37713"/>
                  <a:pt x="5125811" y="41772"/>
                </a:cubicBezTo>
                <a:cubicBezTo>
                  <a:pt x="5126701" y="43923"/>
                  <a:pt x="5127898" y="50390"/>
                  <a:pt x="5129404" y="61174"/>
                </a:cubicBezTo>
                <a:cubicBezTo>
                  <a:pt x="5133362" y="61274"/>
                  <a:pt x="5143081" y="59500"/>
                  <a:pt x="5158561" y="55850"/>
                </a:cubicBezTo>
                <a:cubicBezTo>
                  <a:pt x="5174041" y="52200"/>
                  <a:pt x="5182351" y="54086"/>
                  <a:pt x="5183491" y="61507"/>
                </a:cubicBezTo>
                <a:cubicBezTo>
                  <a:pt x="5184631" y="68928"/>
                  <a:pt x="5178899" y="73904"/>
                  <a:pt x="5166294" y="76435"/>
                </a:cubicBezTo>
                <a:cubicBezTo>
                  <a:pt x="5153689" y="78966"/>
                  <a:pt x="5141995" y="79329"/>
                  <a:pt x="5131211" y="77522"/>
                </a:cubicBezTo>
                <a:lnTo>
                  <a:pt x="5134803" y="104367"/>
                </a:lnTo>
                <a:cubicBezTo>
                  <a:pt x="5141414" y="102560"/>
                  <a:pt x="5149795" y="100986"/>
                  <a:pt x="5159948" y="99645"/>
                </a:cubicBezTo>
                <a:cubicBezTo>
                  <a:pt x="5170101" y="98304"/>
                  <a:pt x="5177723" y="97634"/>
                  <a:pt x="5182814" y="97634"/>
                </a:cubicBezTo>
                <a:cubicBezTo>
                  <a:pt x="5187001" y="74188"/>
                  <a:pt x="5189095" y="56657"/>
                  <a:pt x="5189095" y="45041"/>
                </a:cubicBezTo>
                <a:cubicBezTo>
                  <a:pt x="5189095" y="38341"/>
                  <a:pt x="5186879" y="34532"/>
                  <a:pt x="5182446" y="33615"/>
                </a:cubicBezTo>
                <a:close/>
                <a:moveTo>
                  <a:pt x="3056795" y="29546"/>
                </a:moveTo>
                <a:cubicBezTo>
                  <a:pt x="3060176" y="29856"/>
                  <a:pt x="3065365" y="31776"/>
                  <a:pt x="3072363" y="35308"/>
                </a:cubicBezTo>
                <a:cubicBezTo>
                  <a:pt x="3086359" y="42370"/>
                  <a:pt x="3091256" y="49021"/>
                  <a:pt x="3087055" y="55259"/>
                </a:cubicBezTo>
                <a:cubicBezTo>
                  <a:pt x="3082853" y="61497"/>
                  <a:pt x="3078741" y="70197"/>
                  <a:pt x="3074719" y="81361"/>
                </a:cubicBezTo>
                <a:cubicBezTo>
                  <a:pt x="3070696" y="92525"/>
                  <a:pt x="3063415" y="106037"/>
                  <a:pt x="3052875" y="121897"/>
                </a:cubicBezTo>
                <a:cubicBezTo>
                  <a:pt x="3070570" y="118499"/>
                  <a:pt x="3086732" y="113150"/>
                  <a:pt x="3101359" y="105851"/>
                </a:cubicBezTo>
                <a:cubicBezTo>
                  <a:pt x="3115986" y="98552"/>
                  <a:pt x="3127759" y="98319"/>
                  <a:pt x="3136679" y="105152"/>
                </a:cubicBezTo>
                <a:cubicBezTo>
                  <a:pt x="3145598" y="111985"/>
                  <a:pt x="3144634" y="117610"/>
                  <a:pt x="3133786" y="122027"/>
                </a:cubicBezTo>
                <a:cubicBezTo>
                  <a:pt x="3122937" y="126443"/>
                  <a:pt x="3104965" y="130530"/>
                  <a:pt x="3079870" y="134287"/>
                </a:cubicBezTo>
                <a:cubicBezTo>
                  <a:pt x="3093364" y="136854"/>
                  <a:pt x="3098502" y="143078"/>
                  <a:pt x="3095283" y="152958"/>
                </a:cubicBezTo>
                <a:cubicBezTo>
                  <a:pt x="3092063" y="162839"/>
                  <a:pt x="3089324" y="173655"/>
                  <a:pt x="3087066" y="185407"/>
                </a:cubicBezTo>
                <a:cubicBezTo>
                  <a:pt x="3084807" y="197158"/>
                  <a:pt x="3080609" y="210183"/>
                  <a:pt x="3074471" y="224480"/>
                </a:cubicBezTo>
                <a:cubicBezTo>
                  <a:pt x="3082072" y="233471"/>
                  <a:pt x="3090916" y="242137"/>
                  <a:pt x="3101004" y="250475"/>
                </a:cubicBezTo>
                <a:cubicBezTo>
                  <a:pt x="3111093" y="258814"/>
                  <a:pt x="3121576" y="265156"/>
                  <a:pt x="3132452" y="269501"/>
                </a:cubicBezTo>
                <a:cubicBezTo>
                  <a:pt x="3143329" y="273846"/>
                  <a:pt x="3153256" y="278500"/>
                  <a:pt x="3162233" y="283461"/>
                </a:cubicBezTo>
                <a:cubicBezTo>
                  <a:pt x="3171210" y="288423"/>
                  <a:pt x="3166629" y="291786"/>
                  <a:pt x="3148488" y="293550"/>
                </a:cubicBezTo>
                <a:cubicBezTo>
                  <a:pt x="3130348" y="295314"/>
                  <a:pt x="3116653" y="295475"/>
                  <a:pt x="3107403" y="294034"/>
                </a:cubicBezTo>
                <a:cubicBezTo>
                  <a:pt x="3098154" y="292593"/>
                  <a:pt x="3091403" y="288567"/>
                  <a:pt x="3087152" y="281956"/>
                </a:cubicBezTo>
                <a:cubicBezTo>
                  <a:pt x="3082900" y="275345"/>
                  <a:pt x="3073582" y="261643"/>
                  <a:pt x="3059199" y="240850"/>
                </a:cubicBezTo>
                <a:cubicBezTo>
                  <a:pt x="3053047" y="249267"/>
                  <a:pt x="3045794" y="256262"/>
                  <a:pt x="3037441" y="261833"/>
                </a:cubicBezTo>
                <a:cubicBezTo>
                  <a:pt x="3029088" y="267404"/>
                  <a:pt x="3018971" y="271599"/>
                  <a:pt x="3007090" y="274416"/>
                </a:cubicBezTo>
                <a:cubicBezTo>
                  <a:pt x="3004120" y="275121"/>
                  <a:pt x="3001826" y="275494"/>
                  <a:pt x="3000208" y="275535"/>
                </a:cubicBezTo>
                <a:lnTo>
                  <a:pt x="2998491" y="275005"/>
                </a:lnTo>
                <a:lnTo>
                  <a:pt x="2997916" y="285042"/>
                </a:lnTo>
                <a:cubicBezTo>
                  <a:pt x="2995478" y="295174"/>
                  <a:pt x="2990481" y="296454"/>
                  <a:pt x="2982923" y="288882"/>
                </a:cubicBezTo>
                <a:cubicBezTo>
                  <a:pt x="2975366" y="281310"/>
                  <a:pt x="2968490" y="274750"/>
                  <a:pt x="2962295" y="269200"/>
                </a:cubicBezTo>
                <a:cubicBezTo>
                  <a:pt x="2949231" y="279740"/>
                  <a:pt x="2936479" y="287312"/>
                  <a:pt x="2924039" y="291915"/>
                </a:cubicBezTo>
                <a:cubicBezTo>
                  <a:pt x="2911599" y="296518"/>
                  <a:pt x="2898438" y="299282"/>
                  <a:pt x="2884557" y="300207"/>
                </a:cubicBezTo>
                <a:cubicBezTo>
                  <a:pt x="2870675" y="301132"/>
                  <a:pt x="2869084" y="298465"/>
                  <a:pt x="2879781" y="292205"/>
                </a:cubicBezTo>
                <a:cubicBezTo>
                  <a:pt x="2890479" y="285946"/>
                  <a:pt x="2901471" y="280210"/>
                  <a:pt x="2912757" y="274997"/>
                </a:cubicBezTo>
                <a:cubicBezTo>
                  <a:pt x="2924042" y="269784"/>
                  <a:pt x="2934253" y="263170"/>
                  <a:pt x="2943387" y="255154"/>
                </a:cubicBezTo>
                <a:cubicBezTo>
                  <a:pt x="2933851" y="248830"/>
                  <a:pt x="2926742" y="244513"/>
                  <a:pt x="2922060" y="242205"/>
                </a:cubicBezTo>
                <a:cubicBezTo>
                  <a:pt x="2917378" y="239896"/>
                  <a:pt x="2916177" y="236501"/>
                  <a:pt x="2918457" y="232020"/>
                </a:cubicBezTo>
                <a:cubicBezTo>
                  <a:pt x="2920737" y="227538"/>
                  <a:pt x="2922745" y="222379"/>
                  <a:pt x="2924480" y="216543"/>
                </a:cubicBezTo>
                <a:cubicBezTo>
                  <a:pt x="2904690" y="219181"/>
                  <a:pt x="2891146" y="222541"/>
                  <a:pt x="2883847" y="226620"/>
                </a:cubicBezTo>
                <a:cubicBezTo>
                  <a:pt x="2876547" y="230700"/>
                  <a:pt x="2867771" y="227764"/>
                  <a:pt x="2857518" y="217812"/>
                </a:cubicBezTo>
                <a:cubicBezTo>
                  <a:pt x="2847265" y="207860"/>
                  <a:pt x="2848588" y="203343"/>
                  <a:pt x="2861487" y="204260"/>
                </a:cubicBezTo>
                <a:cubicBezTo>
                  <a:pt x="2874386" y="205178"/>
                  <a:pt x="2896882" y="203106"/>
                  <a:pt x="2928975" y="198044"/>
                </a:cubicBezTo>
                <a:cubicBezTo>
                  <a:pt x="2931385" y="187963"/>
                  <a:pt x="2931689" y="178828"/>
                  <a:pt x="2929890" y="170640"/>
                </a:cubicBezTo>
                <a:cubicBezTo>
                  <a:pt x="2928090" y="162452"/>
                  <a:pt x="2933514" y="161412"/>
                  <a:pt x="2946162" y="167521"/>
                </a:cubicBezTo>
                <a:cubicBezTo>
                  <a:pt x="2958810" y="173630"/>
                  <a:pt x="2964102" y="178548"/>
                  <a:pt x="2962037" y="182277"/>
                </a:cubicBezTo>
                <a:cubicBezTo>
                  <a:pt x="2959972" y="186005"/>
                  <a:pt x="2956953" y="189727"/>
                  <a:pt x="2952981" y="193441"/>
                </a:cubicBezTo>
                <a:lnTo>
                  <a:pt x="2972383" y="191247"/>
                </a:lnTo>
                <a:cubicBezTo>
                  <a:pt x="2973746" y="187318"/>
                  <a:pt x="2974201" y="182653"/>
                  <a:pt x="2973750" y="177254"/>
                </a:cubicBezTo>
                <a:cubicBezTo>
                  <a:pt x="2973298" y="171855"/>
                  <a:pt x="2977015" y="171382"/>
                  <a:pt x="2984902" y="175835"/>
                </a:cubicBezTo>
                <a:cubicBezTo>
                  <a:pt x="2992789" y="180287"/>
                  <a:pt x="2997991" y="184120"/>
                  <a:pt x="3000508" y="187332"/>
                </a:cubicBezTo>
                <a:cubicBezTo>
                  <a:pt x="3003025" y="190544"/>
                  <a:pt x="3003068" y="194742"/>
                  <a:pt x="3000637" y="199926"/>
                </a:cubicBezTo>
                <a:cubicBezTo>
                  <a:pt x="2998207" y="205110"/>
                  <a:pt x="2995195" y="212424"/>
                  <a:pt x="2991603" y="221867"/>
                </a:cubicBezTo>
                <a:cubicBezTo>
                  <a:pt x="2988011" y="231310"/>
                  <a:pt x="2983239" y="240634"/>
                  <a:pt x="2977288" y="249841"/>
                </a:cubicBezTo>
                <a:cubicBezTo>
                  <a:pt x="2982894" y="253440"/>
                  <a:pt x="2988344" y="257674"/>
                  <a:pt x="2993635" y="262543"/>
                </a:cubicBezTo>
                <a:lnTo>
                  <a:pt x="2998649" y="271773"/>
                </a:lnTo>
                <a:lnTo>
                  <a:pt x="3003907" y="266952"/>
                </a:lnTo>
                <a:cubicBezTo>
                  <a:pt x="3013665" y="259158"/>
                  <a:pt x="3022069" y="251737"/>
                  <a:pt x="3029117" y="244689"/>
                </a:cubicBezTo>
                <a:cubicBezTo>
                  <a:pt x="3036165" y="237641"/>
                  <a:pt x="3042227" y="230582"/>
                  <a:pt x="3047304" y="223512"/>
                </a:cubicBezTo>
                <a:cubicBezTo>
                  <a:pt x="3041266" y="213804"/>
                  <a:pt x="3035430" y="205268"/>
                  <a:pt x="3029794" y="197904"/>
                </a:cubicBezTo>
                <a:cubicBezTo>
                  <a:pt x="3024158" y="190540"/>
                  <a:pt x="3019147" y="183801"/>
                  <a:pt x="3014758" y="177684"/>
                </a:cubicBezTo>
                <a:cubicBezTo>
                  <a:pt x="3010370" y="171568"/>
                  <a:pt x="3011690" y="167940"/>
                  <a:pt x="3018716" y="166800"/>
                </a:cubicBezTo>
                <a:cubicBezTo>
                  <a:pt x="3025743" y="165660"/>
                  <a:pt x="3031028" y="167313"/>
                  <a:pt x="3034569" y="171758"/>
                </a:cubicBezTo>
                <a:cubicBezTo>
                  <a:pt x="3038111" y="176204"/>
                  <a:pt x="3045776" y="187482"/>
                  <a:pt x="3057564" y="205594"/>
                </a:cubicBezTo>
                <a:cubicBezTo>
                  <a:pt x="3061536" y="196302"/>
                  <a:pt x="3064196" y="185206"/>
                  <a:pt x="3065544" y="172307"/>
                </a:cubicBezTo>
                <a:cubicBezTo>
                  <a:pt x="3066892" y="159408"/>
                  <a:pt x="3067215" y="147609"/>
                  <a:pt x="3066512" y="136912"/>
                </a:cubicBezTo>
                <a:cubicBezTo>
                  <a:pt x="3061880" y="137815"/>
                  <a:pt x="3055621" y="137815"/>
                  <a:pt x="3047734" y="136912"/>
                </a:cubicBezTo>
                <a:cubicBezTo>
                  <a:pt x="3037624" y="148857"/>
                  <a:pt x="3026926" y="157694"/>
                  <a:pt x="3015640" y="163423"/>
                </a:cubicBezTo>
                <a:cubicBezTo>
                  <a:pt x="3004355" y="169152"/>
                  <a:pt x="3004366" y="164215"/>
                  <a:pt x="3015673" y="148613"/>
                </a:cubicBezTo>
                <a:cubicBezTo>
                  <a:pt x="3026980" y="133011"/>
                  <a:pt x="3036431" y="113885"/>
                  <a:pt x="3044024" y="91235"/>
                </a:cubicBezTo>
                <a:cubicBezTo>
                  <a:pt x="3051617" y="68584"/>
                  <a:pt x="3054976" y="54746"/>
                  <a:pt x="3054101" y="49720"/>
                </a:cubicBezTo>
                <a:cubicBezTo>
                  <a:pt x="3053226" y="44693"/>
                  <a:pt x="3052552" y="39269"/>
                  <a:pt x="3052079" y="33447"/>
                </a:cubicBezTo>
                <a:cubicBezTo>
                  <a:pt x="3051842" y="30536"/>
                  <a:pt x="3053415" y="29236"/>
                  <a:pt x="3056795" y="29546"/>
                </a:cubicBezTo>
                <a:close/>
                <a:moveTo>
                  <a:pt x="1628045" y="29546"/>
                </a:moveTo>
                <a:cubicBezTo>
                  <a:pt x="1631426" y="29856"/>
                  <a:pt x="1636615" y="31776"/>
                  <a:pt x="1643613" y="35308"/>
                </a:cubicBezTo>
                <a:cubicBezTo>
                  <a:pt x="1657609" y="42370"/>
                  <a:pt x="1662506" y="49021"/>
                  <a:pt x="1658305" y="55259"/>
                </a:cubicBezTo>
                <a:cubicBezTo>
                  <a:pt x="1654103" y="61497"/>
                  <a:pt x="1649991" y="70197"/>
                  <a:pt x="1645969" y="81361"/>
                </a:cubicBezTo>
                <a:cubicBezTo>
                  <a:pt x="1641946" y="92525"/>
                  <a:pt x="1634665" y="106037"/>
                  <a:pt x="1624125" y="121897"/>
                </a:cubicBezTo>
                <a:cubicBezTo>
                  <a:pt x="1641821" y="118499"/>
                  <a:pt x="1657982" y="113150"/>
                  <a:pt x="1672609" y="105851"/>
                </a:cubicBezTo>
                <a:cubicBezTo>
                  <a:pt x="1687236" y="98552"/>
                  <a:pt x="1699010" y="98319"/>
                  <a:pt x="1707929" y="105152"/>
                </a:cubicBezTo>
                <a:cubicBezTo>
                  <a:pt x="1716849" y="111985"/>
                  <a:pt x="1715884" y="117610"/>
                  <a:pt x="1705036" y="122027"/>
                </a:cubicBezTo>
                <a:cubicBezTo>
                  <a:pt x="1694188" y="126443"/>
                  <a:pt x="1676216" y="130530"/>
                  <a:pt x="1651120" y="134287"/>
                </a:cubicBezTo>
                <a:cubicBezTo>
                  <a:pt x="1664615" y="136854"/>
                  <a:pt x="1669752" y="143078"/>
                  <a:pt x="1666532" y="152958"/>
                </a:cubicBezTo>
                <a:cubicBezTo>
                  <a:pt x="1663313" y="162839"/>
                  <a:pt x="1660574" y="173655"/>
                  <a:pt x="1658316" y="185407"/>
                </a:cubicBezTo>
                <a:cubicBezTo>
                  <a:pt x="1656057" y="197158"/>
                  <a:pt x="1651859" y="210183"/>
                  <a:pt x="1645721" y="224480"/>
                </a:cubicBezTo>
                <a:cubicBezTo>
                  <a:pt x="1653322" y="233471"/>
                  <a:pt x="1662166" y="242137"/>
                  <a:pt x="1672254" y="250475"/>
                </a:cubicBezTo>
                <a:cubicBezTo>
                  <a:pt x="1682342" y="258814"/>
                  <a:pt x="1692825" y="265156"/>
                  <a:pt x="1703702" y="269501"/>
                </a:cubicBezTo>
                <a:cubicBezTo>
                  <a:pt x="1714579" y="273846"/>
                  <a:pt x="1724506" y="278500"/>
                  <a:pt x="1733483" y="283461"/>
                </a:cubicBezTo>
                <a:cubicBezTo>
                  <a:pt x="1742460" y="288423"/>
                  <a:pt x="1737878" y="291786"/>
                  <a:pt x="1719738" y="293550"/>
                </a:cubicBezTo>
                <a:cubicBezTo>
                  <a:pt x="1701598" y="295314"/>
                  <a:pt x="1687903" y="295475"/>
                  <a:pt x="1678653" y="294034"/>
                </a:cubicBezTo>
                <a:cubicBezTo>
                  <a:pt x="1669404" y="292593"/>
                  <a:pt x="1662654" y="288567"/>
                  <a:pt x="1658402" y="281956"/>
                </a:cubicBezTo>
                <a:cubicBezTo>
                  <a:pt x="1654150" y="275345"/>
                  <a:pt x="1644832" y="261643"/>
                  <a:pt x="1630449" y="240850"/>
                </a:cubicBezTo>
                <a:cubicBezTo>
                  <a:pt x="1624297" y="249267"/>
                  <a:pt x="1617044" y="256262"/>
                  <a:pt x="1608691" y="261833"/>
                </a:cubicBezTo>
                <a:cubicBezTo>
                  <a:pt x="1600338" y="267404"/>
                  <a:pt x="1590221" y="271599"/>
                  <a:pt x="1578340" y="274416"/>
                </a:cubicBezTo>
                <a:cubicBezTo>
                  <a:pt x="1575370" y="275121"/>
                  <a:pt x="1573076" y="275494"/>
                  <a:pt x="1571458" y="275535"/>
                </a:cubicBezTo>
                <a:lnTo>
                  <a:pt x="1569742" y="275005"/>
                </a:lnTo>
                <a:lnTo>
                  <a:pt x="1569166" y="285042"/>
                </a:lnTo>
                <a:cubicBezTo>
                  <a:pt x="1566728" y="295174"/>
                  <a:pt x="1561731" y="296454"/>
                  <a:pt x="1554173" y="288882"/>
                </a:cubicBezTo>
                <a:cubicBezTo>
                  <a:pt x="1546616" y="281310"/>
                  <a:pt x="1539740" y="274750"/>
                  <a:pt x="1533545" y="269200"/>
                </a:cubicBezTo>
                <a:cubicBezTo>
                  <a:pt x="1520481" y="279740"/>
                  <a:pt x="1507729" y="287312"/>
                  <a:pt x="1495289" y="291915"/>
                </a:cubicBezTo>
                <a:cubicBezTo>
                  <a:pt x="1482849" y="296518"/>
                  <a:pt x="1469688" y="299282"/>
                  <a:pt x="1455807" y="300207"/>
                </a:cubicBezTo>
                <a:cubicBezTo>
                  <a:pt x="1441925" y="301132"/>
                  <a:pt x="1440334" y="298465"/>
                  <a:pt x="1451031" y="292205"/>
                </a:cubicBezTo>
                <a:cubicBezTo>
                  <a:pt x="1461729" y="285946"/>
                  <a:pt x="1472721" y="280210"/>
                  <a:pt x="1484007" y="274997"/>
                </a:cubicBezTo>
                <a:cubicBezTo>
                  <a:pt x="1495293" y="269784"/>
                  <a:pt x="1505503" y="263170"/>
                  <a:pt x="1514637" y="255154"/>
                </a:cubicBezTo>
                <a:cubicBezTo>
                  <a:pt x="1505101" y="248830"/>
                  <a:pt x="1497992" y="244513"/>
                  <a:pt x="1493310" y="242205"/>
                </a:cubicBezTo>
                <a:cubicBezTo>
                  <a:pt x="1488628" y="239896"/>
                  <a:pt x="1487427" y="236501"/>
                  <a:pt x="1489707" y="232020"/>
                </a:cubicBezTo>
                <a:cubicBezTo>
                  <a:pt x="1491987" y="227538"/>
                  <a:pt x="1493995" y="222379"/>
                  <a:pt x="1495730" y="216543"/>
                </a:cubicBezTo>
                <a:cubicBezTo>
                  <a:pt x="1475940" y="219181"/>
                  <a:pt x="1462396" y="222541"/>
                  <a:pt x="1455097" y="226620"/>
                </a:cubicBezTo>
                <a:cubicBezTo>
                  <a:pt x="1447798" y="230700"/>
                  <a:pt x="1439022" y="227764"/>
                  <a:pt x="1428768" y="217812"/>
                </a:cubicBezTo>
                <a:cubicBezTo>
                  <a:pt x="1418515" y="207860"/>
                  <a:pt x="1419838" y="203343"/>
                  <a:pt x="1432737" y="204260"/>
                </a:cubicBezTo>
                <a:cubicBezTo>
                  <a:pt x="1445636" y="205178"/>
                  <a:pt x="1468132" y="203106"/>
                  <a:pt x="1500226" y="198044"/>
                </a:cubicBezTo>
                <a:cubicBezTo>
                  <a:pt x="1502635" y="187963"/>
                  <a:pt x="1502939" y="178828"/>
                  <a:pt x="1501140" y="170640"/>
                </a:cubicBezTo>
                <a:cubicBezTo>
                  <a:pt x="1499340" y="162452"/>
                  <a:pt x="1504764" y="161412"/>
                  <a:pt x="1517412" y="167521"/>
                </a:cubicBezTo>
                <a:cubicBezTo>
                  <a:pt x="1530060" y="173630"/>
                  <a:pt x="1535352" y="178548"/>
                  <a:pt x="1533287" y="182277"/>
                </a:cubicBezTo>
                <a:cubicBezTo>
                  <a:pt x="1531222" y="186005"/>
                  <a:pt x="1528203" y="189727"/>
                  <a:pt x="1524231" y="193441"/>
                </a:cubicBezTo>
                <a:lnTo>
                  <a:pt x="1543633" y="191247"/>
                </a:lnTo>
                <a:cubicBezTo>
                  <a:pt x="1544996" y="187318"/>
                  <a:pt x="1545451" y="182653"/>
                  <a:pt x="1544999" y="177254"/>
                </a:cubicBezTo>
                <a:cubicBezTo>
                  <a:pt x="1544547" y="171855"/>
                  <a:pt x="1548265" y="171382"/>
                  <a:pt x="1556152" y="175835"/>
                </a:cubicBezTo>
                <a:cubicBezTo>
                  <a:pt x="1564039" y="180287"/>
                  <a:pt x="1569241" y="184120"/>
                  <a:pt x="1571758" y="187332"/>
                </a:cubicBezTo>
                <a:cubicBezTo>
                  <a:pt x="1574275" y="190544"/>
                  <a:pt x="1574318" y="194742"/>
                  <a:pt x="1571887" y="199926"/>
                </a:cubicBezTo>
                <a:cubicBezTo>
                  <a:pt x="1569457" y="205110"/>
                  <a:pt x="1566445" y="212424"/>
                  <a:pt x="1562853" y="221867"/>
                </a:cubicBezTo>
                <a:cubicBezTo>
                  <a:pt x="1559260" y="231310"/>
                  <a:pt x="1554489" y="240634"/>
                  <a:pt x="1548538" y="249841"/>
                </a:cubicBezTo>
                <a:cubicBezTo>
                  <a:pt x="1554145" y="253440"/>
                  <a:pt x="1559594" y="257674"/>
                  <a:pt x="1564886" y="262543"/>
                </a:cubicBezTo>
                <a:lnTo>
                  <a:pt x="1569899" y="271773"/>
                </a:lnTo>
                <a:lnTo>
                  <a:pt x="1575157" y="266952"/>
                </a:lnTo>
                <a:cubicBezTo>
                  <a:pt x="1584915" y="259158"/>
                  <a:pt x="1593318" y="251737"/>
                  <a:pt x="1600367" y="244689"/>
                </a:cubicBezTo>
                <a:cubicBezTo>
                  <a:pt x="1607415" y="237641"/>
                  <a:pt x="1613477" y="230582"/>
                  <a:pt x="1618554" y="223512"/>
                </a:cubicBezTo>
                <a:cubicBezTo>
                  <a:pt x="1612516" y="213804"/>
                  <a:pt x="1606680" y="205268"/>
                  <a:pt x="1601044" y="197904"/>
                </a:cubicBezTo>
                <a:cubicBezTo>
                  <a:pt x="1595409" y="190540"/>
                  <a:pt x="1590397" y="183801"/>
                  <a:pt x="1586009" y="177684"/>
                </a:cubicBezTo>
                <a:cubicBezTo>
                  <a:pt x="1581621" y="171568"/>
                  <a:pt x="1582940" y="167940"/>
                  <a:pt x="1589967" y="166800"/>
                </a:cubicBezTo>
                <a:cubicBezTo>
                  <a:pt x="1596993" y="165660"/>
                  <a:pt x="1602278" y="167313"/>
                  <a:pt x="1605820" y="171758"/>
                </a:cubicBezTo>
                <a:cubicBezTo>
                  <a:pt x="1609362" y="176204"/>
                  <a:pt x="1617027" y="187482"/>
                  <a:pt x="1628814" y="205594"/>
                </a:cubicBezTo>
                <a:cubicBezTo>
                  <a:pt x="1632786" y="196302"/>
                  <a:pt x="1635447" y="185206"/>
                  <a:pt x="1636795" y="172307"/>
                </a:cubicBezTo>
                <a:cubicBezTo>
                  <a:pt x="1638143" y="159408"/>
                  <a:pt x="1638465" y="147609"/>
                  <a:pt x="1637763" y="136912"/>
                </a:cubicBezTo>
                <a:cubicBezTo>
                  <a:pt x="1633131" y="137815"/>
                  <a:pt x="1626871" y="137815"/>
                  <a:pt x="1618984" y="136912"/>
                </a:cubicBezTo>
                <a:cubicBezTo>
                  <a:pt x="1608874" y="148857"/>
                  <a:pt x="1598176" y="157694"/>
                  <a:pt x="1586891" y="163423"/>
                </a:cubicBezTo>
                <a:cubicBezTo>
                  <a:pt x="1575605" y="169152"/>
                  <a:pt x="1575616" y="164215"/>
                  <a:pt x="1586923" y="148613"/>
                </a:cubicBezTo>
                <a:cubicBezTo>
                  <a:pt x="1598230" y="133011"/>
                  <a:pt x="1607680" y="113885"/>
                  <a:pt x="1615273" y="91235"/>
                </a:cubicBezTo>
                <a:cubicBezTo>
                  <a:pt x="1622867" y="68584"/>
                  <a:pt x="1626226" y="54746"/>
                  <a:pt x="1625351" y="49720"/>
                </a:cubicBezTo>
                <a:cubicBezTo>
                  <a:pt x="1624476" y="44693"/>
                  <a:pt x="1623802" y="39269"/>
                  <a:pt x="1623329" y="33447"/>
                </a:cubicBezTo>
                <a:cubicBezTo>
                  <a:pt x="1623092" y="30536"/>
                  <a:pt x="1624664" y="29236"/>
                  <a:pt x="1628045" y="29546"/>
                </a:cubicBezTo>
                <a:close/>
                <a:moveTo>
                  <a:pt x="4734631" y="29198"/>
                </a:moveTo>
                <a:cubicBezTo>
                  <a:pt x="4737131" y="29446"/>
                  <a:pt x="4740209" y="30109"/>
                  <a:pt x="4743864" y="31188"/>
                </a:cubicBezTo>
                <a:cubicBezTo>
                  <a:pt x="4758484" y="35505"/>
                  <a:pt x="4767507" y="41266"/>
                  <a:pt x="4770934" y="48472"/>
                </a:cubicBezTo>
                <a:cubicBezTo>
                  <a:pt x="4774362" y="55678"/>
                  <a:pt x="4773663" y="62095"/>
                  <a:pt x="4768837" y="67724"/>
                </a:cubicBezTo>
                <a:cubicBezTo>
                  <a:pt x="4764011" y="73352"/>
                  <a:pt x="4756279" y="72051"/>
                  <a:pt x="4745638" y="63820"/>
                </a:cubicBezTo>
                <a:cubicBezTo>
                  <a:pt x="4737536" y="55717"/>
                  <a:pt x="4731560" y="47174"/>
                  <a:pt x="4727710" y="38190"/>
                </a:cubicBezTo>
                <a:cubicBezTo>
                  <a:pt x="4724822" y="31452"/>
                  <a:pt x="4727129" y="28455"/>
                  <a:pt x="4734631" y="29198"/>
                </a:cubicBezTo>
                <a:close/>
                <a:moveTo>
                  <a:pt x="6582826" y="28801"/>
                </a:moveTo>
                <a:cubicBezTo>
                  <a:pt x="6589538" y="28801"/>
                  <a:pt x="6598470" y="30192"/>
                  <a:pt x="6609628" y="32974"/>
                </a:cubicBezTo>
                <a:cubicBezTo>
                  <a:pt x="6621487" y="34967"/>
                  <a:pt x="6630346" y="39983"/>
                  <a:pt x="6636204" y="48020"/>
                </a:cubicBezTo>
                <a:cubicBezTo>
                  <a:pt x="6642062" y="56058"/>
                  <a:pt x="6642718" y="63884"/>
                  <a:pt x="6638172" y="71499"/>
                </a:cubicBezTo>
                <a:cubicBezTo>
                  <a:pt x="6633626" y="79113"/>
                  <a:pt x="6625032" y="78694"/>
                  <a:pt x="6612392" y="70240"/>
                </a:cubicBezTo>
                <a:cubicBezTo>
                  <a:pt x="6599751" y="61787"/>
                  <a:pt x="6589401" y="52767"/>
                  <a:pt x="6581342" y="43180"/>
                </a:cubicBezTo>
                <a:cubicBezTo>
                  <a:pt x="6573282" y="33594"/>
                  <a:pt x="6573777" y="28801"/>
                  <a:pt x="6582826" y="28801"/>
                </a:cubicBezTo>
                <a:close/>
                <a:moveTo>
                  <a:pt x="1944151" y="28801"/>
                </a:moveTo>
                <a:cubicBezTo>
                  <a:pt x="1950863" y="28801"/>
                  <a:pt x="1959796" y="30192"/>
                  <a:pt x="1970953" y="32974"/>
                </a:cubicBezTo>
                <a:cubicBezTo>
                  <a:pt x="1982812" y="34967"/>
                  <a:pt x="1991671" y="39983"/>
                  <a:pt x="1997529" y="48020"/>
                </a:cubicBezTo>
                <a:cubicBezTo>
                  <a:pt x="2003387" y="56058"/>
                  <a:pt x="2004043" y="63884"/>
                  <a:pt x="1999497" y="71499"/>
                </a:cubicBezTo>
                <a:cubicBezTo>
                  <a:pt x="1994952" y="79113"/>
                  <a:pt x="1986358" y="78694"/>
                  <a:pt x="1973717" y="70240"/>
                </a:cubicBezTo>
                <a:cubicBezTo>
                  <a:pt x="1961076" y="61787"/>
                  <a:pt x="1950726" y="52767"/>
                  <a:pt x="1942667" y="43180"/>
                </a:cubicBezTo>
                <a:cubicBezTo>
                  <a:pt x="1934608" y="33594"/>
                  <a:pt x="1935103" y="28801"/>
                  <a:pt x="1944151" y="28801"/>
                </a:cubicBezTo>
                <a:close/>
                <a:moveTo>
                  <a:pt x="4833082" y="28322"/>
                </a:moveTo>
                <a:cubicBezTo>
                  <a:pt x="4834761" y="28428"/>
                  <a:pt x="4836831" y="28899"/>
                  <a:pt x="4839294" y="29737"/>
                </a:cubicBezTo>
                <a:cubicBezTo>
                  <a:pt x="4849146" y="33085"/>
                  <a:pt x="4856370" y="36684"/>
                  <a:pt x="4860965" y="40535"/>
                </a:cubicBezTo>
                <a:cubicBezTo>
                  <a:pt x="4865562" y="44385"/>
                  <a:pt x="4866680" y="48203"/>
                  <a:pt x="4864321" y="51989"/>
                </a:cubicBezTo>
                <a:cubicBezTo>
                  <a:pt x="4861962" y="55775"/>
                  <a:pt x="4859449" y="63217"/>
                  <a:pt x="4856782" y="74317"/>
                </a:cubicBezTo>
                <a:cubicBezTo>
                  <a:pt x="4854115" y="85416"/>
                  <a:pt x="4851060" y="98129"/>
                  <a:pt x="4847619" y="112454"/>
                </a:cubicBezTo>
                <a:cubicBezTo>
                  <a:pt x="4855792" y="110762"/>
                  <a:pt x="4863350" y="108765"/>
                  <a:pt x="4870290" y="106464"/>
                </a:cubicBezTo>
                <a:cubicBezTo>
                  <a:pt x="4877231" y="104162"/>
                  <a:pt x="4884412" y="106023"/>
                  <a:pt x="4891833" y="112046"/>
                </a:cubicBezTo>
                <a:cubicBezTo>
                  <a:pt x="4899254" y="118069"/>
                  <a:pt x="4897978" y="122794"/>
                  <a:pt x="4888004" y="126221"/>
                </a:cubicBezTo>
                <a:cubicBezTo>
                  <a:pt x="4878031" y="129648"/>
                  <a:pt x="4867272" y="132237"/>
                  <a:pt x="4855728" y="133986"/>
                </a:cubicBezTo>
                <a:cubicBezTo>
                  <a:pt x="4869222" y="143193"/>
                  <a:pt x="4874334" y="149900"/>
                  <a:pt x="4871065" y="154109"/>
                </a:cubicBezTo>
                <a:cubicBezTo>
                  <a:pt x="4867795" y="158318"/>
                  <a:pt x="4863744" y="173081"/>
                  <a:pt x="4858911" y="198399"/>
                </a:cubicBezTo>
                <a:cubicBezTo>
                  <a:pt x="4854079" y="223717"/>
                  <a:pt x="4854932" y="240244"/>
                  <a:pt x="4861471" y="247980"/>
                </a:cubicBezTo>
                <a:cubicBezTo>
                  <a:pt x="4868010" y="255717"/>
                  <a:pt x="4879647" y="258961"/>
                  <a:pt x="4896382" y="257714"/>
                </a:cubicBezTo>
                <a:cubicBezTo>
                  <a:pt x="4913117" y="256466"/>
                  <a:pt x="4923546" y="252142"/>
                  <a:pt x="4927669" y="244743"/>
                </a:cubicBezTo>
                <a:cubicBezTo>
                  <a:pt x="4931792" y="237343"/>
                  <a:pt x="4935897" y="227395"/>
                  <a:pt x="4939984" y="214897"/>
                </a:cubicBezTo>
                <a:cubicBezTo>
                  <a:pt x="4944071" y="202400"/>
                  <a:pt x="4946555" y="203956"/>
                  <a:pt x="4947437" y="219565"/>
                </a:cubicBezTo>
                <a:cubicBezTo>
                  <a:pt x="4948319" y="235174"/>
                  <a:pt x="4951252" y="247285"/>
                  <a:pt x="4956235" y="255896"/>
                </a:cubicBezTo>
                <a:cubicBezTo>
                  <a:pt x="4961218" y="264507"/>
                  <a:pt x="4954059" y="272025"/>
                  <a:pt x="4934757" y="278450"/>
                </a:cubicBezTo>
                <a:cubicBezTo>
                  <a:pt x="4915455" y="284874"/>
                  <a:pt x="4898010" y="286928"/>
                  <a:pt x="4882422" y="284612"/>
                </a:cubicBezTo>
                <a:cubicBezTo>
                  <a:pt x="4866835" y="282296"/>
                  <a:pt x="4854861" y="276944"/>
                  <a:pt x="4846500" y="268555"/>
                </a:cubicBezTo>
                <a:cubicBezTo>
                  <a:pt x="4838140" y="260166"/>
                  <a:pt x="4834419" y="247263"/>
                  <a:pt x="4835336" y="229847"/>
                </a:cubicBezTo>
                <a:cubicBezTo>
                  <a:pt x="4836254" y="212431"/>
                  <a:pt x="4837828" y="195470"/>
                  <a:pt x="4840058" y="178964"/>
                </a:cubicBezTo>
                <a:cubicBezTo>
                  <a:pt x="4841172" y="170712"/>
                  <a:pt x="4841925" y="163081"/>
                  <a:pt x="4842314" y="156072"/>
                </a:cubicBezTo>
                <a:lnTo>
                  <a:pt x="4842358" y="145252"/>
                </a:lnTo>
                <a:lnTo>
                  <a:pt x="4837611" y="164534"/>
                </a:lnTo>
                <a:cubicBezTo>
                  <a:pt x="4830889" y="189695"/>
                  <a:pt x="4823893" y="209541"/>
                  <a:pt x="4816622" y="224071"/>
                </a:cubicBezTo>
                <a:cubicBezTo>
                  <a:pt x="4806929" y="243445"/>
                  <a:pt x="4793449" y="257832"/>
                  <a:pt x="4776183" y="267232"/>
                </a:cubicBezTo>
                <a:cubicBezTo>
                  <a:pt x="4758918" y="276632"/>
                  <a:pt x="4756168" y="273972"/>
                  <a:pt x="4767934" y="259252"/>
                </a:cubicBezTo>
                <a:lnTo>
                  <a:pt x="4785965" y="227453"/>
                </a:lnTo>
                <a:lnTo>
                  <a:pt x="4787691" y="225792"/>
                </a:lnTo>
                <a:lnTo>
                  <a:pt x="4787511" y="224725"/>
                </a:lnTo>
                <a:lnTo>
                  <a:pt x="4798317" y="205669"/>
                </a:lnTo>
                <a:cubicBezTo>
                  <a:pt x="4806806" y="184668"/>
                  <a:pt x="4813740" y="163097"/>
                  <a:pt x="4819117" y="140956"/>
                </a:cubicBezTo>
                <a:cubicBezTo>
                  <a:pt x="4811575" y="143666"/>
                  <a:pt x="4803616" y="142096"/>
                  <a:pt x="4795241" y="136245"/>
                </a:cubicBezTo>
                <a:cubicBezTo>
                  <a:pt x="4786866" y="130394"/>
                  <a:pt x="4787874" y="126572"/>
                  <a:pt x="4798263" y="124780"/>
                </a:cubicBezTo>
                <a:cubicBezTo>
                  <a:pt x="4808653" y="122987"/>
                  <a:pt x="4816608" y="121051"/>
                  <a:pt x="4822129" y="118972"/>
                </a:cubicBezTo>
                <a:cubicBezTo>
                  <a:pt x="4826431" y="100946"/>
                  <a:pt x="4829252" y="84907"/>
                  <a:pt x="4830593" y="70854"/>
                </a:cubicBezTo>
                <a:cubicBezTo>
                  <a:pt x="4831934" y="56800"/>
                  <a:pt x="4831257" y="45597"/>
                  <a:pt x="4828560" y="37244"/>
                </a:cubicBezTo>
                <a:cubicBezTo>
                  <a:pt x="4826538" y="30979"/>
                  <a:pt x="4828045" y="28005"/>
                  <a:pt x="4833082" y="28322"/>
                </a:cubicBezTo>
                <a:close/>
                <a:moveTo>
                  <a:pt x="3660529" y="20890"/>
                </a:moveTo>
                <a:cubicBezTo>
                  <a:pt x="3664399" y="20471"/>
                  <a:pt x="3670991" y="22376"/>
                  <a:pt x="3680305" y="26607"/>
                </a:cubicBezTo>
                <a:cubicBezTo>
                  <a:pt x="3694172" y="33046"/>
                  <a:pt x="3699255" y="38921"/>
                  <a:pt x="3695556" y="44234"/>
                </a:cubicBezTo>
                <a:cubicBezTo>
                  <a:pt x="3691856" y="49548"/>
                  <a:pt x="3686959" y="66437"/>
                  <a:pt x="3680864" y="94902"/>
                </a:cubicBezTo>
                <a:cubicBezTo>
                  <a:pt x="3688551" y="93325"/>
                  <a:pt x="3694832" y="90908"/>
                  <a:pt x="3699707" y="87653"/>
                </a:cubicBezTo>
                <a:cubicBezTo>
                  <a:pt x="3704583" y="84398"/>
                  <a:pt x="3710710" y="83986"/>
                  <a:pt x="3718088" y="86416"/>
                </a:cubicBezTo>
                <a:cubicBezTo>
                  <a:pt x="3725466" y="88847"/>
                  <a:pt x="3731679" y="92475"/>
                  <a:pt x="3736726" y="97300"/>
                </a:cubicBezTo>
                <a:cubicBezTo>
                  <a:pt x="3741774" y="102126"/>
                  <a:pt x="3742018" y="107715"/>
                  <a:pt x="3737458" y="114068"/>
                </a:cubicBezTo>
                <a:lnTo>
                  <a:pt x="3734658" y="119755"/>
                </a:lnTo>
                <a:lnTo>
                  <a:pt x="3736092" y="118570"/>
                </a:lnTo>
                <a:cubicBezTo>
                  <a:pt x="3737264" y="118243"/>
                  <a:pt x="3738802" y="118255"/>
                  <a:pt x="3740706" y="118606"/>
                </a:cubicBezTo>
                <a:cubicBezTo>
                  <a:pt x="3748320" y="120012"/>
                  <a:pt x="3754265" y="121137"/>
                  <a:pt x="3758538" y="121984"/>
                </a:cubicBezTo>
                <a:cubicBezTo>
                  <a:pt x="3762811" y="122830"/>
                  <a:pt x="3768777" y="123048"/>
                  <a:pt x="3776434" y="122640"/>
                </a:cubicBezTo>
                <a:cubicBezTo>
                  <a:pt x="3784092" y="122231"/>
                  <a:pt x="3793363" y="120937"/>
                  <a:pt x="3804247" y="118757"/>
                </a:cubicBezTo>
                <a:cubicBezTo>
                  <a:pt x="3815131" y="116577"/>
                  <a:pt x="3823266" y="113856"/>
                  <a:pt x="3828651" y="110594"/>
                </a:cubicBezTo>
                <a:cubicBezTo>
                  <a:pt x="3834036" y="107331"/>
                  <a:pt x="3841055" y="107138"/>
                  <a:pt x="3849709" y="110013"/>
                </a:cubicBezTo>
                <a:cubicBezTo>
                  <a:pt x="3858364" y="112888"/>
                  <a:pt x="3865907" y="117011"/>
                  <a:pt x="3872338" y="122381"/>
                </a:cubicBezTo>
                <a:cubicBezTo>
                  <a:pt x="3878770" y="127752"/>
                  <a:pt x="3879197" y="133248"/>
                  <a:pt x="3873618" y="138869"/>
                </a:cubicBezTo>
                <a:cubicBezTo>
                  <a:pt x="3868040" y="144490"/>
                  <a:pt x="3860031" y="163914"/>
                  <a:pt x="3849591" y="197141"/>
                </a:cubicBezTo>
                <a:cubicBezTo>
                  <a:pt x="3862182" y="211653"/>
                  <a:pt x="3861995" y="219192"/>
                  <a:pt x="3849032" y="219759"/>
                </a:cubicBezTo>
                <a:cubicBezTo>
                  <a:pt x="3836069" y="220325"/>
                  <a:pt x="3810636" y="222329"/>
                  <a:pt x="3772735" y="225771"/>
                </a:cubicBezTo>
                <a:cubicBezTo>
                  <a:pt x="3766540" y="236727"/>
                  <a:pt x="3761589" y="239484"/>
                  <a:pt x="3757882" y="234042"/>
                </a:cubicBezTo>
                <a:cubicBezTo>
                  <a:pt x="3754175" y="228599"/>
                  <a:pt x="3751654" y="220296"/>
                  <a:pt x="3750321" y="209133"/>
                </a:cubicBezTo>
                <a:cubicBezTo>
                  <a:pt x="3748987" y="197969"/>
                  <a:pt x="3747191" y="184464"/>
                  <a:pt x="3744933" y="168618"/>
                </a:cubicBezTo>
                <a:cubicBezTo>
                  <a:pt x="3742674" y="152772"/>
                  <a:pt x="3739501" y="140124"/>
                  <a:pt x="3735414" y="130674"/>
                </a:cubicBezTo>
                <a:cubicBezTo>
                  <a:pt x="3734392" y="128311"/>
                  <a:pt x="3733736" y="126288"/>
                  <a:pt x="3733446" y="124604"/>
                </a:cubicBezTo>
                <a:lnTo>
                  <a:pt x="3733597" y="121910"/>
                </a:lnTo>
                <a:lnTo>
                  <a:pt x="3731669" y="125826"/>
                </a:lnTo>
                <a:cubicBezTo>
                  <a:pt x="3730090" y="130488"/>
                  <a:pt x="3728861" y="135894"/>
                  <a:pt x="3727982" y="142042"/>
                </a:cubicBezTo>
                <a:cubicBezTo>
                  <a:pt x="3726226" y="154339"/>
                  <a:pt x="3723752" y="170048"/>
                  <a:pt x="3720561" y="189171"/>
                </a:cubicBezTo>
                <a:cubicBezTo>
                  <a:pt x="3717371" y="208294"/>
                  <a:pt x="3712011" y="224674"/>
                  <a:pt x="3704482" y="238311"/>
                </a:cubicBezTo>
                <a:cubicBezTo>
                  <a:pt x="3696954" y="251949"/>
                  <a:pt x="3687349" y="261180"/>
                  <a:pt x="3675669" y="266006"/>
                </a:cubicBezTo>
                <a:cubicBezTo>
                  <a:pt x="3663989" y="270831"/>
                  <a:pt x="3657870" y="269182"/>
                  <a:pt x="3657310" y="261058"/>
                </a:cubicBezTo>
                <a:cubicBezTo>
                  <a:pt x="3656751" y="252935"/>
                  <a:pt x="3653309" y="243008"/>
                  <a:pt x="3646985" y="231277"/>
                </a:cubicBezTo>
                <a:cubicBezTo>
                  <a:pt x="3640661" y="219547"/>
                  <a:pt x="3642457" y="216163"/>
                  <a:pt x="3652374" y="221125"/>
                </a:cubicBezTo>
                <a:cubicBezTo>
                  <a:pt x="3662290" y="226086"/>
                  <a:pt x="3669062" y="228567"/>
                  <a:pt x="3672690" y="228567"/>
                </a:cubicBezTo>
                <a:cubicBezTo>
                  <a:pt x="3675185" y="228567"/>
                  <a:pt x="3678061" y="225111"/>
                  <a:pt x="3681316" y="218199"/>
                </a:cubicBezTo>
                <a:cubicBezTo>
                  <a:pt x="3684571" y="211287"/>
                  <a:pt x="3687981" y="200951"/>
                  <a:pt x="3691544" y="187192"/>
                </a:cubicBezTo>
                <a:cubicBezTo>
                  <a:pt x="3695108" y="173433"/>
                  <a:pt x="3698015" y="157813"/>
                  <a:pt x="3700266" y="140332"/>
                </a:cubicBezTo>
                <a:cubicBezTo>
                  <a:pt x="3702518" y="122851"/>
                  <a:pt x="3702787" y="113186"/>
                  <a:pt x="3701073" y="111336"/>
                </a:cubicBezTo>
                <a:cubicBezTo>
                  <a:pt x="3699360" y="109486"/>
                  <a:pt x="3691404" y="111013"/>
                  <a:pt x="3677207" y="115918"/>
                </a:cubicBezTo>
                <a:cubicBezTo>
                  <a:pt x="3665893" y="148154"/>
                  <a:pt x="3655421" y="172063"/>
                  <a:pt x="3645791" y="187644"/>
                </a:cubicBezTo>
                <a:cubicBezTo>
                  <a:pt x="3636162" y="203224"/>
                  <a:pt x="3625841" y="216754"/>
                  <a:pt x="3614827" y="228234"/>
                </a:cubicBezTo>
                <a:cubicBezTo>
                  <a:pt x="3603814" y="239713"/>
                  <a:pt x="3590668" y="249411"/>
                  <a:pt x="3575388" y="257326"/>
                </a:cubicBezTo>
                <a:cubicBezTo>
                  <a:pt x="3560109" y="265242"/>
                  <a:pt x="3559302" y="261775"/>
                  <a:pt x="3572968" y="246926"/>
                </a:cubicBezTo>
                <a:cubicBezTo>
                  <a:pt x="3586635" y="232077"/>
                  <a:pt x="3599939" y="214829"/>
                  <a:pt x="3612881" y="195183"/>
                </a:cubicBezTo>
                <a:cubicBezTo>
                  <a:pt x="3625823" y="175537"/>
                  <a:pt x="3637628" y="150714"/>
                  <a:pt x="3648297" y="120714"/>
                </a:cubicBezTo>
                <a:cubicBezTo>
                  <a:pt x="3634904" y="124185"/>
                  <a:pt x="3623575" y="127304"/>
                  <a:pt x="3614311" y="130071"/>
                </a:cubicBezTo>
                <a:cubicBezTo>
                  <a:pt x="3605048" y="132839"/>
                  <a:pt x="3595576" y="129695"/>
                  <a:pt x="3585896" y="120639"/>
                </a:cubicBezTo>
                <a:cubicBezTo>
                  <a:pt x="3576216" y="111583"/>
                  <a:pt x="3577819" y="107514"/>
                  <a:pt x="3590704" y="108432"/>
                </a:cubicBezTo>
                <a:cubicBezTo>
                  <a:pt x="3603588" y="109350"/>
                  <a:pt x="3623869" y="106876"/>
                  <a:pt x="3651545" y="101011"/>
                </a:cubicBezTo>
                <a:cubicBezTo>
                  <a:pt x="3654787" y="90471"/>
                  <a:pt x="3657307" y="78389"/>
                  <a:pt x="3659106" y="64766"/>
                </a:cubicBezTo>
                <a:cubicBezTo>
                  <a:pt x="3660906" y="51143"/>
                  <a:pt x="3660232" y="39262"/>
                  <a:pt x="3657084" y="29124"/>
                </a:cubicBezTo>
                <a:cubicBezTo>
                  <a:pt x="3655511" y="24054"/>
                  <a:pt x="3656659" y="21310"/>
                  <a:pt x="3660529" y="20890"/>
                </a:cubicBezTo>
                <a:close/>
                <a:moveTo>
                  <a:pt x="1290252" y="20291"/>
                </a:moveTo>
                <a:cubicBezTo>
                  <a:pt x="1297059" y="19377"/>
                  <a:pt x="1304831" y="21213"/>
                  <a:pt x="1313570" y="25800"/>
                </a:cubicBezTo>
                <a:cubicBezTo>
                  <a:pt x="1325221" y="31916"/>
                  <a:pt x="1334428" y="37778"/>
                  <a:pt x="1341189" y="43385"/>
                </a:cubicBezTo>
                <a:cubicBezTo>
                  <a:pt x="1347950" y="48992"/>
                  <a:pt x="1349510" y="54301"/>
                  <a:pt x="1345868" y="59313"/>
                </a:cubicBezTo>
                <a:cubicBezTo>
                  <a:pt x="1342225" y="64325"/>
                  <a:pt x="1339967" y="74689"/>
                  <a:pt x="1339092" y="90406"/>
                </a:cubicBezTo>
                <a:cubicBezTo>
                  <a:pt x="1338217" y="106123"/>
                  <a:pt x="1338680" y="132835"/>
                  <a:pt x="1340479" y="170543"/>
                </a:cubicBezTo>
                <a:cubicBezTo>
                  <a:pt x="1342279" y="208251"/>
                  <a:pt x="1343863" y="236763"/>
                  <a:pt x="1345233" y="256079"/>
                </a:cubicBezTo>
                <a:cubicBezTo>
                  <a:pt x="1346603" y="275395"/>
                  <a:pt x="1342455" y="292083"/>
                  <a:pt x="1332789" y="306144"/>
                </a:cubicBezTo>
                <a:cubicBezTo>
                  <a:pt x="1323124" y="320205"/>
                  <a:pt x="1314893" y="320678"/>
                  <a:pt x="1308095" y="307564"/>
                </a:cubicBezTo>
                <a:cubicBezTo>
                  <a:pt x="1301298" y="294450"/>
                  <a:pt x="1291257" y="281375"/>
                  <a:pt x="1277970" y="268340"/>
                </a:cubicBezTo>
                <a:cubicBezTo>
                  <a:pt x="1264684" y="255304"/>
                  <a:pt x="1265939" y="251035"/>
                  <a:pt x="1281735" y="255530"/>
                </a:cubicBezTo>
                <a:cubicBezTo>
                  <a:pt x="1297530" y="260026"/>
                  <a:pt x="1306306" y="260413"/>
                  <a:pt x="1308063" y="256692"/>
                </a:cubicBezTo>
                <a:cubicBezTo>
                  <a:pt x="1309820" y="252971"/>
                  <a:pt x="1310920" y="243571"/>
                  <a:pt x="1311365" y="228492"/>
                </a:cubicBezTo>
                <a:cubicBezTo>
                  <a:pt x="1311810" y="213413"/>
                  <a:pt x="1310920" y="182083"/>
                  <a:pt x="1308698" y="134503"/>
                </a:cubicBezTo>
                <a:cubicBezTo>
                  <a:pt x="1306475" y="86922"/>
                  <a:pt x="1303248" y="61016"/>
                  <a:pt x="1299018" y="56786"/>
                </a:cubicBezTo>
                <a:cubicBezTo>
                  <a:pt x="1294788" y="52555"/>
                  <a:pt x="1288091" y="50229"/>
                  <a:pt x="1278927" y="49806"/>
                </a:cubicBezTo>
                <a:cubicBezTo>
                  <a:pt x="1269764" y="49383"/>
                  <a:pt x="1255076" y="50297"/>
                  <a:pt x="1234864" y="52548"/>
                </a:cubicBezTo>
                <a:cubicBezTo>
                  <a:pt x="1214651" y="54800"/>
                  <a:pt x="1184627" y="58048"/>
                  <a:pt x="1144789" y="62292"/>
                </a:cubicBezTo>
                <a:cubicBezTo>
                  <a:pt x="1145664" y="125576"/>
                  <a:pt x="1145653" y="173515"/>
                  <a:pt x="1144757" y="206110"/>
                </a:cubicBezTo>
                <a:cubicBezTo>
                  <a:pt x="1143861" y="238706"/>
                  <a:pt x="1140627" y="263668"/>
                  <a:pt x="1135056" y="280999"/>
                </a:cubicBezTo>
                <a:cubicBezTo>
                  <a:pt x="1129485" y="298329"/>
                  <a:pt x="1122942" y="299849"/>
                  <a:pt x="1115427" y="285559"/>
                </a:cubicBezTo>
                <a:cubicBezTo>
                  <a:pt x="1107913" y="271269"/>
                  <a:pt x="1105508" y="260166"/>
                  <a:pt x="1108211" y="252250"/>
                </a:cubicBezTo>
                <a:cubicBezTo>
                  <a:pt x="1110914" y="244334"/>
                  <a:pt x="1113613" y="228230"/>
                  <a:pt x="1116310" y="203938"/>
                </a:cubicBezTo>
                <a:cubicBezTo>
                  <a:pt x="1119005" y="179645"/>
                  <a:pt x="1120354" y="150528"/>
                  <a:pt x="1120354" y="116584"/>
                </a:cubicBezTo>
                <a:cubicBezTo>
                  <a:pt x="1120354" y="82412"/>
                  <a:pt x="1117654" y="60582"/>
                  <a:pt x="1112255" y="51096"/>
                </a:cubicBezTo>
                <a:cubicBezTo>
                  <a:pt x="1106856" y="41610"/>
                  <a:pt x="1107956" y="37340"/>
                  <a:pt x="1115557" y="38287"/>
                </a:cubicBezTo>
                <a:cubicBezTo>
                  <a:pt x="1123157" y="39233"/>
                  <a:pt x="1129567" y="40359"/>
                  <a:pt x="1134787" y="41664"/>
                </a:cubicBezTo>
                <a:cubicBezTo>
                  <a:pt x="1140007" y="42969"/>
                  <a:pt x="1153368" y="42743"/>
                  <a:pt x="1174871" y="40986"/>
                </a:cubicBezTo>
                <a:cubicBezTo>
                  <a:pt x="1196374" y="39230"/>
                  <a:pt x="1217846" y="36562"/>
                  <a:pt x="1239284" y="32985"/>
                </a:cubicBezTo>
                <a:cubicBezTo>
                  <a:pt x="1260723" y="29407"/>
                  <a:pt x="1275550" y="25786"/>
                  <a:pt x="1283767" y="22122"/>
                </a:cubicBezTo>
                <a:cubicBezTo>
                  <a:pt x="1285821" y="21206"/>
                  <a:pt x="1287983" y="20596"/>
                  <a:pt x="1290252" y="20291"/>
                </a:cubicBezTo>
                <a:close/>
                <a:moveTo>
                  <a:pt x="6510120" y="17205"/>
                </a:moveTo>
                <a:cubicBezTo>
                  <a:pt x="6511528" y="17217"/>
                  <a:pt x="6513246" y="17590"/>
                  <a:pt x="6515273" y="18325"/>
                </a:cubicBezTo>
                <a:cubicBezTo>
                  <a:pt x="6523382" y="21265"/>
                  <a:pt x="6530606" y="25642"/>
                  <a:pt x="6536945" y="31457"/>
                </a:cubicBezTo>
                <a:cubicBezTo>
                  <a:pt x="6543283" y="37272"/>
                  <a:pt x="6544742" y="41876"/>
                  <a:pt x="6541322" y="45267"/>
                </a:cubicBezTo>
                <a:cubicBezTo>
                  <a:pt x="6537902" y="48658"/>
                  <a:pt x="6532868" y="57442"/>
                  <a:pt x="6526222" y="71617"/>
                </a:cubicBezTo>
                <a:cubicBezTo>
                  <a:pt x="6519575" y="85792"/>
                  <a:pt x="6508772" y="106948"/>
                  <a:pt x="6493816" y="135083"/>
                </a:cubicBezTo>
                <a:cubicBezTo>
                  <a:pt x="6507310" y="144691"/>
                  <a:pt x="6513372" y="155124"/>
                  <a:pt x="6512004" y="166381"/>
                </a:cubicBezTo>
                <a:cubicBezTo>
                  <a:pt x="6510634" y="177638"/>
                  <a:pt x="6509719" y="196578"/>
                  <a:pt x="6509261" y="223200"/>
                </a:cubicBezTo>
                <a:cubicBezTo>
                  <a:pt x="6508802" y="249823"/>
                  <a:pt x="6506572" y="270444"/>
                  <a:pt x="6502572" y="285064"/>
                </a:cubicBezTo>
                <a:cubicBezTo>
                  <a:pt x="6498570" y="299684"/>
                  <a:pt x="6492708" y="300763"/>
                  <a:pt x="6484986" y="288301"/>
                </a:cubicBezTo>
                <a:cubicBezTo>
                  <a:pt x="6477264" y="275840"/>
                  <a:pt x="6474984" y="264959"/>
                  <a:pt x="6478146" y="255659"/>
                </a:cubicBezTo>
                <a:cubicBezTo>
                  <a:pt x="6481308" y="246360"/>
                  <a:pt x="6483334" y="235199"/>
                  <a:pt x="6484223" y="222179"/>
                </a:cubicBezTo>
                <a:cubicBezTo>
                  <a:pt x="6485112" y="209158"/>
                  <a:pt x="6485556" y="194208"/>
                  <a:pt x="6485556" y="177330"/>
                </a:cubicBezTo>
                <a:cubicBezTo>
                  <a:pt x="6485556" y="160967"/>
                  <a:pt x="6485270" y="151094"/>
                  <a:pt x="6484696" y="147710"/>
                </a:cubicBezTo>
                <a:cubicBezTo>
                  <a:pt x="6477254" y="158752"/>
                  <a:pt x="6468982" y="168593"/>
                  <a:pt x="6459884" y="177233"/>
                </a:cubicBezTo>
                <a:cubicBezTo>
                  <a:pt x="6450785" y="185873"/>
                  <a:pt x="6440417" y="192562"/>
                  <a:pt x="6428780" y="197302"/>
                </a:cubicBezTo>
                <a:cubicBezTo>
                  <a:pt x="6417143" y="202041"/>
                  <a:pt x="6417264" y="197424"/>
                  <a:pt x="6429146" y="183449"/>
                </a:cubicBezTo>
                <a:cubicBezTo>
                  <a:pt x="6441026" y="169475"/>
                  <a:pt x="6452756" y="153582"/>
                  <a:pt x="6464336" y="135772"/>
                </a:cubicBezTo>
                <a:cubicBezTo>
                  <a:pt x="6475916" y="117961"/>
                  <a:pt x="6486173" y="97512"/>
                  <a:pt x="6495108" y="74424"/>
                </a:cubicBezTo>
                <a:cubicBezTo>
                  <a:pt x="6504040" y="51336"/>
                  <a:pt x="6507608" y="35480"/>
                  <a:pt x="6505808" y="26854"/>
                </a:cubicBezTo>
                <a:cubicBezTo>
                  <a:pt x="6504458" y="20385"/>
                  <a:pt x="6505896" y="17168"/>
                  <a:pt x="6510120" y="17205"/>
                </a:cubicBezTo>
                <a:close/>
                <a:moveTo>
                  <a:pt x="1871445" y="17205"/>
                </a:moveTo>
                <a:cubicBezTo>
                  <a:pt x="1872853" y="17217"/>
                  <a:pt x="1874571" y="17590"/>
                  <a:pt x="1876598" y="18325"/>
                </a:cubicBezTo>
                <a:cubicBezTo>
                  <a:pt x="1884708" y="21265"/>
                  <a:pt x="1891931" y="25642"/>
                  <a:pt x="1898270" y="31457"/>
                </a:cubicBezTo>
                <a:cubicBezTo>
                  <a:pt x="1904608" y="37272"/>
                  <a:pt x="1906067" y="41876"/>
                  <a:pt x="1902647" y="45267"/>
                </a:cubicBezTo>
                <a:cubicBezTo>
                  <a:pt x="1899227" y="48658"/>
                  <a:pt x="1894194" y="57442"/>
                  <a:pt x="1887547" y="71617"/>
                </a:cubicBezTo>
                <a:cubicBezTo>
                  <a:pt x="1880900" y="85792"/>
                  <a:pt x="1870098" y="106948"/>
                  <a:pt x="1855142" y="135083"/>
                </a:cubicBezTo>
                <a:cubicBezTo>
                  <a:pt x="1868636" y="144691"/>
                  <a:pt x="1874698" y="155124"/>
                  <a:pt x="1873329" y="166381"/>
                </a:cubicBezTo>
                <a:cubicBezTo>
                  <a:pt x="1871959" y="177638"/>
                  <a:pt x="1871045" y="196578"/>
                  <a:pt x="1870586" y="223200"/>
                </a:cubicBezTo>
                <a:cubicBezTo>
                  <a:pt x="1870127" y="249823"/>
                  <a:pt x="1867897" y="270444"/>
                  <a:pt x="1863896" y="285064"/>
                </a:cubicBezTo>
                <a:cubicBezTo>
                  <a:pt x="1859895" y="299684"/>
                  <a:pt x="1854034" y="300763"/>
                  <a:pt x="1846312" y="288301"/>
                </a:cubicBezTo>
                <a:cubicBezTo>
                  <a:pt x="1838590" y="275840"/>
                  <a:pt x="1836309" y="264959"/>
                  <a:pt x="1839471" y="255659"/>
                </a:cubicBezTo>
                <a:cubicBezTo>
                  <a:pt x="1842633" y="246360"/>
                  <a:pt x="1844659" y="235199"/>
                  <a:pt x="1845548" y="222179"/>
                </a:cubicBezTo>
                <a:cubicBezTo>
                  <a:pt x="1846437" y="209158"/>
                  <a:pt x="1846882" y="194208"/>
                  <a:pt x="1846882" y="177330"/>
                </a:cubicBezTo>
                <a:cubicBezTo>
                  <a:pt x="1846882" y="160967"/>
                  <a:pt x="1846595" y="151094"/>
                  <a:pt x="1846021" y="147710"/>
                </a:cubicBezTo>
                <a:cubicBezTo>
                  <a:pt x="1838579" y="158752"/>
                  <a:pt x="1830308" y="168593"/>
                  <a:pt x="1821209" y="177233"/>
                </a:cubicBezTo>
                <a:cubicBezTo>
                  <a:pt x="1812110" y="185873"/>
                  <a:pt x="1801742" y="192562"/>
                  <a:pt x="1790105" y="197302"/>
                </a:cubicBezTo>
                <a:cubicBezTo>
                  <a:pt x="1778468" y="202041"/>
                  <a:pt x="1778590" y="197424"/>
                  <a:pt x="1790471" y="183449"/>
                </a:cubicBezTo>
                <a:cubicBezTo>
                  <a:pt x="1802352" y="169475"/>
                  <a:pt x="1814082" y="153582"/>
                  <a:pt x="1825662" y="135772"/>
                </a:cubicBezTo>
                <a:cubicBezTo>
                  <a:pt x="1837241" y="117961"/>
                  <a:pt x="1847498" y="97512"/>
                  <a:pt x="1856432" y="74424"/>
                </a:cubicBezTo>
                <a:cubicBezTo>
                  <a:pt x="1865366" y="51336"/>
                  <a:pt x="1868933" y="35480"/>
                  <a:pt x="1867134" y="26854"/>
                </a:cubicBezTo>
                <a:cubicBezTo>
                  <a:pt x="1865784" y="20385"/>
                  <a:pt x="1867221" y="17168"/>
                  <a:pt x="1871445" y="17205"/>
                </a:cubicBezTo>
                <a:close/>
                <a:moveTo>
                  <a:pt x="2270874" y="12934"/>
                </a:moveTo>
                <a:cubicBezTo>
                  <a:pt x="2274038" y="11828"/>
                  <a:pt x="2280358" y="13091"/>
                  <a:pt x="2289833" y="16723"/>
                </a:cubicBezTo>
                <a:cubicBezTo>
                  <a:pt x="2308783" y="23986"/>
                  <a:pt x="2317115" y="30909"/>
                  <a:pt x="2314828" y="37491"/>
                </a:cubicBezTo>
                <a:cubicBezTo>
                  <a:pt x="2312541" y="44073"/>
                  <a:pt x="2310741" y="55033"/>
                  <a:pt x="2309429" y="70370"/>
                </a:cubicBezTo>
                <a:cubicBezTo>
                  <a:pt x="2308117" y="85706"/>
                  <a:pt x="2307461" y="102438"/>
                  <a:pt x="2307461" y="120564"/>
                </a:cubicBezTo>
                <a:cubicBezTo>
                  <a:pt x="2317470" y="118857"/>
                  <a:pt x="2326537" y="116939"/>
                  <a:pt x="2334660" y="114810"/>
                </a:cubicBezTo>
                <a:cubicBezTo>
                  <a:pt x="2342784" y="112680"/>
                  <a:pt x="2351772" y="109956"/>
                  <a:pt x="2361623" y="106636"/>
                </a:cubicBezTo>
                <a:cubicBezTo>
                  <a:pt x="2371475" y="103316"/>
                  <a:pt x="2381556" y="104245"/>
                  <a:pt x="2391867" y="109421"/>
                </a:cubicBezTo>
                <a:cubicBezTo>
                  <a:pt x="2402177" y="114598"/>
                  <a:pt x="2401439" y="120012"/>
                  <a:pt x="2389651" y="125662"/>
                </a:cubicBezTo>
                <a:cubicBezTo>
                  <a:pt x="2377864" y="131312"/>
                  <a:pt x="2363520" y="135051"/>
                  <a:pt x="2346620" y="136879"/>
                </a:cubicBezTo>
                <a:cubicBezTo>
                  <a:pt x="2329720" y="138708"/>
                  <a:pt x="2316581" y="139622"/>
                  <a:pt x="2307202" y="139622"/>
                </a:cubicBezTo>
                <a:cubicBezTo>
                  <a:pt x="2306428" y="155841"/>
                  <a:pt x="2305604" y="189081"/>
                  <a:pt x="2304729" y="239344"/>
                </a:cubicBezTo>
                <a:cubicBezTo>
                  <a:pt x="2328734" y="237580"/>
                  <a:pt x="2348291" y="236031"/>
                  <a:pt x="2363398" y="234698"/>
                </a:cubicBezTo>
                <a:cubicBezTo>
                  <a:pt x="2378505" y="233364"/>
                  <a:pt x="2390529" y="231779"/>
                  <a:pt x="2399471" y="229944"/>
                </a:cubicBezTo>
                <a:cubicBezTo>
                  <a:pt x="2408412" y="228108"/>
                  <a:pt x="2417805" y="228635"/>
                  <a:pt x="2427649" y="231525"/>
                </a:cubicBezTo>
                <a:cubicBezTo>
                  <a:pt x="2437494" y="234414"/>
                  <a:pt x="2445567" y="240738"/>
                  <a:pt x="2451870" y="250497"/>
                </a:cubicBezTo>
                <a:cubicBezTo>
                  <a:pt x="2458172" y="260255"/>
                  <a:pt x="2448686" y="264235"/>
                  <a:pt x="2423412" y="262435"/>
                </a:cubicBezTo>
                <a:cubicBezTo>
                  <a:pt x="2398137" y="260635"/>
                  <a:pt x="2375458" y="259961"/>
                  <a:pt x="2355375" y="260413"/>
                </a:cubicBezTo>
                <a:cubicBezTo>
                  <a:pt x="2335291" y="260865"/>
                  <a:pt x="2312777" y="262206"/>
                  <a:pt x="2287832" y="264436"/>
                </a:cubicBezTo>
                <a:cubicBezTo>
                  <a:pt x="2262887" y="266665"/>
                  <a:pt x="2239760" y="269136"/>
                  <a:pt x="2218451" y="271846"/>
                </a:cubicBezTo>
                <a:cubicBezTo>
                  <a:pt x="2197141" y="274556"/>
                  <a:pt x="2183077" y="276593"/>
                  <a:pt x="2176258" y="277955"/>
                </a:cubicBezTo>
                <a:cubicBezTo>
                  <a:pt x="2169439" y="279317"/>
                  <a:pt x="2160778" y="275252"/>
                  <a:pt x="2150274" y="265758"/>
                </a:cubicBezTo>
                <a:cubicBezTo>
                  <a:pt x="2139770" y="256265"/>
                  <a:pt x="2140842" y="251519"/>
                  <a:pt x="2153490" y="251519"/>
                </a:cubicBezTo>
                <a:cubicBezTo>
                  <a:pt x="2163557" y="251519"/>
                  <a:pt x="2180184" y="250626"/>
                  <a:pt x="2203372" y="248841"/>
                </a:cubicBezTo>
                <a:cubicBezTo>
                  <a:pt x="2226560" y="247055"/>
                  <a:pt x="2252201" y="244915"/>
                  <a:pt x="2280293" y="242420"/>
                </a:cubicBezTo>
                <a:lnTo>
                  <a:pt x="2280293" y="99032"/>
                </a:lnTo>
                <a:cubicBezTo>
                  <a:pt x="2280293" y="60270"/>
                  <a:pt x="2277145" y="35046"/>
                  <a:pt x="2270850" y="23359"/>
                </a:cubicBezTo>
                <a:cubicBezTo>
                  <a:pt x="2267702" y="17515"/>
                  <a:pt x="2267710" y="14040"/>
                  <a:pt x="2270874" y="12934"/>
                </a:cubicBezTo>
                <a:close/>
                <a:moveTo>
                  <a:pt x="5191399" y="11300"/>
                </a:moveTo>
                <a:cubicBezTo>
                  <a:pt x="5194054" y="11086"/>
                  <a:pt x="5196709" y="11349"/>
                  <a:pt x="5199366" y="12087"/>
                </a:cubicBezTo>
                <a:cubicBezTo>
                  <a:pt x="5204679" y="13564"/>
                  <a:pt x="5211745" y="17149"/>
                  <a:pt x="5220564" y="22842"/>
                </a:cubicBezTo>
                <a:cubicBezTo>
                  <a:pt x="5229384" y="28536"/>
                  <a:pt x="5232104" y="33612"/>
                  <a:pt x="5228727" y="38072"/>
                </a:cubicBezTo>
                <a:cubicBezTo>
                  <a:pt x="5225350" y="42532"/>
                  <a:pt x="5222375" y="47759"/>
                  <a:pt x="5219800" y="53753"/>
                </a:cubicBezTo>
                <a:cubicBezTo>
                  <a:pt x="5217227" y="59747"/>
                  <a:pt x="5213653" y="71208"/>
                  <a:pt x="5209078" y="88137"/>
                </a:cubicBezTo>
                <a:cubicBezTo>
                  <a:pt x="5204504" y="105066"/>
                  <a:pt x="5199771" y="115179"/>
                  <a:pt x="5194881" y="118477"/>
                </a:cubicBezTo>
                <a:cubicBezTo>
                  <a:pt x="5189991" y="121776"/>
                  <a:pt x="5185890" y="120270"/>
                  <a:pt x="5182577" y="113960"/>
                </a:cubicBezTo>
                <a:cubicBezTo>
                  <a:pt x="5172955" y="115767"/>
                  <a:pt x="5156729" y="118298"/>
                  <a:pt x="5133899" y="121553"/>
                </a:cubicBezTo>
                <a:cubicBezTo>
                  <a:pt x="5133899" y="126099"/>
                  <a:pt x="5131619" y="129347"/>
                  <a:pt x="5127059" y="131297"/>
                </a:cubicBezTo>
                <a:cubicBezTo>
                  <a:pt x="5122499" y="133248"/>
                  <a:pt x="5118649" y="127426"/>
                  <a:pt x="5115508" y="113831"/>
                </a:cubicBezTo>
                <a:cubicBezTo>
                  <a:pt x="5112367" y="100237"/>
                  <a:pt x="5108829" y="85914"/>
                  <a:pt x="5104892" y="70864"/>
                </a:cubicBezTo>
                <a:cubicBezTo>
                  <a:pt x="5100956" y="55814"/>
                  <a:pt x="5096683" y="44360"/>
                  <a:pt x="5092072" y="36502"/>
                </a:cubicBezTo>
                <a:cubicBezTo>
                  <a:pt x="5087462" y="28643"/>
                  <a:pt x="5089136" y="25184"/>
                  <a:pt x="5097095" y="26123"/>
                </a:cubicBezTo>
                <a:cubicBezTo>
                  <a:pt x="5105054" y="27062"/>
                  <a:pt x="5110647" y="27514"/>
                  <a:pt x="5113873" y="27478"/>
                </a:cubicBezTo>
                <a:cubicBezTo>
                  <a:pt x="5117100" y="27442"/>
                  <a:pt x="5128174" y="25664"/>
                  <a:pt x="5147096" y="22143"/>
                </a:cubicBezTo>
                <a:cubicBezTo>
                  <a:pt x="5166018" y="18623"/>
                  <a:pt x="5178132" y="15697"/>
                  <a:pt x="5183438" y="13367"/>
                </a:cubicBezTo>
                <a:cubicBezTo>
                  <a:pt x="5186090" y="12202"/>
                  <a:pt x="5188744" y="11513"/>
                  <a:pt x="5191399" y="11300"/>
                </a:cubicBezTo>
                <a:close/>
                <a:moveTo>
                  <a:pt x="2700513" y="10988"/>
                </a:moveTo>
                <a:cubicBezTo>
                  <a:pt x="2702401" y="10930"/>
                  <a:pt x="2704736" y="11315"/>
                  <a:pt x="2707516" y="12141"/>
                </a:cubicBezTo>
                <a:cubicBezTo>
                  <a:pt x="2718637" y="15447"/>
                  <a:pt x="2726987" y="19293"/>
                  <a:pt x="2732565" y="23681"/>
                </a:cubicBezTo>
                <a:cubicBezTo>
                  <a:pt x="2738143" y="28069"/>
                  <a:pt x="2738799" y="32888"/>
                  <a:pt x="2734533" y="38136"/>
                </a:cubicBezTo>
                <a:cubicBezTo>
                  <a:pt x="2730267" y="43385"/>
                  <a:pt x="2725226" y="51817"/>
                  <a:pt x="2719411" y="63432"/>
                </a:cubicBezTo>
                <a:cubicBezTo>
                  <a:pt x="2713596" y="75048"/>
                  <a:pt x="2705024" y="86893"/>
                  <a:pt x="2693696" y="98967"/>
                </a:cubicBezTo>
                <a:cubicBezTo>
                  <a:pt x="2722046" y="98179"/>
                  <a:pt x="2739574" y="95282"/>
                  <a:pt x="2746277" y="90277"/>
                </a:cubicBezTo>
                <a:cubicBezTo>
                  <a:pt x="2752982" y="85273"/>
                  <a:pt x="2760750" y="84699"/>
                  <a:pt x="2769584" y="88556"/>
                </a:cubicBezTo>
                <a:cubicBezTo>
                  <a:pt x="2778418" y="92414"/>
                  <a:pt x="2785527" y="97236"/>
                  <a:pt x="2790911" y="103022"/>
                </a:cubicBezTo>
                <a:cubicBezTo>
                  <a:pt x="2796296" y="108808"/>
                  <a:pt x="2796701" y="114193"/>
                  <a:pt x="2792127" y="119176"/>
                </a:cubicBezTo>
                <a:cubicBezTo>
                  <a:pt x="2787552" y="124160"/>
                  <a:pt x="2784380" y="135976"/>
                  <a:pt x="2782608" y="154625"/>
                </a:cubicBezTo>
                <a:cubicBezTo>
                  <a:pt x="2780838" y="173275"/>
                  <a:pt x="2779278" y="192032"/>
                  <a:pt x="2777930" y="210896"/>
                </a:cubicBezTo>
                <a:cubicBezTo>
                  <a:pt x="2776582" y="229761"/>
                  <a:pt x="2772603" y="246034"/>
                  <a:pt x="2765992" y="259714"/>
                </a:cubicBezTo>
                <a:cubicBezTo>
                  <a:pt x="2759381" y="273395"/>
                  <a:pt x="2749124" y="283795"/>
                  <a:pt x="2735221" y="290915"/>
                </a:cubicBezTo>
                <a:cubicBezTo>
                  <a:pt x="2721319" y="298035"/>
                  <a:pt x="2713840" y="296246"/>
                  <a:pt x="2712786" y="285548"/>
                </a:cubicBezTo>
                <a:cubicBezTo>
                  <a:pt x="2711732" y="274850"/>
                  <a:pt x="2706010" y="262675"/>
                  <a:pt x="2695621" y="249023"/>
                </a:cubicBezTo>
                <a:cubicBezTo>
                  <a:pt x="2685231" y="235372"/>
                  <a:pt x="2686637" y="231743"/>
                  <a:pt x="2699837" y="238139"/>
                </a:cubicBezTo>
                <a:cubicBezTo>
                  <a:pt x="2713037" y="244535"/>
                  <a:pt x="2722254" y="248134"/>
                  <a:pt x="2727488" y="248937"/>
                </a:cubicBezTo>
                <a:cubicBezTo>
                  <a:pt x="2732723" y="249740"/>
                  <a:pt x="2737595" y="244933"/>
                  <a:pt x="2742104" y="234515"/>
                </a:cubicBezTo>
                <a:cubicBezTo>
                  <a:pt x="2746615" y="224097"/>
                  <a:pt x="2749769" y="208319"/>
                  <a:pt x="2751569" y="187181"/>
                </a:cubicBezTo>
                <a:cubicBezTo>
                  <a:pt x="2753369" y="166044"/>
                  <a:pt x="2754269" y="148362"/>
                  <a:pt x="2754269" y="134137"/>
                </a:cubicBezTo>
                <a:cubicBezTo>
                  <a:pt x="2754269" y="121302"/>
                  <a:pt x="2753032" y="114057"/>
                  <a:pt x="2750558" y="112401"/>
                </a:cubicBezTo>
                <a:cubicBezTo>
                  <a:pt x="2748084" y="110744"/>
                  <a:pt x="2741936" y="111149"/>
                  <a:pt x="2732113" y="113616"/>
                </a:cubicBezTo>
                <a:lnTo>
                  <a:pt x="2703977" y="120671"/>
                </a:lnTo>
                <a:cubicBezTo>
                  <a:pt x="2697152" y="121604"/>
                  <a:pt x="2691086" y="119366"/>
                  <a:pt x="2685780" y="113960"/>
                </a:cubicBezTo>
                <a:cubicBezTo>
                  <a:pt x="2672056" y="129548"/>
                  <a:pt x="2657770" y="141544"/>
                  <a:pt x="2642920" y="149947"/>
                </a:cubicBezTo>
                <a:cubicBezTo>
                  <a:pt x="2639208" y="152048"/>
                  <a:pt x="2636413" y="153326"/>
                  <a:pt x="2634535" y="153782"/>
                </a:cubicBezTo>
                <a:lnTo>
                  <a:pt x="2632873" y="153149"/>
                </a:lnTo>
                <a:lnTo>
                  <a:pt x="2632555" y="158712"/>
                </a:lnTo>
                <a:cubicBezTo>
                  <a:pt x="2632349" y="166044"/>
                  <a:pt x="2632470" y="175107"/>
                  <a:pt x="2632918" y="185901"/>
                </a:cubicBezTo>
                <a:cubicBezTo>
                  <a:pt x="2633814" y="207491"/>
                  <a:pt x="2633104" y="223838"/>
                  <a:pt x="2630789" y="234945"/>
                </a:cubicBezTo>
                <a:cubicBezTo>
                  <a:pt x="2628473" y="246051"/>
                  <a:pt x="2625361" y="254985"/>
                  <a:pt x="2621453" y="261747"/>
                </a:cubicBezTo>
                <a:cubicBezTo>
                  <a:pt x="2617546" y="268508"/>
                  <a:pt x="2613362" y="268609"/>
                  <a:pt x="2608902" y="262048"/>
                </a:cubicBezTo>
                <a:cubicBezTo>
                  <a:pt x="2604442" y="255487"/>
                  <a:pt x="2601029" y="250038"/>
                  <a:pt x="2598663" y="245700"/>
                </a:cubicBezTo>
                <a:cubicBezTo>
                  <a:pt x="2596297" y="241362"/>
                  <a:pt x="2593984" y="239018"/>
                  <a:pt x="2591726" y="238666"/>
                </a:cubicBezTo>
                <a:cubicBezTo>
                  <a:pt x="2589467" y="238315"/>
                  <a:pt x="2578242" y="239788"/>
                  <a:pt x="2558051" y="243087"/>
                </a:cubicBezTo>
                <a:cubicBezTo>
                  <a:pt x="2553348" y="263192"/>
                  <a:pt x="2547981" y="268691"/>
                  <a:pt x="2541951" y="259585"/>
                </a:cubicBezTo>
                <a:cubicBezTo>
                  <a:pt x="2535921" y="250479"/>
                  <a:pt x="2532906" y="238354"/>
                  <a:pt x="2532906" y="223211"/>
                </a:cubicBezTo>
                <a:cubicBezTo>
                  <a:pt x="2532906" y="208943"/>
                  <a:pt x="2532465" y="191214"/>
                  <a:pt x="2531583" y="170027"/>
                </a:cubicBezTo>
                <a:cubicBezTo>
                  <a:pt x="2530701" y="148839"/>
                  <a:pt x="2527553" y="133502"/>
                  <a:pt x="2522140" y="124016"/>
                </a:cubicBezTo>
                <a:cubicBezTo>
                  <a:pt x="2516727" y="114530"/>
                  <a:pt x="2517648" y="109787"/>
                  <a:pt x="2524904" y="109787"/>
                </a:cubicBezTo>
                <a:cubicBezTo>
                  <a:pt x="2529694" y="109787"/>
                  <a:pt x="2535294" y="110225"/>
                  <a:pt x="2541704" y="111099"/>
                </a:cubicBezTo>
                <a:cubicBezTo>
                  <a:pt x="2548587" y="102452"/>
                  <a:pt x="2556266" y="89080"/>
                  <a:pt x="2564741" y="70983"/>
                </a:cubicBezTo>
                <a:cubicBezTo>
                  <a:pt x="2573216" y="52885"/>
                  <a:pt x="2575880" y="38627"/>
                  <a:pt x="2572732" y="28209"/>
                </a:cubicBezTo>
                <a:cubicBezTo>
                  <a:pt x="2569584" y="17791"/>
                  <a:pt x="2577511" y="16705"/>
                  <a:pt x="2596512" y="24951"/>
                </a:cubicBezTo>
                <a:cubicBezTo>
                  <a:pt x="2612716" y="32780"/>
                  <a:pt x="2617725" y="39674"/>
                  <a:pt x="2611537" y="45633"/>
                </a:cubicBezTo>
                <a:cubicBezTo>
                  <a:pt x="2605349" y="51591"/>
                  <a:pt x="2598684" y="59926"/>
                  <a:pt x="2591543" y="70638"/>
                </a:cubicBezTo>
                <a:cubicBezTo>
                  <a:pt x="2584402" y="81351"/>
                  <a:pt x="2573460" y="94838"/>
                  <a:pt x="2558719" y="111099"/>
                </a:cubicBezTo>
                <a:cubicBezTo>
                  <a:pt x="2576070" y="108604"/>
                  <a:pt x="2588130" y="104381"/>
                  <a:pt x="2594899" y="98430"/>
                </a:cubicBezTo>
                <a:cubicBezTo>
                  <a:pt x="2601667" y="92479"/>
                  <a:pt x="2608995" y="91425"/>
                  <a:pt x="2616882" y="95268"/>
                </a:cubicBezTo>
                <a:cubicBezTo>
                  <a:pt x="2624769" y="99111"/>
                  <a:pt x="2631671" y="103112"/>
                  <a:pt x="2637586" y="107270"/>
                </a:cubicBezTo>
                <a:cubicBezTo>
                  <a:pt x="2643501" y="111429"/>
                  <a:pt x="2644838" y="116308"/>
                  <a:pt x="2641598" y="121908"/>
                </a:cubicBezTo>
                <a:cubicBezTo>
                  <a:pt x="2638357" y="127508"/>
                  <a:pt x="2635876" y="134176"/>
                  <a:pt x="2634155" y="141913"/>
                </a:cubicBezTo>
                <a:cubicBezTo>
                  <a:pt x="2633725" y="143847"/>
                  <a:pt x="2633377" y="146214"/>
                  <a:pt x="2633110" y="149014"/>
                </a:cubicBezTo>
                <a:lnTo>
                  <a:pt x="2633088" y="149386"/>
                </a:lnTo>
                <a:lnTo>
                  <a:pt x="2634277" y="146652"/>
                </a:lnTo>
                <a:cubicBezTo>
                  <a:pt x="2636069" y="143819"/>
                  <a:pt x="2638778" y="140163"/>
                  <a:pt x="2642404" y="135686"/>
                </a:cubicBezTo>
                <a:cubicBezTo>
                  <a:pt x="2656909" y="117775"/>
                  <a:pt x="2670181" y="97300"/>
                  <a:pt x="2682220" y="74263"/>
                </a:cubicBezTo>
                <a:cubicBezTo>
                  <a:pt x="2694259" y="51225"/>
                  <a:pt x="2698704" y="34286"/>
                  <a:pt x="2695556" y="23445"/>
                </a:cubicBezTo>
                <a:cubicBezTo>
                  <a:pt x="2693196" y="15314"/>
                  <a:pt x="2694848" y="11162"/>
                  <a:pt x="2700513" y="10988"/>
                </a:cubicBezTo>
                <a:close/>
                <a:moveTo>
                  <a:pt x="2942398" y="7753"/>
                </a:moveTo>
                <a:cubicBezTo>
                  <a:pt x="2946241" y="6470"/>
                  <a:pt x="2953242" y="8398"/>
                  <a:pt x="2963403" y="13539"/>
                </a:cubicBezTo>
                <a:cubicBezTo>
                  <a:pt x="2973563" y="18680"/>
                  <a:pt x="2977065" y="24284"/>
                  <a:pt x="2973910" y="30350"/>
                </a:cubicBezTo>
                <a:cubicBezTo>
                  <a:pt x="2970756" y="36415"/>
                  <a:pt x="2969178" y="58385"/>
                  <a:pt x="2969178" y="96257"/>
                </a:cubicBezTo>
                <a:lnTo>
                  <a:pt x="2991205" y="92321"/>
                </a:lnTo>
                <a:cubicBezTo>
                  <a:pt x="3001759" y="89553"/>
                  <a:pt x="3009277" y="90754"/>
                  <a:pt x="3013759" y="95924"/>
                </a:cubicBezTo>
                <a:cubicBezTo>
                  <a:pt x="3018240" y="101093"/>
                  <a:pt x="3015877" y="105385"/>
                  <a:pt x="3006671" y="108798"/>
                </a:cubicBezTo>
                <a:cubicBezTo>
                  <a:pt x="2997464" y="112211"/>
                  <a:pt x="2984522" y="115115"/>
                  <a:pt x="2967845" y="117509"/>
                </a:cubicBezTo>
                <a:lnTo>
                  <a:pt x="2967845" y="122414"/>
                </a:lnTo>
                <a:cubicBezTo>
                  <a:pt x="2981625" y="124034"/>
                  <a:pt x="2992492" y="127626"/>
                  <a:pt x="3000444" y="133190"/>
                </a:cubicBezTo>
                <a:cubicBezTo>
                  <a:pt x="3008395" y="138754"/>
                  <a:pt x="3010858" y="145939"/>
                  <a:pt x="3007832" y="154744"/>
                </a:cubicBezTo>
                <a:cubicBezTo>
                  <a:pt x="3004806" y="163549"/>
                  <a:pt x="2998282" y="163090"/>
                  <a:pt x="2988258" y="153367"/>
                </a:cubicBezTo>
                <a:cubicBezTo>
                  <a:pt x="2978234" y="143644"/>
                  <a:pt x="2971429" y="136811"/>
                  <a:pt x="2967845" y="132868"/>
                </a:cubicBezTo>
                <a:cubicBezTo>
                  <a:pt x="2967845" y="141185"/>
                  <a:pt x="2966536" y="149789"/>
                  <a:pt x="2963919" y="158680"/>
                </a:cubicBezTo>
                <a:cubicBezTo>
                  <a:pt x="2961302" y="167571"/>
                  <a:pt x="2957000" y="168066"/>
                  <a:pt x="2951013" y="160164"/>
                </a:cubicBezTo>
                <a:cubicBezTo>
                  <a:pt x="2945026" y="152263"/>
                  <a:pt x="2942706" y="145487"/>
                  <a:pt x="2944054" y="139837"/>
                </a:cubicBezTo>
                <a:cubicBezTo>
                  <a:pt x="2945402" y="134187"/>
                  <a:pt x="2946040" y="129161"/>
                  <a:pt x="2945969" y="124758"/>
                </a:cubicBezTo>
                <a:cubicBezTo>
                  <a:pt x="2928072" y="152119"/>
                  <a:pt x="2908992" y="170210"/>
                  <a:pt x="2888730" y="179029"/>
                </a:cubicBezTo>
                <a:cubicBezTo>
                  <a:pt x="2868467" y="187848"/>
                  <a:pt x="2863638" y="187260"/>
                  <a:pt x="2874243" y="177265"/>
                </a:cubicBezTo>
                <a:cubicBezTo>
                  <a:pt x="2884847" y="167270"/>
                  <a:pt x="2895702" y="156497"/>
                  <a:pt x="2906809" y="144946"/>
                </a:cubicBezTo>
                <a:cubicBezTo>
                  <a:pt x="2917916" y="133395"/>
                  <a:pt x="2925606" y="124866"/>
                  <a:pt x="2929879" y="119359"/>
                </a:cubicBezTo>
                <a:cubicBezTo>
                  <a:pt x="2920930" y="123747"/>
                  <a:pt x="2913588" y="126422"/>
                  <a:pt x="2907852" y="127383"/>
                </a:cubicBezTo>
                <a:cubicBezTo>
                  <a:pt x="2902116" y="128343"/>
                  <a:pt x="2895129" y="124970"/>
                  <a:pt x="2886891" y="117262"/>
                </a:cubicBezTo>
                <a:cubicBezTo>
                  <a:pt x="2878652" y="109554"/>
                  <a:pt x="2880093" y="106159"/>
                  <a:pt x="2891214" y="107077"/>
                </a:cubicBezTo>
                <a:cubicBezTo>
                  <a:pt x="2902335" y="107995"/>
                  <a:pt x="2920622" y="105994"/>
                  <a:pt x="2946076" y="101075"/>
                </a:cubicBezTo>
                <a:lnTo>
                  <a:pt x="2946076" y="54506"/>
                </a:lnTo>
                <a:cubicBezTo>
                  <a:pt x="2946076" y="36437"/>
                  <a:pt x="2944502" y="24449"/>
                  <a:pt x="2941355" y="18540"/>
                </a:cubicBezTo>
                <a:cubicBezTo>
                  <a:pt x="2938207" y="12632"/>
                  <a:pt x="2938555" y="9036"/>
                  <a:pt x="2942398" y="7753"/>
                </a:cubicBezTo>
                <a:close/>
                <a:moveTo>
                  <a:pt x="1513648" y="7753"/>
                </a:moveTo>
                <a:cubicBezTo>
                  <a:pt x="1517491" y="6470"/>
                  <a:pt x="1524493" y="8398"/>
                  <a:pt x="1534653" y="13539"/>
                </a:cubicBezTo>
                <a:cubicBezTo>
                  <a:pt x="1544813" y="18680"/>
                  <a:pt x="1548315" y="24284"/>
                  <a:pt x="1545161" y="30350"/>
                </a:cubicBezTo>
                <a:cubicBezTo>
                  <a:pt x="1542006" y="36415"/>
                  <a:pt x="1540428" y="58385"/>
                  <a:pt x="1540428" y="96257"/>
                </a:cubicBezTo>
                <a:lnTo>
                  <a:pt x="1562455" y="92321"/>
                </a:lnTo>
                <a:cubicBezTo>
                  <a:pt x="1573009" y="89553"/>
                  <a:pt x="1580527" y="90754"/>
                  <a:pt x="1585008" y="95924"/>
                </a:cubicBezTo>
                <a:cubicBezTo>
                  <a:pt x="1589490" y="101093"/>
                  <a:pt x="1587127" y="105385"/>
                  <a:pt x="1577921" y="108798"/>
                </a:cubicBezTo>
                <a:cubicBezTo>
                  <a:pt x="1568714" y="112211"/>
                  <a:pt x="1555772" y="115115"/>
                  <a:pt x="1539095" y="117509"/>
                </a:cubicBezTo>
                <a:lnTo>
                  <a:pt x="1539095" y="122414"/>
                </a:lnTo>
                <a:cubicBezTo>
                  <a:pt x="1552876" y="124034"/>
                  <a:pt x="1563742" y="127626"/>
                  <a:pt x="1571693" y="133190"/>
                </a:cubicBezTo>
                <a:cubicBezTo>
                  <a:pt x="1579645" y="138754"/>
                  <a:pt x="1582108" y="145939"/>
                  <a:pt x="1579082" y="154744"/>
                </a:cubicBezTo>
                <a:cubicBezTo>
                  <a:pt x="1576057" y="163549"/>
                  <a:pt x="1569532" y="163090"/>
                  <a:pt x="1559508" y="153367"/>
                </a:cubicBezTo>
                <a:cubicBezTo>
                  <a:pt x="1549484" y="143644"/>
                  <a:pt x="1542680" y="136811"/>
                  <a:pt x="1539095" y="132868"/>
                </a:cubicBezTo>
                <a:cubicBezTo>
                  <a:pt x="1539095" y="141185"/>
                  <a:pt x="1537786" y="149789"/>
                  <a:pt x="1535169" y="158680"/>
                </a:cubicBezTo>
                <a:cubicBezTo>
                  <a:pt x="1532552" y="167571"/>
                  <a:pt x="1528250" y="168066"/>
                  <a:pt x="1522263" y="160164"/>
                </a:cubicBezTo>
                <a:cubicBezTo>
                  <a:pt x="1516276" y="152263"/>
                  <a:pt x="1513956" y="145487"/>
                  <a:pt x="1515304" y="139837"/>
                </a:cubicBezTo>
                <a:cubicBezTo>
                  <a:pt x="1516652" y="134187"/>
                  <a:pt x="1517290" y="129161"/>
                  <a:pt x="1517219" y="124758"/>
                </a:cubicBezTo>
                <a:cubicBezTo>
                  <a:pt x="1499322" y="152119"/>
                  <a:pt x="1480242" y="170210"/>
                  <a:pt x="1459980" y="179029"/>
                </a:cubicBezTo>
                <a:cubicBezTo>
                  <a:pt x="1439717" y="187848"/>
                  <a:pt x="1434888" y="187260"/>
                  <a:pt x="1445493" y="177265"/>
                </a:cubicBezTo>
                <a:cubicBezTo>
                  <a:pt x="1456097" y="167270"/>
                  <a:pt x="1466953" y="156497"/>
                  <a:pt x="1478059" y="144946"/>
                </a:cubicBezTo>
                <a:cubicBezTo>
                  <a:pt x="1489166" y="133395"/>
                  <a:pt x="1496856" y="124866"/>
                  <a:pt x="1501129" y="119359"/>
                </a:cubicBezTo>
                <a:cubicBezTo>
                  <a:pt x="1492181" y="123747"/>
                  <a:pt x="1484839" y="126422"/>
                  <a:pt x="1479102" y="127383"/>
                </a:cubicBezTo>
                <a:cubicBezTo>
                  <a:pt x="1473366" y="128343"/>
                  <a:pt x="1466379" y="124970"/>
                  <a:pt x="1458141" y="117262"/>
                </a:cubicBezTo>
                <a:cubicBezTo>
                  <a:pt x="1449902" y="109554"/>
                  <a:pt x="1451343" y="106159"/>
                  <a:pt x="1462464" y="107077"/>
                </a:cubicBezTo>
                <a:cubicBezTo>
                  <a:pt x="1473585" y="107995"/>
                  <a:pt x="1491872" y="105994"/>
                  <a:pt x="1517326" y="101075"/>
                </a:cubicBezTo>
                <a:lnTo>
                  <a:pt x="1517326" y="54506"/>
                </a:lnTo>
                <a:cubicBezTo>
                  <a:pt x="1517326" y="36437"/>
                  <a:pt x="1515752" y="24449"/>
                  <a:pt x="1512605" y="18540"/>
                </a:cubicBezTo>
                <a:cubicBezTo>
                  <a:pt x="1509457" y="12632"/>
                  <a:pt x="1509805" y="9036"/>
                  <a:pt x="1513648" y="7753"/>
                </a:cubicBezTo>
                <a:close/>
                <a:moveTo>
                  <a:pt x="5787432" y="5903"/>
                </a:moveTo>
                <a:cubicBezTo>
                  <a:pt x="5795570" y="6857"/>
                  <a:pt x="5804372" y="9685"/>
                  <a:pt x="5813836" y="14389"/>
                </a:cubicBezTo>
                <a:cubicBezTo>
                  <a:pt x="5823300" y="19093"/>
                  <a:pt x="5825990" y="24714"/>
                  <a:pt x="5821903" y="31253"/>
                </a:cubicBezTo>
                <a:cubicBezTo>
                  <a:pt x="5817816" y="37792"/>
                  <a:pt x="5815364" y="55409"/>
                  <a:pt x="5814546" y="84104"/>
                </a:cubicBezTo>
                <a:cubicBezTo>
                  <a:pt x="5825516" y="78712"/>
                  <a:pt x="5833658" y="77808"/>
                  <a:pt x="5838971" y="81394"/>
                </a:cubicBezTo>
                <a:cubicBezTo>
                  <a:pt x="5844284" y="84979"/>
                  <a:pt x="5845098" y="88922"/>
                  <a:pt x="5841412" y="93224"/>
                </a:cubicBezTo>
                <a:cubicBezTo>
                  <a:pt x="5837727" y="97526"/>
                  <a:pt x="5828771" y="103865"/>
                  <a:pt x="5814546" y="112239"/>
                </a:cubicBezTo>
                <a:lnTo>
                  <a:pt x="5814546" y="142160"/>
                </a:lnTo>
                <a:cubicBezTo>
                  <a:pt x="5819150" y="137141"/>
                  <a:pt x="5825022" y="132509"/>
                  <a:pt x="5832163" y="128265"/>
                </a:cubicBezTo>
                <a:cubicBezTo>
                  <a:pt x="5839304" y="124020"/>
                  <a:pt x="5841854" y="125016"/>
                  <a:pt x="5839810" y="131254"/>
                </a:cubicBezTo>
                <a:cubicBezTo>
                  <a:pt x="5837766" y="137492"/>
                  <a:pt x="5829346" y="147588"/>
                  <a:pt x="5814546" y="161541"/>
                </a:cubicBezTo>
                <a:cubicBezTo>
                  <a:pt x="5814546" y="197807"/>
                  <a:pt x="5814762" y="223362"/>
                  <a:pt x="5815192" y="238204"/>
                </a:cubicBezTo>
                <a:cubicBezTo>
                  <a:pt x="5815622" y="253046"/>
                  <a:pt x="5814657" y="264253"/>
                  <a:pt x="5812298" y="271824"/>
                </a:cubicBezTo>
                <a:cubicBezTo>
                  <a:pt x="5809939" y="279396"/>
                  <a:pt x="5805734" y="286699"/>
                  <a:pt x="5799682" y="293733"/>
                </a:cubicBezTo>
                <a:cubicBezTo>
                  <a:pt x="5793631" y="300766"/>
                  <a:pt x="5788164" y="299311"/>
                  <a:pt x="5783281" y="289366"/>
                </a:cubicBezTo>
                <a:cubicBezTo>
                  <a:pt x="5778398" y="279421"/>
                  <a:pt x="5771562" y="269946"/>
                  <a:pt x="5762770" y="260940"/>
                </a:cubicBezTo>
                <a:cubicBezTo>
                  <a:pt x="5753980" y="251935"/>
                  <a:pt x="5754780" y="248332"/>
                  <a:pt x="5765170" y="250131"/>
                </a:cubicBezTo>
                <a:cubicBezTo>
                  <a:pt x="5775558" y="251931"/>
                  <a:pt x="5781746" y="252910"/>
                  <a:pt x="5783732" y="253067"/>
                </a:cubicBezTo>
                <a:cubicBezTo>
                  <a:pt x="5785718" y="253225"/>
                  <a:pt x="5787048" y="252286"/>
                  <a:pt x="5787722" y="250250"/>
                </a:cubicBezTo>
                <a:cubicBezTo>
                  <a:pt x="5788396" y="248213"/>
                  <a:pt x="5788960" y="239598"/>
                  <a:pt x="5789412" y="224405"/>
                </a:cubicBezTo>
                <a:cubicBezTo>
                  <a:pt x="5789863" y="209211"/>
                  <a:pt x="5790088" y="193993"/>
                  <a:pt x="5790088" y="178749"/>
                </a:cubicBezTo>
                <a:cubicBezTo>
                  <a:pt x="5771389" y="195972"/>
                  <a:pt x="5756938" y="210176"/>
                  <a:pt x="5746735" y="221361"/>
                </a:cubicBezTo>
                <a:cubicBezTo>
                  <a:pt x="5736532" y="232547"/>
                  <a:pt x="5728602" y="236397"/>
                  <a:pt x="5722944" y="232912"/>
                </a:cubicBezTo>
                <a:cubicBezTo>
                  <a:pt x="5717288" y="229428"/>
                  <a:pt x="5711988" y="224645"/>
                  <a:pt x="5707048" y="218565"/>
                </a:cubicBezTo>
                <a:cubicBezTo>
                  <a:pt x="5702108" y="212485"/>
                  <a:pt x="5702976" y="208839"/>
                  <a:pt x="5709651" y="207627"/>
                </a:cubicBezTo>
                <a:cubicBezTo>
                  <a:pt x="5716326" y="206415"/>
                  <a:pt x="5723278" y="203895"/>
                  <a:pt x="5730505" y="200066"/>
                </a:cubicBezTo>
                <a:cubicBezTo>
                  <a:pt x="5737732" y="196237"/>
                  <a:pt x="5757594" y="181596"/>
                  <a:pt x="5790088" y="156142"/>
                </a:cubicBezTo>
                <a:lnTo>
                  <a:pt x="5790088" y="118026"/>
                </a:lnTo>
                <a:cubicBezTo>
                  <a:pt x="5773942" y="122514"/>
                  <a:pt x="5760229" y="123102"/>
                  <a:pt x="5748950" y="119789"/>
                </a:cubicBezTo>
                <a:cubicBezTo>
                  <a:pt x="5737672" y="116477"/>
                  <a:pt x="5739357" y="112472"/>
                  <a:pt x="5754006" y="107776"/>
                </a:cubicBezTo>
                <a:cubicBezTo>
                  <a:pt x="5768654" y="103080"/>
                  <a:pt x="5780682" y="98380"/>
                  <a:pt x="5790088" y="93676"/>
                </a:cubicBezTo>
                <a:cubicBezTo>
                  <a:pt x="5790088" y="75865"/>
                  <a:pt x="5789648" y="61045"/>
                  <a:pt x="5788766" y="49214"/>
                </a:cubicBezTo>
                <a:cubicBezTo>
                  <a:pt x="5787884" y="37383"/>
                  <a:pt x="5785406" y="26969"/>
                  <a:pt x="5781334" y="17970"/>
                </a:cubicBezTo>
                <a:cubicBezTo>
                  <a:pt x="5777262" y="8972"/>
                  <a:pt x="5779294" y="4950"/>
                  <a:pt x="5787432" y="5903"/>
                </a:cubicBezTo>
                <a:close/>
                <a:moveTo>
                  <a:pt x="434383" y="5903"/>
                </a:moveTo>
                <a:cubicBezTo>
                  <a:pt x="442521" y="6857"/>
                  <a:pt x="451322" y="9685"/>
                  <a:pt x="460787" y="14389"/>
                </a:cubicBezTo>
                <a:cubicBezTo>
                  <a:pt x="470251" y="19093"/>
                  <a:pt x="472940" y="24714"/>
                  <a:pt x="468853" y="31253"/>
                </a:cubicBezTo>
                <a:cubicBezTo>
                  <a:pt x="464766" y="37792"/>
                  <a:pt x="462314" y="55409"/>
                  <a:pt x="461497" y="84104"/>
                </a:cubicBezTo>
                <a:cubicBezTo>
                  <a:pt x="472467" y="78712"/>
                  <a:pt x="480608" y="77808"/>
                  <a:pt x="485921" y="81394"/>
                </a:cubicBezTo>
                <a:cubicBezTo>
                  <a:pt x="491234" y="84979"/>
                  <a:pt x="492048" y="88922"/>
                  <a:pt x="488363" y="93224"/>
                </a:cubicBezTo>
                <a:cubicBezTo>
                  <a:pt x="484677" y="97526"/>
                  <a:pt x="475722" y="103865"/>
                  <a:pt x="461497" y="112239"/>
                </a:cubicBezTo>
                <a:lnTo>
                  <a:pt x="461497" y="142160"/>
                </a:lnTo>
                <a:cubicBezTo>
                  <a:pt x="466100" y="137141"/>
                  <a:pt x="471972" y="132509"/>
                  <a:pt x="479114" y="128265"/>
                </a:cubicBezTo>
                <a:cubicBezTo>
                  <a:pt x="486255" y="124020"/>
                  <a:pt x="488804" y="125016"/>
                  <a:pt x="486760" y="131254"/>
                </a:cubicBezTo>
                <a:cubicBezTo>
                  <a:pt x="484717" y="137492"/>
                  <a:pt x="476295" y="147588"/>
                  <a:pt x="461497" y="161541"/>
                </a:cubicBezTo>
                <a:cubicBezTo>
                  <a:pt x="461497" y="197807"/>
                  <a:pt x="461712" y="223362"/>
                  <a:pt x="462142" y="238204"/>
                </a:cubicBezTo>
                <a:cubicBezTo>
                  <a:pt x="462572" y="253046"/>
                  <a:pt x="461608" y="264253"/>
                  <a:pt x="459249" y="271824"/>
                </a:cubicBezTo>
                <a:cubicBezTo>
                  <a:pt x="456890" y="279396"/>
                  <a:pt x="452684" y="286699"/>
                  <a:pt x="446633" y="293733"/>
                </a:cubicBezTo>
                <a:cubicBezTo>
                  <a:pt x="440581" y="300766"/>
                  <a:pt x="435114" y="299311"/>
                  <a:pt x="430231" y="289366"/>
                </a:cubicBezTo>
                <a:cubicBezTo>
                  <a:pt x="425348" y="279421"/>
                  <a:pt x="418512" y="269946"/>
                  <a:pt x="409721" y="260940"/>
                </a:cubicBezTo>
                <a:cubicBezTo>
                  <a:pt x="400931" y="251935"/>
                  <a:pt x="401730" y="248332"/>
                  <a:pt x="412119" y="250131"/>
                </a:cubicBezTo>
                <a:cubicBezTo>
                  <a:pt x="422509" y="251931"/>
                  <a:pt x="428697" y="252910"/>
                  <a:pt x="430683" y="253067"/>
                </a:cubicBezTo>
                <a:cubicBezTo>
                  <a:pt x="432669" y="253225"/>
                  <a:pt x="433999" y="252286"/>
                  <a:pt x="434673" y="250250"/>
                </a:cubicBezTo>
                <a:cubicBezTo>
                  <a:pt x="435348" y="248213"/>
                  <a:pt x="435910" y="239598"/>
                  <a:pt x="436362" y="224405"/>
                </a:cubicBezTo>
                <a:cubicBezTo>
                  <a:pt x="436813" y="209211"/>
                  <a:pt x="437039" y="193993"/>
                  <a:pt x="437039" y="178749"/>
                </a:cubicBezTo>
                <a:cubicBezTo>
                  <a:pt x="418340" y="195972"/>
                  <a:pt x="403888" y="210176"/>
                  <a:pt x="393685" y="221361"/>
                </a:cubicBezTo>
                <a:cubicBezTo>
                  <a:pt x="383482" y="232547"/>
                  <a:pt x="375552" y="236397"/>
                  <a:pt x="369895" y="232912"/>
                </a:cubicBezTo>
                <a:cubicBezTo>
                  <a:pt x="364237" y="229428"/>
                  <a:pt x="358939" y="224645"/>
                  <a:pt x="353999" y="218565"/>
                </a:cubicBezTo>
                <a:cubicBezTo>
                  <a:pt x="349058" y="212485"/>
                  <a:pt x="349926" y="208839"/>
                  <a:pt x="356601" y="207627"/>
                </a:cubicBezTo>
                <a:cubicBezTo>
                  <a:pt x="363277" y="206415"/>
                  <a:pt x="370228" y="203895"/>
                  <a:pt x="377456" y="200066"/>
                </a:cubicBezTo>
                <a:cubicBezTo>
                  <a:pt x="384683" y="196237"/>
                  <a:pt x="404544" y="181596"/>
                  <a:pt x="437039" y="156142"/>
                </a:cubicBezTo>
                <a:lnTo>
                  <a:pt x="437039" y="118026"/>
                </a:lnTo>
                <a:cubicBezTo>
                  <a:pt x="420892" y="122514"/>
                  <a:pt x="407179" y="123102"/>
                  <a:pt x="395901" y="119789"/>
                </a:cubicBezTo>
                <a:cubicBezTo>
                  <a:pt x="384622" y="116477"/>
                  <a:pt x="386307" y="112472"/>
                  <a:pt x="400956" y="107776"/>
                </a:cubicBezTo>
                <a:cubicBezTo>
                  <a:pt x="415604" y="103080"/>
                  <a:pt x="427632" y="98380"/>
                  <a:pt x="437039" y="93676"/>
                </a:cubicBezTo>
                <a:cubicBezTo>
                  <a:pt x="437039" y="75865"/>
                  <a:pt x="436598" y="61045"/>
                  <a:pt x="435716" y="49214"/>
                </a:cubicBezTo>
                <a:cubicBezTo>
                  <a:pt x="434834" y="37383"/>
                  <a:pt x="432357" y="26969"/>
                  <a:pt x="428284" y="17970"/>
                </a:cubicBezTo>
                <a:cubicBezTo>
                  <a:pt x="424212" y="8972"/>
                  <a:pt x="426245" y="4950"/>
                  <a:pt x="434383" y="5903"/>
                </a:cubicBezTo>
                <a:close/>
                <a:moveTo>
                  <a:pt x="3303240" y="3193"/>
                </a:moveTo>
                <a:cubicBezTo>
                  <a:pt x="3310847" y="4132"/>
                  <a:pt x="3318749" y="6204"/>
                  <a:pt x="3326944" y="9409"/>
                </a:cubicBezTo>
                <a:cubicBezTo>
                  <a:pt x="3335140" y="12614"/>
                  <a:pt x="3338316" y="16411"/>
                  <a:pt x="3336473" y="20799"/>
                </a:cubicBezTo>
                <a:cubicBezTo>
                  <a:pt x="3334631" y="25187"/>
                  <a:pt x="3333279" y="33816"/>
                  <a:pt x="3332418" y="46687"/>
                </a:cubicBezTo>
                <a:cubicBezTo>
                  <a:pt x="3331558" y="59557"/>
                  <a:pt x="3331128" y="76081"/>
                  <a:pt x="3331128" y="96257"/>
                </a:cubicBezTo>
                <a:cubicBezTo>
                  <a:pt x="3332921" y="96372"/>
                  <a:pt x="3337761" y="95275"/>
                  <a:pt x="3345647" y="92966"/>
                </a:cubicBezTo>
                <a:cubicBezTo>
                  <a:pt x="3353535" y="90657"/>
                  <a:pt x="3360737" y="91883"/>
                  <a:pt x="3367254" y="96644"/>
                </a:cubicBezTo>
                <a:cubicBezTo>
                  <a:pt x="3373772" y="101405"/>
                  <a:pt x="3374546" y="105453"/>
                  <a:pt x="3369578" y="108787"/>
                </a:cubicBezTo>
                <a:cubicBezTo>
                  <a:pt x="3364609" y="112121"/>
                  <a:pt x="3359124" y="114484"/>
                  <a:pt x="3353122" y="115875"/>
                </a:cubicBezTo>
                <a:cubicBezTo>
                  <a:pt x="3347121" y="117266"/>
                  <a:pt x="3339790" y="119044"/>
                  <a:pt x="3331128" y="121209"/>
                </a:cubicBezTo>
                <a:lnTo>
                  <a:pt x="3331128" y="150270"/>
                </a:lnTo>
                <a:cubicBezTo>
                  <a:pt x="3337868" y="150270"/>
                  <a:pt x="3345590" y="151553"/>
                  <a:pt x="3354294" y="154120"/>
                </a:cubicBezTo>
                <a:cubicBezTo>
                  <a:pt x="3362999" y="156687"/>
                  <a:pt x="3367839" y="163011"/>
                  <a:pt x="3368814" y="173092"/>
                </a:cubicBezTo>
                <a:cubicBezTo>
                  <a:pt x="3369789" y="183173"/>
                  <a:pt x="3367101" y="188214"/>
                  <a:pt x="3360748" y="188214"/>
                </a:cubicBezTo>
                <a:cubicBezTo>
                  <a:pt x="3356905" y="188214"/>
                  <a:pt x="3352108" y="185572"/>
                  <a:pt x="3346357" y="180287"/>
                </a:cubicBezTo>
                <a:cubicBezTo>
                  <a:pt x="3340607" y="175003"/>
                  <a:pt x="3335530" y="169543"/>
                  <a:pt x="3331128" y="163907"/>
                </a:cubicBezTo>
                <a:lnTo>
                  <a:pt x="3331128" y="242119"/>
                </a:lnTo>
                <a:cubicBezTo>
                  <a:pt x="3331128" y="263012"/>
                  <a:pt x="3329845" y="279271"/>
                  <a:pt x="3327277" y="290893"/>
                </a:cubicBezTo>
                <a:cubicBezTo>
                  <a:pt x="3324711" y="302516"/>
                  <a:pt x="3321086" y="308048"/>
                  <a:pt x="3316404" y="307488"/>
                </a:cubicBezTo>
                <a:cubicBezTo>
                  <a:pt x="3311722" y="306929"/>
                  <a:pt x="3307130" y="302054"/>
                  <a:pt x="3302627" y="292861"/>
                </a:cubicBezTo>
                <a:cubicBezTo>
                  <a:pt x="3298124" y="283669"/>
                  <a:pt x="3297228" y="274631"/>
                  <a:pt x="3299938" y="265748"/>
                </a:cubicBezTo>
                <a:cubicBezTo>
                  <a:pt x="3302648" y="256864"/>
                  <a:pt x="3304448" y="242818"/>
                  <a:pt x="3305337" y="223609"/>
                </a:cubicBezTo>
                <a:cubicBezTo>
                  <a:pt x="3306226" y="204400"/>
                  <a:pt x="3307122" y="181804"/>
                  <a:pt x="3308026" y="155819"/>
                </a:cubicBezTo>
                <a:cubicBezTo>
                  <a:pt x="3301258" y="175480"/>
                  <a:pt x="3291026" y="192846"/>
                  <a:pt x="3277331" y="207917"/>
                </a:cubicBezTo>
                <a:cubicBezTo>
                  <a:pt x="3263636" y="222989"/>
                  <a:pt x="3248905" y="234493"/>
                  <a:pt x="3233138" y="242431"/>
                </a:cubicBezTo>
                <a:cubicBezTo>
                  <a:pt x="3217371" y="250368"/>
                  <a:pt x="3215647" y="247819"/>
                  <a:pt x="3227964" y="234784"/>
                </a:cubicBezTo>
                <a:cubicBezTo>
                  <a:pt x="3240283" y="221748"/>
                  <a:pt x="3253583" y="204967"/>
                  <a:pt x="3267866" y="184439"/>
                </a:cubicBezTo>
                <a:cubicBezTo>
                  <a:pt x="3282149" y="163911"/>
                  <a:pt x="3292839" y="144469"/>
                  <a:pt x="3299938" y="126114"/>
                </a:cubicBezTo>
                <a:cubicBezTo>
                  <a:pt x="3290158" y="128809"/>
                  <a:pt x="3280056" y="131057"/>
                  <a:pt x="3269630" y="132857"/>
                </a:cubicBezTo>
                <a:cubicBezTo>
                  <a:pt x="3259205" y="134657"/>
                  <a:pt x="3248374" y="133477"/>
                  <a:pt x="3237139" y="129319"/>
                </a:cubicBezTo>
                <a:cubicBezTo>
                  <a:pt x="3225903" y="125160"/>
                  <a:pt x="3228259" y="121553"/>
                  <a:pt x="3244205" y="118499"/>
                </a:cubicBezTo>
                <a:cubicBezTo>
                  <a:pt x="3260151" y="115444"/>
                  <a:pt x="3280973" y="110597"/>
                  <a:pt x="3306671" y="103958"/>
                </a:cubicBezTo>
                <a:cubicBezTo>
                  <a:pt x="3306671" y="85559"/>
                  <a:pt x="3306233" y="67993"/>
                  <a:pt x="3305358" y="51258"/>
                </a:cubicBezTo>
                <a:cubicBezTo>
                  <a:pt x="3304484" y="34523"/>
                  <a:pt x="3302010" y="22093"/>
                  <a:pt x="3297937" y="13969"/>
                </a:cubicBezTo>
                <a:cubicBezTo>
                  <a:pt x="3293865" y="5846"/>
                  <a:pt x="3295633" y="2254"/>
                  <a:pt x="3303240" y="3193"/>
                </a:cubicBezTo>
                <a:close/>
                <a:moveTo>
                  <a:pt x="798165" y="3193"/>
                </a:moveTo>
                <a:cubicBezTo>
                  <a:pt x="805773" y="4132"/>
                  <a:pt x="813674" y="6204"/>
                  <a:pt x="821870" y="9409"/>
                </a:cubicBezTo>
                <a:cubicBezTo>
                  <a:pt x="830065" y="12614"/>
                  <a:pt x="833241" y="16411"/>
                  <a:pt x="831399" y="20799"/>
                </a:cubicBezTo>
                <a:cubicBezTo>
                  <a:pt x="829556" y="25187"/>
                  <a:pt x="828204" y="33816"/>
                  <a:pt x="827344" y="46687"/>
                </a:cubicBezTo>
                <a:cubicBezTo>
                  <a:pt x="826484" y="59557"/>
                  <a:pt x="826053" y="76081"/>
                  <a:pt x="826053" y="96257"/>
                </a:cubicBezTo>
                <a:cubicBezTo>
                  <a:pt x="827846" y="96372"/>
                  <a:pt x="832686" y="95275"/>
                  <a:pt x="840573" y="92966"/>
                </a:cubicBezTo>
                <a:cubicBezTo>
                  <a:pt x="848460" y="90657"/>
                  <a:pt x="855662" y="91883"/>
                  <a:pt x="862180" y="96644"/>
                </a:cubicBezTo>
                <a:cubicBezTo>
                  <a:pt x="868697" y="101405"/>
                  <a:pt x="869472" y="105453"/>
                  <a:pt x="864503" y="108787"/>
                </a:cubicBezTo>
                <a:cubicBezTo>
                  <a:pt x="859534" y="112121"/>
                  <a:pt x="854049" y="114484"/>
                  <a:pt x="848048" y="115875"/>
                </a:cubicBezTo>
                <a:cubicBezTo>
                  <a:pt x="842046" y="117266"/>
                  <a:pt x="834715" y="119044"/>
                  <a:pt x="826053" y="121209"/>
                </a:cubicBezTo>
                <a:lnTo>
                  <a:pt x="826053" y="150270"/>
                </a:lnTo>
                <a:cubicBezTo>
                  <a:pt x="832793" y="150270"/>
                  <a:pt x="840516" y="151553"/>
                  <a:pt x="849220" y="154120"/>
                </a:cubicBezTo>
                <a:cubicBezTo>
                  <a:pt x="857924" y="156687"/>
                  <a:pt x="862764" y="163011"/>
                  <a:pt x="863739" y="173092"/>
                </a:cubicBezTo>
                <a:cubicBezTo>
                  <a:pt x="864714" y="183173"/>
                  <a:pt x="862026" y="188214"/>
                  <a:pt x="855673" y="188214"/>
                </a:cubicBezTo>
                <a:cubicBezTo>
                  <a:pt x="851830" y="188214"/>
                  <a:pt x="847033" y="185572"/>
                  <a:pt x="841283" y="180287"/>
                </a:cubicBezTo>
                <a:cubicBezTo>
                  <a:pt x="835532" y="175003"/>
                  <a:pt x="830456" y="169543"/>
                  <a:pt x="826053" y="163907"/>
                </a:cubicBezTo>
                <a:lnTo>
                  <a:pt x="826053" y="242119"/>
                </a:lnTo>
                <a:cubicBezTo>
                  <a:pt x="826053" y="263012"/>
                  <a:pt x="824770" y="279271"/>
                  <a:pt x="822203" y="290893"/>
                </a:cubicBezTo>
                <a:cubicBezTo>
                  <a:pt x="819636" y="302516"/>
                  <a:pt x="816012" y="308048"/>
                  <a:pt x="811330" y="307488"/>
                </a:cubicBezTo>
                <a:cubicBezTo>
                  <a:pt x="806647" y="306929"/>
                  <a:pt x="802055" y="302054"/>
                  <a:pt x="797552" y="292861"/>
                </a:cubicBezTo>
                <a:cubicBezTo>
                  <a:pt x="793049" y="283669"/>
                  <a:pt x="792153" y="274631"/>
                  <a:pt x="794863" y="265748"/>
                </a:cubicBezTo>
                <a:cubicBezTo>
                  <a:pt x="797574" y="256864"/>
                  <a:pt x="799373" y="242818"/>
                  <a:pt x="800262" y="223609"/>
                </a:cubicBezTo>
                <a:cubicBezTo>
                  <a:pt x="801151" y="204400"/>
                  <a:pt x="802048" y="181804"/>
                  <a:pt x="802951" y="155819"/>
                </a:cubicBezTo>
                <a:cubicBezTo>
                  <a:pt x="796183" y="175480"/>
                  <a:pt x="785951" y="192846"/>
                  <a:pt x="772256" y="207917"/>
                </a:cubicBezTo>
                <a:cubicBezTo>
                  <a:pt x="758562" y="222989"/>
                  <a:pt x="743830" y="234493"/>
                  <a:pt x="728063" y="242431"/>
                </a:cubicBezTo>
                <a:cubicBezTo>
                  <a:pt x="712296" y="250368"/>
                  <a:pt x="710571" y="247819"/>
                  <a:pt x="722890" y="234784"/>
                </a:cubicBezTo>
                <a:cubicBezTo>
                  <a:pt x="735208" y="221748"/>
                  <a:pt x="748508" y="204967"/>
                  <a:pt x="762791" y="184439"/>
                </a:cubicBezTo>
                <a:cubicBezTo>
                  <a:pt x="777074" y="163911"/>
                  <a:pt x="787765" y="144469"/>
                  <a:pt x="794863" y="126114"/>
                </a:cubicBezTo>
                <a:cubicBezTo>
                  <a:pt x="785083" y="128809"/>
                  <a:pt x="774980" y="131057"/>
                  <a:pt x="764556" y="132857"/>
                </a:cubicBezTo>
                <a:cubicBezTo>
                  <a:pt x="754130" y="134657"/>
                  <a:pt x="743300" y="133477"/>
                  <a:pt x="732064" y="129319"/>
                </a:cubicBezTo>
                <a:cubicBezTo>
                  <a:pt x="720829" y="125160"/>
                  <a:pt x="723184" y="121553"/>
                  <a:pt x="739130" y="118499"/>
                </a:cubicBezTo>
                <a:cubicBezTo>
                  <a:pt x="755077" y="115444"/>
                  <a:pt x="775898" y="110597"/>
                  <a:pt x="801596" y="103958"/>
                </a:cubicBezTo>
                <a:cubicBezTo>
                  <a:pt x="801596" y="85559"/>
                  <a:pt x="801159" y="67993"/>
                  <a:pt x="800284" y="51258"/>
                </a:cubicBezTo>
                <a:cubicBezTo>
                  <a:pt x="799409" y="34523"/>
                  <a:pt x="796935" y="22093"/>
                  <a:pt x="792863" y="13969"/>
                </a:cubicBezTo>
                <a:cubicBezTo>
                  <a:pt x="788790" y="5846"/>
                  <a:pt x="790558" y="2254"/>
                  <a:pt x="798165" y="3193"/>
                </a:cubicBezTo>
                <a:close/>
                <a:moveTo>
                  <a:pt x="4400397" y="2739"/>
                </a:moveTo>
                <a:cubicBezTo>
                  <a:pt x="4401838" y="2608"/>
                  <a:pt x="4403690" y="2777"/>
                  <a:pt x="4405952" y="3247"/>
                </a:cubicBezTo>
                <a:cubicBezTo>
                  <a:pt x="4415000" y="5125"/>
                  <a:pt x="4423576" y="7660"/>
                  <a:pt x="4431678" y="10850"/>
                </a:cubicBezTo>
                <a:cubicBezTo>
                  <a:pt x="4439780" y="14041"/>
                  <a:pt x="4442028" y="19143"/>
                  <a:pt x="4438421" y="26155"/>
                </a:cubicBezTo>
                <a:cubicBezTo>
                  <a:pt x="4434815" y="33167"/>
                  <a:pt x="4433815" y="59682"/>
                  <a:pt x="4435421" y="105700"/>
                </a:cubicBezTo>
                <a:cubicBezTo>
                  <a:pt x="4455856" y="89381"/>
                  <a:pt x="4468572" y="78102"/>
                  <a:pt x="4473569" y="71864"/>
                </a:cubicBezTo>
                <a:cubicBezTo>
                  <a:pt x="4478567" y="65626"/>
                  <a:pt x="4485081" y="63701"/>
                  <a:pt x="4493111" y="66089"/>
                </a:cubicBezTo>
                <a:cubicBezTo>
                  <a:pt x="4501142" y="68477"/>
                  <a:pt x="4508434" y="71596"/>
                  <a:pt x="4514987" y="75446"/>
                </a:cubicBezTo>
                <a:cubicBezTo>
                  <a:pt x="4521541" y="79296"/>
                  <a:pt x="4522301" y="84287"/>
                  <a:pt x="4517267" y="90417"/>
                </a:cubicBezTo>
                <a:cubicBezTo>
                  <a:pt x="4512234" y="96548"/>
                  <a:pt x="4508850" y="105464"/>
                  <a:pt x="4507115" y="117165"/>
                </a:cubicBezTo>
                <a:cubicBezTo>
                  <a:pt x="4505380" y="128867"/>
                  <a:pt x="4503583" y="141916"/>
                  <a:pt x="4501726" y="156314"/>
                </a:cubicBezTo>
                <a:cubicBezTo>
                  <a:pt x="4499869" y="170712"/>
                  <a:pt x="4493911" y="182549"/>
                  <a:pt x="4483851" y="191828"/>
                </a:cubicBezTo>
                <a:cubicBezTo>
                  <a:pt x="4473792" y="201106"/>
                  <a:pt x="4467364" y="201661"/>
                  <a:pt x="4464567" y="193495"/>
                </a:cubicBezTo>
                <a:cubicBezTo>
                  <a:pt x="4461771" y="185328"/>
                  <a:pt x="4455788" y="176978"/>
                  <a:pt x="4446617" y="168446"/>
                </a:cubicBezTo>
                <a:cubicBezTo>
                  <a:pt x="4437446" y="159913"/>
                  <a:pt x="4437235" y="156547"/>
                  <a:pt x="4445982" y="158347"/>
                </a:cubicBezTo>
                <a:cubicBezTo>
                  <a:pt x="4454730" y="160146"/>
                  <a:pt x="4461111" y="161100"/>
                  <a:pt x="4465126" y="161208"/>
                </a:cubicBezTo>
                <a:cubicBezTo>
                  <a:pt x="4469142" y="161315"/>
                  <a:pt x="4472422" y="155862"/>
                  <a:pt x="4474967" y="144849"/>
                </a:cubicBezTo>
                <a:cubicBezTo>
                  <a:pt x="4477513" y="133836"/>
                  <a:pt x="4479008" y="122335"/>
                  <a:pt x="4479452" y="110346"/>
                </a:cubicBezTo>
                <a:cubicBezTo>
                  <a:pt x="4479897" y="98358"/>
                  <a:pt x="4476803" y="95099"/>
                  <a:pt x="4470171" y="100570"/>
                </a:cubicBezTo>
                <a:cubicBezTo>
                  <a:pt x="4463538" y="106041"/>
                  <a:pt x="4452055" y="114362"/>
                  <a:pt x="4435722" y="125533"/>
                </a:cubicBezTo>
                <a:cubicBezTo>
                  <a:pt x="4435722" y="150714"/>
                  <a:pt x="4435252" y="169435"/>
                  <a:pt x="4434313" y="181696"/>
                </a:cubicBezTo>
                <a:cubicBezTo>
                  <a:pt x="4433374" y="193957"/>
                  <a:pt x="4430029" y="204630"/>
                  <a:pt x="4424278" y="213714"/>
                </a:cubicBezTo>
                <a:cubicBezTo>
                  <a:pt x="4418528" y="222799"/>
                  <a:pt x="4414703" y="220687"/>
                  <a:pt x="4412803" y="207379"/>
                </a:cubicBezTo>
                <a:cubicBezTo>
                  <a:pt x="4410902" y="194072"/>
                  <a:pt x="4409551" y="171930"/>
                  <a:pt x="4408748" y="140956"/>
                </a:cubicBezTo>
                <a:cubicBezTo>
                  <a:pt x="4399484" y="148542"/>
                  <a:pt x="4388679" y="156859"/>
                  <a:pt x="4376332" y="165908"/>
                </a:cubicBezTo>
                <a:cubicBezTo>
                  <a:pt x="4376332" y="185253"/>
                  <a:pt x="4377644" y="201041"/>
                  <a:pt x="4380268" y="213273"/>
                </a:cubicBezTo>
                <a:cubicBezTo>
                  <a:pt x="4382893" y="225506"/>
                  <a:pt x="4387740" y="234321"/>
                  <a:pt x="4394809" y="239720"/>
                </a:cubicBezTo>
                <a:cubicBezTo>
                  <a:pt x="4401879" y="245119"/>
                  <a:pt x="4412104" y="249106"/>
                  <a:pt x="4425483" y="251680"/>
                </a:cubicBezTo>
                <a:cubicBezTo>
                  <a:pt x="4438862" y="254254"/>
                  <a:pt x="4463008" y="254458"/>
                  <a:pt x="4497919" y="252293"/>
                </a:cubicBezTo>
                <a:cubicBezTo>
                  <a:pt x="4532830" y="250128"/>
                  <a:pt x="4552770" y="245317"/>
                  <a:pt x="4557739" y="237860"/>
                </a:cubicBezTo>
                <a:cubicBezTo>
                  <a:pt x="4562708" y="230403"/>
                  <a:pt x="4567584" y="217536"/>
                  <a:pt x="4572366" y="199259"/>
                </a:cubicBezTo>
                <a:cubicBezTo>
                  <a:pt x="4577149" y="180983"/>
                  <a:pt x="4580303" y="182112"/>
                  <a:pt x="4581831" y="202647"/>
                </a:cubicBezTo>
                <a:cubicBezTo>
                  <a:pt x="4583358" y="223182"/>
                  <a:pt x="4587061" y="237684"/>
                  <a:pt x="4592941" y="246152"/>
                </a:cubicBezTo>
                <a:cubicBezTo>
                  <a:pt x="4598820" y="254620"/>
                  <a:pt x="4596350" y="261449"/>
                  <a:pt x="4585530" y="266640"/>
                </a:cubicBezTo>
                <a:cubicBezTo>
                  <a:pt x="4574711" y="271832"/>
                  <a:pt x="4561733" y="276030"/>
                  <a:pt x="4546597" y="279235"/>
                </a:cubicBezTo>
                <a:cubicBezTo>
                  <a:pt x="4531461" y="282440"/>
                  <a:pt x="4507975" y="284042"/>
                  <a:pt x="4476140" y="284042"/>
                </a:cubicBezTo>
                <a:cubicBezTo>
                  <a:pt x="4444132" y="284042"/>
                  <a:pt x="4419001" y="280999"/>
                  <a:pt x="4400746" y="274911"/>
                </a:cubicBezTo>
                <a:cubicBezTo>
                  <a:pt x="4382491" y="268824"/>
                  <a:pt x="4369782" y="258864"/>
                  <a:pt x="4362619" y="245033"/>
                </a:cubicBezTo>
                <a:cubicBezTo>
                  <a:pt x="4355456" y="231202"/>
                  <a:pt x="4351875" y="208663"/>
                  <a:pt x="4351875" y="177416"/>
                </a:cubicBezTo>
                <a:cubicBezTo>
                  <a:pt x="4336445" y="190408"/>
                  <a:pt x="4326449" y="198829"/>
                  <a:pt x="4321889" y="202679"/>
                </a:cubicBezTo>
                <a:cubicBezTo>
                  <a:pt x="4317329" y="206530"/>
                  <a:pt x="4309040" y="206042"/>
                  <a:pt x="4297023" y="201217"/>
                </a:cubicBezTo>
                <a:cubicBezTo>
                  <a:pt x="4285006" y="196391"/>
                  <a:pt x="4283820" y="192165"/>
                  <a:pt x="4293463" y="188536"/>
                </a:cubicBezTo>
                <a:cubicBezTo>
                  <a:pt x="4303107" y="184908"/>
                  <a:pt x="4322578" y="174483"/>
                  <a:pt x="4351875" y="157260"/>
                </a:cubicBezTo>
                <a:cubicBezTo>
                  <a:pt x="4351014" y="131018"/>
                  <a:pt x="4348100" y="112942"/>
                  <a:pt x="4343131" y="103033"/>
                </a:cubicBezTo>
                <a:cubicBezTo>
                  <a:pt x="4338162" y="93124"/>
                  <a:pt x="4340202" y="89109"/>
                  <a:pt x="4349250" y="90987"/>
                </a:cubicBezTo>
                <a:cubicBezTo>
                  <a:pt x="4358299" y="92866"/>
                  <a:pt x="4366201" y="95160"/>
                  <a:pt x="4372955" y="97870"/>
                </a:cubicBezTo>
                <a:cubicBezTo>
                  <a:pt x="4379709" y="100581"/>
                  <a:pt x="4381960" y="104965"/>
                  <a:pt x="4379709" y="111024"/>
                </a:cubicBezTo>
                <a:cubicBezTo>
                  <a:pt x="4377458" y="117083"/>
                  <a:pt x="4376332" y="128358"/>
                  <a:pt x="4376332" y="144849"/>
                </a:cubicBezTo>
                <a:cubicBezTo>
                  <a:pt x="4385151" y="138267"/>
                  <a:pt x="4395899" y="129906"/>
                  <a:pt x="4408576" y="119768"/>
                </a:cubicBezTo>
                <a:cubicBezTo>
                  <a:pt x="4408576" y="79300"/>
                  <a:pt x="4407923" y="53161"/>
                  <a:pt x="4406618" y="41352"/>
                </a:cubicBezTo>
                <a:cubicBezTo>
                  <a:pt x="4405314" y="29543"/>
                  <a:pt x="4402614" y="19770"/>
                  <a:pt x="4398520" y="12034"/>
                </a:cubicBezTo>
                <a:cubicBezTo>
                  <a:pt x="4395449" y="6231"/>
                  <a:pt x="4396075" y="3133"/>
                  <a:pt x="4400397" y="2739"/>
                </a:cubicBezTo>
                <a:close/>
                <a:moveTo>
                  <a:pt x="5501200" y="1010"/>
                </a:moveTo>
                <a:cubicBezTo>
                  <a:pt x="5505262" y="1554"/>
                  <a:pt x="5510821" y="3196"/>
                  <a:pt x="5517876" y="5935"/>
                </a:cubicBezTo>
                <a:cubicBezTo>
                  <a:pt x="5531987" y="11413"/>
                  <a:pt x="5537447" y="17938"/>
                  <a:pt x="5534256" y="25510"/>
                </a:cubicBezTo>
                <a:cubicBezTo>
                  <a:pt x="5531065" y="33081"/>
                  <a:pt x="5528617" y="49917"/>
                  <a:pt x="5526910" y="76016"/>
                </a:cubicBezTo>
                <a:cubicBezTo>
                  <a:pt x="5532288" y="75242"/>
                  <a:pt x="5540924" y="72797"/>
                  <a:pt x="5552819" y="68681"/>
                </a:cubicBezTo>
                <a:cubicBezTo>
                  <a:pt x="5564714" y="64565"/>
                  <a:pt x="5575068" y="65730"/>
                  <a:pt x="5583880" y="72176"/>
                </a:cubicBezTo>
                <a:cubicBezTo>
                  <a:pt x="5592692" y="78622"/>
                  <a:pt x="5588892" y="84495"/>
                  <a:pt x="5572480" y="89793"/>
                </a:cubicBezTo>
                <a:cubicBezTo>
                  <a:pt x="5556067" y="95092"/>
                  <a:pt x="5540333" y="98939"/>
                  <a:pt x="5525275" y="101334"/>
                </a:cubicBezTo>
                <a:cubicBezTo>
                  <a:pt x="5524559" y="112849"/>
                  <a:pt x="5524200" y="123303"/>
                  <a:pt x="5524200" y="132696"/>
                </a:cubicBezTo>
                <a:cubicBezTo>
                  <a:pt x="5555046" y="128279"/>
                  <a:pt x="5576682" y="124253"/>
                  <a:pt x="5589107" y="120618"/>
                </a:cubicBezTo>
                <a:cubicBezTo>
                  <a:pt x="5601533" y="116982"/>
                  <a:pt x="5612270" y="120037"/>
                  <a:pt x="5621318" y="129781"/>
                </a:cubicBezTo>
                <a:cubicBezTo>
                  <a:pt x="5630368" y="139525"/>
                  <a:pt x="5628070" y="144939"/>
                  <a:pt x="5614425" y="146021"/>
                </a:cubicBezTo>
                <a:cubicBezTo>
                  <a:pt x="5600780" y="147104"/>
                  <a:pt x="5574756" y="149631"/>
                  <a:pt x="5536353" y="153604"/>
                </a:cubicBezTo>
                <a:cubicBezTo>
                  <a:pt x="5544456" y="159483"/>
                  <a:pt x="5547578" y="164230"/>
                  <a:pt x="5545721" y="167844"/>
                </a:cubicBezTo>
                <a:cubicBezTo>
                  <a:pt x="5543864" y="171457"/>
                  <a:pt x="5541612" y="183808"/>
                  <a:pt x="5538966" y="204895"/>
                </a:cubicBezTo>
                <a:cubicBezTo>
                  <a:pt x="5536321" y="225982"/>
                  <a:pt x="5537282" y="241498"/>
                  <a:pt x="5541849" y="251443"/>
                </a:cubicBezTo>
                <a:cubicBezTo>
                  <a:pt x="5546417" y="261388"/>
                  <a:pt x="5560753" y="266361"/>
                  <a:pt x="5584859" y="266361"/>
                </a:cubicBezTo>
                <a:cubicBezTo>
                  <a:pt x="5610600" y="266361"/>
                  <a:pt x="5626033" y="264192"/>
                  <a:pt x="5631160" y="259854"/>
                </a:cubicBezTo>
                <a:cubicBezTo>
                  <a:pt x="5636286" y="255516"/>
                  <a:pt x="5640982" y="243137"/>
                  <a:pt x="5645250" y="222716"/>
                </a:cubicBezTo>
                <a:cubicBezTo>
                  <a:pt x="5649516" y="202296"/>
                  <a:pt x="5652882" y="199396"/>
                  <a:pt x="5655348" y="214015"/>
                </a:cubicBezTo>
                <a:cubicBezTo>
                  <a:pt x="5657815" y="228635"/>
                  <a:pt x="5659506" y="238896"/>
                  <a:pt x="5660424" y="244797"/>
                </a:cubicBezTo>
                <a:cubicBezTo>
                  <a:pt x="5661342" y="250698"/>
                  <a:pt x="5664063" y="256946"/>
                  <a:pt x="5668588" y="263543"/>
                </a:cubicBezTo>
                <a:cubicBezTo>
                  <a:pt x="5673112" y="270139"/>
                  <a:pt x="5669236" y="276775"/>
                  <a:pt x="5656962" y="283451"/>
                </a:cubicBezTo>
                <a:cubicBezTo>
                  <a:pt x="5644686" y="290126"/>
                  <a:pt x="5624420" y="293919"/>
                  <a:pt x="5596162" y="294830"/>
                </a:cubicBezTo>
                <a:cubicBezTo>
                  <a:pt x="5567905" y="295740"/>
                  <a:pt x="5547244" y="291352"/>
                  <a:pt x="5534181" y="281665"/>
                </a:cubicBezTo>
                <a:cubicBezTo>
                  <a:pt x="5521117" y="271979"/>
                  <a:pt x="5515262" y="255301"/>
                  <a:pt x="5516617" y="231632"/>
                </a:cubicBezTo>
                <a:cubicBezTo>
                  <a:pt x="5517972" y="207964"/>
                  <a:pt x="5518872" y="190318"/>
                  <a:pt x="5519317" y="178695"/>
                </a:cubicBezTo>
                <a:cubicBezTo>
                  <a:pt x="5519762" y="167073"/>
                  <a:pt x="5518543" y="159447"/>
                  <a:pt x="5515660" y="155819"/>
                </a:cubicBezTo>
                <a:cubicBezTo>
                  <a:pt x="5504604" y="157612"/>
                  <a:pt x="5497556" y="158558"/>
                  <a:pt x="5494516" y="158659"/>
                </a:cubicBezTo>
                <a:cubicBezTo>
                  <a:pt x="5501715" y="164122"/>
                  <a:pt x="5504034" y="168593"/>
                  <a:pt x="5501474" y="172070"/>
                </a:cubicBezTo>
                <a:cubicBezTo>
                  <a:pt x="5498914" y="175548"/>
                  <a:pt x="5491780" y="186966"/>
                  <a:pt x="5480071" y="206325"/>
                </a:cubicBezTo>
                <a:cubicBezTo>
                  <a:pt x="5468363" y="225685"/>
                  <a:pt x="5453273" y="242753"/>
                  <a:pt x="5434803" y="257531"/>
                </a:cubicBezTo>
                <a:cubicBezTo>
                  <a:pt x="5416333" y="272308"/>
                  <a:pt x="5398469" y="281995"/>
                  <a:pt x="5381210" y="286591"/>
                </a:cubicBezTo>
                <a:cubicBezTo>
                  <a:pt x="5363952" y="291187"/>
                  <a:pt x="5359933" y="289621"/>
                  <a:pt x="5369154" y="281891"/>
                </a:cubicBezTo>
                <a:cubicBezTo>
                  <a:pt x="5378375" y="274162"/>
                  <a:pt x="5389979" y="265110"/>
                  <a:pt x="5403968" y="254734"/>
                </a:cubicBezTo>
                <a:cubicBezTo>
                  <a:pt x="5417957" y="244359"/>
                  <a:pt x="5432021" y="229897"/>
                  <a:pt x="5446160" y="211348"/>
                </a:cubicBezTo>
                <a:cubicBezTo>
                  <a:pt x="5460300" y="192799"/>
                  <a:pt x="5467814" y="176089"/>
                  <a:pt x="5468703" y="161218"/>
                </a:cubicBezTo>
                <a:cubicBezTo>
                  <a:pt x="5444139" y="167471"/>
                  <a:pt x="5427508" y="171507"/>
                  <a:pt x="5418810" y="173329"/>
                </a:cubicBezTo>
                <a:cubicBezTo>
                  <a:pt x="5410113" y="175150"/>
                  <a:pt x="5400731" y="171762"/>
                  <a:pt x="5390664" y="163165"/>
                </a:cubicBezTo>
                <a:cubicBezTo>
                  <a:pt x="5380597" y="154568"/>
                  <a:pt x="5380991" y="150270"/>
                  <a:pt x="5391847" y="150270"/>
                </a:cubicBezTo>
                <a:cubicBezTo>
                  <a:pt x="5399791" y="150270"/>
                  <a:pt x="5412479" y="149155"/>
                  <a:pt x="5429909" y="146925"/>
                </a:cubicBezTo>
                <a:cubicBezTo>
                  <a:pt x="5447340" y="144695"/>
                  <a:pt x="5471069" y="141493"/>
                  <a:pt x="5501098" y="137320"/>
                </a:cubicBezTo>
                <a:lnTo>
                  <a:pt x="5501098" y="104517"/>
                </a:lnTo>
                <a:cubicBezTo>
                  <a:pt x="5488349" y="107170"/>
                  <a:pt x="5479501" y="108733"/>
                  <a:pt x="5474554" y="109206"/>
                </a:cubicBezTo>
                <a:cubicBezTo>
                  <a:pt x="5469607" y="109680"/>
                  <a:pt x="5463749" y="109020"/>
                  <a:pt x="5456980" y="107227"/>
                </a:cubicBezTo>
                <a:cubicBezTo>
                  <a:pt x="5446913" y="120994"/>
                  <a:pt x="5435778" y="130957"/>
                  <a:pt x="5423575" y="137116"/>
                </a:cubicBezTo>
                <a:cubicBezTo>
                  <a:pt x="5411371" y="143275"/>
                  <a:pt x="5408248" y="141895"/>
                  <a:pt x="5414207" y="132975"/>
                </a:cubicBezTo>
                <a:cubicBezTo>
                  <a:pt x="5420165" y="124056"/>
                  <a:pt x="5426030" y="114046"/>
                  <a:pt x="5431802" y="102947"/>
                </a:cubicBezTo>
                <a:cubicBezTo>
                  <a:pt x="5437574" y="91848"/>
                  <a:pt x="5441342" y="83039"/>
                  <a:pt x="5443106" y="76521"/>
                </a:cubicBezTo>
                <a:cubicBezTo>
                  <a:pt x="5444870" y="70004"/>
                  <a:pt x="5445078" y="62665"/>
                  <a:pt x="5443730" y="54506"/>
                </a:cubicBezTo>
                <a:cubicBezTo>
                  <a:pt x="5442382" y="46346"/>
                  <a:pt x="5446214" y="43725"/>
                  <a:pt x="5455227" y="46644"/>
                </a:cubicBezTo>
                <a:cubicBezTo>
                  <a:pt x="5464240" y="49562"/>
                  <a:pt x="5471690" y="53961"/>
                  <a:pt x="5477576" y="59840"/>
                </a:cubicBezTo>
                <a:cubicBezTo>
                  <a:pt x="5483463" y="65720"/>
                  <a:pt x="5484865" y="70165"/>
                  <a:pt x="5481782" y="73177"/>
                </a:cubicBezTo>
                <a:cubicBezTo>
                  <a:pt x="5478699" y="76188"/>
                  <a:pt x="5473493" y="81186"/>
                  <a:pt x="5466165" y="88169"/>
                </a:cubicBezTo>
                <a:cubicBezTo>
                  <a:pt x="5476260" y="87338"/>
                  <a:pt x="5487905" y="85373"/>
                  <a:pt x="5501098" y="82275"/>
                </a:cubicBezTo>
                <a:cubicBezTo>
                  <a:pt x="5501098" y="66587"/>
                  <a:pt x="5500879" y="52652"/>
                  <a:pt x="5500441" y="40470"/>
                </a:cubicBezTo>
                <a:cubicBezTo>
                  <a:pt x="5500004" y="28288"/>
                  <a:pt x="5498204" y="19767"/>
                  <a:pt x="5495042" y="14905"/>
                </a:cubicBezTo>
                <a:cubicBezTo>
                  <a:pt x="5491880" y="10044"/>
                  <a:pt x="5491368" y="5964"/>
                  <a:pt x="5493505" y="2666"/>
                </a:cubicBezTo>
                <a:cubicBezTo>
                  <a:pt x="5494573" y="1017"/>
                  <a:pt x="5497138" y="465"/>
                  <a:pt x="5501200" y="1010"/>
                </a:cubicBezTo>
                <a:close/>
                <a:moveTo>
                  <a:pt x="138626" y="1010"/>
                </a:moveTo>
                <a:cubicBezTo>
                  <a:pt x="142688" y="1554"/>
                  <a:pt x="148246" y="3196"/>
                  <a:pt x="155301" y="5935"/>
                </a:cubicBezTo>
                <a:cubicBezTo>
                  <a:pt x="169412" y="11413"/>
                  <a:pt x="174872" y="17938"/>
                  <a:pt x="171681" y="25510"/>
                </a:cubicBezTo>
                <a:cubicBezTo>
                  <a:pt x="168491" y="33081"/>
                  <a:pt x="166042" y="49917"/>
                  <a:pt x="164336" y="76016"/>
                </a:cubicBezTo>
                <a:cubicBezTo>
                  <a:pt x="169713" y="75242"/>
                  <a:pt x="178350" y="72797"/>
                  <a:pt x="190245" y="68681"/>
                </a:cubicBezTo>
                <a:cubicBezTo>
                  <a:pt x="202140" y="64565"/>
                  <a:pt x="212494" y="65730"/>
                  <a:pt x="221305" y="72176"/>
                </a:cubicBezTo>
                <a:cubicBezTo>
                  <a:pt x="230118" y="78622"/>
                  <a:pt x="226318" y="84495"/>
                  <a:pt x="209905" y="89793"/>
                </a:cubicBezTo>
                <a:cubicBezTo>
                  <a:pt x="193493" y="95092"/>
                  <a:pt x="177758" y="98939"/>
                  <a:pt x="162701" y="101334"/>
                </a:cubicBezTo>
                <a:cubicBezTo>
                  <a:pt x="161984" y="112849"/>
                  <a:pt x="161625" y="123303"/>
                  <a:pt x="161625" y="132696"/>
                </a:cubicBezTo>
                <a:cubicBezTo>
                  <a:pt x="192471" y="128279"/>
                  <a:pt x="214107" y="124253"/>
                  <a:pt x="226533" y="120618"/>
                </a:cubicBezTo>
                <a:cubicBezTo>
                  <a:pt x="238958" y="116982"/>
                  <a:pt x="249696" y="120037"/>
                  <a:pt x="258744" y="129781"/>
                </a:cubicBezTo>
                <a:cubicBezTo>
                  <a:pt x="267793" y="139525"/>
                  <a:pt x="265495" y="144939"/>
                  <a:pt x="251850" y="146021"/>
                </a:cubicBezTo>
                <a:cubicBezTo>
                  <a:pt x="238205" y="147104"/>
                  <a:pt x="212182" y="149631"/>
                  <a:pt x="173778" y="153604"/>
                </a:cubicBezTo>
                <a:cubicBezTo>
                  <a:pt x="181881" y="159483"/>
                  <a:pt x="185003" y="164230"/>
                  <a:pt x="183146" y="167844"/>
                </a:cubicBezTo>
                <a:cubicBezTo>
                  <a:pt x="181289" y="171457"/>
                  <a:pt x="179038" y="183808"/>
                  <a:pt x="176392" y="204895"/>
                </a:cubicBezTo>
                <a:cubicBezTo>
                  <a:pt x="173746" y="225982"/>
                  <a:pt x="174707" y="241498"/>
                  <a:pt x="179275" y="251443"/>
                </a:cubicBezTo>
                <a:cubicBezTo>
                  <a:pt x="183842" y="261388"/>
                  <a:pt x="198178" y="266361"/>
                  <a:pt x="222284" y="266361"/>
                </a:cubicBezTo>
                <a:cubicBezTo>
                  <a:pt x="248025" y="266361"/>
                  <a:pt x="263459" y="264192"/>
                  <a:pt x="268585" y="259854"/>
                </a:cubicBezTo>
                <a:cubicBezTo>
                  <a:pt x="273712" y="255516"/>
                  <a:pt x="278408" y="243137"/>
                  <a:pt x="282675" y="222716"/>
                </a:cubicBezTo>
                <a:cubicBezTo>
                  <a:pt x="286941" y="202296"/>
                  <a:pt x="290307" y="199396"/>
                  <a:pt x="292774" y="214015"/>
                </a:cubicBezTo>
                <a:cubicBezTo>
                  <a:pt x="295240" y="228635"/>
                  <a:pt x="296932" y="238896"/>
                  <a:pt x="297850" y="244797"/>
                </a:cubicBezTo>
                <a:cubicBezTo>
                  <a:pt x="298768" y="250698"/>
                  <a:pt x="301489" y="256946"/>
                  <a:pt x="306013" y="263543"/>
                </a:cubicBezTo>
                <a:cubicBezTo>
                  <a:pt x="310537" y="270139"/>
                  <a:pt x="306662" y="276775"/>
                  <a:pt x="294387" y="283451"/>
                </a:cubicBezTo>
                <a:cubicBezTo>
                  <a:pt x="282112" y="290126"/>
                  <a:pt x="261846" y="293919"/>
                  <a:pt x="233588" y="294830"/>
                </a:cubicBezTo>
                <a:cubicBezTo>
                  <a:pt x="205330" y="295740"/>
                  <a:pt x="184670" y="291352"/>
                  <a:pt x="171606" y="281665"/>
                </a:cubicBezTo>
                <a:cubicBezTo>
                  <a:pt x="158542" y="271979"/>
                  <a:pt x="152688" y="255301"/>
                  <a:pt x="154043" y="231632"/>
                </a:cubicBezTo>
                <a:cubicBezTo>
                  <a:pt x="155398" y="207964"/>
                  <a:pt x="156298" y="190318"/>
                  <a:pt x="156742" y="178695"/>
                </a:cubicBezTo>
                <a:cubicBezTo>
                  <a:pt x="157187" y="167073"/>
                  <a:pt x="155968" y="159447"/>
                  <a:pt x="153086" y="155819"/>
                </a:cubicBezTo>
                <a:cubicBezTo>
                  <a:pt x="142030" y="157612"/>
                  <a:pt x="134981" y="158558"/>
                  <a:pt x="131941" y="158659"/>
                </a:cubicBezTo>
                <a:cubicBezTo>
                  <a:pt x="139140" y="164122"/>
                  <a:pt x="141459" y="168593"/>
                  <a:pt x="138900" y="172070"/>
                </a:cubicBezTo>
                <a:cubicBezTo>
                  <a:pt x="136340" y="175548"/>
                  <a:pt x="129206" y="186966"/>
                  <a:pt x="117497" y="206325"/>
                </a:cubicBezTo>
                <a:cubicBezTo>
                  <a:pt x="105788" y="225685"/>
                  <a:pt x="90699" y="242753"/>
                  <a:pt x="72228" y="257531"/>
                </a:cubicBezTo>
                <a:cubicBezTo>
                  <a:pt x="53758" y="272308"/>
                  <a:pt x="35894" y="281995"/>
                  <a:pt x="18636" y="286591"/>
                </a:cubicBezTo>
                <a:cubicBezTo>
                  <a:pt x="1377" y="291187"/>
                  <a:pt x="-2642" y="289621"/>
                  <a:pt x="6579" y="281891"/>
                </a:cubicBezTo>
                <a:cubicBezTo>
                  <a:pt x="15800" y="274162"/>
                  <a:pt x="27405" y="265110"/>
                  <a:pt x="41393" y="254734"/>
                </a:cubicBezTo>
                <a:cubicBezTo>
                  <a:pt x="55382" y="244359"/>
                  <a:pt x="69446" y="229897"/>
                  <a:pt x="83586" y="211348"/>
                </a:cubicBezTo>
                <a:cubicBezTo>
                  <a:pt x="97725" y="192799"/>
                  <a:pt x="105239" y="176089"/>
                  <a:pt x="106129" y="161218"/>
                </a:cubicBezTo>
                <a:cubicBezTo>
                  <a:pt x="81564" y="167471"/>
                  <a:pt x="64933" y="171507"/>
                  <a:pt x="56236" y="173329"/>
                </a:cubicBezTo>
                <a:cubicBezTo>
                  <a:pt x="47538" y="175150"/>
                  <a:pt x="38156" y="171762"/>
                  <a:pt x="28089" y="163165"/>
                </a:cubicBezTo>
                <a:cubicBezTo>
                  <a:pt x="18023" y="154568"/>
                  <a:pt x="18417" y="150270"/>
                  <a:pt x="29272" y="150270"/>
                </a:cubicBezTo>
                <a:cubicBezTo>
                  <a:pt x="37217" y="150270"/>
                  <a:pt x="49904" y="149155"/>
                  <a:pt x="67335" y="146925"/>
                </a:cubicBezTo>
                <a:cubicBezTo>
                  <a:pt x="84765" y="144695"/>
                  <a:pt x="108495" y="141493"/>
                  <a:pt x="138523" y="137320"/>
                </a:cubicBezTo>
                <a:lnTo>
                  <a:pt x="138523" y="104517"/>
                </a:lnTo>
                <a:cubicBezTo>
                  <a:pt x="125775" y="107170"/>
                  <a:pt x="116927" y="108733"/>
                  <a:pt x="111980" y="109206"/>
                </a:cubicBezTo>
                <a:cubicBezTo>
                  <a:pt x="107032" y="109680"/>
                  <a:pt x="101174" y="109020"/>
                  <a:pt x="94405" y="107227"/>
                </a:cubicBezTo>
                <a:cubicBezTo>
                  <a:pt x="84339" y="120994"/>
                  <a:pt x="73203" y="130957"/>
                  <a:pt x="61000" y="137116"/>
                </a:cubicBezTo>
                <a:cubicBezTo>
                  <a:pt x="48796" y="143275"/>
                  <a:pt x="45674" y="141895"/>
                  <a:pt x="51633" y="132975"/>
                </a:cubicBezTo>
                <a:cubicBezTo>
                  <a:pt x="57591" y="124056"/>
                  <a:pt x="63456" y="114046"/>
                  <a:pt x="69228" y="102947"/>
                </a:cubicBezTo>
                <a:cubicBezTo>
                  <a:pt x="74999" y="91848"/>
                  <a:pt x="78767" y="83039"/>
                  <a:pt x="80531" y="76521"/>
                </a:cubicBezTo>
                <a:cubicBezTo>
                  <a:pt x="82295" y="70004"/>
                  <a:pt x="82503" y="62665"/>
                  <a:pt x="81155" y="54506"/>
                </a:cubicBezTo>
                <a:cubicBezTo>
                  <a:pt x="79807" y="46346"/>
                  <a:pt x="83639" y="43725"/>
                  <a:pt x="92653" y="46644"/>
                </a:cubicBezTo>
                <a:cubicBezTo>
                  <a:pt x="101665" y="49562"/>
                  <a:pt x="109115" y="53961"/>
                  <a:pt x="115002" y="59840"/>
                </a:cubicBezTo>
                <a:cubicBezTo>
                  <a:pt x="120888" y="65720"/>
                  <a:pt x="122290" y="70165"/>
                  <a:pt x="119207" y="73177"/>
                </a:cubicBezTo>
                <a:cubicBezTo>
                  <a:pt x="116124" y="76188"/>
                  <a:pt x="110919" y="81186"/>
                  <a:pt x="103590" y="88169"/>
                </a:cubicBezTo>
                <a:cubicBezTo>
                  <a:pt x="113686" y="87338"/>
                  <a:pt x="125330" y="85373"/>
                  <a:pt x="138523" y="82275"/>
                </a:cubicBezTo>
                <a:cubicBezTo>
                  <a:pt x="138523" y="66587"/>
                  <a:pt x="138305" y="52652"/>
                  <a:pt x="137867" y="40470"/>
                </a:cubicBezTo>
                <a:cubicBezTo>
                  <a:pt x="137430" y="28288"/>
                  <a:pt x="135630" y="19767"/>
                  <a:pt x="132468" y="14905"/>
                </a:cubicBezTo>
                <a:cubicBezTo>
                  <a:pt x="129306" y="10044"/>
                  <a:pt x="128793" y="5964"/>
                  <a:pt x="130930" y="2666"/>
                </a:cubicBezTo>
                <a:cubicBezTo>
                  <a:pt x="131998" y="1017"/>
                  <a:pt x="134564" y="465"/>
                  <a:pt x="138626" y="1010"/>
                </a:cubicBezTo>
                <a:close/>
                <a:moveTo>
                  <a:pt x="6205089" y="15"/>
                </a:moveTo>
                <a:cubicBezTo>
                  <a:pt x="6206796" y="101"/>
                  <a:pt x="6208880" y="561"/>
                  <a:pt x="6211343" y="1397"/>
                </a:cubicBezTo>
                <a:cubicBezTo>
                  <a:pt x="6221195" y="4738"/>
                  <a:pt x="6229548" y="9291"/>
                  <a:pt x="6236402" y="15056"/>
                </a:cubicBezTo>
                <a:cubicBezTo>
                  <a:pt x="6243257" y="20821"/>
                  <a:pt x="6244945" y="25689"/>
                  <a:pt x="6241468" y="29661"/>
                </a:cubicBezTo>
                <a:cubicBezTo>
                  <a:pt x="6237990" y="33634"/>
                  <a:pt x="6234774" y="37470"/>
                  <a:pt x="6231821" y="41169"/>
                </a:cubicBezTo>
                <a:cubicBezTo>
                  <a:pt x="6262796" y="73363"/>
                  <a:pt x="6284506" y="94794"/>
                  <a:pt x="6296954" y="105464"/>
                </a:cubicBezTo>
                <a:cubicBezTo>
                  <a:pt x="6309401" y="116133"/>
                  <a:pt x="6322222" y="125210"/>
                  <a:pt x="6335414" y="132696"/>
                </a:cubicBezTo>
                <a:cubicBezTo>
                  <a:pt x="6348607" y="140181"/>
                  <a:pt x="6363660" y="147065"/>
                  <a:pt x="6380576" y="153346"/>
                </a:cubicBezTo>
                <a:cubicBezTo>
                  <a:pt x="6397490" y="159627"/>
                  <a:pt x="6398802" y="164309"/>
                  <a:pt x="6384512" y="167392"/>
                </a:cubicBezTo>
                <a:cubicBezTo>
                  <a:pt x="6370222" y="170475"/>
                  <a:pt x="6354548" y="171547"/>
                  <a:pt x="6337490" y="170608"/>
                </a:cubicBezTo>
                <a:cubicBezTo>
                  <a:pt x="6320432" y="169668"/>
                  <a:pt x="6308430" y="164732"/>
                  <a:pt x="6301482" y="155798"/>
                </a:cubicBezTo>
                <a:cubicBezTo>
                  <a:pt x="6294534" y="146864"/>
                  <a:pt x="6284948" y="134316"/>
                  <a:pt x="6272722" y="118155"/>
                </a:cubicBezTo>
                <a:cubicBezTo>
                  <a:pt x="6260497" y="101993"/>
                  <a:pt x="6243916" y="80354"/>
                  <a:pt x="6222980" y="53237"/>
                </a:cubicBezTo>
                <a:cubicBezTo>
                  <a:pt x="6213128" y="73628"/>
                  <a:pt x="6202542" y="91747"/>
                  <a:pt x="6191220" y="107593"/>
                </a:cubicBezTo>
                <a:cubicBezTo>
                  <a:pt x="6179898" y="123439"/>
                  <a:pt x="6166017" y="140038"/>
                  <a:pt x="6149576" y="157389"/>
                </a:cubicBezTo>
                <a:cubicBezTo>
                  <a:pt x="6133134" y="174741"/>
                  <a:pt x="6113912" y="188490"/>
                  <a:pt x="6091907" y="198636"/>
                </a:cubicBezTo>
                <a:cubicBezTo>
                  <a:pt x="6069902" y="208781"/>
                  <a:pt x="6067332" y="206175"/>
                  <a:pt x="6084196" y="190817"/>
                </a:cubicBezTo>
                <a:cubicBezTo>
                  <a:pt x="6101060" y="175458"/>
                  <a:pt x="6117128" y="159017"/>
                  <a:pt x="6132400" y="141493"/>
                </a:cubicBezTo>
                <a:cubicBezTo>
                  <a:pt x="6147672" y="123970"/>
                  <a:pt x="6160625" y="107012"/>
                  <a:pt x="6171258" y="90621"/>
                </a:cubicBezTo>
                <a:cubicBezTo>
                  <a:pt x="6181892" y="74231"/>
                  <a:pt x="6189894" y="58750"/>
                  <a:pt x="6195264" y="44181"/>
                </a:cubicBezTo>
                <a:cubicBezTo>
                  <a:pt x="6200634" y="29611"/>
                  <a:pt x="6202194" y="18003"/>
                  <a:pt x="6199942" y="9356"/>
                </a:cubicBezTo>
                <a:cubicBezTo>
                  <a:pt x="6198254" y="2870"/>
                  <a:pt x="6199970" y="-243"/>
                  <a:pt x="6205089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9" grpId="0"/>
      <p:bldP spid="20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malcbcv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宽屏</PresentationFormat>
  <Paragraphs>145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2020-06-11T06:31:00Z</dcterms:created>
  <dcterms:modified xsi:type="dcterms:W3CDTF">2023-01-17T01:31:26Z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4D10130D4CF44DDFA61E936D7390ED75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