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62" r:id="rId3"/>
    <p:sldId id="263" r:id="rId4"/>
    <p:sldId id="269" r:id="rId5"/>
    <p:sldId id="271" r:id="rId6"/>
    <p:sldId id="264" r:id="rId7"/>
    <p:sldId id="272" r:id="rId8"/>
    <p:sldId id="273" r:id="rId9"/>
    <p:sldId id="274" r:id="rId10"/>
    <p:sldId id="265" r:id="rId11"/>
    <p:sldId id="275" r:id="rId12"/>
    <p:sldId id="270" r:id="rId13"/>
    <p:sldId id="276" r:id="rId14"/>
    <p:sldId id="266" r:id="rId15"/>
    <p:sldId id="277" r:id="rId16"/>
    <p:sldId id="278" r:id="rId17"/>
    <p:sldId id="267" r:id="rId18"/>
    <p:sldId id="279" r:id="rId19"/>
    <p:sldId id="280" r:id="rId20"/>
    <p:sldId id="268" r:id="rId21"/>
    <p:sldId id="281" r:id="rId22"/>
    <p:sldId id="282" r:id="rId23"/>
    <p:sldId id="284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795"/>
    <a:srgbClr val="AE80BF"/>
    <a:srgbClr val="CD9DAD"/>
    <a:srgbClr val="9FD8D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4441-4DA8-43E1-8BFD-BF8D32D443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B2E4-DC2B-4C3D-B775-A914578697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B2E4-DC2B-4C3D-B775-A914578697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23504" y="925896"/>
            <a:ext cx="6590545" cy="284623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81471" y="4261789"/>
            <a:ext cx="582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适用于公司策划</a:t>
            </a:r>
            <a:r>
              <a:rPr lang="en-US" altLang="zh-CN" sz="28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表白活动</a:t>
            </a:r>
            <a:r>
              <a:rPr lang="en-US" altLang="zh-CN" sz="28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浪漫求婚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90239" y="5111460"/>
            <a:ext cx="22855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</a:t>
            </a:r>
            <a:r>
              <a:rPr lang="zh-CN" altLang="en-US" sz="2000" dirty="0" smtClean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2000" dirty="0" smtClean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en-US" sz="2000" dirty="0">
              <a:solidFill>
                <a:srgbClr val="B67A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72258" y="3612862"/>
            <a:ext cx="2427329" cy="2427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活动运作方式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170393" y="2748007"/>
            <a:ext cx="277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THREE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utoShape 4"/>
          <p:cNvSpPr/>
          <p:nvPr/>
        </p:nvSpPr>
        <p:spPr bwMode="auto">
          <a:xfrm>
            <a:off x="7586366" y="3939288"/>
            <a:ext cx="869950" cy="869950"/>
          </a:xfrm>
          <a:prstGeom prst="diamond">
            <a:avLst/>
          </a:prstGeom>
          <a:solidFill>
            <a:srgbClr val="9FD8D7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7F7F7F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2" name="AutoShape 5"/>
          <p:cNvSpPr/>
          <p:nvPr/>
        </p:nvSpPr>
        <p:spPr bwMode="auto">
          <a:xfrm>
            <a:off x="3757940" y="3840675"/>
            <a:ext cx="869950" cy="869950"/>
          </a:xfrm>
          <a:prstGeom prst="diamond">
            <a:avLst/>
          </a:prstGeom>
          <a:solidFill>
            <a:srgbClr val="CD9DAD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7F7F7F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3" name="AutoShape 6"/>
          <p:cNvSpPr/>
          <p:nvPr/>
        </p:nvSpPr>
        <p:spPr bwMode="auto">
          <a:xfrm>
            <a:off x="7564111" y="2364448"/>
            <a:ext cx="869950" cy="869950"/>
          </a:xfrm>
          <a:prstGeom prst="diamond">
            <a:avLst/>
          </a:prstGeom>
          <a:solidFill>
            <a:srgbClr val="CD9DAD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7F7F7F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4" name="AutoShape 7"/>
          <p:cNvSpPr/>
          <p:nvPr/>
        </p:nvSpPr>
        <p:spPr bwMode="auto">
          <a:xfrm>
            <a:off x="3757941" y="2316823"/>
            <a:ext cx="869950" cy="869950"/>
          </a:xfrm>
          <a:prstGeom prst="diamond">
            <a:avLst/>
          </a:prstGeom>
          <a:solidFill>
            <a:srgbClr val="9FD8D7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7F7F7F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5" name="AutoShape 23"/>
          <p:cNvSpPr/>
          <p:nvPr/>
        </p:nvSpPr>
        <p:spPr bwMode="auto">
          <a:xfrm>
            <a:off x="4010354" y="2570823"/>
            <a:ext cx="357187" cy="298450"/>
          </a:xfrm>
          <a:custGeom>
            <a:avLst/>
            <a:gdLst>
              <a:gd name="T0" fmla="*/ 335078 w 21600"/>
              <a:gd name="T1" fmla="*/ 44533 h 21600"/>
              <a:gd name="T2" fmla="*/ 350705 w 21600"/>
              <a:gd name="T3" fmla="*/ 51317 h 21600"/>
              <a:gd name="T4" fmla="*/ 357187 w 21600"/>
              <a:gd name="T5" fmla="*/ 67220 h 21600"/>
              <a:gd name="T6" fmla="*/ 357187 w 21600"/>
              <a:gd name="T7" fmla="*/ 276122 h 21600"/>
              <a:gd name="T8" fmla="*/ 350705 w 21600"/>
              <a:gd name="T9" fmla="*/ 291832 h 21600"/>
              <a:gd name="T10" fmla="*/ 335078 w 21600"/>
              <a:gd name="T11" fmla="*/ 298450 h 21600"/>
              <a:gd name="T12" fmla="*/ 22308 w 21600"/>
              <a:gd name="T13" fmla="*/ 298450 h 21600"/>
              <a:gd name="T14" fmla="*/ 6598 w 21600"/>
              <a:gd name="T15" fmla="*/ 291832 h 21600"/>
              <a:gd name="T16" fmla="*/ 0 w 21600"/>
              <a:gd name="T17" fmla="*/ 276122 h 21600"/>
              <a:gd name="T18" fmla="*/ 0 w 21600"/>
              <a:gd name="T19" fmla="*/ 67220 h 21600"/>
              <a:gd name="T20" fmla="*/ 6598 w 21600"/>
              <a:gd name="T21" fmla="*/ 51317 h 21600"/>
              <a:gd name="T22" fmla="*/ 22308 w 21600"/>
              <a:gd name="T23" fmla="*/ 44533 h 21600"/>
              <a:gd name="T24" fmla="*/ 93232 w 21600"/>
              <a:gd name="T25" fmla="*/ 44533 h 21600"/>
              <a:gd name="T26" fmla="*/ 104494 w 21600"/>
              <a:gd name="T27" fmla="*/ 20173 h 21600"/>
              <a:gd name="T28" fmla="*/ 117243 w 21600"/>
              <a:gd name="T29" fmla="*/ 5886 h 21600"/>
              <a:gd name="T30" fmla="*/ 135665 w 21600"/>
              <a:gd name="T31" fmla="*/ 0 h 21600"/>
              <a:gd name="T32" fmla="*/ 221522 w 21600"/>
              <a:gd name="T33" fmla="*/ 0 h 21600"/>
              <a:gd name="T34" fmla="*/ 239944 w 21600"/>
              <a:gd name="T35" fmla="*/ 5886 h 21600"/>
              <a:gd name="T36" fmla="*/ 252908 w 21600"/>
              <a:gd name="T37" fmla="*/ 20173 h 21600"/>
              <a:gd name="T38" fmla="*/ 263955 w 21600"/>
              <a:gd name="T39" fmla="*/ 44533 h 21600"/>
              <a:gd name="T40" fmla="*/ 335078 w 21600"/>
              <a:gd name="T41" fmla="*/ 44533 h 21600"/>
              <a:gd name="T42" fmla="*/ 178693 w 21600"/>
              <a:gd name="T43" fmla="*/ 265082 h 21600"/>
              <a:gd name="T44" fmla="*/ 214759 w 21600"/>
              <a:gd name="T45" fmla="*/ 257689 h 21600"/>
              <a:gd name="T46" fmla="*/ 244326 w 21600"/>
              <a:gd name="T47" fmla="*/ 237599 h 21600"/>
              <a:gd name="T48" fmla="*/ 264153 w 21600"/>
              <a:gd name="T49" fmla="*/ 207920 h 21600"/>
              <a:gd name="T50" fmla="*/ 271528 w 21600"/>
              <a:gd name="T51" fmla="*/ 171636 h 21600"/>
              <a:gd name="T52" fmla="*/ 264153 w 21600"/>
              <a:gd name="T53" fmla="*/ 135339 h 21600"/>
              <a:gd name="T54" fmla="*/ 244326 w 21600"/>
              <a:gd name="T55" fmla="*/ 105632 h 21600"/>
              <a:gd name="T56" fmla="*/ 214759 w 21600"/>
              <a:gd name="T57" fmla="*/ 85652 h 21600"/>
              <a:gd name="T58" fmla="*/ 178693 w 21600"/>
              <a:gd name="T59" fmla="*/ 78302 h 21600"/>
              <a:gd name="T60" fmla="*/ 142544 w 21600"/>
              <a:gd name="T61" fmla="*/ 85652 h 21600"/>
              <a:gd name="T62" fmla="*/ 112911 w 21600"/>
              <a:gd name="T63" fmla="*/ 105632 h 21600"/>
              <a:gd name="T64" fmla="*/ 93034 w 21600"/>
              <a:gd name="T65" fmla="*/ 135256 h 21600"/>
              <a:gd name="T66" fmla="*/ 85659 w 21600"/>
              <a:gd name="T67" fmla="*/ 171636 h 21600"/>
              <a:gd name="T68" fmla="*/ 93034 w 21600"/>
              <a:gd name="T69" fmla="*/ 207920 h 21600"/>
              <a:gd name="T70" fmla="*/ 112911 w 21600"/>
              <a:gd name="T71" fmla="*/ 237599 h 21600"/>
              <a:gd name="T72" fmla="*/ 142544 w 21600"/>
              <a:gd name="T73" fmla="*/ 257689 h 21600"/>
              <a:gd name="T74" fmla="*/ 178693 w 21600"/>
              <a:gd name="T75" fmla="*/ 265082 h 21600"/>
              <a:gd name="T76" fmla="*/ 178693 w 21600"/>
              <a:gd name="T77" fmla="*/ 108230 h 21600"/>
              <a:gd name="T78" fmla="*/ 203315 w 21600"/>
              <a:gd name="T79" fmla="*/ 113176 h 21600"/>
              <a:gd name="T80" fmla="*/ 223275 w 21600"/>
              <a:gd name="T81" fmla="*/ 126689 h 21600"/>
              <a:gd name="T82" fmla="*/ 236752 w 21600"/>
              <a:gd name="T83" fmla="*/ 146793 h 21600"/>
              <a:gd name="T84" fmla="*/ 241680 w 21600"/>
              <a:gd name="T85" fmla="*/ 171636 h 21600"/>
              <a:gd name="T86" fmla="*/ 236752 w 21600"/>
              <a:gd name="T87" fmla="*/ 196272 h 21600"/>
              <a:gd name="T88" fmla="*/ 223275 w 21600"/>
              <a:gd name="T89" fmla="*/ 216487 h 21600"/>
              <a:gd name="T90" fmla="*/ 203233 w 21600"/>
              <a:gd name="T91" fmla="*/ 230207 h 21600"/>
              <a:gd name="T92" fmla="*/ 178693 w 21600"/>
              <a:gd name="T93" fmla="*/ 235126 h 21600"/>
              <a:gd name="T94" fmla="*/ 154004 w 21600"/>
              <a:gd name="T95" fmla="*/ 230207 h 21600"/>
              <a:gd name="T96" fmla="*/ 133962 w 21600"/>
              <a:gd name="T97" fmla="*/ 216487 h 21600"/>
              <a:gd name="T98" fmla="*/ 120484 w 21600"/>
              <a:gd name="T99" fmla="*/ 196189 h 21600"/>
              <a:gd name="T100" fmla="*/ 115507 w 21600"/>
              <a:gd name="T101" fmla="*/ 171636 h 21600"/>
              <a:gd name="T102" fmla="*/ 120484 w 21600"/>
              <a:gd name="T103" fmla="*/ 146793 h 21600"/>
              <a:gd name="T104" fmla="*/ 133962 w 21600"/>
              <a:gd name="T105" fmla="*/ 126689 h 21600"/>
              <a:gd name="T106" fmla="*/ 154004 w 21600"/>
              <a:gd name="T107" fmla="*/ 113176 h 21600"/>
              <a:gd name="T108" fmla="*/ 178693 w 21600"/>
              <a:gd name="T109" fmla="*/ 108230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" name="AutoShape 24"/>
          <p:cNvSpPr/>
          <p:nvPr/>
        </p:nvSpPr>
        <p:spPr bwMode="auto">
          <a:xfrm>
            <a:off x="4007178" y="4108963"/>
            <a:ext cx="357187" cy="296862"/>
          </a:xfrm>
          <a:custGeom>
            <a:avLst/>
            <a:gdLst>
              <a:gd name="T0" fmla="*/ 357187 w 21600"/>
              <a:gd name="T1" fmla="*/ 22237 h 21600"/>
              <a:gd name="T2" fmla="*/ 335078 w 21600"/>
              <a:gd name="T3" fmla="*/ 296862 h 21600"/>
              <a:gd name="T4" fmla="*/ 0 w 21600"/>
              <a:gd name="T5" fmla="*/ 274625 h 21600"/>
              <a:gd name="T6" fmla="*/ 22258 w 21600"/>
              <a:gd name="T7" fmla="*/ 0 h 21600"/>
              <a:gd name="T8" fmla="*/ 64889 w 21600"/>
              <a:gd name="T9" fmla="*/ 24505 h 21600"/>
              <a:gd name="T10" fmla="*/ 24490 w 21600"/>
              <a:gd name="T11" fmla="*/ 24422 h 21600"/>
              <a:gd name="T12" fmla="*/ 24375 w 21600"/>
              <a:gd name="T13" fmla="*/ 64705 h 21600"/>
              <a:gd name="T14" fmla="*/ 64773 w 21600"/>
              <a:gd name="T15" fmla="*/ 64829 h 21600"/>
              <a:gd name="T16" fmla="*/ 67006 w 21600"/>
              <a:gd name="T17" fmla="*/ 98981 h 21600"/>
              <a:gd name="T18" fmla="*/ 29799 w 21600"/>
              <a:gd name="T19" fmla="*/ 91477 h 21600"/>
              <a:gd name="T20" fmla="*/ 22225 w 21600"/>
              <a:gd name="T21" fmla="*/ 128778 h 21600"/>
              <a:gd name="T22" fmla="*/ 59432 w 21600"/>
              <a:gd name="T23" fmla="*/ 136282 h 21600"/>
              <a:gd name="T24" fmla="*/ 67006 w 21600"/>
              <a:gd name="T25" fmla="*/ 98981 h 21600"/>
              <a:gd name="T26" fmla="*/ 59432 w 21600"/>
              <a:gd name="T27" fmla="*/ 160622 h 21600"/>
              <a:gd name="T28" fmla="*/ 22225 w 21600"/>
              <a:gd name="T29" fmla="*/ 168126 h 21600"/>
              <a:gd name="T30" fmla="*/ 29799 w 21600"/>
              <a:gd name="T31" fmla="*/ 205426 h 21600"/>
              <a:gd name="T32" fmla="*/ 67006 w 21600"/>
              <a:gd name="T33" fmla="*/ 197922 h 21600"/>
              <a:gd name="T34" fmla="*/ 64889 w 21600"/>
              <a:gd name="T35" fmla="*/ 232240 h 21600"/>
              <a:gd name="T36" fmla="*/ 24490 w 21600"/>
              <a:gd name="T37" fmla="*/ 232157 h 21600"/>
              <a:gd name="T38" fmla="*/ 24375 w 21600"/>
              <a:gd name="T39" fmla="*/ 272440 h 21600"/>
              <a:gd name="T40" fmla="*/ 64773 w 21600"/>
              <a:gd name="T41" fmla="*/ 272522 h 21600"/>
              <a:gd name="T42" fmla="*/ 267791 w 21600"/>
              <a:gd name="T43" fmla="*/ 29837 h 21600"/>
              <a:gd name="T44" fmla="*/ 96870 w 21600"/>
              <a:gd name="T45" fmla="*/ 22278 h 21600"/>
              <a:gd name="T46" fmla="*/ 89313 w 21600"/>
              <a:gd name="T47" fmla="*/ 128778 h 21600"/>
              <a:gd name="T48" fmla="*/ 260234 w 21600"/>
              <a:gd name="T49" fmla="*/ 136282 h 21600"/>
              <a:gd name="T50" fmla="*/ 267791 w 21600"/>
              <a:gd name="T51" fmla="*/ 29837 h 21600"/>
              <a:gd name="T52" fmla="*/ 260234 w 21600"/>
              <a:gd name="T53" fmla="*/ 160622 h 21600"/>
              <a:gd name="T54" fmla="*/ 89313 w 21600"/>
              <a:gd name="T55" fmla="*/ 168126 h 21600"/>
              <a:gd name="T56" fmla="*/ 96870 w 21600"/>
              <a:gd name="T57" fmla="*/ 274625 h 21600"/>
              <a:gd name="T58" fmla="*/ 267791 w 21600"/>
              <a:gd name="T59" fmla="*/ 267066 h 21600"/>
              <a:gd name="T60" fmla="*/ 332862 w 21600"/>
              <a:gd name="T61" fmla="*/ 24505 h 21600"/>
              <a:gd name="T62" fmla="*/ 292331 w 21600"/>
              <a:gd name="T63" fmla="*/ 24422 h 21600"/>
              <a:gd name="T64" fmla="*/ 292331 w 21600"/>
              <a:gd name="T65" fmla="*/ 64705 h 21600"/>
              <a:gd name="T66" fmla="*/ 332862 w 21600"/>
              <a:gd name="T67" fmla="*/ 64829 h 21600"/>
              <a:gd name="T68" fmla="*/ 335078 w 21600"/>
              <a:gd name="T69" fmla="*/ 98981 h 21600"/>
              <a:gd name="T70" fmla="*/ 297672 w 21600"/>
              <a:gd name="T71" fmla="*/ 91477 h 21600"/>
              <a:gd name="T72" fmla="*/ 290148 w 21600"/>
              <a:gd name="T73" fmla="*/ 128778 h 21600"/>
              <a:gd name="T74" fmla="*/ 327521 w 21600"/>
              <a:gd name="T75" fmla="*/ 136282 h 21600"/>
              <a:gd name="T76" fmla="*/ 335078 w 21600"/>
              <a:gd name="T77" fmla="*/ 98981 h 21600"/>
              <a:gd name="T78" fmla="*/ 327521 w 21600"/>
              <a:gd name="T79" fmla="*/ 160622 h 21600"/>
              <a:gd name="T80" fmla="*/ 290148 w 21600"/>
              <a:gd name="T81" fmla="*/ 168126 h 21600"/>
              <a:gd name="T82" fmla="*/ 297672 w 21600"/>
              <a:gd name="T83" fmla="*/ 205426 h 21600"/>
              <a:gd name="T84" fmla="*/ 335078 w 21600"/>
              <a:gd name="T85" fmla="*/ 197922 h 21600"/>
              <a:gd name="T86" fmla="*/ 332862 w 21600"/>
              <a:gd name="T87" fmla="*/ 232240 h 21600"/>
              <a:gd name="T88" fmla="*/ 292331 w 21600"/>
              <a:gd name="T89" fmla="*/ 232157 h 21600"/>
              <a:gd name="T90" fmla="*/ 292331 w 21600"/>
              <a:gd name="T91" fmla="*/ 272440 h 21600"/>
              <a:gd name="T92" fmla="*/ 332862 w 21600"/>
              <a:gd name="T93" fmla="*/ 272522 h 21600"/>
              <a:gd name="T94" fmla="*/ 335078 w 21600"/>
              <a:gd name="T95" fmla="*/ 23755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9" name="组合 33"/>
          <p:cNvGrpSpPr/>
          <p:nvPr/>
        </p:nvGrpSpPr>
        <p:grpSpPr bwMode="auto">
          <a:xfrm>
            <a:off x="7833986" y="2642261"/>
            <a:ext cx="304800" cy="314325"/>
            <a:chOff x="0" y="0"/>
            <a:chExt cx="304955" cy="314715"/>
          </a:xfrm>
        </p:grpSpPr>
        <p:sp>
          <p:nvSpPr>
            <p:cNvPr id="30" name="Freeform 278"/>
            <p:cNvSpPr/>
            <p:nvPr/>
          </p:nvSpPr>
          <p:spPr bwMode="auto">
            <a:xfrm>
              <a:off x="0" y="0"/>
              <a:ext cx="304955" cy="214689"/>
            </a:xfrm>
            <a:custGeom>
              <a:avLst/>
              <a:gdLst>
                <a:gd name="T0" fmla="*/ 269014 w 280"/>
                <a:gd name="T1" fmla="*/ 96391 h 196"/>
                <a:gd name="T2" fmla="*/ 269014 w 280"/>
                <a:gd name="T3" fmla="*/ 92010 h 196"/>
                <a:gd name="T4" fmla="*/ 176438 w 280"/>
                <a:gd name="T5" fmla="*/ 0 h 196"/>
                <a:gd name="T6" fmla="*/ 95843 w 280"/>
                <a:gd name="T7" fmla="*/ 50386 h 196"/>
                <a:gd name="T8" fmla="*/ 70793 w 280"/>
                <a:gd name="T9" fmla="*/ 42719 h 196"/>
                <a:gd name="T10" fmla="*/ 27228 w 280"/>
                <a:gd name="T11" fmla="*/ 86533 h 196"/>
                <a:gd name="T12" fmla="*/ 29406 w 280"/>
                <a:gd name="T13" fmla="*/ 97486 h 196"/>
                <a:gd name="T14" fmla="*/ 0 w 280"/>
                <a:gd name="T15" fmla="*/ 151159 h 196"/>
                <a:gd name="T16" fmla="*/ 53367 w 280"/>
                <a:gd name="T17" fmla="*/ 213594 h 196"/>
                <a:gd name="T18" fmla="*/ 71882 w 280"/>
                <a:gd name="T19" fmla="*/ 197163 h 196"/>
                <a:gd name="T20" fmla="*/ 75150 w 280"/>
                <a:gd name="T21" fmla="*/ 193877 h 196"/>
                <a:gd name="T22" fmla="*/ 62080 w 280"/>
                <a:gd name="T23" fmla="*/ 193877 h 196"/>
                <a:gd name="T24" fmla="*/ 62080 w 280"/>
                <a:gd name="T25" fmla="*/ 193877 h 196"/>
                <a:gd name="T26" fmla="*/ 62080 w 280"/>
                <a:gd name="T27" fmla="*/ 193877 h 196"/>
                <a:gd name="T28" fmla="*/ 62080 w 280"/>
                <a:gd name="T29" fmla="*/ 193877 h 196"/>
                <a:gd name="T30" fmla="*/ 20693 w 280"/>
                <a:gd name="T31" fmla="*/ 151159 h 196"/>
                <a:gd name="T32" fmla="*/ 41387 w 280"/>
                <a:gd name="T33" fmla="*/ 115012 h 196"/>
                <a:gd name="T34" fmla="*/ 53367 w 280"/>
                <a:gd name="T35" fmla="*/ 107345 h 196"/>
                <a:gd name="T36" fmla="*/ 49011 w 280"/>
                <a:gd name="T37" fmla="*/ 93105 h 196"/>
                <a:gd name="T38" fmla="*/ 47922 w 280"/>
                <a:gd name="T39" fmla="*/ 86533 h 196"/>
                <a:gd name="T40" fmla="*/ 70793 w 280"/>
                <a:gd name="T41" fmla="*/ 63530 h 196"/>
                <a:gd name="T42" fmla="*/ 84952 w 280"/>
                <a:gd name="T43" fmla="*/ 69007 h 196"/>
                <a:gd name="T44" fmla="*/ 103467 w 280"/>
                <a:gd name="T45" fmla="*/ 83247 h 196"/>
                <a:gd name="T46" fmla="*/ 113269 w 280"/>
                <a:gd name="T47" fmla="*/ 61340 h 196"/>
                <a:gd name="T48" fmla="*/ 176438 w 280"/>
                <a:gd name="T49" fmla="*/ 20812 h 196"/>
                <a:gd name="T50" fmla="*/ 247231 w 280"/>
                <a:gd name="T51" fmla="*/ 92010 h 196"/>
                <a:gd name="T52" fmla="*/ 247231 w 280"/>
                <a:gd name="T53" fmla="*/ 95296 h 196"/>
                <a:gd name="T54" fmla="*/ 247231 w 280"/>
                <a:gd name="T55" fmla="*/ 96391 h 196"/>
                <a:gd name="T56" fmla="*/ 247231 w 280"/>
                <a:gd name="T57" fmla="*/ 110631 h 196"/>
                <a:gd name="T58" fmla="*/ 259212 w 280"/>
                <a:gd name="T59" fmla="*/ 115012 h 196"/>
                <a:gd name="T60" fmla="*/ 284262 w 280"/>
                <a:gd name="T61" fmla="*/ 153349 h 196"/>
                <a:gd name="T62" fmla="*/ 243964 w 280"/>
                <a:gd name="T63" fmla="*/ 193877 h 196"/>
                <a:gd name="T64" fmla="*/ 242875 w 280"/>
                <a:gd name="T65" fmla="*/ 193877 h 196"/>
                <a:gd name="T66" fmla="*/ 241786 w 280"/>
                <a:gd name="T67" fmla="*/ 193877 h 196"/>
                <a:gd name="T68" fmla="*/ 240697 w 280"/>
                <a:gd name="T69" fmla="*/ 193877 h 196"/>
                <a:gd name="T70" fmla="*/ 240697 w 280"/>
                <a:gd name="T71" fmla="*/ 193877 h 196"/>
                <a:gd name="T72" fmla="*/ 236340 w 280"/>
                <a:gd name="T73" fmla="*/ 193877 h 196"/>
                <a:gd name="T74" fmla="*/ 217825 w 280"/>
                <a:gd name="T75" fmla="*/ 210308 h 196"/>
                <a:gd name="T76" fmla="*/ 213469 w 280"/>
                <a:gd name="T77" fmla="*/ 214689 h 196"/>
                <a:gd name="T78" fmla="*/ 240697 w 280"/>
                <a:gd name="T79" fmla="*/ 214689 h 196"/>
                <a:gd name="T80" fmla="*/ 243964 w 280"/>
                <a:gd name="T81" fmla="*/ 214689 h 196"/>
                <a:gd name="T82" fmla="*/ 304955 w 280"/>
                <a:gd name="T83" fmla="*/ 153349 h 196"/>
                <a:gd name="T84" fmla="*/ 269014 w 280"/>
                <a:gd name="T85" fmla="*/ 96391 h 1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0" h="196">
                  <a:moveTo>
                    <a:pt x="247" y="88"/>
                  </a:moveTo>
                  <a:cubicBezTo>
                    <a:pt x="247" y="87"/>
                    <a:pt x="247" y="86"/>
                    <a:pt x="247" y="84"/>
                  </a:cubicBezTo>
                  <a:cubicBezTo>
                    <a:pt x="247" y="38"/>
                    <a:pt x="209" y="0"/>
                    <a:pt x="162" y="0"/>
                  </a:cubicBezTo>
                  <a:cubicBezTo>
                    <a:pt x="130" y="0"/>
                    <a:pt x="101" y="19"/>
                    <a:pt x="88" y="46"/>
                  </a:cubicBezTo>
                  <a:cubicBezTo>
                    <a:pt x="81" y="42"/>
                    <a:pt x="73" y="39"/>
                    <a:pt x="65" y="39"/>
                  </a:cubicBezTo>
                  <a:cubicBezTo>
                    <a:pt x="43" y="39"/>
                    <a:pt x="25" y="57"/>
                    <a:pt x="25" y="79"/>
                  </a:cubicBezTo>
                  <a:cubicBezTo>
                    <a:pt x="25" y="83"/>
                    <a:pt x="26" y="86"/>
                    <a:pt x="27" y="89"/>
                  </a:cubicBezTo>
                  <a:cubicBezTo>
                    <a:pt x="10" y="100"/>
                    <a:pt x="0" y="118"/>
                    <a:pt x="0" y="138"/>
                  </a:cubicBezTo>
                  <a:cubicBezTo>
                    <a:pt x="0" y="167"/>
                    <a:pt x="21" y="191"/>
                    <a:pt x="49" y="195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36" y="176"/>
                    <a:pt x="19" y="159"/>
                    <a:pt x="19" y="138"/>
                  </a:cubicBezTo>
                  <a:cubicBezTo>
                    <a:pt x="19" y="125"/>
                    <a:pt x="26" y="112"/>
                    <a:pt x="38" y="10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3"/>
                    <a:pt x="44" y="81"/>
                    <a:pt x="44" y="79"/>
                  </a:cubicBezTo>
                  <a:cubicBezTo>
                    <a:pt x="44" y="68"/>
                    <a:pt x="54" y="58"/>
                    <a:pt x="65" y="58"/>
                  </a:cubicBezTo>
                  <a:cubicBezTo>
                    <a:pt x="70" y="58"/>
                    <a:pt x="74" y="60"/>
                    <a:pt x="78" y="63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15" y="34"/>
                    <a:pt x="138" y="19"/>
                    <a:pt x="162" y="19"/>
                  </a:cubicBezTo>
                  <a:cubicBezTo>
                    <a:pt x="198" y="19"/>
                    <a:pt x="227" y="49"/>
                    <a:pt x="227" y="84"/>
                  </a:cubicBezTo>
                  <a:cubicBezTo>
                    <a:pt x="227" y="85"/>
                    <a:pt x="227" y="86"/>
                    <a:pt x="227" y="87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27" y="101"/>
                    <a:pt x="227" y="101"/>
                    <a:pt x="227" y="101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52" y="111"/>
                    <a:pt x="261" y="125"/>
                    <a:pt x="261" y="140"/>
                  </a:cubicBezTo>
                  <a:cubicBezTo>
                    <a:pt x="261" y="160"/>
                    <a:pt x="244" y="177"/>
                    <a:pt x="224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1" y="196"/>
                    <a:pt x="222" y="196"/>
                    <a:pt x="224" y="196"/>
                  </a:cubicBezTo>
                  <a:cubicBezTo>
                    <a:pt x="255" y="196"/>
                    <a:pt x="280" y="171"/>
                    <a:pt x="280" y="140"/>
                  </a:cubicBezTo>
                  <a:cubicBezTo>
                    <a:pt x="280" y="117"/>
                    <a:pt x="266" y="97"/>
                    <a:pt x="247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79"/>
            <p:cNvSpPr/>
            <p:nvPr/>
          </p:nvSpPr>
          <p:spPr bwMode="auto">
            <a:xfrm>
              <a:off x="68310" y="102465"/>
              <a:ext cx="141499" cy="212250"/>
            </a:xfrm>
            <a:custGeom>
              <a:avLst/>
              <a:gdLst>
                <a:gd name="T0" fmla="*/ 131740 w 58"/>
                <a:gd name="T1" fmla="*/ 87828 h 87"/>
                <a:gd name="T2" fmla="*/ 92706 w 58"/>
                <a:gd name="T3" fmla="*/ 87828 h 87"/>
                <a:gd name="T4" fmla="*/ 141499 w 58"/>
                <a:gd name="T5" fmla="*/ 0 h 87"/>
                <a:gd name="T6" fmla="*/ 21957 w 58"/>
                <a:gd name="T7" fmla="*/ 112224 h 87"/>
                <a:gd name="T8" fmla="*/ 63431 w 58"/>
                <a:gd name="T9" fmla="*/ 112224 h 87"/>
                <a:gd name="T10" fmla="*/ 0 w 58"/>
                <a:gd name="T11" fmla="*/ 212250 h 87"/>
                <a:gd name="T12" fmla="*/ 131740 w 58"/>
                <a:gd name="T13" fmla="*/ 87828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87">
                  <a:moveTo>
                    <a:pt x="54" y="36"/>
                  </a:moveTo>
                  <a:lnTo>
                    <a:pt x="38" y="36"/>
                  </a:lnTo>
                  <a:lnTo>
                    <a:pt x="58" y="0"/>
                  </a:lnTo>
                  <a:lnTo>
                    <a:pt x="9" y="46"/>
                  </a:lnTo>
                  <a:lnTo>
                    <a:pt x="26" y="46"/>
                  </a:lnTo>
                  <a:lnTo>
                    <a:pt x="0" y="87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414"/>
          <p:cNvSpPr/>
          <p:nvPr/>
        </p:nvSpPr>
        <p:spPr bwMode="auto">
          <a:xfrm>
            <a:off x="7875291" y="4207576"/>
            <a:ext cx="268288" cy="314325"/>
          </a:xfrm>
          <a:custGeom>
            <a:avLst/>
            <a:gdLst>
              <a:gd name="T0" fmla="*/ 268288 w 247"/>
              <a:gd name="T1" fmla="*/ 0 h 288"/>
              <a:gd name="T2" fmla="*/ 236789 w 247"/>
              <a:gd name="T3" fmla="*/ 7640 h 288"/>
              <a:gd name="T4" fmla="*/ 81464 w 247"/>
              <a:gd name="T5" fmla="*/ 44748 h 288"/>
              <a:gd name="T6" fmla="*/ 80378 w 247"/>
              <a:gd name="T7" fmla="*/ 44748 h 288"/>
              <a:gd name="T8" fmla="*/ 80378 w 247"/>
              <a:gd name="T9" fmla="*/ 229195 h 288"/>
              <a:gd name="T10" fmla="*/ 55395 w 247"/>
              <a:gd name="T11" fmla="*/ 223738 h 288"/>
              <a:gd name="T12" fmla="*/ 0 w 247"/>
              <a:gd name="T13" fmla="*/ 269577 h 288"/>
              <a:gd name="T14" fmla="*/ 55395 w 247"/>
              <a:gd name="T15" fmla="*/ 314325 h 288"/>
              <a:gd name="T16" fmla="*/ 111877 w 247"/>
              <a:gd name="T17" fmla="*/ 269577 h 288"/>
              <a:gd name="T18" fmla="*/ 111877 w 247"/>
              <a:gd name="T19" fmla="*/ 269577 h 288"/>
              <a:gd name="T20" fmla="*/ 111877 w 247"/>
              <a:gd name="T21" fmla="*/ 92770 h 288"/>
              <a:gd name="T22" fmla="*/ 236789 w 247"/>
              <a:gd name="T23" fmla="*/ 62210 h 288"/>
              <a:gd name="T24" fmla="*/ 236789 w 247"/>
              <a:gd name="T25" fmla="*/ 172442 h 288"/>
              <a:gd name="T26" fmla="*/ 211806 w 247"/>
              <a:gd name="T27" fmla="*/ 168077 h 288"/>
              <a:gd name="T28" fmla="*/ 156411 w 247"/>
              <a:gd name="T29" fmla="*/ 213916 h 288"/>
              <a:gd name="T30" fmla="*/ 211806 w 247"/>
              <a:gd name="T31" fmla="*/ 258663 h 288"/>
              <a:gd name="T32" fmla="*/ 268288 w 247"/>
              <a:gd name="T33" fmla="*/ 213916 h 288"/>
              <a:gd name="T34" fmla="*/ 268288 w 247"/>
              <a:gd name="T35" fmla="*/ 213916 h 288"/>
              <a:gd name="T36" fmla="*/ 268288 w 247"/>
              <a:gd name="T37" fmla="*/ 30559 h 288"/>
              <a:gd name="T38" fmla="*/ 268288 w 247"/>
              <a:gd name="T39" fmla="*/ 30559 h 288"/>
              <a:gd name="T40" fmla="*/ 268288 w 247"/>
              <a:gd name="T41" fmla="*/ 0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7" h="288">
                <a:moveTo>
                  <a:pt x="247" y="0"/>
                </a:moveTo>
                <a:cubicBezTo>
                  <a:pt x="218" y="7"/>
                  <a:pt x="218" y="7"/>
                  <a:pt x="218" y="7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67" y="207"/>
                  <a:pt x="59" y="205"/>
                  <a:pt x="51" y="205"/>
                </a:cubicBezTo>
                <a:cubicBezTo>
                  <a:pt x="23" y="205"/>
                  <a:pt x="0" y="224"/>
                  <a:pt x="0" y="247"/>
                </a:cubicBezTo>
                <a:cubicBezTo>
                  <a:pt x="0" y="270"/>
                  <a:pt x="23" y="288"/>
                  <a:pt x="51" y="288"/>
                </a:cubicBezTo>
                <a:cubicBezTo>
                  <a:pt x="79" y="288"/>
                  <a:pt x="102" y="270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11" y="156"/>
                  <a:pt x="204" y="154"/>
                  <a:pt x="195" y="154"/>
                </a:cubicBezTo>
                <a:cubicBezTo>
                  <a:pt x="167" y="154"/>
                  <a:pt x="144" y="173"/>
                  <a:pt x="144" y="196"/>
                </a:cubicBezTo>
                <a:cubicBezTo>
                  <a:pt x="144" y="218"/>
                  <a:pt x="167" y="237"/>
                  <a:pt x="195" y="237"/>
                </a:cubicBezTo>
                <a:cubicBezTo>
                  <a:pt x="224" y="237"/>
                  <a:pt x="246" y="219"/>
                  <a:pt x="247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0"/>
                  <a:pt x="247" y="0"/>
                  <a:pt x="2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9581" y="2656507"/>
            <a:ext cx="2959130" cy="17557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91019" y="2023457"/>
            <a:ext cx="726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17500" y="21327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91019" y="255031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5682" y="3948966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82163" y="40582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55682" y="447582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75422" y="2035844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01903" y="21451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875422" y="256270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75422" y="3996591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04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01903" y="41058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75422" y="452344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活动运作方式</a:t>
            </a:r>
          </a:p>
        </p:txBody>
      </p:sp>
      <p:sp>
        <p:nvSpPr>
          <p:cNvPr id="47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2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33" grpId="0" animBg="1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90437" y="1786170"/>
            <a:ext cx="3034318" cy="4418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95598" y="1786170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22079" y="1895468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95597" y="2313027"/>
            <a:ext cx="46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64204" y="3075517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0685" y="3184815"/>
            <a:ext cx="1107996" cy="369332"/>
          </a:xfrm>
          <a:prstGeom prst="rect">
            <a:avLst/>
          </a:prstGeom>
          <a:solidFill>
            <a:srgbClr val="9FD8D7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64204" y="3602374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64204" y="4461998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90685" y="4571296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4204" y="4988855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活动运作方式</a:t>
            </a:r>
          </a:p>
        </p:txBody>
      </p:sp>
      <p:sp>
        <p:nvSpPr>
          <p:cNvPr id="19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44017" y="1871564"/>
            <a:ext cx="3465734" cy="34693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77023" y="1899195"/>
            <a:ext cx="726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3504" y="2008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77023" y="242605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93035" y="1899195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FB9795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19516" y="2008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93035" y="242605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41686" y="3824704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FB9795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68167" y="3934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41686" y="435156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B9795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93035" y="3859942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04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19516" y="39692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93035" y="438679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活动运作方式</a:t>
            </a:r>
          </a:p>
        </p:txBody>
      </p:sp>
      <p:sp>
        <p:nvSpPr>
          <p:cNvPr id="21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3079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问题及细节把握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71247" y="2721114"/>
            <a:ext cx="277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FOUR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17"/>
          <p:cNvSpPr>
            <a:spLocks noChangeAspect="1"/>
          </p:cNvSpPr>
          <p:nvPr/>
        </p:nvSpPr>
        <p:spPr bwMode="auto">
          <a:xfrm>
            <a:off x="6753132" y="2713037"/>
            <a:ext cx="1454150" cy="14319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CD9DA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FFFFFF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7"/>
          <p:cNvSpPr/>
          <p:nvPr/>
        </p:nvSpPr>
        <p:spPr bwMode="auto">
          <a:xfrm>
            <a:off x="6003832" y="2892425"/>
            <a:ext cx="1111250" cy="1093787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FD8D7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FFFFFF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8"/>
          <p:cNvSpPr/>
          <p:nvPr/>
        </p:nvSpPr>
        <p:spPr bwMode="auto">
          <a:xfrm>
            <a:off x="5313269" y="2982912"/>
            <a:ext cx="973138" cy="9493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CD9DA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FFFFFF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4771932" y="3076575"/>
            <a:ext cx="771525" cy="78105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9FD8D7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FFFFFF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100"/>
          <p:cNvSpPr/>
          <p:nvPr/>
        </p:nvSpPr>
        <p:spPr bwMode="auto">
          <a:xfrm>
            <a:off x="7754844" y="3014662"/>
            <a:ext cx="1911350" cy="21590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08"/>
          <p:cNvSpPr/>
          <p:nvPr/>
        </p:nvSpPr>
        <p:spPr bwMode="auto">
          <a:xfrm flipH="1">
            <a:off x="3068544" y="3246437"/>
            <a:ext cx="1914525" cy="21431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12"/>
          <p:cNvSpPr/>
          <p:nvPr/>
        </p:nvSpPr>
        <p:spPr>
          <a:xfrm>
            <a:off x="6559457" y="2489200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3"/>
          <p:cNvSpPr/>
          <p:nvPr/>
        </p:nvSpPr>
        <p:spPr>
          <a:xfrm flipH="1">
            <a:off x="5275169" y="2484437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50" kern="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5105307" y="3363912"/>
            <a:ext cx="169862" cy="18097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6"/>
          <p:cNvSpPr>
            <a:spLocks noChangeAspect="1"/>
          </p:cNvSpPr>
          <p:nvPr/>
        </p:nvSpPr>
        <p:spPr bwMode="auto">
          <a:xfrm>
            <a:off x="7500844" y="3365500"/>
            <a:ext cx="182563" cy="18891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442"/>
          <p:cNvSpPr>
            <a:spLocks noEditPoints="1"/>
          </p:cNvSpPr>
          <p:nvPr/>
        </p:nvSpPr>
        <p:spPr bwMode="auto">
          <a:xfrm>
            <a:off x="5741894" y="3378200"/>
            <a:ext cx="193675" cy="166687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3"/>
          <p:cNvSpPr>
            <a:spLocks noChangeArrowheads="1"/>
          </p:cNvSpPr>
          <p:nvPr/>
        </p:nvSpPr>
        <p:spPr bwMode="auto">
          <a:xfrm>
            <a:off x="5797457" y="3405187"/>
            <a:ext cx="5080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4"/>
          <p:cNvSpPr>
            <a:spLocks noChangeArrowheads="1"/>
          </p:cNvSpPr>
          <p:nvPr/>
        </p:nvSpPr>
        <p:spPr bwMode="auto">
          <a:xfrm>
            <a:off x="5864132" y="3413125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5"/>
          <p:cNvSpPr>
            <a:spLocks noChangeArrowheads="1"/>
          </p:cNvSpPr>
          <p:nvPr/>
        </p:nvSpPr>
        <p:spPr bwMode="auto">
          <a:xfrm>
            <a:off x="5864132" y="3438525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6"/>
          <p:cNvSpPr>
            <a:spLocks noChangeArrowheads="1"/>
          </p:cNvSpPr>
          <p:nvPr/>
        </p:nvSpPr>
        <p:spPr bwMode="auto">
          <a:xfrm>
            <a:off x="5797457" y="3475037"/>
            <a:ext cx="109537" cy="7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447"/>
          <p:cNvSpPr>
            <a:spLocks noChangeArrowheads="1"/>
          </p:cNvSpPr>
          <p:nvPr/>
        </p:nvSpPr>
        <p:spPr bwMode="auto">
          <a:xfrm>
            <a:off x="5797457" y="3502025"/>
            <a:ext cx="109537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56"/>
          <p:cNvSpPr>
            <a:spLocks noChangeArrowheads="1"/>
          </p:cNvSpPr>
          <p:nvPr/>
        </p:nvSpPr>
        <p:spPr bwMode="auto">
          <a:xfrm>
            <a:off x="6559457" y="3348037"/>
            <a:ext cx="227012" cy="227013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7"/>
          <p:cNvSpPr/>
          <p:nvPr/>
        </p:nvSpPr>
        <p:spPr bwMode="auto">
          <a:xfrm>
            <a:off x="6594382" y="3378200"/>
            <a:ext cx="117475" cy="106362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8"/>
          <p:cNvSpPr/>
          <p:nvPr/>
        </p:nvSpPr>
        <p:spPr bwMode="auto">
          <a:xfrm>
            <a:off x="6656294" y="3460750"/>
            <a:ext cx="90488" cy="103187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9"/>
          <p:cNvSpPr/>
          <p:nvPr/>
        </p:nvSpPr>
        <p:spPr bwMode="auto">
          <a:xfrm>
            <a:off x="6703919" y="3354387"/>
            <a:ext cx="77788" cy="144463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 dirty="0">
              <a:solidFill>
                <a:prstClr val="black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39004" y="2680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92687" y="2993980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052244" y="15535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05927" y="1867062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24761" y="14591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678444" y="1772699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757381" y="25788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411064" y="2892425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2087" y="2035235"/>
            <a:ext cx="7188319" cy="7260204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21836" y="935370"/>
            <a:ext cx="290849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问题及细节把握</a:t>
            </a:r>
          </a:p>
        </p:txBody>
      </p:sp>
      <p:sp>
        <p:nvSpPr>
          <p:cNvPr id="44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 animBg="1"/>
      <p:bldP spid="44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0801" y="711616"/>
            <a:ext cx="5217330" cy="60313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7939" y="1907194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4420" y="2016492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7938" y="2434051"/>
            <a:ext cx="46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6545" y="3196541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63026" y="3305839"/>
            <a:ext cx="1107996" cy="369332"/>
          </a:xfrm>
          <a:prstGeom prst="rect">
            <a:avLst/>
          </a:prstGeom>
          <a:solidFill>
            <a:srgbClr val="9FD8D7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36545" y="3723398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36545" y="4583022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3026" y="4692320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6545" y="5109879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21836" y="935370"/>
            <a:ext cx="290849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问题及细节把握</a:t>
            </a:r>
          </a:p>
        </p:txBody>
      </p:sp>
      <p:sp>
        <p:nvSpPr>
          <p:cNvPr id="18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活动经费预算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71247" y="2721114"/>
            <a:ext cx="233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FIVE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 bwMode="auto">
          <a:xfrm>
            <a:off x="1223869" y="1617103"/>
            <a:ext cx="2305050" cy="2427287"/>
            <a:chOff x="0" y="0"/>
            <a:chExt cx="2305495" cy="2427307"/>
          </a:xfrm>
        </p:grpSpPr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0" y="121812"/>
              <a:ext cx="2305495" cy="2305495"/>
            </a:xfrm>
            <a:prstGeom prst="ellipse">
              <a:avLst/>
            </a:prstGeom>
            <a:noFill/>
            <a:ln w="12700">
              <a:solidFill>
                <a:srgbClr val="7E7E7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 bwMode="auto">
            <a:xfrm>
              <a:off x="1481321" y="0"/>
              <a:ext cx="711015" cy="711015"/>
              <a:chOff x="0" y="0"/>
              <a:chExt cx="711015" cy="711015"/>
            </a:xfrm>
          </p:grpSpPr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11015" cy="711015"/>
              </a:xfrm>
              <a:prstGeom prst="ellipse">
                <a:avLst/>
              </a:prstGeom>
              <a:solidFill>
                <a:srgbClr val="CD9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8"/>
              <p:cNvSpPr>
                <a:spLocks noEditPoints="1"/>
              </p:cNvSpPr>
              <p:nvPr/>
            </p:nvSpPr>
            <p:spPr bwMode="auto">
              <a:xfrm>
                <a:off x="204231" y="191012"/>
                <a:ext cx="302552" cy="328989"/>
              </a:xfrm>
              <a:custGeom>
                <a:avLst/>
                <a:gdLst>
                  <a:gd name="T0" fmla="*/ 14687 w 206"/>
                  <a:gd name="T1" fmla="*/ 0 h 224"/>
                  <a:gd name="T2" fmla="*/ 0 w 206"/>
                  <a:gd name="T3" fmla="*/ 0 h 224"/>
                  <a:gd name="T4" fmla="*/ 0 w 206"/>
                  <a:gd name="T5" fmla="*/ 328989 h 224"/>
                  <a:gd name="T6" fmla="*/ 287865 w 206"/>
                  <a:gd name="T7" fmla="*/ 328989 h 224"/>
                  <a:gd name="T8" fmla="*/ 287865 w 206"/>
                  <a:gd name="T9" fmla="*/ 314302 h 224"/>
                  <a:gd name="T10" fmla="*/ 14687 w 206"/>
                  <a:gd name="T11" fmla="*/ 314302 h 224"/>
                  <a:gd name="T12" fmla="*/ 14687 w 206"/>
                  <a:gd name="T13" fmla="*/ 0 h 224"/>
                  <a:gd name="T14" fmla="*/ 42592 w 206"/>
                  <a:gd name="T15" fmla="*/ 284928 h 224"/>
                  <a:gd name="T16" fmla="*/ 114559 w 206"/>
                  <a:gd name="T17" fmla="*/ 284928 h 224"/>
                  <a:gd name="T18" fmla="*/ 114559 w 206"/>
                  <a:gd name="T19" fmla="*/ 132183 h 224"/>
                  <a:gd name="T20" fmla="*/ 42592 w 206"/>
                  <a:gd name="T21" fmla="*/ 204149 h 224"/>
                  <a:gd name="T22" fmla="*/ 42592 w 206"/>
                  <a:gd name="T23" fmla="*/ 284928 h 224"/>
                  <a:gd name="T24" fmla="*/ 129246 w 206"/>
                  <a:gd name="T25" fmla="*/ 284928 h 224"/>
                  <a:gd name="T26" fmla="*/ 201212 w 206"/>
                  <a:gd name="T27" fmla="*/ 284928 h 224"/>
                  <a:gd name="T28" fmla="*/ 201212 w 206"/>
                  <a:gd name="T29" fmla="*/ 146870 h 224"/>
                  <a:gd name="T30" fmla="*/ 173306 w 206"/>
                  <a:gd name="T31" fmla="*/ 174775 h 224"/>
                  <a:gd name="T32" fmla="*/ 129246 w 206"/>
                  <a:gd name="T33" fmla="*/ 132183 h 224"/>
                  <a:gd name="T34" fmla="*/ 129246 w 206"/>
                  <a:gd name="T35" fmla="*/ 284928 h 224"/>
                  <a:gd name="T36" fmla="*/ 215899 w 206"/>
                  <a:gd name="T37" fmla="*/ 284928 h 224"/>
                  <a:gd name="T38" fmla="*/ 287865 w 206"/>
                  <a:gd name="T39" fmla="*/ 284928 h 224"/>
                  <a:gd name="T40" fmla="*/ 287865 w 206"/>
                  <a:gd name="T41" fmla="*/ 67560 h 224"/>
                  <a:gd name="T42" fmla="*/ 215899 w 206"/>
                  <a:gd name="T43" fmla="*/ 139527 h 224"/>
                  <a:gd name="T44" fmla="*/ 215899 w 206"/>
                  <a:gd name="T45" fmla="*/ 284928 h 224"/>
                  <a:gd name="T46" fmla="*/ 121902 w 206"/>
                  <a:gd name="T47" fmla="*/ 85185 h 224"/>
                  <a:gd name="T48" fmla="*/ 173306 w 206"/>
                  <a:gd name="T49" fmla="*/ 139527 h 224"/>
                  <a:gd name="T50" fmla="*/ 277584 w 206"/>
                  <a:gd name="T51" fmla="*/ 35249 h 224"/>
                  <a:gd name="T52" fmla="*/ 302552 w 206"/>
                  <a:gd name="T53" fmla="*/ 64623 h 224"/>
                  <a:gd name="T54" fmla="*/ 302552 w 206"/>
                  <a:gd name="T55" fmla="*/ 0 h 224"/>
                  <a:gd name="T56" fmla="*/ 237929 w 206"/>
                  <a:gd name="T57" fmla="*/ 0 h 224"/>
                  <a:gd name="T58" fmla="*/ 262897 w 206"/>
                  <a:gd name="T59" fmla="*/ 24968 h 224"/>
                  <a:gd name="T60" fmla="*/ 173306 w 206"/>
                  <a:gd name="T61" fmla="*/ 114559 h 224"/>
                  <a:gd name="T62" fmla="*/ 118965 w 206"/>
                  <a:gd name="T63" fmla="*/ 60217 h 224"/>
                  <a:gd name="T64" fmla="*/ 39655 w 206"/>
                  <a:gd name="T65" fmla="*/ 142464 h 224"/>
                  <a:gd name="T66" fmla="*/ 49936 w 206"/>
                  <a:gd name="T67" fmla="*/ 152745 h 224"/>
                  <a:gd name="T68" fmla="*/ 121902 w 206"/>
                  <a:gd name="T69" fmla="*/ 85185 h 2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6" h="224">
                    <a:moveTo>
                      <a:pt x="10" y="0"/>
                    </a:moveTo>
                    <a:lnTo>
                      <a:pt x="0" y="0"/>
                    </a:lnTo>
                    <a:lnTo>
                      <a:pt x="0" y="224"/>
                    </a:lnTo>
                    <a:lnTo>
                      <a:pt x="196" y="224"/>
                    </a:lnTo>
                    <a:lnTo>
                      <a:pt x="196" y="214"/>
                    </a:lnTo>
                    <a:lnTo>
                      <a:pt x="10" y="214"/>
                    </a:lnTo>
                    <a:lnTo>
                      <a:pt x="10" y="0"/>
                    </a:lnTo>
                    <a:close/>
                    <a:moveTo>
                      <a:pt x="29" y="194"/>
                    </a:moveTo>
                    <a:lnTo>
                      <a:pt x="78" y="194"/>
                    </a:lnTo>
                    <a:lnTo>
                      <a:pt x="78" y="90"/>
                    </a:lnTo>
                    <a:lnTo>
                      <a:pt x="29" y="139"/>
                    </a:lnTo>
                    <a:lnTo>
                      <a:pt x="29" y="194"/>
                    </a:lnTo>
                    <a:close/>
                    <a:moveTo>
                      <a:pt x="88" y="194"/>
                    </a:moveTo>
                    <a:lnTo>
                      <a:pt x="137" y="194"/>
                    </a:lnTo>
                    <a:lnTo>
                      <a:pt x="137" y="100"/>
                    </a:lnTo>
                    <a:lnTo>
                      <a:pt x="118" y="119"/>
                    </a:lnTo>
                    <a:lnTo>
                      <a:pt x="88" y="90"/>
                    </a:lnTo>
                    <a:lnTo>
                      <a:pt x="88" y="194"/>
                    </a:lnTo>
                    <a:close/>
                    <a:moveTo>
                      <a:pt x="147" y="194"/>
                    </a:moveTo>
                    <a:lnTo>
                      <a:pt x="196" y="194"/>
                    </a:lnTo>
                    <a:lnTo>
                      <a:pt x="196" y="46"/>
                    </a:lnTo>
                    <a:lnTo>
                      <a:pt x="147" y="95"/>
                    </a:lnTo>
                    <a:lnTo>
                      <a:pt x="147" y="194"/>
                    </a:lnTo>
                    <a:close/>
                    <a:moveTo>
                      <a:pt x="83" y="58"/>
                    </a:moveTo>
                    <a:lnTo>
                      <a:pt x="118" y="95"/>
                    </a:lnTo>
                    <a:lnTo>
                      <a:pt x="189" y="24"/>
                    </a:lnTo>
                    <a:lnTo>
                      <a:pt x="206" y="44"/>
                    </a:lnTo>
                    <a:lnTo>
                      <a:pt x="206" y="0"/>
                    </a:lnTo>
                    <a:lnTo>
                      <a:pt x="162" y="0"/>
                    </a:lnTo>
                    <a:lnTo>
                      <a:pt x="179" y="17"/>
                    </a:lnTo>
                    <a:lnTo>
                      <a:pt x="118" y="78"/>
                    </a:lnTo>
                    <a:lnTo>
                      <a:pt x="81" y="41"/>
                    </a:lnTo>
                    <a:lnTo>
                      <a:pt x="27" y="97"/>
                    </a:lnTo>
                    <a:lnTo>
                      <a:pt x="34" y="104"/>
                    </a:lnTo>
                    <a:lnTo>
                      <a:pt x="83" y="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8" tIns="60944" rIns="121888" bIns="60944"/>
              <a:lstStyle/>
              <a:p>
                <a:endParaRPr lang="zh-CN" altLang="en-US"/>
              </a:p>
            </p:txBody>
          </p:sp>
        </p:grpSp>
        <p:sp>
          <p:nvSpPr>
            <p:cNvPr id="8" name="文本框 8"/>
            <p:cNvSpPr txBox="1">
              <a:spLocks noChangeArrowheads="1"/>
            </p:cNvSpPr>
            <p:nvPr/>
          </p:nvSpPr>
          <p:spPr bwMode="auto">
            <a:xfrm>
              <a:off x="552129" y="687468"/>
              <a:ext cx="15636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rgbClr val="CD9DAD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28</a:t>
              </a:r>
              <a:r>
                <a:rPr lang="en-US" altLang="zh-CN" sz="2800" b="1" dirty="0">
                  <a:solidFill>
                    <a:srgbClr val="262626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%</a:t>
              </a:r>
              <a:endParaRPr lang="zh-CN" altLang="en-US" sz="2800" b="1" dirty="0">
                <a:solidFill>
                  <a:srgbClr val="262626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9" name="矩形 9"/>
            <p:cNvSpPr>
              <a:spLocks noChangeArrowheads="1"/>
            </p:cNvSpPr>
            <p:nvPr/>
          </p:nvSpPr>
          <p:spPr bwMode="auto">
            <a:xfrm>
              <a:off x="244608" y="1456775"/>
              <a:ext cx="1852857" cy="33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rgbClr val="262626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单击此处添加文本</a:t>
              </a:r>
              <a:endParaRPr lang="zh-CN" altLang="en-US" sz="16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8" name="组合 22"/>
          <p:cNvGrpSpPr/>
          <p:nvPr/>
        </p:nvGrpSpPr>
        <p:grpSpPr bwMode="auto">
          <a:xfrm>
            <a:off x="4432207" y="1617103"/>
            <a:ext cx="2305050" cy="2427287"/>
            <a:chOff x="0" y="0"/>
            <a:chExt cx="2305495" cy="2427307"/>
          </a:xfrm>
        </p:grpSpPr>
        <p:grpSp>
          <p:nvGrpSpPr>
            <p:cNvPr id="19" name="组合 23"/>
            <p:cNvGrpSpPr/>
            <p:nvPr/>
          </p:nvGrpSpPr>
          <p:grpSpPr bwMode="auto">
            <a:xfrm>
              <a:off x="0" y="0"/>
              <a:ext cx="2305495" cy="2427307"/>
              <a:chOff x="0" y="0"/>
              <a:chExt cx="2305495" cy="2427307"/>
            </a:xfrm>
          </p:grpSpPr>
          <p:sp>
            <p:nvSpPr>
              <p:cNvPr id="21" name="椭圆 25"/>
              <p:cNvSpPr>
                <a:spLocks noChangeArrowheads="1"/>
              </p:cNvSpPr>
              <p:nvPr/>
            </p:nvSpPr>
            <p:spPr bwMode="auto">
              <a:xfrm>
                <a:off x="0" y="121812"/>
                <a:ext cx="2305495" cy="2305495"/>
              </a:xfrm>
              <a:prstGeom prst="ellipse">
                <a:avLst/>
              </a:prstGeom>
              <a:noFill/>
              <a:ln w="12700">
                <a:solidFill>
                  <a:srgbClr val="7E7E7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481321" y="0"/>
                <a:ext cx="711015" cy="711015"/>
              </a:xfrm>
              <a:prstGeom prst="ellipse">
                <a:avLst/>
              </a:prstGeom>
              <a:solidFill>
                <a:srgbClr val="9F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文本框 27"/>
              <p:cNvSpPr txBox="1">
                <a:spLocks noChangeArrowheads="1"/>
              </p:cNvSpPr>
              <p:nvPr/>
            </p:nvSpPr>
            <p:spPr bwMode="auto">
              <a:xfrm>
                <a:off x="552129" y="687468"/>
                <a:ext cx="156362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 b="1" dirty="0">
                    <a:solidFill>
                      <a:srgbClr val="9FD8D7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35</a:t>
                </a:r>
                <a:r>
                  <a:rPr lang="en-US" altLang="zh-CN" sz="2800" b="1" dirty="0">
                    <a:solidFill>
                      <a:srgbClr val="262626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%</a:t>
                </a:r>
                <a:endParaRPr lang="zh-CN" altLang="en-US" sz="2800" b="1" dirty="0">
                  <a:solidFill>
                    <a:srgbClr val="262626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24" name="矩形 28"/>
              <p:cNvSpPr>
                <a:spLocks noChangeArrowheads="1"/>
              </p:cNvSpPr>
              <p:nvPr/>
            </p:nvSpPr>
            <p:spPr bwMode="auto">
              <a:xfrm>
                <a:off x="244608" y="1456775"/>
                <a:ext cx="18528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600" b="1" dirty="0">
                    <a:solidFill>
                      <a:srgbClr val="262626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单击此处添加文本</a:t>
                </a:r>
                <a:endParaRPr lang="zh-CN" altLang="en-US" sz="1600" b="1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20" name="Freeform 68"/>
            <p:cNvSpPr>
              <a:spLocks noEditPoints="1"/>
            </p:cNvSpPr>
            <p:nvPr/>
          </p:nvSpPr>
          <p:spPr bwMode="auto">
            <a:xfrm>
              <a:off x="1638928" y="156384"/>
              <a:ext cx="395799" cy="398243"/>
            </a:xfrm>
            <a:custGeom>
              <a:avLst/>
              <a:gdLst>
                <a:gd name="T0" fmla="*/ 395799 w 286"/>
                <a:gd name="T1" fmla="*/ 181145 h 288"/>
                <a:gd name="T2" fmla="*/ 358433 w 286"/>
                <a:gd name="T3" fmla="*/ 181145 h 288"/>
                <a:gd name="T4" fmla="*/ 214506 w 286"/>
                <a:gd name="T5" fmla="*/ 35952 h 288"/>
                <a:gd name="T6" fmla="*/ 214506 w 286"/>
                <a:gd name="T7" fmla="*/ 0 h 288"/>
                <a:gd name="T8" fmla="*/ 181293 w 286"/>
                <a:gd name="T9" fmla="*/ 0 h 288"/>
                <a:gd name="T10" fmla="*/ 181293 w 286"/>
                <a:gd name="T11" fmla="*/ 35952 h 288"/>
                <a:gd name="T12" fmla="*/ 37366 w 286"/>
                <a:gd name="T13" fmla="*/ 181145 h 288"/>
                <a:gd name="T14" fmla="*/ 0 w 286"/>
                <a:gd name="T15" fmla="*/ 181145 h 288"/>
                <a:gd name="T16" fmla="*/ 0 w 286"/>
                <a:gd name="T17" fmla="*/ 214332 h 288"/>
                <a:gd name="T18" fmla="*/ 38750 w 286"/>
                <a:gd name="T19" fmla="*/ 214332 h 288"/>
                <a:gd name="T20" fmla="*/ 181293 w 286"/>
                <a:gd name="T21" fmla="*/ 356759 h 288"/>
                <a:gd name="T22" fmla="*/ 181293 w 286"/>
                <a:gd name="T23" fmla="*/ 398243 h 288"/>
                <a:gd name="T24" fmla="*/ 214506 w 286"/>
                <a:gd name="T25" fmla="*/ 398243 h 288"/>
                <a:gd name="T26" fmla="*/ 214506 w 286"/>
                <a:gd name="T27" fmla="*/ 356759 h 288"/>
                <a:gd name="T28" fmla="*/ 358433 w 286"/>
                <a:gd name="T29" fmla="*/ 214332 h 288"/>
                <a:gd name="T30" fmla="*/ 395799 w 286"/>
                <a:gd name="T31" fmla="*/ 214332 h 288"/>
                <a:gd name="T32" fmla="*/ 395799 w 286"/>
                <a:gd name="T33" fmla="*/ 181145 h 288"/>
                <a:gd name="T34" fmla="*/ 325219 w 286"/>
                <a:gd name="T35" fmla="*/ 181145 h 288"/>
                <a:gd name="T36" fmla="*/ 214506 w 286"/>
                <a:gd name="T37" fmla="*/ 181145 h 288"/>
                <a:gd name="T38" fmla="*/ 214506 w 286"/>
                <a:gd name="T39" fmla="*/ 69139 h 288"/>
                <a:gd name="T40" fmla="*/ 325219 w 286"/>
                <a:gd name="T41" fmla="*/ 181145 h 288"/>
                <a:gd name="T42" fmla="*/ 181293 w 286"/>
                <a:gd name="T43" fmla="*/ 69139 h 288"/>
                <a:gd name="T44" fmla="*/ 181293 w 286"/>
                <a:gd name="T45" fmla="*/ 181145 h 288"/>
                <a:gd name="T46" fmla="*/ 70580 w 286"/>
                <a:gd name="T47" fmla="*/ 181145 h 288"/>
                <a:gd name="T48" fmla="*/ 181293 w 286"/>
                <a:gd name="T49" fmla="*/ 69139 h 288"/>
                <a:gd name="T50" fmla="*/ 71963 w 286"/>
                <a:gd name="T51" fmla="*/ 214332 h 288"/>
                <a:gd name="T52" fmla="*/ 181293 w 286"/>
                <a:gd name="T53" fmla="*/ 214332 h 288"/>
                <a:gd name="T54" fmla="*/ 181293 w 286"/>
                <a:gd name="T55" fmla="*/ 323572 h 288"/>
                <a:gd name="T56" fmla="*/ 71963 w 286"/>
                <a:gd name="T57" fmla="*/ 214332 h 288"/>
                <a:gd name="T58" fmla="*/ 214506 w 286"/>
                <a:gd name="T59" fmla="*/ 323572 h 288"/>
                <a:gd name="T60" fmla="*/ 214506 w 286"/>
                <a:gd name="T61" fmla="*/ 214332 h 288"/>
                <a:gd name="T62" fmla="*/ 325219 w 286"/>
                <a:gd name="T63" fmla="*/ 214332 h 288"/>
                <a:gd name="T64" fmla="*/ 214506 w 286"/>
                <a:gd name="T65" fmla="*/ 323572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39970" y="44705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93653" y="4784050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56838" y="44705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10521" y="4784050"/>
            <a:ext cx="1856021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21157" y="1326524"/>
            <a:ext cx="5382223" cy="453183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521836" y="935370"/>
            <a:ext cx="290849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活动经费预算</a:t>
            </a:r>
          </a:p>
        </p:txBody>
      </p:sp>
      <p:sp>
        <p:nvSpPr>
          <p:cNvPr id="32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 animBg="1"/>
      <p:bldP spid="32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6546" y="3788894"/>
            <a:ext cx="2426674" cy="1523550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89337" y="2004270"/>
            <a:ext cx="2440218" cy="1623754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89337" y="3788894"/>
            <a:ext cx="2440218" cy="1523550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27261" y="2004161"/>
            <a:ext cx="2435959" cy="1623973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6877069" y="1848149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03550" y="1957447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77068" y="2375006"/>
            <a:ext cx="46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45675" y="3137496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72156" y="3246794"/>
            <a:ext cx="1107996" cy="369332"/>
          </a:xfrm>
          <a:prstGeom prst="rect">
            <a:avLst/>
          </a:prstGeom>
          <a:solidFill>
            <a:srgbClr val="9FD8D7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45675" y="3664353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45675" y="4523977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72156" y="4633275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45675" y="5050834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21836" y="935370"/>
            <a:ext cx="290849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活动经费预算</a:t>
            </a:r>
          </a:p>
        </p:txBody>
      </p:sp>
      <p:sp>
        <p:nvSpPr>
          <p:cNvPr id="20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886" y="2666392"/>
            <a:ext cx="6473114" cy="41916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95130" y="766482"/>
            <a:ext cx="1237129" cy="1938992"/>
          </a:xfrm>
          <a:prstGeom prst="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16890" y="849824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活动整体思路</a:t>
            </a:r>
          </a:p>
        </p:txBody>
      </p:sp>
      <p:sp>
        <p:nvSpPr>
          <p:cNvPr id="6" name="矩形: 对角圆角 5"/>
          <p:cNvSpPr/>
          <p:nvPr/>
        </p:nvSpPr>
        <p:spPr>
          <a:xfrm>
            <a:off x="2242297" y="833855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2297" y="895410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90" y="1689224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活动内容构成</a:t>
            </a:r>
          </a:p>
        </p:txBody>
      </p:sp>
      <p:sp>
        <p:nvSpPr>
          <p:cNvPr id="9" name="矩形: 对角圆角 8"/>
          <p:cNvSpPr/>
          <p:nvPr/>
        </p:nvSpPr>
        <p:spPr>
          <a:xfrm>
            <a:off x="2242297" y="1673255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42297" y="1734810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6890" y="2536319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活动运作方式</a:t>
            </a:r>
          </a:p>
        </p:txBody>
      </p:sp>
      <p:sp>
        <p:nvSpPr>
          <p:cNvPr id="12" name="矩形: 对角圆角 11"/>
          <p:cNvSpPr/>
          <p:nvPr/>
        </p:nvSpPr>
        <p:spPr>
          <a:xfrm>
            <a:off x="2242297" y="252035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42297" y="258190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6890" y="3429000"/>
            <a:ext cx="317911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问题及细节把握</a:t>
            </a:r>
          </a:p>
        </p:txBody>
      </p:sp>
      <p:sp>
        <p:nvSpPr>
          <p:cNvPr id="15" name="矩形: 对角圆角 14"/>
          <p:cNvSpPr/>
          <p:nvPr/>
        </p:nvSpPr>
        <p:spPr>
          <a:xfrm>
            <a:off x="2242297" y="3413031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242297" y="3474586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16890" y="4367267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活动经费预算</a:t>
            </a:r>
          </a:p>
        </p:txBody>
      </p:sp>
      <p:sp>
        <p:nvSpPr>
          <p:cNvPr id="18" name="矩形: 对角圆角 17"/>
          <p:cNvSpPr/>
          <p:nvPr/>
        </p:nvSpPr>
        <p:spPr>
          <a:xfrm>
            <a:off x="2242297" y="4351298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242297" y="4412853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6890" y="5255196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活动效果评估</a:t>
            </a:r>
          </a:p>
        </p:txBody>
      </p:sp>
      <p:sp>
        <p:nvSpPr>
          <p:cNvPr id="21" name="矩形: 对角圆角 20"/>
          <p:cNvSpPr/>
          <p:nvPr/>
        </p:nvSpPr>
        <p:spPr>
          <a:xfrm>
            <a:off x="2242297" y="5239227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242297" y="5300782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活动效果评估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71247" y="2721114"/>
            <a:ext cx="233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SIX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75"/>
          <p:cNvGrpSpPr/>
          <p:nvPr/>
        </p:nvGrpSpPr>
        <p:grpSpPr bwMode="auto">
          <a:xfrm>
            <a:off x="7448550" y="1508125"/>
            <a:ext cx="2909888" cy="4132263"/>
            <a:chOff x="0" y="0"/>
            <a:chExt cx="1322388" cy="1878013"/>
          </a:xfrm>
        </p:grpSpPr>
        <p:sp>
          <p:nvSpPr>
            <p:cNvPr id="6" name="Freeform 33"/>
            <p:cNvSpPr/>
            <p:nvPr/>
          </p:nvSpPr>
          <p:spPr bwMode="auto">
            <a:xfrm>
              <a:off x="0" y="0"/>
              <a:ext cx="1322388" cy="1878013"/>
            </a:xfrm>
            <a:custGeom>
              <a:avLst/>
              <a:gdLst>
                <a:gd name="T0" fmla="*/ 1322388 w 834"/>
                <a:gd name="T1" fmla="*/ 1798638 h 1183"/>
                <a:gd name="T2" fmla="*/ 1244694 w 834"/>
                <a:gd name="T3" fmla="*/ 1878013 h 1183"/>
                <a:gd name="T4" fmla="*/ 79280 w 834"/>
                <a:gd name="T5" fmla="*/ 1878013 h 1183"/>
                <a:gd name="T6" fmla="*/ 0 w 834"/>
                <a:gd name="T7" fmla="*/ 1798638 h 1183"/>
                <a:gd name="T8" fmla="*/ 0 w 834"/>
                <a:gd name="T9" fmla="*/ 77788 h 1183"/>
                <a:gd name="T10" fmla="*/ 79280 w 834"/>
                <a:gd name="T11" fmla="*/ 0 h 1183"/>
                <a:gd name="T12" fmla="*/ 1244694 w 834"/>
                <a:gd name="T13" fmla="*/ 0 h 1183"/>
                <a:gd name="T14" fmla="*/ 1322388 w 834"/>
                <a:gd name="T15" fmla="*/ 77788 h 1183"/>
                <a:gd name="T16" fmla="*/ 1322388 w 834"/>
                <a:gd name="T17" fmla="*/ 1798638 h 1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7938" y="6350"/>
              <a:ext cx="1308100" cy="1863725"/>
            </a:xfrm>
            <a:custGeom>
              <a:avLst/>
              <a:gdLst>
                <a:gd name="T0" fmla="*/ 71351 w 825"/>
                <a:gd name="T1" fmla="*/ 1863725 h 1174"/>
                <a:gd name="T2" fmla="*/ 0 w 825"/>
                <a:gd name="T3" fmla="*/ 1792288 h 1174"/>
                <a:gd name="T4" fmla="*/ 0 w 825"/>
                <a:gd name="T5" fmla="*/ 71438 h 1174"/>
                <a:gd name="T6" fmla="*/ 71351 w 825"/>
                <a:gd name="T7" fmla="*/ 0 h 1174"/>
                <a:gd name="T8" fmla="*/ 1236749 w 825"/>
                <a:gd name="T9" fmla="*/ 0 h 1174"/>
                <a:gd name="T10" fmla="*/ 1308100 w 825"/>
                <a:gd name="T11" fmla="*/ 71438 h 1174"/>
                <a:gd name="T12" fmla="*/ 1308100 w 825"/>
                <a:gd name="T13" fmla="*/ 1792288 h 1174"/>
                <a:gd name="T14" fmla="*/ 1236749 w 825"/>
                <a:gd name="T15" fmla="*/ 1863725 h 1174"/>
                <a:gd name="T16" fmla="*/ 71351 w 825"/>
                <a:gd name="T17" fmla="*/ 1863725 h 1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649288" y="76200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649288" y="74613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654050" y="79375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657225" y="82550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2" name="Freeform 39"/>
            <p:cNvSpPr/>
            <p:nvPr/>
          </p:nvSpPr>
          <p:spPr bwMode="auto">
            <a:xfrm>
              <a:off x="660400" y="85725"/>
              <a:ext cx="1588" cy="1588"/>
            </a:xfrm>
            <a:custGeom>
              <a:avLst/>
              <a:gdLst>
                <a:gd name="T0" fmla="*/ 1588 w 1"/>
                <a:gd name="T1" fmla="*/ 0 h 1"/>
                <a:gd name="T2" fmla="*/ 1588 w 1"/>
                <a:gd name="T3" fmla="*/ 1588 h 1"/>
                <a:gd name="T4" fmla="*/ 0 w 1"/>
                <a:gd name="T5" fmla="*/ 0 h 1"/>
                <a:gd name="T6" fmla="*/ 1588 w 1"/>
                <a:gd name="T7" fmla="*/ 0 h 1"/>
                <a:gd name="T8" fmla="*/ 1588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623888" y="82550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79375" y="157163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85725" y="163513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6" name="Oval 43"/>
            <p:cNvSpPr>
              <a:spLocks noChangeArrowheads="1"/>
            </p:cNvSpPr>
            <p:nvPr/>
          </p:nvSpPr>
          <p:spPr bwMode="auto">
            <a:xfrm>
              <a:off x="612775" y="1744663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dirty="0">
                <a:solidFill>
                  <a:srgbClr val="00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636588" y="1768475"/>
              <a:ext cx="50800" cy="50800"/>
            </a:xfrm>
            <a:custGeom>
              <a:avLst/>
              <a:gdLst>
                <a:gd name="T0" fmla="*/ 47625 w 32"/>
                <a:gd name="T1" fmla="*/ 33338 h 32"/>
                <a:gd name="T2" fmla="*/ 44450 w 32"/>
                <a:gd name="T3" fmla="*/ 33338 h 32"/>
                <a:gd name="T4" fmla="*/ 33338 w 32"/>
                <a:gd name="T5" fmla="*/ 44450 h 32"/>
                <a:gd name="T6" fmla="*/ 17463 w 32"/>
                <a:gd name="T7" fmla="*/ 44450 h 32"/>
                <a:gd name="T8" fmla="*/ 6350 w 32"/>
                <a:gd name="T9" fmla="*/ 33338 h 32"/>
                <a:gd name="T10" fmla="*/ 6350 w 32"/>
                <a:gd name="T11" fmla="*/ 17463 h 32"/>
                <a:gd name="T12" fmla="*/ 17463 w 32"/>
                <a:gd name="T13" fmla="*/ 6350 h 32"/>
                <a:gd name="T14" fmla="*/ 33338 w 32"/>
                <a:gd name="T15" fmla="*/ 6350 h 32"/>
                <a:gd name="T16" fmla="*/ 44450 w 32"/>
                <a:gd name="T17" fmla="*/ 17463 h 32"/>
                <a:gd name="T18" fmla="*/ 44450 w 32"/>
                <a:gd name="T19" fmla="*/ 33338 h 32"/>
                <a:gd name="T20" fmla="*/ 47625 w 32"/>
                <a:gd name="T21" fmla="*/ 33338 h 32"/>
                <a:gd name="T22" fmla="*/ 50800 w 32"/>
                <a:gd name="T23" fmla="*/ 33338 h 32"/>
                <a:gd name="T24" fmla="*/ 50800 w 32"/>
                <a:gd name="T25" fmla="*/ 17463 h 32"/>
                <a:gd name="T26" fmla="*/ 33338 w 32"/>
                <a:gd name="T27" fmla="*/ 0 h 32"/>
                <a:gd name="T28" fmla="*/ 17463 w 32"/>
                <a:gd name="T29" fmla="*/ 0 h 32"/>
                <a:gd name="T30" fmla="*/ 0 w 32"/>
                <a:gd name="T31" fmla="*/ 17463 h 32"/>
                <a:gd name="T32" fmla="*/ 0 w 32"/>
                <a:gd name="T33" fmla="*/ 33338 h 32"/>
                <a:gd name="T34" fmla="*/ 17463 w 32"/>
                <a:gd name="T35" fmla="*/ 50800 h 32"/>
                <a:gd name="T36" fmla="*/ 33338 w 32"/>
                <a:gd name="T37" fmla="*/ 50800 h 32"/>
                <a:gd name="T38" fmla="*/ 50800 w 32"/>
                <a:gd name="T39" fmla="*/ 33338 h 32"/>
                <a:gd name="T40" fmla="*/ 47625 w 32"/>
                <a:gd name="T41" fmla="*/ 3333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4"/>
          <p:cNvGrpSpPr/>
          <p:nvPr/>
        </p:nvGrpSpPr>
        <p:grpSpPr bwMode="auto">
          <a:xfrm>
            <a:off x="1681163" y="3606800"/>
            <a:ext cx="5189537" cy="1014413"/>
            <a:chOff x="0" y="0"/>
            <a:chExt cx="5189275" cy="1014230"/>
          </a:xfrm>
        </p:grpSpPr>
        <p:sp>
          <p:nvSpPr>
            <p:cNvPr id="19" name="Oval 103"/>
            <p:cNvSpPr>
              <a:spLocks noChangeArrowheads="1"/>
            </p:cNvSpPr>
            <p:nvPr/>
          </p:nvSpPr>
          <p:spPr bwMode="auto">
            <a:xfrm>
              <a:off x="302519" y="1"/>
              <a:ext cx="585787" cy="585787"/>
            </a:xfrm>
            <a:prstGeom prst="ellipse">
              <a:avLst/>
            </a:prstGeom>
            <a:solidFill>
              <a:srgbClr val="9F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1</a:t>
              </a:r>
              <a:endParaRPr lang="en-US" altLang="zh-CN" sz="20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20" name="Text Placeholder 33"/>
            <p:cNvSpPr txBox="1">
              <a:spLocks noChangeArrowheads="1"/>
            </p:cNvSpPr>
            <p:nvPr/>
          </p:nvSpPr>
          <p:spPr bwMode="auto">
            <a:xfrm>
              <a:off x="0" y="689842"/>
              <a:ext cx="1181258" cy="3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zh-CN" sz="1600" b="1" dirty="0">
                  <a:solidFill>
                    <a:srgbClr val="7F7F7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标题</a:t>
              </a:r>
            </a:p>
          </p:txBody>
        </p:sp>
        <p:sp>
          <p:nvSpPr>
            <p:cNvPr id="21" name="Oval 105"/>
            <p:cNvSpPr>
              <a:spLocks noChangeArrowheads="1"/>
            </p:cNvSpPr>
            <p:nvPr/>
          </p:nvSpPr>
          <p:spPr bwMode="auto">
            <a:xfrm>
              <a:off x="1634932" y="6072"/>
              <a:ext cx="585787" cy="585787"/>
            </a:xfrm>
            <a:prstGeom prst="ellipse">
              <a:avLst/>
            </a:prstGeom>
            <a:solidFill>
              <a:srgbClr val="CD9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2</a:t>
              </a:r>
              <a:endParaRPr lang="en-US" altLang="zh-CN" sz="20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22" name="Text Placeholder 33"/>
            <p:cNvSpPr txBox="1">
              <a:spLocks noChangeArrowheads="1"/>
            </p:cNvSpPr>
            <p:nvPr/>
          </p:nvSpPr>
          <p:spPr bwMode="auto">
            <a:xfrm>
              <a:off x="1332413" y="695913"/>
              <a:ext cx="1181258" cy="3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zh-CN" sz="1600" b="1" dirty="0">
                  <a:solidFill>
                    <a:srgbClr val="7F7F7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标题</a:t>
              </a:r>
            </a:p>
          </p:txBody>
        </p:sp>
        <p:sp>
          <p:nvSpPr>
            <p:cNvPr id="23" name="Oval 107"/>
            <p:cNvSpPr>
              <a:spLocks noChangeArrowheads="1"/>
            </p:cNvSpPr>
            <p:nvPr/>
          </p:nvSpPr>
          <p:spPr bwMode="auto">
            <a:xfrm>
              <a:off x="2968979" y="0"/>
              <a:ext cx="585787" cy="585787"/>
            </a:xfrm>
            <a:prstGeom prst="ellipse">
              <a:avLst/>
            </a:prstGeom>
            <a:solidFill>
              <a:srgbClr val="9F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3</a:t>
              </a:r>
            </a:p>
          </p:txBody>
        </p:sp>
        <p:sp>
          <p:nvSpPr>
            <p:cNvPr id="24" name="Text Placeholder 33"/>
            <p:cNvSpPr txBox="1">
              <a:spLocks noChangeArrowheads="1"/>
            </p:cNvSpPr>
            <p:nvPr/>
          </p:nvSpPr>
          <p:spPr bwMode="auto">
            <a:xfrm>
              <a:off x="2666460" y="689841"/>
              <a:ext cx="1181258" cy="3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zh-CN" sz="1600" b="1" dirty="0">
                  <a:solidFill>
                    <a:srgbClr val="7F7F7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标题</a:t>
              </a:r>
            </a:p>
          </p:txBody>
        </p:sp>
        <p:sp>
          <p:nvSpPr>
            <p:cNvPr id="25" name="Oval 109"/>
            <p:cNvSpPr>
              <a:spLocks noChangeArrowheads="1"/>
            </p:cNvSpPr>
            <p:nvPr/>
          </p:nvSpPr>
          <p:spPr bwMode="auto">
            <a:xfrm>
              <a:off x="4301392" y="0"/>
              <a:ext cx="585787" cy="585787"/>
            </a:xfrm>
            <a:prstGeom prst="ellipse">
              <a:avLst/>
            </a:prstGeom>
            <a:solidFill>
              <a:srgbClr val="CD9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000" b="1" dirty="0">
                  <a:solidFill>
                    <a:srgbClr val="FFFFF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4</a:t>
              </a:r>
            </a:p>
          </p:txBody>
        </p:sp>
        <p:sp>
          <p:nvSpPr>
            <p:cNvPr id="26" name="Text Placeholder 33"/>
            <p:cNvSpPr txBox="1">
              <a:spLocks noChangeArrowheads="1"/>
            </p:cNvSpPr>
            <p:nvPr/>
          </p:nvSpPr>
          <p:spPr bwMode="auto">
            <a:xfrm>
              <a:off x="4008017" y="689841"/>
              <a:ext cx="1181258" cy="3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zh-CN" sz="1600" b="1" dirty="0">
                  <a:solidFill>
                    <a:srgbClr val="7F7F7F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标题</a:t>
              </a:r>
            </a:p>
          </p:txBody>
        </p:sp>
      </p:grpSp>
      <p:pic>
        <p:nvPicPr>
          <p:cNvPr id="28" name="图片占位符 6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638716" y="1864418"/>
            <a:ext cx="2564054" cy="16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38716" y="3501242"/>
            <a:ext cx="2564054" cy="175840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904140" y="165388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58772" y="2001110"/>
            <a:ext cx="3128021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03345" y="2408613"/>
            <a:ext cx="4612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添加文本添加文本添加文本添加添加文本添加文本添加文本添加</a:t>
            </a:r>
          </a:p>
          <a:p>
            <a:pPr algn="ctr">
              <a:lnSpc>
                <a:spcPct val="200000"/>
              </a:lnSpc>
              <a:buClr>
                <a:srgbClr val="00B050"/>
              </a:buClr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21836" y="935370"/>
            <a:ext cx="290849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活动效果评估</a:t>
            </a:r>
          </a:p>
        </p:txBody>
      </p:sp>
      <p:sp>
        <p:nvSpPr>
          <p:cNvPr id="38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3" grpId="0" animBg="1"/>
      <p:bldP spid="38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74852" y="3854869"/>
            <a:ext cx="2558515" cy="255851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8634" y="1179900"/>
            <a:ext cx="2558515" cy="2519066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04514" y="3854869"/>
            <a:ext cx="2496416" cy="255851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1070" y="1179900"/>
            <a:ext cx="2549027" cy="2539539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791070" y="3854870"/>
            <a:ext cx="2558515" cy="2558515"/>
            <a:chOff x="690413" y="2899241"/>
            <a:chExt cx="1872051" cy="1872051"/>
          </a:xfrm>
        </p:grpSpPr>
        <p:sp>
          <p:nvSpPr>
            <p:cNvPr id="10" name="矩形 9"/>
            <p:cNvSpPr/>
            <p:nvPr/>
          </p:nvSpPr>
          <p:spPr>
            <a:xfrm>
              <a:off x="690413" y="2899241"/>
              <a:ext cx="1872051" cy="1872051"/>
            </a:xfrm>
            <a:prstGeom prst="rect">
              <a:avLst/>
            </a:prstGeom>
            <a:solidFill>
              <a:srgbClr val="CD9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85413" y="3294300"/>
              <a:ext cx="1282050" cy="982839"/>
              <a:chOff x="4984441" y="3312181"/>
              <a:chExt cx="1282050" cy="98283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984441" y="3312181"/>
                <a:ext cx="1282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34%</a:t>
                </a:r>
                <a:endParaRPr lang="zh-CN" altLang="en-US" sz="4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4984441" y="4024782"/>
                <a:ext cx="1282050" cy="2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添加文本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842415" y="1179900"/>
            <a:ext cx="2558515" cy="2558515"/>
            <a:chOff x="6581536" y="941981"/>
            <a:chExt cx="1872051" cy="1872051"/>
          </a:xfrm>
        </p:grpSpPr>
        <p:sp>
          <p:nvSpPr>
            <p:cNvPr id="16" name="矩形 15"/>
            <p:cNvSpPr/>
            <p:nvPr/>
          </p:nvSpPr>
          <p:spPr>
            <a:xfrm>
              <a:off x="6581536" y="941981"/>
              <a:ext cx="1872051" cy="1872051"/>
            </a:xfrm>
            <a:prstGeom prst="rect">
              <a:avLst/>
            </a:prstGeom>
            <a:solidFill>
              <a:srgbClr val="CD9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76536" y="1337039"/>
              <a:ext cx="1282050" cy="982839"/>
              <a:chOff x="4984441" y="3312181"/>
              <a:chExt cx="1282050" cy="98283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984441" y="3312181"/>
                <a:ext cx="1282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59%</a:t>
                </a:r>
                <a:endParaRPr lang="zh-CN" altLang="en-US" sz="44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149911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4984441" y="4024782"/>
                <a:ext cx="1282050" cy="2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添加文本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474852" y="1179900"/>
            <a:ext cx="2558515" cy="2558515"/>
            <a:chOff x="2654121" y="941981"/>
            <a:chExt cx="1872051" cy="1872051"/>
          </a:xfrm>
        </p:grpSpPr>
        <p:sp>
          <p:nvSpPr>
            <p:cNvPr id="22" name="矩形 21"/>
            <p:cNvSpPr/>
            <p:nvPr/>
          </p:nvSpPr>
          <p:spPr>
            <a:xfrm>
              <a:off x="2654121" y="941981"/>
              <a:ext cx="1872051" cy="1872051"/>
            </a:xfrm>
            <a:prstGeom prst="rect">
              <a:avLst/>
            </a:prstGeom>
            <a:solidFill>
              <a:srgbClr val="9F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968126" y="1244582"/>
              <a:ext cx="1244039" cy="1318510"/>
              <a:chOff x="2968126" y="1332022"/>
              <a:chExt cx="1244039" cy="1318510"/>
            </a:xfrm>
          </p:grpSpPr>
          <p:sp>
            <p:nvSpPr>
              <p:cNvPr id="24" name="Freeform 63"/>
              <p:cNvSpPr>
                <a:spLocks noChangeAspect="1"/>
              </p:cNvSpPr>
              <p:nvPr/>
            </p:nvSpPr>
            <p:spPr bwMode="auto">
              <a:xfrm>
                <a:off x="3235952" y="1332022"/>
                <a:ext cx="708388" cy="687441"/>
              </a:xfrm>
              <a:custGeom>
                <a:avLst/>
                <a:gdLst>
                  <a:gd name="T0" fmla="*/ 244 w 312"/>
                  <a:gd name="T1" fmla="*/ 0 h 303"/>
                  <a:gd name="T2" fmla="*/ 209 w 312"/>
                  <a:gd name="T3" fmla="*/ 12 h 303"/>
                  <a:gd name="T4" fmla="*/ 181 w 312"/>
                  <a:gd name="T5" fmla="*/ 49 h 303"/>
                  <a:gd name="T6" fmla="*/ 198 w 312"/>
                  <a:gd name="T7" fmla="*/ 112 h 303"/>
                  <a:gd name="T8" fmla="*/ 195 w 312"/>
                  <a:gd name="T9" fmla="*/ 112 h 303"/>
                  <a:gd name="T10" fmla="*/ 177 w 312"/>
                  <a:gd name="T11" fmla="*/ 92 h 303"/>
                  <a:gd name="T12" fmla="*/ 92 w 312"/>
                  <a:gd name="T13" fmla="*/ 177 h 303"/>
                  <a:gd name="T14" fmla="*/ 71 w 312"/>
                  <a:gd name="T15" fmla="*/ 174 h 303"/>
                  <a:gd name="T16" fmla="*/ 29 w 312"/>
                  <a:gd name="T17" fmla="*/ 192 h 303"/>
                  <a:gd name="T18" fmla="*/ 7 w 312"/>
                  <a:gd name="T19" fmla="*/ 255 h 303"/>
                  <a:gd name="T20" fmla="*/ 14 w 312"/>
                  <a:gd name="T21" fmla="*/ 266 h 303"/>
                  <a:gd name="T22" fmla="*/ 14 w 312"/>
                  <a:gd name="T23" fmla="*/ 266 h 303"/>
                  <a:gd name="T24" fmla="*/ 53 w 312"/>
                  <a:gd name="T25" fmla="*/ 228 h 303"/>
                  <a:gd name="T26" fmla="*/ 80 w 312"/>
                  <a:gd name="T27" fmla="*/ 255 h 303"/>
                  <a:gd name="T28" fmla="*/ 40 w 312"/>
                  <a:gd name="T29" fmla="*/ 296 h 303"/>
                  <a:gd name="T30" fmla="*/ 70 w 312"/>
                  <a:gd name="T31" fmla="*/ 303 h 303"/>
                  <a:gd name="T32" fmla="*/ 100 w 312"/>
                  <a:gd name="T33" fmla="*/ 295 h 303"/>
                  <a:gd name="T34" fmla="*/ 134 w 312"/>
                  <a:gd name="T35" fmla="*/ 244 h 303"/>
                  <a:gd name="T36" fmla="*/ 116 w 312"/>
                  <a:gd name="T37" fmla="*/ 191 h 303"/>
                  <a:gd name="T38" fmla="*/ 118 w 312"/>
                  <a:gd name="T39" fmla="*/ 190 h 303"/>
                  <a:gd name="T40" fmla="*/ 138 w 312"/>
                  <a:gd name="T41" fmla="*/ 209 h 303"/>
                  <a:gd name="T42" fmla="*/ 222 w 312"/>
                  <a:gd name="T43" fmla="*/ 126 h 303"/>
                  <a:gd name="T44" fmla="*/ 245 w 312"/>
                  <a:gd name="T45" fmla="*/ 129 h 303"/>
                  <a:gd name="T46" fmla="*/ 256 w 312"/>
                  <a:gd name="T47" fmla="*/ 127 h 303"/>
                  <a:gd name="T48" fmla="*/ 298 w 312"/>
                  <a:gd name="T49" fmla="*/ 97 h 303"/>
                  <a:gd name="T50" fmla="*/ 302 w 312"/>
                  <a:gd name="T51" fmla="*/ 34 h 303"/>
                  <a:gd name="T52" fmla="*/ 260 w 312"/>
                  <a:gd name="T53" fmla="*/ 75 h 303"/>
                  <a:gd name="T54" fmla="*/ 234 w 312"/>
                  <a:gd name="T55" fmla="*/ 48 h 303"/>
                  <a:gd name="T56" fmla="*/ 274 w 312"/>
                  <a:gd name="T57" fmla="*/ 7 h 303"/>
                  <a:gd name="T58" fmla="*/ 244 w 312"/>
                  <a:gd name="T5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2" h="303">
                    <a:moveTo>
                      <a:pt x="244" y="0"/>
                    </a:moveTo>
                    <a:cubicBezTo>
                      <a:pt x="231" y="0"/>
                      <a:pt x="219" y="4"/>
                      <a:pt x="209" y="12"/>
                    </a:cubicBezTo>
                    <a:cubicBezTo>
                      <a:pt x="197" y="22"/>
                      <a:pt x="185" y="34"/>
                      <a:pt x="181" y="49"/>
                    </a:cubicBezTo>
                    <a:cubicBezTo>
                      <a:pt x="175" y="72"/>
                      <a:pt x="184" y="94"/>
                      <a:pt x="198" y="112"/>
                    </a:cubicBezTo>
                    <a:cubicBezTo>
                      <a:pt x="197" y="112"/>
                      <a:pt x="196" y="112"/>
                      <a:pt x="195" y="112"/>
                    </a:cubicBezTo>
                    <a:cubicBezTo>
                      <a:pt x="185" y="112"/>
                      <a:pt x="181" y="101"/>
                      <a:pt x="177" y="92"/>
                    </a:cubicBezTo>
                    <a:cubicBezTo>
                      <a:pt x="148" y="120"/>
                      <a:pt x="121" y="150"/>
                      <a:pt x="92" y="177"/>
                    </a:cubicBezTo>
                    <a:cubicBezTo>
                      <a:pt x="85" y="175"/>
                      <a:pt x="78" y="174"/>
                      <a:pt x="71" y="174"/>
                    </a:cubicBezTo>
                    <a:cubicBezTo>
                      <a:pt x="55" y="174"/>
                      <a:pt x="39" y="180"/>
                      <a:pt x="29" y="192"/>
                    </a:cubicBezTo>
                    <a:cubicBezTo>
                      <a:pt x="11" y="207"/>
                      <a:pt x="0" y="232"/>
                      <a:pt x="7" y="255"/>
                    </a:cubicBezTo>
                    <a:cubicBezTo>
                      <a:pt x="9" y="258"/>
                      <a:pt x="9" y="266"/>
                      <a:pt x="14" y="266"/>
                    </a:cubicBezTo>
                    <a:cubicBezTo>
                      <a:pt x="14" y="266"/>
                      <a:pt x="14" y="266"/>
                      <a:pt x="14" y="266"/>
                    </a:cubicBezTo>
                    <a:cubicBezTo>
                      <a:pt x="28" y="254"/>
                      <a:pt x="40" y="240"/>
                      <a:pt x="53" y="228"/>
                    </a:cubicBezTo>
                    <a:cubicBezTo>
                      <a:pt x="62" y="236"/>
                      <a:pt x="71" y="246"/>
                      <a:pt x="80" y="255"/>
                    </a:cubicBezTo>
                    <a:cubicBezTo>
                      <a:pt x="67" y="269"/>
                      <a:pt x="53" y="282"/>
                      <a:pt x="40" y="296"/>
                    </a:cubicBezTo>
                    <a:cubicBezTo>
                      <a:pt x="49" y="300"/>
                      <a:pt x="60" y="303"/>
                      <a:pt x="70" y="303"/>
                    </a:cubicBezTo>
                    <a:cubicBezTo>
                      <a:pt x="81" y="303"/>
                      <a:pt x="91" y="300"/>
                      <a:pt x="100" y="295"/>
                    </a:cubicBezTo>
                    <a:cubicBezTo>
                      <a:pt x="117" y="282"/>
                      <a:pt x="133" y="265"/>
                      <a:pt x="134" y="244"/>
                    </a:cubicBezTo>
                    <a:cubicBezTo>
                      <a:pt x="137" y="224"/>
                      <a:pt x="127" y="206"/>
                      <a:pt x="116" y="191"/>
                    </a:cubicBezTo>
                    <a:cubicBezTo>
                      <a:pt x="117" y="190"/>
                      <a:pt x="117" y="190"/>
                      <a:pt x="118" y="190"/>
                    </a:cubicBezTo>
                    <a:cubicBezTo>
                      <a:pt x="128" y="190"/>
                      <a:pt x="133" y="202"/>
                      <a:pt x="138" y="209"/>
                    </a:cubicBezTo>
                    <a:cubicBezTo>
                      <a:pt x="166" y="182"/>
                      <a:pt x="194" y="153"/>
                      <a:pt x="222" y="126"/>
                    </a:cubicBezTo>
                    <a:cubicBezTo>
                      <a:pt x="230" y="127"/>
                      <a:pt x="237" y="129"/>
                      <a:pt x="245" y="129"/>
                    </a:cubicBezTo>
                    <a:cubicBezTo>
                      <a:pt x="249" y="129"/>
                      <a:pt x="252" y="128"/>
                      <a:pt x="256" y="127"/>
                    </a:cubicBezTo>
                    <a:cubicBezTo>
                      <a:pt x="274" y="125"/>
                      <a:pt x="286" y="110"/>
                      <a:pt x="298" y="97"/>
                    </a:cubicBezTo>
                    <a:cubicBezTo>
                      <a:pt x="312" y="79"/>
                      <a:pt x="311" y="54"/>
                      <a:pt x="302" y="34"/>
                    </a:cubicBezTo>
                    <a:cubicBezTo>
                      <a:pt x="287" y="47"/>
                      <a:pt x="274" y="62"/>
                      <a:pt x="260" y="75"/>
                    </a:cubicBezTo>
                    <a:cubicBezTo>
                      <a:pt x="251" y="66"/>
                      <a:pt x="242" y="57"/>
                      <a:pt x="234" y="48"/>
                    </a:cubicBezTo>
                    <a:cubicBezTo>
                      <a:pt x="247" y="34"/>
                      <a:pt x="261" y="20"/>
                      <a:pt x="274" y="7"/>
                    </a:cubicBezTo>
                    <a:cubicBezTo>
                      <a:pt x="265" y="2"/>
                      <a:pt x="255" y="0"/>
                      <a:pt x="24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5" name="矩形 55"/>
              <p:cNvSpPr/>
              <p:nvPr/>
            </p:nvSpPr>
            <p:spPr>
              <a:xfrm>
                <a:off x="2968126" y="2137080"/>
                <a:ext cx="1244039" cy="51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Open Sans" panose="020B0606030504020204" pitchFamily="34" charset="0"/>
                    <a:sym typeface="News Gothic MT" charset="0"/>
                  </a:rPr>
                  <a:t>添加文本添加文本添加文本添加添加文本添加文本添加文本添加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158634" y="3854870"/>
            <a:ext cx="2558515" cy="2558515"/>
            <a:chOff x="4617829" y="2899241"/>
            <a:chExt cx="1872051" cy="1872051"/>
          </a:xfrm>
        </p:grpSpPr>
        <p:sp>
          <p:nvSpPr>
            <p:cNvPr id="27" name="矩形 26"/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solidFill>
              <a:srgbClr val="9F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914559" y="3205386"/>
              <a:ext cx="1278589" cy="1314968"/>
              <a:chOff x="4914558" y="3300636"/>
              <a:chExt cx="1278589" cy="1314968"/>
            </a:xfrm>
          </p:grpSpPr>
          <p:grpSp>
            <p:nvGrpSpPr>
              <p:cNvPr id="29" name="组合 28"/>
              <p:cNvGrpSpPr>
                <a:grpSpLocks noChangeAspect="1"/>
              </p:cNvGrpSpPr>
              <p:nvPr/>
            </p:nvGrpSpPr>
            <p:grpSpPr>
              <a:xfrm>
                <a:off x="5165110" y="3300636"/>
                <a:ext cx="777487" cy="687441"/>
                <a:chOff x="3676115" y="1160462"/>
                <a:chExt cx="5659574" cy="5004107"/>
              </a:xfrm>
              <a:solidFill>
                <a:schemeClr val="bg1"/>
              </a:solidFill>
            </p:grpSpPr>
            <p:sp>
              <p:nvSpPr>
                <p:cNvPr id="31" name="任意多边形 29"/>
                <p:cNvSpPr/>
                <p:nvPr/>
              </p:nvSpPr>
              <p:spPr>
                <a:xfrm>
                  <a:off x="3676115" y="2915504"/>
                  <a:ext cx="4433135" cy="3249065"/>
                </a:xfrm>
                <a:custGeom>
                  <a:avLst/>
                  <a:gdLst>
                    <a:gd name="connsiteX0" fmla="*/ 1383752 w 4433135"/>
                    <a:gd name="connsiteY0" fmla="*/ 867104 h 3249065"/>
                    <a:gd name="connsiteX1" fmla="*/ 1258108 w 4433135"/>
                    <a:gd name="connsiteY1" fmla="*/ 868142 h 3249065"/>
                    <a:gd name="connsiteX2" fmla="*/ 1210263 w 4433135"/>
                    <a:gd name="connsiteY2" fmla="*/ 944893 h 3249065"/>
                    <a:gd name="connsiteX3" fmla="*/ 1459057 w 4433135"/>
                    <a:gd name="connsiteY3" fmla="*/ 2196531 h 3249065"/>
                    <a:gd name="connsiteX4" fmla="*/ 1733368 w 4433135"/>
                    <a:gd name="connsiteY4" fmla="*/ 2583239 h 3249065"/>
                    <a:gd name="connsiteX5" fmla="*/ 2049146 w 4433135"/>
                    <a:gd name="connsiteY5" fmla="*/ 2583239 h 3249065"/>
                    <a:gd name="connsiteX6" fmla="*/ 2103371 w 4433135"/>
                    <a:gd name="connsiteY6" fmla="*/ 2456304 h 3249065"/>
                    <a:gd name="connsiteX7" fmla="*/ 1832248 w 4433135"/>
                    <a:gd name="connsiteY7" fmla="*/ 1054116 h 3249065"/>
                    <a:gd name="connsiteX8" fmla="*/ 1720610 w 4433135"/>
                    <a:gd name="connsiteY8" fmla="*/ 868142 h 3249065"/>
                    <a:gd name="connsiteX9" fmla="*/ 1511289 w 4433135"/>
                    <a:gd name="connsiteY9" fmla="*/ 867589 h 3249065"/>
                    <a:gd name="connsiteX10" fmla="*/ 1383752 w 4433135"/>
                    <a:gd name="connsiteY10" fmla="*/ 867104 h 3249065"/>
                    <a:gd name="connsiteX11" fmla="*/ 146071 w 4433135"/>
                    <a:gd name="connsiteY11" fmla="*/ 0 h 3249065"/>
                    <a:gd name="connsiteX12" fmla="*/ 882914 w 4433135"/>
                    <a:gd name="connsiteY12" fmla="*/ 0 h 3249065"/>
                    <a:gd name="connsiteX13" fmla="*/ 880954 w 4433135"/>
                    <a:gd name="connsiteY13" fmla="*/ 74488 h 3249065"/>
                    <a:gd name="connsiteX14" fmla="*/ 1122741 w 4433135"/>
                    <a:gd name="connsiteY14" fmla="*/ 461420 h 3249065"/>
                    <a:gd name="connsiteX15" fmla="*/ 1786399 w 4433135"/>
                    <a:gd name="connsiteY15" fmla="*/ 283593 h 3249065"/>
                    <a:gd name="connsiteX16" fmla="*/ 1950131 w 4433135"/>
                    <a:gd name="connsiteY16" fmla="*/ 0 h 3249065"/>
                    <a:gd name="connsiteX17" fmla="*/ 2992123 w 4433135"/>
                    <a:gd name="connsiteY17" fmla="*/ 0 h 3249065"/>
                    <a:gd name="connsiteX18" fmla="*/ 2975391 w 4433135"/>
                    <a:gd name="connsiteY18" fmla="*/ 34734 h 3249065"/>
                    <a:gd name="connsiteX19" fmla="*/ 2853142 w 4433135"/>
                    <a:gd name="connsiteY19" fmla="*/ 640253 h 3249065"/>
                    <a:gd name="connsiteX20" fmla="*/ 2861174 w 4433135"/>
                    <a:gd name="connsiteY20" fmla="*/ 799307 h 3249065"/>
                    <a:gd name="connsiteX21" fmla="*/ 2870542 w 4433135"/>
                    <a:gd name="connsiteY21" fmla="*/ 860687 h 3249065"/>
                    <a:gd name="connsiteX22" fmla="*/ 2849298 w 4433135"/>
                    <a:gd name="connsiteY22" fmla="*/ 859746 h 3249065"/>
                    <a:gd name="connsiteX23" fmla="*/ 2617108 w 4433135"/>
                    <a:gd name="connsiteY23" fmla="*/ 855875 h 3249065"/>
                    <a:gd name="connsiteX24" fmla="*/ 2511161 w 4433135"/>
                    <a:gd name="connsiteY24" fmla="*/ 856055 h 3249065"/>
                    <a:gd name="connsiteX25" fmla="*/ 2397787 w 4433135"/>
                    <a:gd name="connsiteY25" fmla="*/ 858300 h 3249065"/>
                    <a:gd name="connsiteX26" fmla="*/ 2267900 w 4433135"/>
                    <a:gd name="connsiteY26" fmla="*/ 1007867 h 3249065"/>
                    <a:gd name="connsiteX27" fmla="*/ 2452890 w 4433135"/>
                    <a:gd name="connsiteY27" fmla="*/ 2491724 h 3249065"/>
                    <a:gd name="connsiteX28" fmla="*/ 2523737 w 4433135"/>
                    <a:gd name="connsiteY28" fmla="*/ 2594059 h 3249065"/>
                    <a:gd name="connsiteX29" fmla="*/ 2783511 w 4433135"/>
                    <a:gd name="connsiteY29" fmla="*/ 2590123 h 3249065"/>
                    <a:gd name="connsiteX30" fmla="*/ 2846486 w 4433135"/>
                    <a:gd name="connsiteY30" fmla="*/ 2479916 h 3249065"/>
                    <a:gd name="connsiteX31" fmla="*/ 2980514 w 4433135"/>
                    <a:gd name="connsiteY31" fmla="*/ 1369603 h 3249065"/>
                    <a:gd name="connsiteX32" fmla="*/ 2991426 w 4433135"/>
                    <a:gd name="connsiteY32" fmla="*/ 1279059 h 3249065"/>
                    <a:gd name="connsiteX33" fmla="*/ 3040898 w 4433135"/>
                    <a:gd name="connsiteY33" fmla="*/ 1381756 h 3249065"/>
                    <a:gd name="connsiteX34" fmla="*/ 3308774 w 4433135"/>
                    <a:gd name="connsiteY34" fmla="*/ 1740245 h 3249065"/>
                    <a:gd name="connsiteX35" fmla="*/ 3336412 w 4433135"/>
                    <a:gd name="connsiteY35" fmla="*/ 1765365 h 3249065"/>
                    <a:gd name="connsiteX36" fmla="*/ 3296438 w 4433135"/>
                    <a:gd name="connsiteY36" fmla="*/ 1973342 h 3249065"/>
                    <a:gd name="connsiteX37" fmla="*/ 3203877 w 4433135"/>
                    <a:gd name="connsiteY37" fmla="*/ 2456304 h 3249065"/>
                    <a:gd name="connsiteX38" fmla="*/ 3258102 w 4433135"/>
                    <a:gd name="connsiteY38" fmla="*/ 2583239 h 3249065"/>
                    <a:gd name="connsiteX39" fmla="*/ 3573880 w 4433135"/>
                    <a:gd name="connsiteY39" fmla="*/ 2583239 h 3249065"/>
                    <a:gd name="connsiteX40" fmla="*/ 3848192 w 4433135"/>
                    <a:gd name="connsiteY40" fmla="*/ 2196531 h 3249065"/>
                    <a:gd name="connsiteX41" fmla="*/ 3860345 w 4433135"/>
                    <a:gd name="connsiteY41" fmla="*/ 2138945 h 3249065"/>
                    <a:gd name="connsiteX42" fmla="*/ 3868876 w 4433135"/>
                    <a:gd name="connsiteY42" fmla="*/ 2097649 h 3249065"/>
                    <a:gd name="connsiteX43" fmla="*/ 3946171 w 4433135"/>
                    <a:gd name="connsiteY43" fmla="*/ 2125939 h 3249065"/>
                    <a:gd name="connsiteX44" fmla="*/ 4408766 w 4433135"/>
                    <a:gd name="connsiteY44" fmla="*/ 2195877 h 3249065"/>
                    <a:gd name="connsiteX45" fmla="*/ 4433135 w 4433135"/>
                    <a:gd name="connsiteY45" fmla="*/ 2194647 h 3249065"/>
                    <a:gd name="connsiteX46" fmla="*/ 4229977 w 4433135"/>
                    <a:gd name="connsiteY46" fmla="*/ 2999465 h 3249065"/>
                    <a:gd name="connsiteX47" fmla="*/ 3976107 w 4433135"/>
                    <a:gd name="connsiteY47" fmla="*/ 3247430 h 3249065"/>
                    <a:gd name="connsiteX48" fmla="*/ 1337046 w 4433135"/>
                    <a:gd name="connsiteY48" fmla="*/ 3247430 h 3249065"/>
                    <a:gd name="connsiteX49" fmla="*/ 1035944 w 4433135"/>
                    <a:gd name="connsiteY49" fmla="*/ 3023080 h 3249065"/>
                    <a:gd name="connsiteX50" fmla="*/ 507540 w 4433135"/>
                    <a:gd name="connsiteY50" fmla="*/ 904676 h 3249065"/>
                    <a:gd name="connsiteX51" fmla="*/ 501007 w 4433135"/>
                    <a:gd name="connsiteY51" fmla="*/ 876408 h 3249065"/>
                    <a:gd name="connsiteX52" fmla="*/ 146071 w 4433135"/>
                    <a:gd name="connsiteY52" fmla="*/ 876408 h 3249065"/>
                    <a:gd name="connsiteX53" fmla="*/ 0 w 4433135"/>
                    <a:gd name="connsiteY53" fmla="*/ 730337 h 3249065"/>
                    <a:gd name="connsiteX54" fmla="*/ 0 w 4433135"/>
                    <a:gd name="connsiteY54" fmla="*/ 146071 h 3249065"/>
                    <a:gd name="connsiteX55" fmla="*/ 146071 w 4433135"/>
                    <a:gd name="connsiteY55" fmla="*/ 0 h 3249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4433135" h="3249065">
                      <a:moveTo>
                        <a:pt x="1383752" y="867104"/>
                      </a:moveTo>
                      <a:cubicBezTo>
                        <a:pt x="1340842" y="867128"/>
                        <a:pt x="1298245" y="867404"/>
                        <a:pt x="1258108" y="868142"/>
                      </a:cubicBezTo>
                      <a:cubicBezTo>
                        <a:pt x="1226200" y="868728"/>
                        <a:pt x="1200798" y="897345"/>
                        <a:pt x="1210263" y="944893"/>
                      </a:cubicBezTo>
                      <a:cubicBezTo>
                        <a:pt x="1255501" y="1172141"/>
                        <a:pt x="1399244" y="1917234"/>
                        <a:pt x="1459057" y="2196531"/>
                      </a:cubicBezTo>
                      <a:cubicBezTo>
                        <a:pt x="1517533" y="2469589"/>
                        <a:pt x="1583985" y="2577827"/>
                        <a:pt x="1733368" y="2583239"/>
                      </a:cubicBezTo>
                      <a:cubicBezTo>
                        <a:pt x="1882751" y="2588652"/>
                        <a:pt x="1965151" y="2586683"/>
                        <a:pt x="2049146" y="2583239"/>
                      </a:cubicBezTo>
                      <a:cubicBezTo>
                        <a:pt x="2114849" y="2580546"/>
                        <a:pt x="2126761" y="2578319"/>
                        <a:pt x="2103371" y="2456304"/>
                      </a:cubicBezTo>
                      <a:cubicBezTo>
                        <a:pt x="2054855" y="2203216"/>
                        <a:pt x="1887410" y="1326877"/>
                        <a:pt x="1832248" y="1054116"/>
                      </a:cubicBezTo>
                      <a:cubicBezTo>
                        <a:pt x="1820648" y="996757"/>
                        <a:pt x="1822680" y="866667"/>
                        <a:pt x="1720610" y="868142"/>
                      </a:cubicBezTo>
                      <a:cubicBezTo>
                        <a:pt x="1669576" y="868880"/>
                        <a:pt x="1594087" y="868142"/>
                        <a:pt x="1511289" y="867589"/>
                      </a:cubicBezTo>
                      <a:cubicBezTo>
                        <a:pt x="1469890" y="867313"/>
                        <a:pt x="1426663" y="867082"/>
                        <a:pt x="1383752" y="867104"/>
                      </a:cubicBezTo>
                      <a:close/>
                      <a:moveTo>
                        <a:pt x="146071" y="0"/>
                      </a:moveTo>
                      <a:lnTo>
                        <a:pt x="882914" y="0"/>
                      </a:lnTo>
                      <a:lnTo>
                        <a:pt x="880954" y="74488"/>
                      </a:lnTo>
                      <a:cubicBezTo>
                        <a:pt x="891949" y="230061"/>
                        <a:pt x="977510" y="377571"/>
                        <a:pt x="1122741" y="461420"/>
                      </a:cubicBezTo>
                      <a:cubicBezTo>
                        <a:pt x="1355110" y="595579"/>
                        <a:pt x="1652240" y="515962"/>
                        <a:pt x="1786399" y="283593"/>
                      </a:cubicBezTo>
                      <a:lnTo>
                        <a:pt x="1950131" y="0"/>
                      </a:lnTo>
                      <a:lnTo>
                        <a:pt x="2992123" y="0"/>
                      </a:lnTo>
                      <a:lnTo>
                        <a:pt x="2975391" y="34734"/>
                      </a:lnTo>
                      <a:cubicBezTo>
                        <a:pt x="2896672" y="220847"/>
                        <a:pt x="2853142" y="425466"/>
                        <a:pt x="2853142" y="640253"/>
                      </a:cubicBezTo>
                      <a:cubicBezTo>
                        <a:pt x="2853142" y="693950"/>
                        <a:pt x="2855863" y="747011"/>
                        <a:pt x="2861174" y="799307"/>
                      </a:cubicBezTo>
                      <a:lnTo>
                        <a:pt x="2870542" y="860687"/>
                      </a:lnTo>
                      <a:lnTo>
                        <a:pt x="2849298" y="859746"/>
                      </a:lnTo>
                      <a:cubicBezTo>
                        <a:pt x="2785069" y="857540"/>
                        <a:pt x="2699546" y="856201"/>
                        <a:pt x="2617108" y="855875"/>
                      </a:cubicBezTo>
                      <a:cubicBezTo>
                        <a:pt x="2580470" y="855730"/>
                        <a:pt x="2544440" y="855786"/>
                        <a:pt x="2511161" y="856055"/>
                      </a:cubicBezTo>
                      <a:cubicBezTo>
                        <a:pt x="2466789" y="856415"/>
                        <a:pt x="2427307" y="857152"/>
                        <a:pt x="2397787" y="858300"/>
                      </a:cubicBezTo>
                      <a:cubicBezTo>
                        <a:pt x="2279708" y="862892"/>
                        <a:pt x="2261098" y="953733"/>
                        <a:pt x="2267900" y="1007867"/>
                      </a:cubicBezTo>
                      <a:cubicBezTo>
                        <a:pt x="2330617" y="1506995"/>
                        <a:pt x="2441738" y="2400541"/>
                        <a:pt x="2452890" y="2491724"/>
                      </a:cubicBezTo>
                      <a:cubicBezTo>
                        <a:pt x="2464042" y="2582907"/>
                        <a:pt x="2468634" y="2577660"/>
                        <a:pt x="2523737" y="2594059"/>
                      </a:cubicBezTo>
                      <a:lnTo>
                        <a:pt x="2783511" y="2590123"/>
                      </a:lnTo>
                      <a:cubicBezTo>
                        <a:pt x="2840561" y="2589259"/>
                        <a:pt x="2834023" y="2573068"/>
                        <a:pt x="2846486" y="2479916"/>
                      </a:cubicBezTo>
                      <a:cubicBezTo>
                        <a:pt x="2855055" y="2415875"/>
                        <a:pt x="2930735" y="1783074"/>
                        <a:pt x="2980514" y="1369603"/>
                      </a:cubicBezTo>
                      <a:lnTo>
                        <a:pt x="2991426" y="1279059"/>
                      </a:lnTo>
                      <a:lnTo>
                        <a:pt x="3040898" y="1381756"/>
                      </a:lnTo>
                      <a:cubicBezTo>
                        <a:pt x="3112742" y="1514009"/>
                        <a:pt x="3203207" y="1634678"/>
                        <a:pt x="3308774" y="1740245"/>
                      </a:cubicBezTo>
                      <a:lnTo>
                        <a:pt x="3336412" y="1765365"/>
                      </a:lnTo>
                      <a:lnTo>
                        <a:pt x="3296438" y="1973342"/>
                      </a:lnTo>
                      <a:cubicBezTo>
                        <a:pt x="3256989" y="2178844"/>
                        <a:pt x="3222071" y="2361396"/>
                        <a:pt x="3203877" y="2456304"/>
                      </a:cubicBezTo>
                      <a:cubicBezTo>
                        <a:pt x="3180486" y="2578319"/>
                        <a:pt x="3192398" y="2580546"/>
                        <a:pt x="3258102" y="2583239"/>
                      </a:cubicBezTo>
                      <a:cubicBezTo>
                        <a:pt x="3342096" y="2586683"/>
                        <a:pt x="3424497" y="2588652"/>
                        <a:pt x="3573880" y="2583239"/>
                      </a:cubicBezTo>
                      <a:cubicBezTo>
                        <a:pt x="3723264" y="2577827"/>
                        <a:pt x="3789714" y="2469589"/>
                        <a:pt x="3848192" y="2196531"/>
                      </a:cubicBezTo>
                      <a:cubicBezTo>
                        <a:pt x="3851930" y="2179075"/>
                        <a:pt x="3855996" y="2159800"/>
                        <a:pt x="3860345" y="2138945"/>
                      </a:cubicBezTo>
                      <a:lnTo>
                        <a:pt x="3868876" y="2097649"/>
                      </a:lnTo>
                      <a:lnTo>
                        <a:pt x="3946171" y="2125939"/>
                      </a:lnTo>
                      <a:cubicBezTo>
                        <a:pt x="4092305" y="2171392"/>
                        <a:pt x="4247676" y="2195877"/>
                        <a:pt x="4408766" y="2195877"/>
                      </a:cubicBezTo>
                      <a:lnTo>
                        <a:pt x="4433135" y="2194647"/>
                      </a:lnTo>
                      <a:lnTo>
                        <a:pt x="4229977" y="2999465"/>
                      </a:lnTo>
                      <a:cubicBezTo>
                        <a:pt x="4192585" y="3135255"/>
                        <a:pt x="4084504" y="3248248"/>
                        <a:pt x="3976107" y="3247430"/>
                      </a:cubicBezTo>
                      <a:cubicBezTo>
                        <a:pt x="3103632" y="3240841"/>
                        <a:pt x="1474260" y="3253335"/>
                        <a:pt x="1337046" y="3247430"/>
                      </a:cubicBezTo>
                      <a:cubicBezTo>
                        <a:pt x="1199831" y="3241526"/>
                        <a:pt x="1075123" y="3182143"/>
                        <a:pt x="1035944" y="3023080"/>
                      </a:cubicBezTo>
                      <a:cubicBezTo>
                        <a:pt x="943259" y="2646780"/>
                        <a:pt x="638350" y="1461446"/>
                        <a:pt x="507540" y="904676"/>
                      </a:cubicBezTo>
                      <a:lnTo>
                        <a:pt x="501007" y="876408"/>
                      </a:lnTo>
                      <a:lnTo>
                        <a:pt x="146071" y="876408"/>
                      </a:lnTo>
                      <a:cubicBezTo>
                        <a:pt x="65398" y="876408"/>
                        <a:pt x="0" y="811010"/>
                        <a:pt x="0" y="730337"/>
                      </a:cubicBezTo>
                      <a:lnTo>
                        <a:pt x="0" y="146071"/>
                      </a:lnTo>
                      <a:cubicBezTo>
                        <a:pt x="0" y="65398"/>
                        <a:pt x="65398" y="0"/>
                        <a:pt x="146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/>
                </a:p>
              </p:txBody>
            </p:sp>
            <p:sp>
              <p:nvSpPr>
                <p:cNvPr id="32" name="圆角矩形 30"/>
                <p:cNvSpPr/>
                <p:nvPr/>
              </p:nvSpPr>
              <p:spPr>
                <a:xfrm rot="18000000">
                  <a:off x="4361123" y="1903929"/>
                  <a:ext cx="2151747" cy="66481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/>
                </a:p>
              </p:txBody>
            </p:sp>
            <p:sp>
              <p:nvSpPr>
                <p:cNvPr id="33" name="任意多边形 31"/>
                <p:cNvSpPr/>
                <p:nvPr/>
              </p:nvSpPr>
              <p:spPr>
                <a:xfrm rot="3600000" flipH="1">
                  <a:off x="6549512" y="1435724"/>
                  <a:ext cx="1070472" cy="664814"/>
                </a:xfrm>
                <a:custGeom>
                  <a:avLst/>
                  <a:gdLst>
                    <a:gd name="connsiteX0" fmla="*/ 1013702 w 1070472"/>
                    <a:gd name="connsiteY0" fmla="*/ 146555 h 664814"/>
                    <a:gd name="connsiteX1" fmla="*/ 738065 w 1070472"/>
                    <a:gd name="connsiteY1" fmla="*/ 0 h 664814"/>
                    <a:gd name="connsiteX2" fmla="*/ 0 w 1070472"/>
                    <a:gd name="connsiteY2" fmla="*/ 0 h 664814"/>
                    <a:gd name="connsiteX3" fmla="*/ 4980 w 1070472"/>
                    <a:gd name="connsiteY3" fmla="*/ 17857 h 664814"/>
                    <a:gd name="connsiteX4" fmla="*/ 21373 w 1070472"/>
                    <a:gd name="connsiteY4" fmla="*/ 616834 h 664814"/>
                    <a:gd name="connsiteX5" fmla="*/ 10941 w 1070472"/>
                    <a:gd name="connsiteY5" fmla="*/ 664814 h 664814"/>
                    <a:gd name="connsiteX6" fmla="*/ 738065 w 1070472"/>
                    <a:gd name="connsiteY6" fmla="*/ 664814 h 664814"/>
                    <a:gd name="connsiteX7" fmla="*/ 1070472 w 1070472"/>
                    <a:gd name="connsiteY7" fmla="*/ 332407 h 664814"/>
                    <a:gd name="connsiteX8" fmla="*/ 1013702 w 1070472"/>
                    <a:gd name="connsiteY8" fmla="*/ 146555 h 66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472" h="664814">
                      <a:moveTo>
                        <a:pt x="1013702" y="146555"/>
                      </a:moveTo>
                      <a:cubicBezTo>
                        <a:pt x="953966" y="58134"/>
                        <a:pt x="852804" y="0"/>
                        <a:pt x="738065" y="0"/>
                      </a:cubicBezTo>
                      <a:lnTo>
                        <a:pt x="0" y="0"/>
                      </a:lnTo>
                      <a:lnTo>
                        <a:pt x="4980" y="17857"/>
                      </a:lnTo>
                      <a:cubicBezTo>
                        <a:pt x="49918" y="216899"/>
                        <a:pt x="54365" y="420356"/>
                        <a:pt x="21373" y="616834"/>
                      </a:cubicBezTo>
                      <a:lnTo>
                        <a:pt x="10941" y="664814"/>
                      </a:lnTo>
                      <a:lnTo>
                        <a:pt x="738065" y="664814"/>
                      </a:lnTo>
                      <a:cubicBezTo>
                        <a:pt x="921648" y="664814"/>
                        <a:pt x="1070472" y="515990"/>
                        <a:pt x="1070472" y="332407"/>
                      </a:cubicBezTo>
                      <a:cubicBezTo>
                        <a:pt x="1070472" y="263563"/>
                        <a:pt x="1049544" y="199608"/>
                        <a:pt x="1013702" y="1465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/>
                </a:p>
              </p:txBody>
            </p:sp>
            <p:sp>
              <p:nvSpPr>
                <p:cNvPr id="34" name="任意多边形 32"/>
                <p:cNvSpPr/>
                <p:nvPr/>
              </p:nvSpPr>
              <p:spPr>
                <a:xfrm>
                  <a:off x="6834073" y="2304949"/>
                  <a:ext cx="2501616" cy="2501616"/>
                </a:xfrm>
                <a:custGeom>
                  <a:avLst/>
                  <a:gdLst>
                    <a:gd name="connsiteX0" fmla="*/ 1250808 w 2501616"/>
                    <a:gd name="connsiteY0" fmla="*/ 432015 h 2501616"/>
                    <a:gd name="connsiteX1" fmla="*/ 1054370 w 2501616"/>
                    <a:gd name="connsiteY1" fmla="*/ 628453 h 2501616"/>
                    <a:gd name="connsiteX2" fmla="*/ 1054370 w 2501616"/>
                    <a:gd name="connsiteY2" fmla="*/ 1086456 h 2501616"/>
                    <a:gd name="connsiteX3" fmla="*/ 628453 w 2501616"/>
                    <a:gd name="connsiteY3" fmla="*/ 1086456 h 2501616"/>
                    <a:gd name="connsiteX4" fmla="*/ 432015 w 2501616"/>
                    <a:gd name="connsiteY4" fmla="*/ 1282894 h 2501616"/>
                    <a:gd name="connsiteX5" fmla="*/ 628453 w 2501616"/>
                    <a:gd name="connsiteY5" fmla="*/ 1479332 h 2501616"/>
                    <a:gd name="connsiteX6" fmla="*/ 1054370 w 2501616"/>
                    <a:gd name="connsiteY6" fmla="*/ 1479332 h 2501616"/>
                    <a:gd name="connsiteX7" fmla="*/ 1054370 w 2501616"/>
                    <a:gd name="connsiteY7" fmla="*/ 1873163 h 2501616"/>
                    <a:gd name="connsiteX8" fmla="*/ 1250808 w 2501616"/>
                    <a:gd name="connsiteY8" fmla="*/ 2069601 h 2501616"/>
                    <a:gd name="connsiteX9" fmla="*/ 1447246 w 2501616"/>
                    <a:gd name="connsiteY9" fmla="*/ 1873163 h 2501616"/>
                    <a:gd name="connsiteX10" fmla="*/ 1447246 w 2501616"/>
                    <a:gd name="connsiteY10" fmla="*/ 1479332 h 2501616"/>
                    <a:gd name="connsiteX11" fmla="*/ 1873163 w 2501616"/>
                    <a:gd name="connsiteY11" fmla="*/ 1479332 h 2501616"/>
                    <a:gd name="connsiteX12" fmla="*/ 2069601 w 2501616"/>
                    <a:gd name="connsiteY12" fmla="*/ 1282894 h 2501616"/>
                    <a:gd name="connsiteX13" fmla="*/ 1873163 w 2501616"/>
                    <a:gd name="connsiteY13" fmla="*/ 1086456 h 2501616"/>
                    <a:gd name="connsiteX14" fmla="*/ 1447246 w 2501616"/>
                    <a:gd name="connsiteY14" fmla="*/ 1086456 h 2501616"/>
                    <a:gd name="connsiteX15" fmla="*/ 1447246 w 2501616"/>
                    <a:gd name="connsiteY15" fmla="*/ 628453 h 2501616"/>
                    <a:gd name="connsiteX16" fmla="*/ 1250808 w 2501616"/>
                    <a:gd name="connsiteY16" fmla="*/ 432015 h 2501616"/>
                    <a:gd name="connsiteX17" fmla="*/ 1250808 w 2501616"/>
                    <a:gd name="connsiteY17" fmla="*/ 0 h 2501616"/>
                    <a:gd name="connsiteX18" fmla="*/ 2501616 w 2501616"/>
                    <a:gd name="connsiteY18" fmla="*/ 1250808 h 2501616"/>
                    <a:gd name="connsiteX19" fmla="*/ 1250808 w 2501616"/>
                    <a:gd name="connsiteY19" fmla="*/ 2501616 h 2501616"/>
                    <a:gd name="connsiteX20" fmla="*/ 0 w 2501616"/>
                    <a:gd name="connsiteY20" fmla="*/ 1250808 h 2501616"/>
                    <a:gd name="connsiteX21" fmla="*/ 1250808 w 2501616"/>
                    <a:gd name="connsiteY21" fmla="*/ 0 h 250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01616" h="2501616">
                      <a:moveTo>
                        <a:pt x="1250808" y="432015"/>
                      </a:moveTo>
                      <a:cubicBezTo>
                        <a:pt x="1142318" y="432015"/>
                        <a:pt x="1054370" y="519963"/>
                        <a:pt x="1054370" y="628453"/>
                      </a:cubicBezTo>
                      <a:lnTo>
                        <a:pt x="1054370" y="1086456"/>
                      </a:lnTo>
                      <a:lnTo>
                        <a:pt x="628453" y="1086456"/>
                      </a:lnTo>
                      <a:cubicBezTo>
                        <a:pt x="519963" y="1086456"/>
                        <a:pt x="432015" y="1174404"/>
                        <a:pt x="432015" y="1282894"/>
                      </a:cubicBezTo>
                      <a:cubicBezTo>
                        <a:pt x="432015" y="1391384"/>
                        <a:pt x="519963" y="1479332"/>
                        <a:pt x="628453" y="1479332"/>
                      </a:cubicBezTo>
                      <a:lnTo>
                        <a:pt x="1054370" y="1479332"/>
                      </a:lnTo>
                      <a:lnTo>
                        <a:pt x="1054370" y="1873163"/>
                      </a:lnTo>
                      <a:cubicBezTo>
                        <a:pt x="1054370" y="1981653"/>
                        <a:pt x="1142318" y="2069601"/>
                        <a:pt x="1250808" y="2069601"/>
                      </a:cubicBezTo>
                      <a:cubicBezTo>
                        <a:pt x="1359298" y="2069601"/>
                        <a:pt x="1447246" y="1981653"/>
                        <a:pt x="1447246" y="1873163"/>
                      </a:cubicBezTo>
                      <a:lnTo>
                        <a:pt x="1447246" y="1479332"/>
                      </a:lnTo>
                      <a:lnTo>
                        <a:pt x="1873163" y="1479332"/>
                      </a:lnTo>
                      <a:cubicBezTo>
                        <a:pt x="1981653" y="1479332"/>
                        <a:pt x="2069601" y="1391384"/>
                        <a:pt x="2069601" y="1282894"/>
                      </a:cubicBezTo>
                      <a:cubicBezTo>
                        <a:pt x="2069601" y="1174404"/>
                        <a:pt x="1981653" y="1086456"/>
                        <a:pt x="1873163" y="1086456"/>
                      </a:cubicBezTo>
                      <a:lnTo>
                        <a:pt x="1447246" y="1086456"/>
                      </a:lnTo>
                      <a:lnTo>
                        <a:pt x="1447246" y="628453"/>
                      </a:lnTo>
                      <a:cubicBezTo>
                        <a:pt x="1447246" y="519963"/>
                        <a:pt x="1359298" y="432015"/>
                        <a:pt x="1250808" y="432015"/>
                      </a:cubicBezTo>
                      <a:close/>
                      <a:moveTo>
                        <a:pt x="1250808" y="0"/>
                      </a:moveTo>
                      <a:cubicBezTo>
                        <a:pt x="1941610" y="0"/>
                        <a:pt x="2501616" y="560006"/>
                        <a:pt x="2501616" y="1250808"/>
                      </a:cubicBezTo>
                      <a:cubicBezTo>
                        <a:pt x="2501616" y="1941610"/>
                        <a:pt x="1941610" y="2501616"/>
                        <a:pt x="1250808" y="2501616"/>
                      </a:cubicBezTo>
                      <a:cubicBezTo>
                        <a:pt x="560006" y="2501616"/>
                        <a:pt x="0" y="1941610"/>
                        <a:pt x="0" y="1250808"/>
                      </a:cubicBezTo>
                      <a:cubicBezTo>
                        <a:pt x="0" y="560006"/>
                        <a:pt x="560006" y="0"/>
                        <a:pt x="12508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/>
                </a:p>
              </p:txBody>
            </p:sp>
          </p:grpSp>
          <p:sp>
            <p:nvSpPr>
              <p:cNvPr id="30" name="矩形 55"/>
              <p:cNvSpPr/>
              <p:nvPr/>
            </p:nvSpPr>
            <p:spPr>
              <a:xfrm>
                <a:off x="4914558" y="4102151"/>
                <a:ext cx="1278589" cy="513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Open Sans" panose="020B0606030504020204" pitchFamily="34" charset="0"/>
                    <a:sym typeface="News Gothic MT" charset="0"/>
                  </a:rPr>
                  <a:t>添加文本添加文本添加文本添加添加文本添加文本添加文本添加</a:t>
                </a: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521836" y="639154"/>
            <a:ext cx="29084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活动效果评估</a:t>
            </a:r>
          </a:p>
        </p:txBody>
      </p:sp>
      <p:sp>
        <p:nvSpPr>
          <p:cNvPr id="37" name="矩形: 对角圆角 2"/>
          <p:cNvSpPr/>
          <p:nvPr/>
        </p:nvSpPr>
        <p:spPr>
          <a:xfrm>
            <a:off x="1051190" y="639154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051190" y="700709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23504" y="925896"/>
            <a:ext cx="6590545" cy="28462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72258" y="3612862"/>
            <a:ext cx="2427329" cy="2427329"/>
          </a:xfrm>
          <a:prstGeom prst="rect">
            <a:avLst/>
          </a:prstGeom>
        </p:spPr>
      </p:pic>
      <p:sp>
        <p:nvSpPr>
          <p:cNvPr id="7" name="文本框 20"/>
          <p:cNvSpPr txBox="1"/>
          <p:nvPr/>
        </p:nvSpPr>
        <p:spPr>
          <a:xfrm>
            <a:off x="3181471" y="4261789"/>
            <a:ext cx="582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B67A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祝各位情人节快乐！</a:t>
            </a:r>
            <a:endParaRPr lang="zh-CN" altLang="en-US" sz="2800" dirty="0">
              <a:solidFill>
                <a:srgbClr val="B67A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活动整体思路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71247" y="2721114"/>
            <a:ext cx="233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ONE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活动整体思路</a:t>
            </a:r>
          </a:p>
        </p:txBody>
      </p:sp>
      <p:sp>
        <p:nvSpPr>
          <p:cNvPr id="3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任意多边形 1"/>
          <p:cNvSpPr/>
          <p:nvPr/>
        </p:nvSpPr>
        <p:spPr>
          <a:xfrm>
            <a:off x="5020329" y="2190190"/>
            <a:ext cx="1290637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0" y="1594640"/>
                </a:moveTo>
                <a:cubicBezTo>
                  <a:pt x="0" y="713945"/>
                  <a:pt x="713945" y="0"/>
                  <a:pt x="1594640" y="0"/>
                </a:cubicBezTo>
                <a:lnTo>
                  <a:pt x="1594640" y="1594640"/>
                </a:lnTo>
                <a:lnTo>
                  <a:pt x="0" y="1594640"/>
                </a:lnTo>
                <a:close/>
              </a:path>
            </a:pathLst>
          </a:custGeom>
          <a:solidFill>
            <a:srgbClr val="CD9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4302" tIns="414302" rIns="189000" bIns="64008" spcCol="1270" anchor="b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900" b="1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2"/>
          <p:cNvSpPr/>
          <p:nvPr/>
        </p:nvSpPr>
        <p:spPr>
          <a:xfrm>
            <a:off x="6369704" y="2190190"/>
            <a:ext cx="1290637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0" y="0"/>
                </a:moveTo>
                <a:cubicBezTo>
                  <a:pt x="880695" y="0"/>
                  <a:pt x="1594640" y="713945"/>
                  <a:pt x="1594640" y="1594640"/>
                </a:cubicBezTo>
                <a:lnTo>
                  <a:pt x="0" y="1594640"/>
                </a:lnTo>
                <a:lnTo>
                  <a:pt x="0" y="0"/>
                </a:lnTo>
                <a:close/>
              </a:path>
            </a:pathLst>
          </a:custGeom>
          <a:solidFill>
            <a:srgbClr val="9FD8D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9000" tIns="414302" rIns="414302" bIns="64008" spcCol="1270" anchor="b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900" b="1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3"/>
          <p:cNvSpPr/>
          <p:nvPr/>
        </p:nvSpPr>
        <p:spPr>
          <a:xfrm>
            <a:off x="6369704" y="3539565"/>
            <a:ext cx="1290637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1594640" y="0"/>
                </a:moveTo>
                <a:cubicBezTo>
                  <a:pt x="1594640" y="880695"/>
                  <a:pt x="880695" y="1594640"/>
                  <a:pt x="0" y="1594640"/>
                </a:cubicBezTo>
                <a:lnTo>
                  <a:pt x="0" y="0"/>
                </a:lnTo>
                <a:lnTo>
                  <a:pt x="1594640" y="0"/>
                </a:lnTo>
                <a:close/>
              </a:path>
            </a:pathLst>
          </a:custGeom>
          <a:solidFill>
            <a:srgbClr val="CD9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9000" tIns="64009" rIns="414302" bIns="414302" spcCol="1270" anchor="b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900" b="1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4"/>
          <p:cNvSpPr/>
          <p:nvPr/>
        </p:nvSpPr>
        <p:spPr>
          <a:xfrm>
            <a:off x="5020329" y="3539565"/>
            <a:ext cx="1290637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1594640" y="1594640"/>
                </a:moveTo>
                <a:cubicBezTo>
                  <a:pt x="713945" y="1594640"/>
                  <a:pt x="0" y="880695"/>
                  <a:pt x="0" y="0"/>
                </a:cubicBezTo>
                <a:lnTo>
                  <a:pt x="1594640" y="0"/>
                </a:lnTo>
                <a:lnTo>
                  <a:pt x="1594640" y="1594640"/>
                </a:lnTo>
                <a:close/>
              </a:path>
            </a:pathLst>
          </a:custGeom>
          <a:solidFill>
            <a:srgbClr val="9FD8D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4302" tIns="64008" rIns="162001" bIns="414302" spcCol="1270" anchor="b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900" b="1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环形箭头 5"/>
          <p:cNvSpPr/>
          <p:nvPr/>
        </p:nvSpPr>
        <p:spPr>
          <a:xfrm>
            <a:off x="6117291" y="3241115"/>
            <a:ext cx="446088" cy="38735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环形箭头 6"/>
          <p:cNvSpPr/>
          <p:nvPr/>
        </p:nvSpPr>
        <p:spPr>
          <a:xfrm rot="10800000">
            <a:off x="6117291" y="3390340"/>
            <a:ext cx="446088" cy="38735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/>
        </p:nvSpPr>
        <p:spPr bwMode="auto">
          <a:xfrm>
            <a:off x="5582304" y="3893578"/>
            <a:ext cx="393700" cy="3937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 noChangeAspect="1" noEditPoints="1"/>
          </p:cNvSpPr>
          <p:nvPr/>
        </p:nvSpPr>
        <p:spPr bwMode="auto">
          <a:xfrm>
            <a:off x="5618816" y="2760103"/>
            <a:ext cx="373063" cy="298450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7"/>
          <p:cNvSpPr>
            <a:spLocks noChangeAspect="1" noEditPoints="1"/>
          </p:cNvSpPr>
          <p:nvPr/>
        </p:nvSpPr>
        <p:spPr bwMode="auto">
          <a:xfrm>
            <a:off x="6728479" y="2775978"/>
            <a:ext cx="360362" cy="257175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6704666" y="3885640"/>
            <a:ext cx="406400" cy="41592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white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77023" y="1899195"/>
            <a:ext cx="726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03504" y="2008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77023" y="242605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93035" y="1899195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19516" y="2008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93035" y="242605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41686" y="3824704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68167" y="3934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41686" y="435156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93035" y="3859942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04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319516" y="39692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93035" y="438679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62751" y="1852821"/>
            <a:ext cx="3991308" cy="40504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1128" y="1852917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87609" y="19622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61127" y="2379774"/>
            <a:ext cx="46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9734" y="3142264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6215" y="32515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29734" y="3669121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29734" y="4528745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6215" y="46380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29734" y="5055602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活动整体思路</a:t>
            </a:r>
          </a:p>
        </p:txBody>
      </p:sp>
      <p:sp>
        <p:nvSpPr>
          <p:cNvPr id="18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785" y="660042"/>
            <a:ext cx="6623437" cy="55379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9540" y="3529734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活动内容构成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271247" y="2721114"/>
            <a:ext cx="256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TWO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1929" y="3429000"/>
            <a:ext cx="2178424" cy="0"/>
          </a:xfrm>
          <a:prstGeom prst="line">
            <a:avLst/>
          </a:prstGeom>
          <a:ln>
            <a:solidFill>
              <a:srgbClr val="CD9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1551131" y="1506070"/>
            <a:ext cx="4866714" cy="4450977"/>
          </a:xfrm>
          <a:prstGeom prst="roundRect">
            <a:avLst/>
          </a:prstGeom>
          <a:solidFill>
            <a:srgbClr val="CD9DAD"/>
          </a:solidFill>
          <a:ln>
            <a:solidFill>
              <a:srgbClr val="CD9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77892" y="2217686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4373" y="2326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77891" y="2744543"/>
            <a:ext cx="2560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6498" y="3985012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2979" y="40943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6498" y="4511869"/>
            <a:ext cx="320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93269" y="0"/>
            <a:ext cx="3764408" cy="63002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活动构成内容</a:t>
            </a:r>
          </a:p>
        </p:txBody>
      </p:sp>
      <p:sp>
        <p:nvSpPr>
          <p:cNvPr id="17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55"/>
          <p:cNvCxnSpPr/>
          <p:nvPr/>
        </p:nvCxnSpPr>
        <p:spPr>
          <a:xfrm flipV="1">
            <a:off x="5115018" y="3554506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6"/>
          <p:cNvCxnSpPr/>
          <p:nvPr/>
        </p:nvCxnSpPr>
        <p:spPr>
          <a:xfrm>
            <a:off x="6527893" y="3232244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7"/>
          <p:cNvCxnSpPr/>
          <p:nvPr/>
        </p:nvCxnSpPr>
        <p:spPr>
          <a:xfrm flipV="1">
            <a:off x="7940768" y="3019519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60"/>
          <p:cNvCxnSpPr/>
          <p:nvPr/>
        </p:nvCxnSpPr>
        <p:spPr>
          <a:xfrm flipV="1">
            <a:off x="3684680" y="3179856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21"/>
          <p:cNvSpPr/>
          <p:nvPr/>
        </p:nvSpPr>
        <p:spPr bwMode="auto">
          <a:xfrm>
            <a:off x="1924143" y="2363881"/>
            <a:ext cx="7345362" cy="268763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730843" y="3876769"/>
            <a:ext cx="746125" cy="744537"/>
          </a:xfrm>
          <a:prstGeom prst="ellipse">
            <a:avLst/>
          </a:prstGeom>
          <a:solidFill>
            <a:srgbClr val="9FD8D7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6154830" y="2859181"/>
            <a:ext cx="746125" cy="746125"/>
          </a:xfrm>
          <a:prstGeom prst="ellipse">
            <a:avLst/>
          </a:prstGeom>
          <a:solidFill>
            <a:srgbClr val="CD9DAD"/>
          </a:solidFill>
          <a:ln>
            <a:solidFill>
              <a:srgbClr val="CD9DAD"/>
            </a:solidFill>
          </a:ln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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577230" y="3254469"/>
            <a:ext cx="747713" cy="744537"/>
          </a:xfrm>
          <a:prstGeom prst="ellipse">
            <a:avLst/>
          </a:prstGeom>
          <a:solidFill>
            <a:srgbClr val="9FD8D7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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3306855" y="3410044"/>
            <a:ext cx="747713" cy="744537"/>
          </a:xfrm>
          <a:prstGeom prst="ellipse">
            <a:avLst/>
          </a:prstGeom>
          <a:solidFill>
            <a:srgbClr val="CD9DAD"/>
          </a:solidFill>
          <a:ln>
            <a:solidFill>
              <a:srgbClr val="CD9DAD"/>
            </a:solidFill>
          </a:ln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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2"/>
          <p:cNvSpPr/>
          <p:nvPr/>
        </p:nvSpPr>
        <p:spPr bwMode="auto">
          <a:xfrm>
            <a:off x="9493343" y="2254344"/>
            <a:ext cx="304800" cy="2667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23"/>
          <p:cNvSpPr/>
          <p:nvPr/>
        </p:nvSpPr>
        <p:spPr bwMode="auto">
          <a:xfrm>
            <a:off x="9228230" y="1927319"/>
            <a:ext cx="987425" cy="511175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4"/>
          <p:cNvSpPr/>
          <p:nvPr/>
        </p:nvSpPr>
        <p:spPr bwMode="auto">
          <a:xfrm>
            <a:off x="9442543" y="1962244"/>
            <a:ext cx="700087" cy="558800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迷你简卡通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72"/>
          <p:cNvSpPr txBox="1"/>
          <p:nvPr/>
        </p:nvSpPr>
        <p:spPr>
          <a:xfrm flipH="1">
            <a:off x="4504622" y="3047299"/>
            <a:ext cx="1179513" cy="369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solidFill>
                  <a:srgbClr val="9FD8D7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20" name="TextBox 73"/>
          <p:cNvSpPr txBox="1"/>
          <p:nvPr/>
        </p:nvSpPr>
        <p:spPr>
          <a:xfrm flipH="1">
            <a:off x="3122797" y="2591687"/>
            <a:ext cx="1179513" cy="369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solidFill>
                  <a:srgbClr val="CD9DAD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21" name="TextBox 76"/>
          <p:cNvSpPr txBox="1"/>
          <p:nvPr/>
        </p:nvSpPr>
        <p:spPr>
          <a:xfrm flipH="1">
            <a:off x="5948455" y="4027581"/>
            <a:ext cx="1179513" cy="3683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solidFill>
                  <a:srgbClr val="CD9DAD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2" name="TextBox 79"/>
          <p:cNvSpPr txBox="1"/>
          <p:nvPr/>
        </p:nvSpPr>
        <p:spPr>
          <a:xfrm flipH="1">
            <a:off x="7351009" y="2532156"/>
            <a:ext cx="1179513" cy="369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solidFill>
                  <a:srgbClr val="9FD8D7"/>
                </a:solidFill>
                <a:latin typeface="Arial" panose="020B0604020202020204" pitchFamily="34" charset="0"/>
                <a:ea typeface="迷你简卡通" panose="03000509000000000000" pitchFamily="65" charset="-122"/>
                <a:cs typeface="+mn-ea"/>
                <a:sym typeface="Arial" panose="020B0604020202020204" pitchFamily="34" charset="0"/>
              </a:rPr>
              <a:t>9%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0187">
            <a:off x="7396732" y="4044829"/>
            <a:ext cx="3969382" cy="242417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活动构成内容</a:t>
            </a:r>
          </a:p>
        </p:txBody>
      </p:sp>
      <p:sp>
        <p:nvSpPr>
          <p:cNvPr id="25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B97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2419" y="2130234"/>
            <a:ext cx="5032420" cy="3354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7267951" y="1759276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94432" y="1868574"/>
            <a:ext cx="1107996" cy="369332"/>
          </a:xfrm>
          <a:prstGeom prst="rect">
            <a:avLst/>
          </a:prstGeom>
          <a:solidFill>
            <a:srgbClr val="9FD8D7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67950" y="2286133"/>
            <a:ext cx="46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6557" y="3048623"/>
            <a:ext cx="6110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CD9DAD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3038" y="3157921"/>
            <a:ext cx="1107996" cy="369332"/>
          </a:xfrm>
          <a:prstGeom prst="rect">
            <a:avLst/>
          </a:prstGeom>
          <a:solidFill>
            <a:srgbClr val="CD9DAD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36557" y="3575480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36557" y="4435104"/>
            <a:ext cx="6078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9FD8D7"/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63038" y="4544402"/>
            <a:ext cx="1107996" cy="369332"/>
          </a:xfrm>
          <a:prstGeom prst="rect">
            <a:avLst/>
          </a:prstGeom>
          <a:solidFill>
            <a:srgbClr val="9FD8D7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36557" y="4961961"/>
            <a:ext cx="46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9FD8D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21837" y="935370"/>
            <a:ext cx="2622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D9DA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活动构成内容</a:t>
            </a:r>
          </a:p>
        </p:txBody>
      </p:sp>
      <p:sp>
        <p:nvSpPr>
          <p:cNvPr id="17" name="矩形: 对角圆角 2"/>
          <p:cNvSpPr/>
          <p:nvPr/>
        </p:nvSpPr>
        <p:spPr>
          <a:xfrm>
            <a:off x="1051190" y="935370"/>
            <a:ext cx="470647" cy="523220"/>
          </a:xfrm>
          <a:prstGeom prst="round2DiagRect">
            <a:avLst/>
          </a:prstGeom>
          <a:solidFill>
            <a:srgbClr val="CD9D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51190" y="996925"/>
            <a:ext cx="7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F1360C3-3203-4BAB-86CD-195E8D19B574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07.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自定义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735</Words>
  <Application>Microsoft Office PowerPoint</Application>
  <PresentationFormat>宽屏</PresentationFormat>
  <Paragraphs>207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 Unicode MS</vt:lpstr>
      <vt:lpstr>Gill Sans</vt:lpstr>
      <vt:lpstr>HelveticaNeueLT Pro 67 MdCn</vt:lpstr>
      <vt:lpstr>News Gothic MT</vt:lpstr>
      <vt:lpstr>Open Sans</vt:lpstr>
      <vt:lpstr>ヒラギノ角ゴ ProN W3</vt:lpstr>
      <vt:lpstr>等线</vt:lpstr>
      <vt:lpstr>等线 Light</vt:lpstr>
      <vt:lpstr>华文细黑</vt:lpstr>
      <vt:lpstr>迷你简卡通</vt:lpstr>
      <vt:lpstr>宋体</vt:lpstr>
      <vt:lpstr>微软雅黑</vt:lpstr>
      <vt:lpstr>Arial</vt:lpstr>
      <vt:lpstr>Calibri</vt:lpstr>
      <vt:lpstr>Calibri Light</vt:lpstr>
      <vt:lpstr>Ebrima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2022-03-04T03:07:06Z</dcterms:created>
  <dcterms:modified xsi:type="dcterms:W3CDTF">2023-01-10T07:08:57Z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1324B73172884C48895289E4DCE2E683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