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2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0" r:id="rId4"/>
    <p:sldId id="265" r:id="rId5"/>
    <p:sldId id="269" r:id="rId6"/>
    <p:sldId id="270" r:id="rId7"/>
    <p:sldId id="271" r:id="rId8"/>
    <p:sldId id="273" r:id="rId9"/>
    <p:sldId id="266" r:id="rId10"/>
    <p:sldId id="283" r:id="rId11"/>
    <p:sldId id="284" r:id="rId12"/>
    <p:sldId id="285" r:id="rId13"/>
    <p:sldId id="286" r:id="rId14"/>
    <p:sldId id="267" r:id="rId15"/>
    <p:sldId id="287" r:id="rId16"/>
    <p:sldId id="288" r:id="rId17"/>
    <p:sldId id="289" r:id="rId18"/>
    <p:sldId id="290" r:id="rId19"/>
    <p:sldId id="268" r:id="rId20"/>
    <p:sldId id="291" r:id="rId21"/>
    <p:sldId id="292" r:id="rId22"/>
    <p:sldId id="294" r:id="rId23"/>
    <p:sldId id="295" r:id="rId24"/>
    <p:sldId id="293" r:id="rId25"/>
    <p:sldId id="296" r:id="rId26"/>
  </p:sldIdLst>
  <p:sldSz cx="12192000" cy="6858000"/>
  <p:notesSz cx="7104063" cy="10234613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86C"/>
    <a:srgbClr val="B67202"/>
    <a:srgbClr val="B16A04"/>
    <a:srgbClr val="595959"/>
    <a:srgbClr val="3F3F3F"/>
    <a:srgbClr val="BF9000"/>
    <a:srgbClr val="FFC000"/>
    <a:srgbClr val="D99925"/>
    <a:srgbClr val="E8C17B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896" y="-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Char char="•"/>
            </a:pPr>
            <a:fld id="{9A0DB2DC-4C9A-4742-B13C-FB6460FD3503}" type="slidenum">
              <a:rPr lang="zh-CN" altLang="en-US" dirty="0"/>
              <a:t>13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Char char="•"/>
            </a:pPr>
            <a:fld id="{9A0DB2DC-4C9A-4742-B13C-FB6460FD3503}" type="slidenum">
              <a:rPr lang="zh-CN" altLang="en-US" dirty="0"/>
              <a:t>18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Char char="•"/>
            </a:pPr>
            <a:fld id="{9A0DB2DC-4C9A-4742-B13C-FB6460FD3503}" type="slidenum">
              <a:rPr lang="zh-CN" altLang="en-US" dirty="0"/>
              <a:t>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EDF6FA-6EBA-4928-8907-45620741DA2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  <a:sym typeface="Calibri" panose="020F0502020204030204" charset="0"/>
              </a:rPr>
              <a:t>2023-01-10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Calibri" panose="020F050202020403020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  <a:sym typeface="Calibri" panose="020F05020202040302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fld id="{EDC9CB95-BD26-437F-BCF1-F00B5BF83B6C}" type="slidenum">
              <a:rPr lang="zh-CN" altLang="en-US" smtClean="0">
                <a:solidFill>
                  <a:srgbClr val="898989"/>
                </a:solidFill>
                <a:ea typeface="宋体" panose="02010600030101010101" pitchFamily="2" charset="-122"/>
                <a:sym typeface="Calibri" panose="020F0502020204030204" charset="0"/>
              </a:rPr>
              <a:t>‹#›</a:t>
            </a:fld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</p:spTree>
  </p:cSld>
  <p:clrMapOvr>
    <a:masterClrMapping/>
  </p:clrMapOvr>
  <p:transition spd="slow" advTm="6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EDF6FA-6EBA-4928-8907-45620741DA2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  <a:sym typeface="Calibri" panose="020F0502020204030204" charset="0"/>
              </a:rPr>
              <a:t>2023-01-10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Calibri" panose="020F050202020403020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  <a:sym typeface="Calibri" panose="020F05020202040302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字魂59号-创粗黑" panose="00000500000000000000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fld id="{EDC9CB95-BD26-437F-BCF1-F00B5BF83B6C}" type="slidenum">
              <a:rPr lang="zh-CN" altLang="en-US" smtClean="0">
                <a:solidFill>
                  <a:srgbClr val="898989"/>
                </a:solidFill>
                <a:ea typeface="宋体" panose="02010600030101010101" pitchFamily="2" charset="-122"/>
                <a:sym typeface="Calibri" panose="020F0502020204030204" charset="0"/>
              </a:rPr>
              <a:t>‹#›</a:t>
            </a:fld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</p:spTree>
  </p:cSld>
  <p:clrMapOvr>
    <a:masterClrMapping/>
  </p:clrMapOvr>
  <p:transition spd="slow" advTm="6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483859"/>
            <a:ext cx="1440159" cy="1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 www.2ppt.com/jieri/</a:t>
            </a:r>
          </a:p>
        </p:txBody>
      </p:sp>
    </p:spTree>
  </p:cSld>
  <p:clrMapOvr>
    <a:masterClrMapping/>
  </p:clrMapOvr>
  <p:transition spd="slow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22225" y="-34290"/>
            <a:ext cx="12236450" cy="691451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Tm="6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35"/>
            <a:ext cx="12200890" cy="6864350"/>
          </a:xfrm>
          <a:prstGeom prst="rect">
            <a:avLst/>
          </a:prstGeom>
        </p:spPr>
      </p:pic>
      <p:pic>
        <p:nvPicPr>
          <p:cNvPr id="3" name="图片 2" descr="6fb4fa0df98d0a542d2d9e1f2a4b532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065" y="1557655"/>
            <a:ext cx="6376035" cy="4379595"/>
          </a:xfrm>
          <a:prstGeom prst="rect">
            <a:avLst/>
          </a:prstGeom>
        </p:spPr>
      </p:pic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活动前期准备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Hexagon 13"/>
          <p:cNvSpPr>
            <a:spLocks noChangeAspect="1"/>
          </p:cNvSpPr>
          <p:nvPr/>
        </p:nvSpPr>
        <p:spPr>
          <a:xfrm>
            <a:off x="3409950" y="3290570"/>
            <a:ext cx="1935163" cy="1128713"/>
          </a:xfrm>
          <a:prstGeom prst="hexagon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Hexagon 14"/>
          <p:cNvSpPr>
            <a:spLocks noChangeAspect="1"/>
          </p:cNvSpPr>
          <p:nvPr/>
        </p:nvSpPr>
        <p:spPr>
          <a:xfrm>
            <a:off x="5127625" y="3877945"/>
            <a:ext cx="1936750" cy="1128713"/>
          </a:xfrm>
          <a:prstGeom prst="hexagon">
            <a:avLst/>
          </a:prstGeom>
          <a:solidFill>
            <a:srgbClr val="D99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Hexagon 15"/>
          <p:cNvSpPr>
            <a:spLocks noChangeAspect="1"/>
          </p:cNvSpPr>
          <p:nvPr/>
        </p:nvSpPr>
        <p:spPr>
          <a:xfrm>
            <a:off x="6846888" y="3296920"/>
            <a:ext cx="1936750" cy="1128713"/>
          </a:xfrm>
          <a:prstGeom prst="hexagon">
            <a:avLst/>
          </a:prstGeom>
          <a:solidFill>
            <a:srgbClr val="E8C1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Hexagon 16"/>
          <p:cNvSpPr>
            <a:spLocks noChangeAspect="1"/>
          </p:cNvSpPr>
          <p:nvPr/>
        </p:nvSpPr>
        <p:spPr>
          <a:xfrm>
            <a:off x="3409950" y="4487545"/>
            <a:ext cx="1935163" cy="1128713"/>
          </a:xfrm>
          <a:prstGeom prst="hexagon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Hexagon 17"/>
          <p:cNvSpPr>
            <a:spLocks noChangeAspect="1"/>
          </p:cNvSpPr>
          <p:nvPr/>
        </p:nvSpPr>
        <p:spPr>
          <a:xfrm>
            <a:off x="6872288" y="2096770"/>
            <a:ext cx="1935163" cy="1128713"/>
          </a:xfrm>
          <a:prstGeom prst="hexagon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-1587" y="2719070"/>
            <a:ext cx="3625850" cy="1127125"/>
            <a:chOff x="1" y="1873342"/>
            <a:chExt cx="2719731" cy="846670"/>
          </a:xfrm>
        </p:grpSpPr>
        <p:grpSp>
          <p:nvGrpSpPr>
            <p:cNvPr id="26647" name="Group 9"/>
            <p:cNvGrpSpPr/>
            <p:nvPr/>
          </p:nvGrpSpPr>
          <p:grpSpPr>
            <a:xfrm>
              <a:off x="1" y="1873342"/>
              <a:ext cx="2719731" cy="846670"/>
              <a:chOff x="-29028" y="2778280"/>
              <a:chExt cx="3626308" cy="1128894"/>
            </a:xfrm>
          </p:grpSpPr>
          <p:sp>
            <p:nvSpPr>
              <p:cNvPr id="21" name="Hexagon 10"/>
              <p:cNvSpPr>
                <a:spLocks noChangeAspect="1"/>
              </p:cNvSpPr>
              <p:nvPr/>
            </p:nvSpPr>
            <p:spPr>
              <a:xfrm>
                <a:off x="1660468" y="2778280"/>
                <a:ext cx="1936812" cy="1128894"/>
              </a:xfrm>
              <a:prstGeom prst="hexagon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" name="Freeform: Shape 11"/>
              <p:cNvSpPr/>
              <p:nvPr/>
            </p:nvSpPr>
            <p:spPr>
              <a:xfrm rot="16200000">
                <a:off x="964521" y="2935482"/>
                <a:ext cx="1123905" cy="819478"/>
              </a:xfrm>
              <a:custGeom>
                <a:avLst/>
                <a:gdLst>
                  <a:gd name="connsiteX0" fmla="*/ 0 w 1094260"/>
                  <a:gd name="connsiteY0" fmla="*/ 819478 h 819478"/>
                  <a:gd name="connsiteX1" fmla="*/ 204870 w 1094260"/>
                  <a:gd name="connsiteY1" fmla="*/ 0 h 819478"/>
                  <a:gd name="connsiteX2" fmla="*/ 889391 w 1094260"/>
                  <a:gd name="connsiteY2" fmla="*/ 0 h 819478"/>
                  <a:gd name="connsiteX3" fmla="*/ 1094260 w 1094260"/>
                  <a:gd name="connsiteY3" fmla="*/ 819478 h 819478"/>
                  <a:gd name="connsiteX4" fmla="*/ 0 w 1094260"/>
                  <a:gd name="connsiteY4" fmla="*/ 819478 h 819478"/>
                  <a:gd name="connsiteX0-1" fmla="*/ 0 w 1094260"/>
                  <a:gd name="connsiteY0-2" fmla="*/ 819478 h 819478"/>
                  <a:gd name="connsiteX1-3" fmla="*/ 204870 w 1094260"/>
                  <a:gd name="connsiteY1-4" fmla="*/ 0 h 819478"/>
                  <a:gd name="connsiteX2-5" fmla="*/ 816820 w 1094260"/>
                  <a:gd name="connsiteY2-6" fmla="*/ 0 h 819478"/>
                  <a:gd name="connsiteX3-7" fmla="*/ 1094260 w 1094260"/>
                  <a:gd name="connsiteY3-8" fmla="*/ 819478 h 819478"/>
                  <a:gd name="connsiteX4-9" fmla="*/ 0 w 1094260"/>
                  <a:gd name="connsiteY4-10" fmla="*/ 819478 h 819478"/>
                  <a:gd name="connsiteX0-11" fmla="*/ 0 w 1094260"/>
                  <a:gd name="connsiteY0-12" fmla="*/ 819478 h 819478"/>
                  <a:gd name="connsiteX1-13" fmla="*/ 262927 w 1094260"/>
                  <a:gd name="connsiteY1-14" fmla="*/ 0 h 819478"/>
                  <a:gd name="connsiteX2-15" fmla="*/ 816820 w 1094260"/>
                  <a:gd name="connsiteY2-16" fmla="*/ 0 h 819478"/>
                  <a:gd name="connsiteX3-17" fmla="*/ 1094260 w 1094260"/>
                  <a:gd name="connsiteY3-18" fmla="*/ 819478 h 819478"/>
                  <a:gd name="connsiteX4-19" fmla="*/ 0 w 1094260"/>
                  <a:gd name="connsiteY4-20" fmla="*/ 819478 h 81947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94260" h="819478">
                    <a:moveTo>
                      <a:pt x="0" y="819478"/>
                    </a:moveTo>
                    <a:lnTo>
                      <a:pt x="262927" y="0"/>
                    </a:lnTo>
                    <a:lnTo>
                      <a:pt x="816820" y="0"/>
                    </a:lnTo>
                    <a:lnTo>
                      <a:pt x="1094260" y="819478"/>
                    </a:lnTo>
                    <a:lnTo>
                      <a:pt x="0" y="819478"/>
                    </a:lnTo>
                    <a:close/>
                  </a:path>
                </a:pathLst>
              </a:custGeom>
              <a:solidFill>
                <a:srgbClr val="BF9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Rectangle 12"/>
              <p:cNvSpPr/>
              <p:nvPr/>
            </p:nvSpPr>
            <p:spPr>
              <a:xfrm>
                <a:off x="-29028" y="3066019"/>
                <a:ext cx="1144303" cy="56659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1" name="TextBox 18"/>
            <p:cNvSpPr txBox="1"/>
            <p:nvPr/>
          </p:nvSpPr>
          <p:spPr>
            <a:xfrm>
              <a:off x="1580188" y="2205795"/>
              <a:ext cx="923329" cy="184666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marR="0" algn="r" defTabSz="914400">
                <a:buClrTx/>
                <a:buSzTx/>
                <a:buFontTx/>
                <a:buNone/>
                <a:defRPr/>
              </a:pPr>
              <a:r>
                <a:rPr kumimoji="0" lang="zh-CN" altLang="en-US" sz="1600" b="1" kern="1200" cap="none" spc="0" normalizeH="0" baseline="0" noProof="0">
                  <a:solidFill>
                    <a:schemeClr val="bg1"/>
                  </a:solidFill>
                  <a:cs typeface="+mn-ea"/>
                  <a:sym typeface="+mn-lt"/>
                </a:rPr>
                <a:t>点击添加标题</a:t>
              </a:r>
            </a:p>
          </p:txBody>
        </p:sp>
      </p:grpSp>
      <p:sp>
        <p:nvSpPr>
          <p:cNvPr id="12" name="TextBox 19"/>
          <p:cNvSpPr txBox="1"/>
          <p:nvPr/>
        </p:nvSpPr>
        <p:spPr>
          <a:xfrm>
            <a:off x="3741738" y="3730308"/>
            <a:ext cx="1230313" cy="246063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zh-CN" altLang="en-US" sz="1600" b="1" kern="1200" cap="none" spc="0" normalizeH="0" baseline="0" noProof="0" dirty="0">
                <a:solidFill>
                  <a:schemeClr val="bg1"/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3" name="TextBox 20"/>
          <p:cNvSpPr txBox="1"/>
          <p:nvPr/>
        </p:nvSpPr>
        <p:spPr>
          <a:xfrm>
            <a:off x="5468938" y="4319270"/>
            <a:ext cx="1231900" cy="246063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zh-CN" altLang="en-US" sz="1600" b="1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4" name="TextBox 21"/>
          <p:cNvSpPr txBox="1"/>
          <p:nvPr/>
        </p:nvSpPr>
        <p:spPr>
          <a:xfrm>
            <a:off x="3754438" y="4928870"/>
            <a:ext cx="1230313" cy="246063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zh-CN" altLang="en-US" sz="1600" b="1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5" name="TextBox 22"/>
          <p:cNvSpPr txBox="1"/>
          <p:nvPr/>
        </p:nvSpPr>
        <p:spPr>
          <a:xfrm>
            <a:off x="7204075" y="3722370"/>
            <a:ext cx="1230313" cy="246063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6" name="TextBox 23"/>
          <p:cNvSpPr txBox="1"/>
          <p:nvPr/>
        </p:nvSpPr>
        <p:spPr>
          <a:xfrm>
            <a:off x="7215188" y="2538095"/>
            <a:ext cx="1230313" cy="246063"/>
          </a:xfrm>
          <a:prstGeom prst="rect">
            <a:avLst/>
          </a:prstGeom>
          <a:noFill/>
        </p:spPr>
        <p:txBody>
          <a:bodyPr wrap="none" lIns="0" tIns="0" rIns="0" bIns="0">
            <a:normAutofit fontScale="97500"/>
          </a:bodyPr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zh-CN" altLang="en-US" sz="1600" b="1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rPr>
              <a:t>点击添加标题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569325" y="2722245"/>
            <a:ext cx="3617913" cy="1130300"/>
            <a:chOff x="6430175" y="1876082"/>
            <a:chExt cx="2713825" cy="848390"/>
          </a:xfrm>
        </p:grpSpPr>
        <p:grpSp>
          <p:nvGrpSpPr>
            <p:cNvPr id="26641" name="Group 4"/>
            <p:cNvGrpSpPr/>
            <p:nvPr/>
          </p:nvGrpSpPr>
          <p:grpSpPr>
            <a:xfrm>
              <a:off x="6430175" y="1876082"/>
              <a:ext cx="2713825" cy="848390"/>
              <a:chOff x="8544537" y="2781934"/>
              <a:chExt cx="3618434" cy="1131187"/>
            </a:xfrm>
          </p:grpSpPr>
          <p:sp>
            <p:nvSpPr>
              <p:cNvPr id="24" name="Hexagon 5"/>
              <p:cNvSpPr>
                <a:spLocks noChangeAspect="1"/>
              </p:cNvSpPr>
              <p:nvPr/>
            </p:nvSpPr>
            <p:spPr>
              <a:xfrm>
                <a:off x="8544537" y="2784227"/>
                <a:ext cx="1936812" cy="1128894"/>
              </a:xfrm>
              <a:prstGeom prst="hexagon">
                <a:avLst/>
              </a:prstGeom>
              <a:solidFill>
                <a:srgbClr val="7F7F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6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26644" name="Group 6"/>
              <p:cNvGrpSpPr/>
              <p:nvPr/>
            </p:nvGrpSpPr>
            <p:grpSpPr>
              <a:xfrm rot="10800000">
                <a:off x="10196247" y="2781934"/>
                <a:ext cx="1966724" cy="1123905"/>
                <a:chOff x="121888" y="2935668"/>
                <a:chExt cx="1966724" cy="1123905"/>
              </a:xfrm>
            </p:grpSpPr>
            <p:sp>
              <p:nvSpPr>
                <p:cNvPr id="26" name="Freeform: Shape 7"/>
                <p:cNvSpPr/>
                <p:nvPr/>
              </p:nvSpPr>
              <p:spPr>
                <a:xfrm rot="16200000">
                  <a:off x="1116921" y="3087882"/>
                  <a:ext cx="1123905" cy="819478"/>
                </a:xfrm>
                <a:custGeom>
                  <a:avLst/>
                  <a:gdLst>
                    <a:gd name="connsiteX0" fmla="*/ 0 w 1094260"/>
                    <a:gd name="connsiteY0" fmla="*/ 819478 h 819478"/>
                    <a:gd name="connsiteX1" fmla="*/ 204870 w 1094260"/>
                    <a:gd name="connsiteY1" fmla="*/ 0 h 819478"/>
                    <a:gd name="connsiteX2" fmla="*/ 889391 w 1094260"/>
                    <a:gd name="connsiteY2" fmla="*/ 0 h 819478"/>
                    <a:gd name="connsiteX3" fmla="*/ 1094260 w 1094260"/>
                    <a:gd name="connsiteY3" fmla="*/ 819478 h 819478"/>
                    <a:gd name="connsiteX4" fmla="*/ 0 w 1094260"/>
                    <a:gd name="connsiteY4" fmla="*/ 819478 h 819478"/>
                    <a:gd name="connsiteX0-1" fmla="*/ 0 w 1094260"/>
                    <a:gd name="connsiteY0-2" fmla="*/ 819478 h 819478"/>
                    <a:gd name="connsiteX1-3" fmla="*/ 204870 w 1094260"/>
                    <a:gd name="connsiteY1-4" fmla="*/ 0 h 819478"/>
                    <a:gd name="connsiteX2-5" fmla="*/ 816820 w 1094260"/>
                    <a:gd name="connsiteY2-6" fmla="*/ 0 h 819478"/>
                    <a:gd name="connsiteX3-7" fmla="*/ 1094260 w 1094260"/>
                    <a:gd name="connsiteY3-8" fmla="*/ 819478 h 819478"/>
                    <a:gd name="connsiteX4-9" fmla="*/ 0 w 1094260"/>
                    <a:gd name="connsiteY4-10" fmla="*/ 819478 h 819478"/>
                    <a:gd name="connsiteX0-11" fmla="*/ 0 w 1094260"/>
                    <a:gd name="connsiteY0-12" fmla="*/ 819478 h 819478"/>
                    <a:gd name="connsiteX1-13" fmla="*/ 262927 w 1094260"/>
                    <a:gd name="connsiteY1-14" fmla="*/ 0 h 819478"/>
                    <a:gd name="connsiteX2-15" fmla="*/ 816820 w 1094260"/>
                    <a:gd name="connsiteY2-16" fmla="*/ 0 h 819478"/>
                    <a:gd name="connsiteX3-17" fmla="*/ 1094260 w 1094260"/>
                    <a:gd name="connsiteY3-18" fmla="*/ 819478 h 819478"/>
                    <a:gd name="connsiteX4-19" fmla="*/ 0 w 1094260"/>
                    <a:gd name="connsiteY4-20" fmla="*/ 819478 h 81947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1094260" h="819478">
                      <a:moveTo>
                        <a:pt x="0" y="819478"/>
                      </a:moveTo>
                      <a:lnTo>
                        <a:pt x="262927" y="0"/>
                      </a:lnTo>
                      <a:lnTo>
                        <a:pt x="816820" y="0"/>
                      </a:lnTo>
                      <a:lnTo>
                        <a:pt x="1094260" y="819478"/>
                      </a:lnTo>
                      <a:lnTo>
                        <a:pt x="0" y="819478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Rectangle 8"/>
                <p:cNvSpPr/>
                <p:nvPr/>
              </p:nvSpPr>
              <p:spPr>
                <a:xfrm>
                  <a:off x="121888" y="3218421"/>
                  <a:ext cx="1145791" cy="576121"/>
                </a:xfrm>
                <a:prstGeom prst="rect">
                  <a:avLst/>
                </a:prstGeom>
                <a:solidFill>
                  <a:srgbClr val="7F7F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7" name="TextBox 24"/>
            <p:cNvSpPr txBox="1"/>
            <p:nvPr/>
          </p:nvSpPr>
          <p:spPr>
            <a:xfrm>
              <a:off x="6655659" y="2212027"/>
              <a:ext cx="923329" cy="184666"/>
            </a:xfrm>
            <a:prstGeom prst="rect">
              <a:avLst/>
            </a:prstGeom>
            <a:noFill/>
          </p:spPr>
          <p:txBody>
            <a:bodyPr wrap="none" lIns="0" tIns="0" rIns="0" bIns="0"/>
            <a:lstStyle/>
            <a:p>
              <a:pPr marR="0" algn="r" defTabSz="914400">
                <a:buClrTx/>
                <a:buSzTx/>
                <a:buFontTx/>
                <a:buNone/>
                <a:defRPr/>
              </a:pPr>
              <a:r>
                <a:rPr kumimoji="0" lang="zh-CN" altLang="en-US" sz="1600" b="1" kern="1200" cap="none" spc="0" normalizeH="0" baseline="0" noProof="0" dirty="0">
                  <a:solidFill>
                    <a:schemeClr val="bg1"/>
                  </a:solidFill>
                  <a:cs typeface="+mn-ea"/>
                  <a:sym typeface="+mn-lt"/>
                </a:rPr>
                <a:t>点击添加标题</a:t>
              </a:r>
            </a:p>
          </p:txBody>
        </p:sp>
      </p:grpSp>
      <p:sp>
        <p:nvSpPr>
          <p:cNvPr id="20" name="TextBox 26"/>
          <p:cNvSpPr txBox="1"/>
          <p:nvPr/>
        </p:nvSpPr>
        <p:spPr>
          <a:xfrm>
            <a:off x="2921635" y="1423670"/>
            <a:ext cx="3950970" cy="504825"/>
          </a:xfrm>
          <a:prstGeom prst="rect">
            <a:avLst/>
          </a:prstGeom>
        </p:spPr>
        <p:txBody>
          <a:bodyPr wrap="square" lIns="0" tIns="95975" rIns="0" bIns="0" anchor="t" anchorCtr="0"/>
          <a:lstStyle/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活动前期准备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Rectangle: Rounded Corners 4"/>
          <p:cNvSpPr/>
          <p:nvPr/>
        </p:nvSpPr>
        <p:spPr>
          <a:xfrm>
            <a:off x="8461693" y="1991043"/>
            <a:ext cx="2155825" cy="538163"/>
          </a:xfrm>
          <a:prstGeom prst="roundRect">
            <a:avLst/>
          </a:prstGeom>
          <a:solidFill>
            <a:srgbClr val="E8C1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13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" name="Rectangle: Rounded Corners 5"/>
          <p:cNvSpPr/>
          <p:nvPr/>
        </p:nvSpPr>
        <p:spPr>
          <a:xfrm>
            <a:off x="8699818" y="4804093"/>
            <a:ext cx="2155825" cy="539750"/>
          </a:xfrm>
          <a:prstGeom prst="round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13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" name="Rectangle: Rounded Corners 6"/>
          <p:cNvSpPr/>
          <p:nvPr/>
        </p:nvSpPr>
        <p:spPr>
          <a:xfrm>
            <a:off x="8136255" y="3349943"/>
            <a:ext cx="2155825" cy="538163"/>
          </a:xfrm>
          <a:prstGeom prst="round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13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" name="Rectangle: Rounded Corners 7"/>
          <p:cNvSpPr/>
          <p:nvPr/>
        </p:nvSpPr>
        <p:spPr>
          <a:xfrm>
            <a:off x="1900555" y="3651568"/>
            <a:ext cx="2155825" cy="53975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13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Rectangle: Rounded Corners 8"/>
          <p:cNvSpPr/>
          <p:nvPr/>
        </p:nvSpPr>
        <p:spPr>
          <a:xfrm>
            <a:off x="1359218" y="2206943"/>
            <a:ext cx="2155825" cy="539750"/>
          </a:xfrm>
          <a:prstGeom prst="round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13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9" name="Rectangle: Rounded Corners 9"/>
          <p:cNvSpPr/>
          <p:nvPr/>
        </p:nvSpPr>
        <p:spPr>
          <a:xfrm>
            <a:off x="1532255" y="4996180"/>
            <a:ext cx="2155825" cy="539750"/>
          </a:xfrm>
          <a:prstGeom prst="round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13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0" name="Freeform: Shape 10"/>
          <p:cNvSpPr/>
          <p:nvPr/>
        </p:nvSpPr>
        <p:spPr bwMode="auto">
          <a:xfrm>
            <a:off x="6248718" y="2241868"/>
            <a:ext cx="2165350" cy="361950"/>
          </a:xfrm>
          <a:custGeom>
            <a:avLst/>
            <a:gdLst>
              <a:gd name="T0" fmla="*/ 339 w 902"/>
              <a:gd name="T1" fmla="*/ 147 h 151"/>
              <a:gd name="T2" fmla="*/ 342 w 902"/>
              <a:gd name="T3" fmla="*/ 151 h 151"/>
              <a:gd name="T4" fmla="*/ 480 w 902"/>
              <a:gd name="T5" fmla="*/ 13 h 151"/>
              <a:gd name="T6" fmla="*/ 902 w 902"/>
              <a:gd name="T7" fmla="*/ 13 h 151"/>
              <a:gd name="T8" fmla="*/ 902 w 902"/>
              <a:gd name="T9" fmla="*/ 3 h 151"/>
              <a:gd name="T10" fmla="*/ 475 w 902"/>
              <a:gd name="T11" fmla="*/ 3 h 151"/>
              <a:gd name="T12" fmla="*/ 475 w 902"/>
              <a:gd name="T13" fmla="*/ 5 h 151"/>
              <a:gd name="T14" fmla="*/ 475 w 902"/>
              <a:gd name="T15" fmla="*/ 4 h 151"/>
              <a:gd name="T16" fmla="*/ 340 w 902"/>
              <a:gd name="T17" fmla="*/ 139 h 151"/>
              <a:gd name="T18" fmla="*/ 0 w 902"/>
              <a:gd name="T19" fmla="*/ 0 h 151"/>
              <a:gd name="T20" fmla="*/ 0 w 902"/>
              <a:gd name="T21" fmla="*/ 7 h 151"/>
              <a:gd name="T22" fmla="*/ 339 w 902"/>
              <a:gd name="T23" fmla="*/ 148 h 151"/>
              <a:gd name="T24" fmla="*/ 339 w 902"/>
              <a:gd name="T25" fmla="*/ 147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02" h="151">
                <a:moveTo>
                  <a:pt x="339" y="147"/>
                </a:moveTo>
                <a:cubicBezTo>
                  <a:pt x="342" y="151"/>
                  <a:pt x="342" y="151"/>
                  <a:pt x="342" y="151"/>
                </a:cubicBezTo>
                <a:cubicBezTo>
                  <a:pt x="480" y="13"/>
                  <a:pt x="480" y="13"/>
                  <a:pt x="480" y="13"/>
                </a:cubicBezTo>
                <a:cubicBezTo>
                  <a:pt x="902" y="13"/>
                  <a:pt x="902" y="13"/>
                  <a:pt x="902" y="13"/>
                </a:cubicBezTo>
                <a:cubicBezTo>
                  <a:pt x="902" y="3"/>
                  <a:pt x="902" y="3"/>
                  <a:pt x="902" y="3"/>
                </a:cubicBezTo>
                <a:cubicBezTo>
                  <a:pt x="475" y="3"/>
                  <a:pt x="475" y="3"/>
                  <a:pt x="475" y="3"/>
                </a:cubicBezTo>
                <a:cubicBezTo>
                  <a:pt x="475" y="5"/>
                  <a:pt x="475" y="5"/>
                  <a:pt x="475" y="5"/>
                </a:cubicBezTo>
                <a:cubicBezTo>
                  <a:pt x="475" y="4"/>
                  <a:pt x="475" y="4"/>
                  <a:pt x="475" y="4"/>
                </a:cubicBezTo>
                <a:cubicBezTo>
                  <a:pt x="340" y="139"/>
                  <a:pt x="340" y="139"/>
                  <a:pt x="340" y="139"/>
                </a:cubicBezTo>
                <a:cubicBezTo>
                  <a:pt x="243" y="60"/>
                  <a:pt x="125" y="12"/>
                  <a:pt x="0" y="0"/>
                </a:cubicBezTo>
                <a:cubicBezTo>
                  <a:pt x="0" y="7"/>
                  <a:pt x="0" y="7"/>
                  <a:pt x="0" y="7"/>
                </a:cubicBezTo>
                <a:cubicBezTo>
                  <a:pt x="128" y="20"/>
                  <a:pt x="244" y="70"/>
                  <a:pt x="339" y="148"/>
                </a:cubicBezTo>
                <a:lnTo>
                  <a:pt x="339" y="147"/>
                </a:lnTo>
                <a:close/>
              </a:path>
            </a:pathLst>
          </a:custGeom>
          <a:solidFill>
            <a:srgbClr val="505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1"/>
          <p:cNvSpPr/>
          <p:nvPr/>
        </p:nvSpPr>
        <p:spPr bwMode="auto">
          <a:xfrm>
            <a:off x="3778568" y="4945380"/>
            <a:ext cx="2166938" cy="361950"/>
          </a:xfrm>
          <a:custGeom>
            <a:avLst/>
            <a:gdLst>
              <a:gd name="T0" fmla="*/ 564 w 902"/>
              <a:gd name="T1" fmla="*/ 3 h 151"/>
              <a:gd name="T2" fmla="*/ 560 w 902"/>
              <a:gd name="T3" fmla="*/ 0 h 151"/>
              <a:gd name="T4" fmla="*/ 422 w 902"/>
              <a:gd name="T5" fmla="*/ 138 h 151"/>
              <a:gd name="T6" fmla="*/ 0 w 902"/>
              <a:gd name="T7" fmla="*/ 138 h 151"/>
              <a:gd name="T8" fmla="*/ 0 w 902"/>
              <a:gd name="T9" fmla="*/ 148 h 151"/>
              <a:gd name="T10" fmla="*/ 427 w 902"/>
              <a:gd name="T11" fmla="*/ 148 h 151"/>
              <a:gd name="T12" fmla="*/ 427 w 902"/>
              <a:gd name="T13" fmla="*/ 146 h 151"/>
              <a:gd name="T14" fmla="*/ 428 w 902"/>
              <a:gd name="T15" fmla="*/ 146 h 151"/>
              <a:gd name="T16" fmla="*/ 562 w 902"/>
              <a:gd name="T17" fmla="*/ 12 h 151"/>
              <a:gd name="T18" fmla="*/ 902 w 902"/>
              <a:gd name="T19" fmla="*/ 151 h 151"/>
              <a:gd name="T20" fmla="*/ 902 w 902"/>
              <a:gd name="T21" fmla="*/ 144 h 151"/>
              <a:gd name="T22" fmla="*/ 564 w 902"/>
              <a:gd name="T23" fmla="*/ 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2" h="151">
                <a:moveTo>
                  <a:pt x="564" y="3"/>
                </a:moveTo>
                <a:cubicBezTo>
                  <a:pt x="560" y="0"/>
                  <a:pt x="560" y="0"/>
                  <a:pt x="560" y="0"/>
                </a:cubicBezTo>
                <a:cubicBezTo>
                  <a:pt x="422" y="138"/>
                  <a:pt x="422" y="138"/>
                  <a:pt x="422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48"/>
                  <a:pt x="0" y="148"/>
                  <a:pt x="0" y="148"/>
                </a:cubicBezTo>
                <a:cubicBezTo>
                  <a:pt x="427" y="148"/>
                  <a:pt x="427" y="148"/>
                  <a:pt x="427" y="148"/>
                </a:cubicBezTo>
                <a:cubicBezTo>
                  <a:pt x="427" y="146"/>
                  <a:pt x="427" y="146"/>
                  <a:pt x="427" y="146"/>
                </a:cubicBezTo>
                <a:cubicBezTo>
                  <a:pt x="428" y="146"/>
                  <a:pt x="428" y="146"/>
                  <a:pt x="428" y="146"/>
                </a:cubicBezTo>
                <a:cubicBezTo>
                  <a:pt x="562" y="12"/>
                  <a:pt x="562" y="12"/>
                  <a:pt x="562" y="12"/>
                </a:cubicBezTo>
                <a:cubicBezTo>
                  <a:pt x="660" y="91"/>
                  <a:pt x="777" y="139"/>
                  <a:pt x="902" y="151"/>
                </a:cubicBezTo>
                <a:cubicBezTo>
                  <a:pt x="902" y="144"/>
                  <a:pt x="902" y="144"/>
                  <a:pt x="902" y="144"/>
                </a:cubicBezTo>
                <a:cubicBezTo>
                  <a:pt x="775" y="131"/>
                  <a:pt x="658" y="80"/>
                  <a:pt x="564" y="3"/>
                </a:cubicBezTo>
                <a:close/>
              </a:path>
            </a:pathLst>
          </a:custGeom>
          <a:solidFill>
            <a:srgbClr val="505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2"/>
          <p:cNvSpPr/>
          <p:nvPr/>
        </p:nvSpPr>
        <p:spPr bwMode="auto">
          <a:xfrm>
            <a:off x="7272655" y="2797493"/>
            <a:ext cx="811213" cy="838200"/>
          </a:xfrm>
          <a:custGeom>
            <a:avLst/>
            <a:gdLst>
              <a:gd name="T0" fmla="*/ 338 w 338"/>
              <a:gd name="T1" fmla="*/ 349 h 349"/>
              <a:gd name="T2" fmla="*/ 338 w 338"/>
              <a:gd name="T3" fmla="*/ 339 h 349"/>
              <a:gd name="T4" fmla="*/ 148 w 338"/>
              <a:gd name="T5" fmla="*/ 339 h 349"/>
              <a:gd name="T6" fmla="*/ 6 w 338"/>
              <a:gd name="T7" fmla="*/ 0 h 349"/>
              <a:gd name="T8" fmla="*/ 0 w 338"/>
              <a:gd name="T9" fmla="*/ 5 h 349"/>
              <a:gd name="T10" fmla="*/ 141 w 338"/>
              <a:gd name="T11" fmla="*/ 344 h 349"/>
              <a:gd name="T12" fmla="*/ 141 w 338"/>
              <a:gd name="T13" fmla="*/ 344 h 349"/>
              <a:gd name="T14" fmla="*/ 141 w 338"/>
              <a:gd name="T15" fmla="*/ 349 h 349"/>
              <a:gd name="T16" fmla="*/ 338 w 338"/>
              <a:gd name="T17" fmla="*/ 34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" h="349">
                <a:moveTo>
                  <a:pt x="338" y="349"/>
                </a:moveTo>
                <a:cubicBezTo>
                  <a:pt x="338" y="339"/>
                  <a:pt x="338" y="339"/>
                  <a:pt x="338" y="339"/>
                </a:cubicBezTo>
                <a:cubicBezTo>
                  <a:pt x="148" y="339"/>
                  <a:pt x="148" y="339"/>
                  <a:pt x="148" y="339"/>
                </a:cubicBezTo>
                <a:cubicBezTo>
                  <a:pt x="135" y="214"/>
                  <a:pt x="86" y="97"/>
                  <a:pt x="6" y="0"/>
                </a:cubicBezTo>
                <a:cubicBezTo>
                  <a:pt x="0" y="5"/>
                  <a:pt x="0" y="5"/>
                  <a:pt x="0" y="5"/>
                </a:cubicBezTo>
                <a:cubicBezTo>
                  <a:pt x="78" y="100"/>
                  <a:pt x="128" y="216"/>
                  <a:pt x="141" y="344"/>
                </a:cubicBezTo>
                <a:cubicBezTo>
                  <a:pt x="141" y="344"/>
                  <a:pt x="141" y="344"/>
                  <a:pt x="141" y="344"/>
                </a:cubicBezTo>
                <a:cubicBezTo>
                  <a:pt x="141" y="349"/>
                  <a:pt x="141" y="349"/>
                  <a:pt x="141" y="349"/>
                </a:cubicBezTo>
                <a:lnTo>
                  <a:pt x="338" y="349"/>
                </a:lnTo>
                <a:close/>
              </a:path>
            </a:pathLst>
          </a:custGeom>
          <a:solidFill>
            <a:srgbClr val="505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3"/>
          <p:cNvSpPr/>
          <p:nvPr/>
        </p:nvSpPr>
        <p:spPr bwMode="auto">
          <a:xfrm>
            <a:off x="3562668" y="2462530"/>
            <a:ext cx="1363663" cy="1160463"/>
          </a:xfrm>
          <a:custGeom>
            <a:avLst/>
            <a:gdLst>
              <a:gd name="T0" fmla="*/ 556 w 568"/>
              <a:gd name="T1" fmla="*/ 143 h 483"/>
              <a:gd name="T2" fmla="*/ 417 w 568"/>
              <a:gd name="T3" fmla="*/ 483 h 483"/>
              <a:gd name="T4" fmla="*/ 424 w 568"/>
              <a:gd name="T5" fmla="*/ 483 h 483"/>
              <a:gd name="T6" fmla="*/ 565 w 568"/>
              <a:gd name="T7" fmla="*/ 144 h 483"/>
              <a:gd name="T8" fmla="*/ 565 w 568"/>
              <a:gd name="T9" fmla="*/ 144 h 483"/>
              <a:gd name="T10" fmla="*/ 568 w 568"/>
              <a:gd name="T11" fmla="*/ 141 h 483"/>
              <a:gd name="T12" fmla="*/ 429 w 568"/>
              <a:gd name="T13" fmla="*/ 1 h 483"/>
              <a:gd name="T14" fmla="*/ 427 w 568"/>
              <a:gd name="T15" fmla="*/ 3 h 483"/>
              <a:gd name="T16" fmla="*/ 427 w 568"/>
              <a:gd name="T17" fmla="*/ 0 h 483"/>
              <a:gd name="T18" fmla="*/ 0 w 568"/>
              <a:gd name="T19" fmla="*/ 0 h 483"/>
              <a:gd name="T20" fmla="*/ 0 w 568"/>
              <a:gd name="T21" fmla="*/ 10 h 483"/>
              <a:gd name="T22" fmla="*/ 423 w 568"/>
              <a:gd name="T23" fmla="*/ 10 h 483"/>
              <a:gd name="T24" fmla="*/ 556 w 568"/>
              <a:gd name="T25" fmla="*/ 14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8" h="483">
                <a:moveTo>
                  <a:pt x="556" y="143"/>
                </a:moveTo>
                <a:cubicBezTo>
                  <a:pt x="477" y="240"/>
                  <a:pt x="429" y="358"/>
                  <a:pt x="417" y="483"/>
                </a:cubicBezTo>
                <a:cubicBezTo>
                  <a:pt x="424" y="483"/>
                  <a:pt x="424" y="483"/>
                  <a:pt x="424" y="483"/>
                </a:cubicBezTo>
                <a:cubicBezTo>
                  <a:pt x="437" y="355"/>
                  <a:pt x="488" y="239"/>
                  <a:pt x="565" y="144"/>
                </a:cubicBezTo>
                <a:cubicBezTo>
                  <a:pt x="565" y="144"/>
                  <a:pt x="565" y="144"/>
                  <a:pt x="565" y="144"/>
                </a:cubicBezTo>
                <a:cubicBezTo>
                  <a:pt x="568" y="141"/>
                  <a:pt x="568" y="141"/>
                  <a:pt x="568" y="141"/>
                </a:cubicBezTo>
                <a:cubicBezTo>
                  <a:pt x="429" y="1"/>
                  <a:pt x="429" y="1"/>
                  <a:pt x="429" y="1"/>
                </a:cubicBezTo>
                <a:cubicBezTo>
                  <a:pt x="427" y="3"/>
                  <a:pt x="427" y="3"/>
                  <a:pt x="427" y="3"/>
                </a:cubicBezTo>
                <a:cubicBezTo>
                  <a:pt x="427" y="0"/>
                  <a:pt x="427" y="0"/>
                  <a:pt x="42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423" y="10"/>
                  <a:pt x="423" y="10"/>
                  <a:pt x="423" y="10"/>
                </a:cubicBezTo>
                <a:lnTo>
                  <a:pt x="556" y="143"/>
                </a:lnTo>
                <a:close/>
              </a:path>
            </a:pathLst>
          </a:custGeom>
          <a:solidFill>
            <a:srgbClr val="505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: Shape 14"/>
          <p:cNvSpPr/>
          <p:nvPr/>
        </p:nvSpPr>
        <p:spPr bwMode="auto">
          <a:xfrm>
            <a:off x="4107180" y="3913505"/>
            <a:ext cx="811213" cy="838200"/>
          </a:xfrm>
          <a:custGeom>
            <a:avLst/>
            <a:gdLst>
              <a:gd name="T0" fmla="*/ 0 w 338"/>
              <a:gd name="T1" fmla="*/ 0 h 349"/>
              <a:gd name="T2" fmla="*/ 0 w 338"/>
              <a:gd name="T3" fmla="*/ 10 h 349"/>
              <a:gd name="T4" fmla="*/ 191 w 338"/>
              <a:gd name="T5" fmla="*/ 10 h 349"/>
              <a:gd name="T6" fmla="*/ 332 w 338"/>
              <a:gd name="T7" fmla="*/ 349 h 349"/>
              <a:gd name="T8" fmla="*/ 338 w 338"/>
              <a:gd name="T9" fmla="*/ 343 h 349"/>
              <a:gd name="T10" fmla="*/ 197 w 338"/>
              <a:gd name="T11" fmla="*/ 5 h 349"/>
              <a:gd name="T12" fmla="*/ 197 w 338"/>
              <a:gd name="T13" fmla="*/ 5 h 349"/>
              <a:gd name="T14" fmla="*/ 197 w 338"/>
              <a:gd name="T15" fmla="*/ 0 h 349"/>
              <a:gd name="T16" fmla="*/ 0 w 338"/>
              <a:gd name="T17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8" h="349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191" y="10"/>
                  <a:pt x="191" y="10"/>
                  <a:pt x="191" y="10"/>
                </a:cubicBezTo>
                <a:cubicBezTo>
                  <a:pt x="204" y="135"/>
                  <a:pt x="253" y="252"/>
                  <a:pt x="332" y="349"/>
                </a:cubicBezTo>
                <a:cubicBezTo>
                  <a:pt x="338" y="343"/>
                  <a:pt x="338" y="343"/>
                  <a:pt x="338" y="343"/>
                </a:cubicBezTo>
                <a:cubicBezTo>
                  <a:pt x="261" y="249"/>
                  <a:pt x="210" y="132"/>
                  <a:pt x="197" y="5"/>
                </a:cubicBezTo>
                <a:cubicBezTo>
                  <a:pt x="197" y="5"/>
                  <a:pt x="197" y="5"/>
                  <a:pt x="197" y="5"/>
                </a:cubicBezTo>
                <a:cubicBezTo>
                  <a:pt x="197" y="0"/>
                  <a:pt x="197" y="0"/>
                  <a:pt x="197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505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: Shape 15"/>
          <p:cNvSpPr/>
          <p:nvPr/>
        </p:nvSpPr>
        <p:spPr bwMode="auto">
          <a:xfrm>
            <a:off x="7264718" y="3926205"/>
            <a:ext cx="1362075" cy="1158875"/>
          </a:xfrm>
          <a:custGeom>
            <a:avLst/>
            <a:gdLst>
              <a:gd name="T0" fmla="*/ 145 w 567"/>
              <a:gd name="T1" fmla="*/ 473 h 483"/>
              <a:gd name="T2" fmla="*/ 12 w 567"/>
              <a:gd name="T3" fmla="*/ 340 h 483"/>
              <a:gd name="T4" fmla="*/ 151 w 567"/>
              <a:gd name="T5" fmla="*/ 0 h 483"/>
              <a:gd name="T6" fmla="*/ 144 w 567"/>
              <a:gd name="T7" fmla="*/ 0 h 483"/>
              <a:gd name="T8" fmla="*/ 3 w 567"/>
              <a:gd name="T9" fmla="*/ 338 h 483"/>
              <a:gd name="T10" fmla="*/ 4 w 567"/>
              <a:gd name="T11" fmla="*/ 338 h 483"/>
              <a:gd name="T12" fmla="*/ 0 w 567"/>
              <a:gd name="T13" fmla="*/ 342 h 483"/>
              <a:gd name="T14" fmla="*/ 140 w 567"/>
              <a:gd name="T15" fmla="*/ 481 h 483"/>
              <a:gd name="T16" fmla="*/ 140 w 567"/>
              <a:gd name="T17" fmla="*/ 481 h 483"/>
              <a:gd name="T18" fmla="*/ 140 w 567"/>
              <a:gd name="T19" fmla="*/ 483 h 483"/>
              <a:gd name="T20" fmla="*/ 567 w 567"/>
              <a:gd name="T21" fmla="*/ 483 h 483"/>
              <a:gd name="T22" fmla="*/ 567 w 567"/>
              <a:gd name="T23" fmla="*/ 473 h 483"/>
              <a:gd name="T24" fmla="*/ 145 w 567"/>
              <a:gd name="T25" fmla="*/ 47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7" h="483">
                <a:moveTo>
                  <a:pt x="145" y="473"/>
                </a:moveTo>
                <a:cubicBezTo>
                  <a:pt x="12" y="340"/>
                  <a:pt x="12" y="340"/>
                  <a:pt x="12" y="340"/>
                </a:cubicBezTo>
                <a:cubicBezTo>
                  <a:pt x="91" y="242"/>
                  <a:pt x="139" y="125"/>
                  <a:pt x="151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31" y="127"/>
                  <a:pt x="81" y="244"/>
                  <a:pt x="3" y="338"/>
                </a:cubicBezTo>
                <a:cubicBezTo>
                  <a:pt x="4" y="338"/>
                  <a:pt x="4" y="338"/>
                  <a:pt x="4" y="338"/>
                </a:cubicBezTo>
                <a:cubicBezTo>
                  <a:pt x="0" y="342"/>
                  <a:pt x="0" y="342"/>
                  <a:pt x="0" y="342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3"/>
                  <a:pt x="140" y="483"/>
                  <a:pt x="140" y="483"/>
                </a:cubicBezTo>
                <a:cubicBezTo>
                  <a:pt x="567" y="483"/>
                  <a:pt x="567" y="483"/>
                  <a:pt x="567" y="483"/>
                </a:cubicBezTo>
                <a:cubicBezTo>
                  <a:pt x="567" y="473"/>
                  <a:pt x="567" y="473"/>
                  <a:pt x="567" y="473"/>
                </a:cubicBezTo>
                <a:lnTo>
                  <a:pt x="145" y="473"/>
                </a:lnTo>
                <a:close/>
              </a:path>
            </a:pathLst>
          </a:custGeom>
          <a:solidFill>
            <a:srgbClr val="505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Group 17"/>
          <p:cNvGrpSpPr/>
          <p:nvPr/>
        </p:nvGrpSpPr>
        <p:grpSpPr>
          <a:xfrm>
            <a:off x="4580255" y="2257743"/>
            <a:ext cx="3030538" cy="3040062"/>
            <a:chOff x="4762500" y="2147889"/>
            <a:chExt cx="2668588" cy="2676525"/>
          </a:xfrm>
          <a:solidFill>
            <a:srgbClr val="505046"/>
          </a:solidFill>
        </p:grpSpPr>
        <p:sp>
          <p:nvSpPr>
            <p:cNvPr id="18" name="Freeform: Shape 18"/>
            <p:cNvSpPr/>
            <p:nvPr/>
          </p:nvSpPr>
          <p:spPr bwMode="auto">
            <a:xfrm>
              <a:off x="4762500" y="2625726"/>
              <a:ext cx="444500" cy="741363"/>
            </a:xfrm>
            <a:custGeom>
              <a:avLst/>
              <a:gdLst>
                <a:gd name="T0" fmla="*/ 210 w 210"/>
                <a:gd name="T1" fmla="*/ 54 h 350"/>
                <a:gd name="T2" fmla="*/ 144 w 210"/>
                <a:gd name="T3" fmla="*/ 0 h 350"/>
                <a:gd name="T4" fmla="*/ 0 w 210"/>
                <a:gd name="T5" fmla="*/ 342 h 350"/>
                <a:gd name="T6" fmla="*/ 86 w 210"/>
                <a:gd name="T7" fmla="*/ 350 h 350"/>
                <a:gd name="T8" fmla="*/ 210 w 210"/>
                <a:gd name="T9" fmla="*/ 5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50">
                  <a:moveTo>
                    <a:pt x="210" y="54"/>
                  </a:moveTo>
                  <a:cubicBezTo>
                    <a:pt x="144" y="0"/>
                    <a:pt x="144" y="0"/>
                    <a:pt x="144" y="0"/>
                  </a:cubicBezTo>
                  <a:cubicBezTo>
                    <a:pt x="7" y="132"/>
                    <a:pt x="0" y="342"/>
                    <a:pt x="0" y="342"/>
                  </a:cubicBezTo>
                  <a:cubicBezTo>
                    <a:pt x="86" y="350"/>
                    <a:pt x="86" y="350"/>
                    <a:pt x="86" y="350"/>
                  </a:cubicBezTo>
                  <a:cubicBezTo>
                    <a:pt x="97" y="238"/>
                    <a:pt x="142" y="136"/>
                    <a:pt x="21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: Shape 19"/>
            <p:cNvSpPr/>
            <p:nvPr/>
          </p:nvSpPr>
          <p:spPr bwMode="auto">
            <a:xfrm>
              <a:off x="4762500" y="3597276"/>
              <a:ext cx="442913" cy="733425"/>
            </a:xfrm>
            <a:custGeom>
              <a:avLst/>
              <a:gdLst>
                <a:gd name="T0" fmla="*/ 87 w 209"/>
                <a:gd name="T1" fmla="*/ 0 h 347"/>
                <a:gd name="T2" fmla="*/ 0 w 209"/>
                <a:gd name="T3" fmla="*/ 9 h 347"/>
                <a:gd name="T4" fmla="*/ 141 w 209"/>
                <a:gd name="T5" fmla="*/ 347 h 347"/>
                <a:gd name="T6" fmla="*/ 209 w 209"/>
                <a:gd name="T7" fmla="*/ 291 h 347"/>
                <a:gd name="T8" fmla="*/ 87 w 209"/>
                <a:gd name="T9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347">
                  <a:moveTo>
                    <a:pt x="87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4" y="217"/>
                    <a:pt x="141" y="347"/>
                    <a:pt x="141" y="347"/>
                  </a:cubicBezTo>
                  <a:cubicBezTo>
                    <a:pt x="209" y="291"/>
                    <a:pt x="209" y="291"/>
                    <a:pt x="209" y="291"/>
                  </a:cubicBezTo>
                  <a:cubicBezTo>
                    <a:pt x="142" y="210"/>
                    <a:pt x="98" y="110"/>
                    <a:pt x="8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: Shape 20"/>
            <p:cNvSpPr/>
            <p:nvPr/>
          </p:nvSpPr>
          <p:spPr bwMode="auto">
            <a:xfrm>
              <a:off x="5240338" y="4368801"/>
              <a:ext cx="742950" cy="455613"/>
            </a:xfrm>
            <a:custGeom>
              <a:avLst/>
              <a:gdLst>
                <a:gd name="T0" fmla="*/ 56 w 351"/>
                <a:gd name="T1" fmla="*/ 0 h 215"/>
                <a:gd name="T2" fmla="*/ 0 w 351"/>
                <a:gd name="T3" fmla="*/ 68 h 215"/>
                <a:gd name="T4" fmla="*/ 342 w 351"/>
                <a:gd name="T5" fmla="*/ 212 h 215"/>
                <a:gd name="T6" fmla="*/ 351 w 351"/>
                <a:gd name="T7" fmla="*/ 123 h 215"/>
                <a:gd name="T8" fmla="*/ 56 w 351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15">
                  <a:moveTo>
                    <a:pt x="56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173" y="215"/>
                    <a:pt x="342" y="212"/>
                    <a:pt x="342" y="212"/>
                  </a:cubicBezTo>
                  <a:cubicBezTo>
                    <a:pt x="351" y="123"/>
                    <a:pt x="351" y="123"/>
                    <a:pt x="351" y="123"/>
                  </a:cubicBezTo>
                  <a:cubicBezTo>
                    <a:pt x="240" y="112"/>
                    <a:pt x="138" y="68"/>
                    <a:pt x="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: Shape 21"/>
            <p:cNvSpPr/>
            <p:nvPr/>
          </p:nvSpPr>
          <p:spPr bwMode="auto">
            <a:xfrm>
              <a:off x="6194425" y="4373564"/>
              <a:ext cx="741363" cy="434975"/>
            </a:xfrm>
            <a:custGeom>
              <a:avLst/>
              <a:gdLst>
                <a:gd name="T0" fmla="*/ 0 w 351"/>
                <a:gd name="T1" fmla="*/ 121 h 206"/>
                <a:gd name="T2" fmla="*/ 8 w 351"/>
                <a:gd name="T3" fmla="*/ 206 h 206"/>
                <a:gd name="T4" fmla="*/ 351 w 351"/>
                <a:gd name="T5" fmla="*/ 66 h 206"/>
                <a:gd name="T6" fmla="*/ 298 w 351"/>
                <a:gd name="T7" fmla="*/ 0 h 206"/>
                <a:gd name="T8" fmla="*/ 0 w 351"/>
                <a:gd name="T9" fmla="*/ 12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06">
                  <a:moveTo>
                    <a:pt x="0" y="121"/>
                  </a:moveTo>
                  <a:cubicBezTo>
                    <a:pt x="8" y="206"/>
                    <a:pt x="8" y="206"/>
                    <a:pt x="8" y="206"/>
                  </a:cubicBezTo>
                  <a:cubicBezTo>
                    <a:pt x="8" y="206"/>
                    <a:pt x="223" y="197"/>
                    <a:pt x="351" y="66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15" y="68"/>
                    <a:pt x="113" y="111"/>
                    <a:pt x="0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: Shape 22"/>
            <p:cNvSpPr/>
            <p:nvPr/>
          </p:nvSpPr>
          <p:spPr bwMode="auto">
            <a:xfrm>
              <a:off x="6980238" y="3597276"/>
              <a:ext cx="450850" cy="742950"/>
            </a:xfrm>
            <a:custGeom>
              <a:avLst/>
              <a:gdLst>
                <a:gd name="T0" fmla="*/ 124 w 213"/>
                <a:gd name="T1" fmla="*/ 0 h 351"/>
                <a:gd name="T2" fmla="*/ 0 w 213"/>
                <a:gd name="T3" fmla="*/ 294 h 351"/>
                <a:gd name="T4" fmla="*/ 69 w 213"/>
                <a:gd name="T5" fmla="*/ 351 h 351"/>
                <a:gd name="T6" fmla="*/ 213 w 213"/>
                <a:gd name="T7" fmla="*/ 9 h 351"/>
                <a:gd name="T8" fmla="*/ 124 w 213"/>
                <a:gd name="T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351">
                  <a:moveTo>
                    <a:pt x="124" y="0"/>
                  </a:moveTo>
                  <a:cubicBezTo>
                    <a:pt x="113" y="111"/>
                    <a:pt x="68" y="212"/>
                    <a:pt x="0" y="294"/>
                  </a:cubicBezTo>
                  <a:cubicBezTo>
                    <a:pt x="69" y="351"/>
                    <a:pt x="69" y="351"/>
                    <a:pt x="69" y="351"/>
                  </a:cubicBezTo>
                  <a:cubicBezTo>
                    <a:pt x="69" y="351"/>
                    <a:pt x="209" y="205"/>
                    <a:pt x="213" y="9"/>
                  </a:cubicBezTo>
                  <a:lnTo>
                    <a:pt x="1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: Shape 23"/>
            <p:cNvSpPr/>
            <p:nvPr/>
          </p:nvSpPr>
          <p:spPr bwMode="auto">
            <a:xfrm>
              <a:off x="6991350" y="2632076"/>
              <a:ext cx="439738" cy="744538"/>
            </a:xfrm>
            <a:custGeom>
              <a:avLst/>
              <a:gdLst>
                <a:gd name="T0" fmla="*/ 120 w 208"/>
                <a:gd name="T1" fmla="*/ 352 h 352"/>
                <a:gd name="T2" fmla="*/ 208 w 208"/>
                <a:gd name="T3" fmla="*/ 344 h 352"/>
                <a:gd name="T4" fmla="*/ 67 w 208"/>
                <a:gd name="T5" fmla="*/ 0 h 352"/>
                <a:gd name="T6" fmla="*/ 0 w 208"/>
                <a:gd name="T7" fmla="*/ 56 h 352"/>
                <a:gd name="T8" fmla="*/ 120 w 208"/>
                <a:gd name="T9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352">
                  <a:moveTo>
                    <a:pt x="120" y="352"/>
                  </a:moveTo>
                  <a:cubicBezTo>
                    <a:pt x="208" y="344"/>
                    <a:pt x="208" y="344"/>
                    <a:pt x="208" y="344"/>
                  </a:cubicBezTo>
                  <a:cubicBezTo>
                    <a:pt x="208" y="344"/>
                    <a:pt x="207" y="153"/>
                    <a:pt x="67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67" y="138"/>
                    <a:pt x="110" y="240"/>
                    <a:pt x="120" y="3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: Shape 24"/>
            <p:cNvSpPr/>
            <p:nvPr/>
          </p:nvSpPr>
          <p:spPr bwMode="auto">
            <a:xfrm>
              <a:off x="6211888" y="2147889"/>
              <a:ext cx="741363" cy="444500"/>
            </a:xfrm>
            <a:custGeom>
              <a:avLst/>
              <a:gdLst>
                <a:gd name="T0" fmla="*/ 296 w 351"/>
                <a:gd name="T1" fmla="*/ 210 h 210"/>
                <a:gd name="T2" fmla="*/ 351 w 351"/>
                <a:gd name="T3" fmla="*/ 144 h 210"/>
                <a:gd name="T4" fmla="*/ 9 w 351"/>
                <a:gd name="T5" fmla="*/ 0 h 210"/>
                <a:gd name="T6" fmla="*/ 0 w 351"/>
                <a:gd name="T7" fmla="*/ 86 h 210"/>
                <a:gd name="T8" fmla="*/ 296 w 351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10">
                  <a:moveTo>
                    <a:pt x="296" y="210"/>
                  </a:moveTo>
                  <a:cubicBezTo>
                    <a:pt x="351" y="144"/>
                    <a:pt x="351" y="144"/>
                    <a:pt x="351" y="144"/>
                  </a:cubicBezTo>
                  <a:cubicBezTo>
                    <a:pt x="351" y="144"/>
                    <a:pt x="238" y="19"/>
                    <a:pt x="9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12" y="97"/>
                    <a:pt x="214" y="142"/>
                    <a:pt x="296" y="2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: Shape 25"/>
            <p:cNvSpPr/>
            <p:nvPr/>
          </p:nvSpPr>
          <p:spPr bwMode="auto">
            <a:xfrm>
              <a:off x="5249863" y="2147889"/>
              <a:ext cx="741363" cy="438150"/>
            </a:xfrm>
            <a:custGeom>
              <a:avLst/>
              <a:gdLst>
                <a:gd name="T0" fmla="*/ 351 w 351"/>
                <a:gd name="T1" fmla="*/ 85 h 207"/>
                <a:gd name="T2" fmla="*/ 343 w 351"/>
                <a:gd name="T3" fmla="*/ 0 h 207"/>
                <a:gd name="T4" fmla="*/ 0 w 351"/>
                <a:gd name="T5" fmla="*/ 141 h 207"/>
                <a:gd name="T6" fmla="*/ 54 w 351"/>
                <a:gd name="T7" fmla="*/ 207 h 207"/>
                <a:gd name="T8" fmla="*/ 351 w 351"/>
                <a:gd name="T9" fmla="*/ 8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07">
                  <a:moveTo>
                    <a:pt x="351" y="85"/>
                  </a:move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153" y="0"/>
                    <a:pt x="0" y="141"/>
                  </a:cubicBezTo>
                  <a:cubicBezTo>
                    <a:pt x="54" y="207"/>
                    <a:pt x="54" y="207"/>
                    <a:pt x="54" y="207"/>
                  </a:cubicBezTo>
                  <a:cubicBezTo>
                    <a:pt x="136" y="139"/>
                    <a:pt x="239" y="95"/>
                    <a:pt x="351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5670419" y="3034929"/>
              <a:ext cx="903360" cy="930324"/>
              <a:chOff x="3681413" y="3632200"/>
              <a:chExt cx="638175" cy="657225"/>
            </a:xfrm>
            <a:grpFill/>
          </p:grpSpPr>
          <p:sp>
            <p:nvSpPr>
              <p:cNvPr id="27" name="Freeform: Shape 27"/>
              <p:cNvSpPr/>
              <p:nvPr/>
            </p:nvSpPr>
            <p:spPr bwMode="auto">
              <a:xfrm>
                <a:off x="3976688" y="3681413"/>
                <a:ext cx="342900" cy="533400"/>
              </a:xfrm>
              <a:custGeom>
                <a:avLst/>
                <a:gdLst/>
                <a:ahLst/>
                <a:cxnLst>
                  <a:cxn ang="0">
                    <a:pos x="135" y="53"/>
                  </a:cxn>
                  <a:cxn ang="0">
                    <a:pos x="134" y="52"/>
                  </a:cxn>
                  <a:cxn ang="0">
                    <a:pos x="121" y="47"/>
                  </a:cxn>
                  <a:cxn ang="0">
                    <a:pos x="112" y="56"/>
                  </a:cxn>
                  <a:cxn ang="0">
                    <a:pos x="103" y="46"/>
                  </a:cxn>
                  <a:cxn ang="0">
                    <a:pos x="103" y="46"/>
                  </a:cxn>
                  <a:cxn ang="0">
                    <a:pos x="91" y="52"/>
                  </a:cxn>
                  <a:cxn ang="0">
                    <a:pos x="88" y="53"/>
                  </a:cxn>
                  <a:cxn ang="0">
                    <a:pos x="71" y="55"/>
                  </a:cxn>
                  <a:cxn ang="0">
                    <a:pos x="29" y="9"/>
                  </a:cxn>
                  <a:cxn ang="0">
                    <a:pos x="22" y="2"/>
                  </a:cxn>
                  <a:cxn ang="0">
                    <a:pos x="18" y="1"/>
                  </a:cxn>
                  <a:cxn ang="0">
                    <a:pos x="10" y="2"/>
                  </a:cxn>
                  <a:cxn ang="0">
                    <a:pos x="3" y="21"/>
                  </a:cxn>
                  <a:cxn ang="0">
                    <a:pos x="12" y="36"/>
                  </a:cxn>
                  <a:cxn ang="0">
                    <a:pos x="16" y="41"/>
                  </a:cxn>
                  <a:cxn ang="0">
                    <a:pos x="63" y="82"/>
                  </a:cxn>
                  <a:cxn ang="0">
                    <a:pos x="75" y="84"/>
                  </a:cxn>
                  <a:cxn ang="0">
                    <a:pos x="75" y="158"/>
                  </a:cxn>
                  <a:cxn ang="0">
                    <a:pos x="77" y="168"/>
                  </a:cxn>
                  <a:cxn ang="0">
                    <a:pos x="77" y="170"/>
                  </a:cxn>
                  <a:cxn ang="0">
                    <a:pos x="77" y="305"/>
                  </a:cxn>
                  <a:cxn ang="0">
                    <a:pos x="93" y="321"/>
                  </a:cxn>
                  <a:cxn ang="0">
                    <a:pos x="110" y="305"/>
                  </a:cxn>
                  <a:cxn ang="0">
                    <a:pos x="110" y="190"/>
                  </a:cxn>
                  <a:cxn ang="0">
                    <a:pos x="112" y="190"/>
                  </a:cxn>
                  <a:cxn ang="0">
                    <a:pos x="112" y="190"/>
                  </a:cxn>
                  <a:cxn ang="0">
                    <a:pos x="112" y="305"/>
                  </a:cxn>
                  <a:cxn ang="0">
                    <a:pos x="129" y="321"/>
                  </a:cxn>
                  <a:cxn ang="0">
                    <a:pos x="129" y="321"/>
                  </a:cxn>
                  <a:cxn ang="0">
                    <a:pos x="146" y="305"/>
                  </a:cxn>
                  <a:cxn ang="0">
                    <a:pos x="146" y="173"/>
                  </a:cxn>
                  <a:cxn ang="0">
                    <a:pos x="149" y="175"/>
                  </a:cxn>
                  <a:cxn ang="0">
                    <a:pos x="155" y="177"/>
                  </a:cxn>
                  <a:cxn ang="0">
                    <a:pos x="168" y="170"/>
                  </a:cxn>
                  <a:cxn ang="0">
                    <a:pos x="135" y="53"/>
                  </a:cxn>
                  <a:cxn ang="0">
                    <a:pos x="112" y="127"/>
                  </a:cxn>
                  <a:cxn ang="0">
                    <a:pos x="112" y="127"/>
                  </a:cxn>
                  <a:cxn ang="0">
                    <a:pos x="103" y="115"/>
                  </a:cxn>
                  <a:cxn ang="0">
                    <a:pos x="112" y="57"/>
                  </a:cxn>
                  <a:cxn ang="0">
                    <a:pos x="112" y="57"/>
                  </a:cxn>
                  <a:cxn ang="0">
                    <a:pos x="121" y="115"/>
                  </a:cxn>
                  <a:cxn ang="0">
                    <a:pos x="112" y="127"/>
                  </a:cxn>
                  <a:cxn ang="0">
                    <a:pos x="149" y="143"/>
                  </a:cxn>
                  <a:cxn ang="0">
                    <a:pos x="149" y="103"/>
                  </a:cxn>
                  <a:cxn ang="0">
                    <a:pos x="149" y="143"/>
                  </a:cxn>
                  <a:cxn ang="0">
                    <a:pos x="149" y="143"/>
                  </a:cxn>
                  <a:cxn ang="0">
                    <a:pos x="149" y="143"/>
                  </a:cxn>
                </a:cxnLst>
                <a:rect l="0" t="0" r="r" b="b"/>
                <a:pathLst>
                  <a:path w="207" h="321">
                    <a:moveTo>
                      <a:pt x="135" y="53"/>
                    </a:moveTo>
                    <a:cubicBezTo>
                      <a:pt x="135" y="53"/>
                      <a:pt x="134" y="52"/>
                      <a:pt x="134" y="52"/>
                    </a:cubicBezTo>
                    <a:cubicBezTo>
                      <a:pt x="130" y="50"/>
                      <a:pt x="126" y="48"/>
                      <a:pt x="121" y="47"/>
                    </a:cubicBezTo>
                    <a:cubicBezTo>
                      <a:pt x="112" y="56"/>
                      <a:pt x="112" y="56"/>
                      <a:pt x="112" y="5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99" y="48"/>
                      <a:pt x="95" y="49"/>
                      <a:pt x="91" y="52"/>
                    </a:cubicBezTo>
                    <a:cubicBezTo>
                      <a:pt x="90" y="52"/>
                      <a:pt x="89" y="52"/>
                      <a:pt x="88" y="53"/>
                    </a:cubicBezTo>
                    <a:cubicBezTo>
                      <a:pt x="82" y="56"/>
                      <a:pt x="77" y="57"/>
                      <a:pt x="71" y="55"/>
                    </a:cubicBezTo>
                    <a:cubicBezTo>
                      <a:pt x="52" y="49"/>
                      <a:pt x="34" y="19"/>
                      <a:pt x="29" y="9"/>
                    </a:cubicBezTo>
                    <a:cubicBezTo>
                      <a:pt x="27" y="6"/>
                      <a:pt x="25" y="4"/>
                      <a:pt x="22" y="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6" y="0"/>
                      <a:pt x="13" y="1"/>
                      <a:pt x="10" y="2"/>
                    </a:cubicBezTo>
                    <a:cubicBezTo>
                      <a:pt x="3" y="5"/>
                      <a:pt x="0" y="14"/>
                      <a:pt x="3" y="21"/>
                    </a:cubicBezTo>
                    <a:cubicBezTo>
                      <a:pt x="4" y="23"/>
                      <a:pt x="7" y="29"/>
                      <a:pt x="12" y="36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26" y="56"/>
                      <a:pt x="42" y="75"/>
                      <a:pt x="63" y="82"/>
                    </a:cubicBezTo>
                    <a:cubicBezTo>
                      <a:pt x="67" y="83"/>
                      <a:pt x="71" y="84"/>
                      <a:pt x="75" y="84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75" y="162"/>
                      <a:pt x="76" y="165"/>
                      <a:pt x="77" y="168"/>
                    </a:cubicBezTo>
                    <a:cubicBezTo>
                      <a:pt x="77" y="169"/>
                      <a:pt x="77" y="170"/>
                      <a:pt x="77" y="170"/>
                    </a:cubicBezTo>
                    <a:cubicBezTo>
                      <a:pt x="77" y="305"/>
                      <a:pt x="77" y="305"/>
                      <a:pt x="77" y="305"/>
                    </a:cubicBezTo>
                    <a:cubicBezTo>
                      <a:pt x="77" y="314"/>
                      <a:pt x="84" y="321"/>
                      <a:pt x="93" y="321"/>
                    </a:cubicBezTo>
                    <a:cubicBezTo>
                      <a:pt x="103" y="321"/>
                      <a:pt x="110" y="314"/>
                      <a:pt x="110" y="305"/>
                    </a:cubicBezTo>
                    <a:cubicBezTo>
                      <a:pt x="110" y="190"/>
                      <a:pt x="110" y="190"/>
                      <a:pt x="110" y="190"/>
                    </a:cubicBezTo>
                    <a:cubicBezTo>
                      <a:pt x="111" y="190"/>
                      <a:pt x="111" y="190"/>
                      <a:pt x="112" y="190"/>
                    </a:cubicBezTo>
                    <a:cubicBezTo>
                      <a:pt x="112" y="190"/>
                      <a:pt x="112" y="190"/>
                      <a:pt x="112" y="190"/>
                    </a:cubicBezTo>
                    <a:cubicBezTo>
                      <a:pt x="112" y="305"/>
                      <a:pt x="112" y="305"/>
                      <a:pt x="112" y="305"/>
                    </a:cubicBezTo>
                    <a:cubicBezTo>
                      <a:pt x="112" y="314"/>
                      <a:pt x="120" y="321"/>
                      <a:pt x="129" y="321"/>
                    </a:cubicBezTo>
                    <a:cubicBezTo>
                      <a:pt x="129" y="321"/>
                      <a:pt x="129" y="321"/>
                      <a:pt x="129" y="321"/>
                    </a:cubicBezTo>
                    <a:cubicBezTo>
                      <a:pt x="138" y="321"/>
                      <a:pt x="146" y="314"/>
                      <a:pt x="146" y="305"/>
                    </a:cubicBezTo>
                    <a:cubicBezTo>
                      <a:pt x="146" y="173"/>
                      <a:pt x="146" y="173"/>
                      <a:pt x="146" y="173"/>
                    </a:cubicBezTo>
                    <a:cubicBezTo>
                      <a:pt x="146" y="174"/>
                      <a:pt x="147" y="175"/>
                      <a:pt x="149" y="175"/>
                    </a:cubicBezTo>
                    <a:cubicBezTo>
                      <a:pt x="151" y="176"/>
                      <a:pt x="153" y="177"/>
                      <a:pt x="155" y="177"/>
                    </a:cubicBezTo>
                    <a:cubicBezTo>
                      <a:pt x="160" y="177"/>
                      <a:pt x="165" y="174"/>
                      <a:pt x="168" y="170"/>
                    </a:cubicBezTo>
                    <a:cubicBezTo>
                      <a:pt x="207" y="97"/>
                      <a:pt x="153" y="64"/>
                      <a:pt x="135" y="53"/>
                    </a:cubicBezTo>
                    <a:close/>
                    <a:moveTo>
                      <a:pt x="112" y="127"/>
                    </a:moveTo>
                    <a:cubicBezTo>
                      <a:pt x="112" y="127"/>
                      <a:pt x="112" y="127"/>
                      <a:pt x="112" y="127"/>
                    </a:cubicBezTo>
                    <a:cubicBezTo>
                      <a:pt x="103" y="115"/>
                      <a:pt x="103" y="115"/>
                      <a:pt x="103" y="115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112" y="127"/>
                    </a:lnTo>
                    <a:close/>
                    <a:moveTo>
                      <a:pt x="149" y="143"/>
                    </a:moveTo>
                    <a:cubicBezTo>
                      <a:pt x="149" y="103"/>
                      <a:pt x="149" y="103"/>
                      <a:pt x="149" y="103"/>
                    </a:cubicBezTo>
                    <a:cubicBezTo>
                      <a:pt x="154" y="113"/>
                      <a:pt x="156" y="126"/>
                      <a:pt x="149" y="143"/>
                    </a:cubicBezTo>
                    <a:close/>
                    <a:moveTo>
                      <a:pt x="149" y="143"/>
                    </a:moveTo>
                    <a:cubicBezTo>
                      <a:pt x="149" y="143"/>
                      <a:pt x="149" y="143"/>
                      <a:pt x="149" y="143"/>
                    </a:cubicBezTo>
                  </a:path>
                </a:pathLst>
              </a:custGeom>
              <a:solidFill>
                <a:srgbClr val="D9992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: Shape 28"/>
              <p:cNvSpPr/>
              <p:nvPr/>
            </p:nvSpPr>
            <p:spPr bwMode="auto">
              <a:xfrm>
                <a:off x="4102100" y="3633788"/>
                <a:ext cx="119063" cy="120650"/>
              </a:xfrm>
              <a:custGeom>
                <a:avLst/>
                <a:gdLst/>
                <a:ahLst/>
                <a:cxnLst>
                  <a:cxn ang="0">
                    <a:pos x="72" y="36"/>
                  </a:cxn>
                  <a:cxn ang="0">
                    <a:pos x="36" y="72"/>
                  </a:cxn>
                  <a:cxn ang="0">
                    <a:pos x="0" y="36"/>
                  </a:cxn>
                  <a:cxn ang="0">
                    <a:pos x="36" y="0"/>
                  </a:cxn>
                  <a:cxn ang="0">
                    <a:pos x="72" y="36"/>
                  </a:cxn>
                  <a:cxn ang="0">
                    <a:pos x="72" y="36"/>
                  </a:cxn>
                  <a:cxn ang="0">
                    <a:pos x="72" y="36"/>
                  </a:cxn>
                </a:cxnLst>
                <a:rect l="0" t="0" r="r" b="b"/>
                <a:pathLst>
                  <a:path w="72" h="72">
                    <a:moveTo>
                      <a:pt x="72" y="36"/>
                    </a:moveTo>
                    <a:cubicBezTo>
                      <a:pt x="72" y="56"/>
                      <a:pt x="56" y="72"/>
                      <a:pt x="36" y="72"/>
                    </a:cubicBez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lose/>
                    <a:moveTo>
                      <a:pt x="72" y="36"/>
                    </a:moveTo>
                    <a:cubicBezTo>
                      <a:pt x="72" y="36"/>
                      <a:pt x="72" y="36"/>
                      <a:pt x="72" y="36"/>
                    </a:cubicBezTo>
                  </a:path>
                </a:pathLst>
              </a:custGeom>
              <a:solidFill>
                <a:srgbClr val="D9992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: Shape 29"/>
              <p:cNvSpPr/>
              <p:nvPr/>
            </p:nvSpPr>
            <p:spPr bwMode="auto">
              <a:xfrm>
                <a:off x="3703638" y="3632200"/>
                <a:ext cx="361950" cy="338137"/>
              </a:xfrm>
              <a:custGeom>
                <a:avLst/>
                <a:gdLst/>
                <a:ahLst/>
                <a:cxnLst>
                  <a:cxn ang="0">
                    <a:pos x="197" y="203"/>
                  </a:cxn>
                  <a:cxn ang="0">
                    <a:pos x="20" y="203"/>
                  </a:cxn>
                  <a:cxn ang="0">
                    <a:pos x="0" y="182"/>
                  </a:cxn>
                  <a:cxn ang="0">
                    <a:pos x="0" y="20"/>
                  </a:cxn>
                  <a:cxn ang="0">
                    <a:pos x="20" y="0"/>
                  </a:cxn>
                  <a:cxn ang="0">
                    <a:pos x="197" y="0"/>
                  </a:cxn>
                  <a:cxn ang="0">
                    <a:pos x="218" y="20"/>
                  </a:cxn>
                  <a:cxn ang="0">
                    <a:pos x="218" y="182"/>
                  </a:cxn>
                  <a:cxn ang="0">
                    <a:pos x="197" y="203"/>
                  </a:cxn>
                  <a:cxn ang="0">
                    <a:pos x="20" y="13"/>
                  </a:cxn>
                  <a:cxn ang="0">
                    <a:pos x="13" y="20"/>
                  </a:cxn>
                  <a:cxn ang="0">
                    <a:pos x="13" y="182"/>
                  </a:cxn>
                  <a:cxn ang="0">
                    <a:pos x="20" y="189"/>
                  </a:cxn>
                  <a:cxn ang="0">
                    <a:pos x="197" y="189"/>
                  </a:cxn>
                  <a:cxn ang="0">
                    <a:pos x="204" y="182"/>
                  </a:cxn>
                  <a:cxn ang="0">
                    <a:pos x="204" y="20"/>
                  </a:cxn>
                  <a:cxn ang="0">
                    <a:pos x="197" y="13"/>
                  </a:cxn>
                  <a:cxn ang="0">
                    <a:pos x="20" y="13"/>
                  </a:cxn>
                  <a:cxn ang="0">
                    <a:pos x="20" y="13"/>
                  </a:cxn>
                  <a:cxn ang="0">
                    <a:pos x="20" y="13"/>
                  </a:cxn>
                </a:cxnLst>
                <a:rect l="0" t="0" r="r" b="b"/>
                <a:pathLst>
                  <a:path w="218" h="203">
                    <a:moveTo>
                      <a:pt x="197" y="203"/>
                    </a:moveTo>
                    <a:cubicBezTo>
                      <a:pt x="20" y="203"/>
                      <a:pt x="20" y="203"/>
                      <a:pt x="20" y="203"/>
                    </a:cubicBezTo>
                    <a:cubicBezTo>
                      <a:pt x="9" y="203"/>
                      <a:pt x="0" y="194"/>
                      <a:pt x="0" y="18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208" y="0"/>
                      <a:pt x="218" y="9"/>
                      <a:pt x="218" y="20"/>
                    </a:cubicBezTo>
                    <a:cubicBezTo>
                      <a:pt x="218" y="182"/>
                      <a:pt x="218" y="182"/>
                      <a:pt x="218" y="182"/>
                    </a:cubicBezTo>
                    <a:cubicBezTo>
                      <a:pt x="218" y="194"/>
                      <a:pt x="208" y="203"/>
                      <a:pt x="197" y="203"/>
                    </a:cubicBezTo>
                    <a:close/>
                    <a:moveTo>
                      <a:pt x="20" y="13"/>
                    </a:moveTo>
                    <a:cubicBezTo>
                      <a:pt x="16" y="13"/>
                      <a:pt x="13" y="16"/>
                      <a:pt x="13" y="20"/>
                    </a:cubicBezTo>
                    <a:cubicBezTo>
                      <a:pt x="13" y="182"/>
                      <a:pt x="13" y="182"/>
                      <a:pt x="13" y="182"/>
                    </a:cubicBezTo>
                    <a:cubicBezTo>
                      <a:pt x="13" y="186"/>
                      <a:pt x="16" y="189"/>
                      <a:pt x="20" y="189"/>
                    </a:cubicBezTo>
                    <a:cubicBezTo>
                      <a:pt x="197" y="189"/>
                      <a:pt x="197" y="189"/>
                      <a:pt x="197" y="189"/>
                    </a:cubicBezTo>
                    <a:cubicBezTo>
                      <a:pt x="201" y="189"/>
                      <a:pt x="204" y="186"/>
                      <a:pt x="204" y="182"/>
                    </a:cubicBezTo>
                    <a:cubicBezTo>
                      <a:pt x="204" y="20"/>
                      <a:pt x="204" y="20"/>
                      <a:pt x="204" y="20"/>
                    </a:cubicBezTo>
                    <a:cubicBezTo>
                      <a:pt x="204" y="16"/>
                      <a:pt x="201" y="13"/>
                      <a:pt x="197" y="13"/>
                    </a:cubicBezTo>
                    <a:lnTo>
                      <a:pt x="20" y="13"/>
                    </a:lnTo>
                    <a:close/>
                    <a:moveTo>
                      <a:pt x="20" y="13"/>
                    </a:moveTo>
                    <a:cubicBezTo>
                      <a:pt x="20" y="13"/>
                      <a:pt x="20" y="13"/>
                      <a:pt x="20" y="13"/>
                    </a:cubicBezTo>
                  </a:path>
                </a:pathLst>
              </a:custGeom>
              <a:solidFill>
                <a:srgbClr val="D9992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Freeform: Shape 30"/>
              <p:cNvSpPr/>
              <p:nvPr/>
            </p:nvSpPr>
            <p:spPr bwMode="auto">
              <a:xfrm>
                <a:off x="3743325" y="4003675"/>
                <a:ext cx="96838" cy="93662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29" y="57"/>
                  </a:cxn>
                  <a:cxn ang="0">
                    <a:pos x="0" y="29"/>
                  </a:cxn>
                  <a:cxn ang="0">
                    <a:pos x="29" y="0"/>
                  </a:cxn>
                  <a:cxn ang="0">
                    <a:pos x="58" y="29"/>
                  </a:cxn>
                  <a:cxn ang="0">
                    <a:pos x="58" y="29"/>
                  </a:cxn>
                  <a:cxn ang="0">
                    <a:pos x="58" y="29"/>
                  </a:cxn>
                </a:cxnLst>
                <a:rect l="0" t="0" r="r" b="b"/>
                <a:pathLst>
                  <a:path w="58" h="57">
                    <a:moveTo>
                      <a:pt x="58" y="29"/>
                    </a:moveTo>
                    <a:cubicBezTo>
                      <a:pt x="58" y="45"/>
                      <a:pt x="45" y="57"/>
                      <a:pt x="29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45" y="0"/>
                      <a:pt x="58" y="13"/>
                      <a:pt x="58" y="29"/>
                    </a:cubicBezTo>
                    <a:close/>
                    <a:moveTo>
                      <a:pt x="58" y="29"/>
                    </a:moveTo>
                    <a:cubicBezTo>
                      <a:pt x="58" y="29"/>
                      <a:pt x="58" y="29"/>
                      <a:pt x="58" y="29"/>
                    </a:cubicBezTo>
                  </a:path>
                </a:pathLst>
              </a:custGeom>
              <a:solidFill>
                <a:srgbClr val="D9992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: Shape 31"/>
              <p:cNvSpPr/>
              <p:nvPr/>
            </p:nvSpPr>
            <p:spPr bwMode="auto">
              <a:xfrm>
                <a:off x="3695700" y="4100513"/>
                <a:ext cx="192088" cy="106362"/>
              </a:xfrm>
              <a:custGeom>
                <a:avLst/>
                <a:gdLst/>
                <a:ahLst/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8" y="64"/>
                  </a:cxn>
                  <a:cxn ang="0">
                    <a:pos x="87" y="64"/>
                  </a:cxn>
                  <a:cxn ang="0">
                    <a:pos x="87" y="44"/>
                  </a:cxn>
                  <a:cxn ang="0">
                    <a:pos x="91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5" y="0"/>
                  </a:cxn>
                  <a:cxn ang="0">
                    <a:pos x="58" y="7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0" y="5"/>
                  </a:cxn>
                  <a:cxn ang="0">
                    <a:pos x="39" y="5"/>
                  </a:cxn>
                  <a:cxn ang="0">
                    <a:pos x="2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l="0" t="0" r="r" b="b"/>
                <a:pathLst>
                  <a:path w="116" h="64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90" y="49"/>
                      <a:pt x="92" y="56"/>
                      <a:pt x="91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2" y="2"/>
                      <a:pt x="69" y="1"/>
                      <a:pt x="65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7" y="1"/>
                      <a:pt x="44" y="2"/>
                      <a:pt x="40" y="5"/>
                    </a:cubicBezTo>
                    <a:cubicBezTo>
                      <a:pt x="40" y="5"/>
                      <a:pt x="39" y="5"/>
                      <a:pt x="39" y="5"/>
                    </a:cubicBezTo>
                    <a:cubicBezTo>
                      <a:pt x="28" y="12"/>
                      <a:pt x="0" y="29"/>
                      <a:pt x="2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solidFill>
                <a:srgbClr val="D9992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: Shape 32"/>
              <p:cNvSpPr/>
              <p:nvPr/>
            </p:nvSpPr>
            <p:spPr bwMode="auto">
              <a:xfrm>
                <a:off x="3929063" y="4003675"/>
                <a:ext cx="93663" cy="93662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28" y="57"/>
                  </a:cxn>
                  <a:cxn ang="0">
                    <a:pos x="0" y="29"/>
                  </a:cxn>
                  <a:cxn ang="0">
                    <a:pos x="28" y="0"/>
                  </a:cxn>
                  <a:cxn ang="0">
                    <a:pos x="57" y="29"/>
                  </a:cxn>
                  <a:cxn ang="0">
                    <a:pos x="57" y="29"/>
                  </a:cxn>
                  <a:cxn ang="0">
                    <a:pos x="57" y="29"/>
                  </a:cxn>
                </a:cxnLst>
                <a:rect l="0" t="0" r="r" b="b"/>
                <a:pathLst>
                  <a:path w="57" h="57">
                    <a:moveTo>
                      <a:pt x="57" y="29"/>
                    </a:moveTo>
                    <a:cubicBezTo>
                      <a:pt x="57" y="45"/>
                      <a:pt x="44" y="57"/>
                      <a:pt x="28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close/>
                    <a:moveTo>
                      <a:pt x="57" y="29"/>
                    </a:moveTo>
                    <a:cubicBezTo>
                      <a:pt x="57" y="29"/>
                      <a:pt x="57" y="29"/>
                      <a:pt x="57" y="29"/>
                    </a:cubicBezTo>
                  </a:path>
                </a:pathLst>
              </a:custGeom>
              <a:solidFill>
                <a:srgbClr val="D9992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3"/>
              <p:cNvSpPr/>
              <p:nvPr/>
            </p:nvSpPr>
            <p:spPr bwMode="auto">
              <a:xfrm>
                <a:off x="3879850" y="4100513"/>
                <a:ext cx="192088" cy="106362"/>
              </a:xfrm>
              <a:custGeom>
                <a:avLst/>
                <a:gdLst/>
                <a:ahLst/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9" y="64"/>
                  </a:cxn>
                  <a:cxn ang="0">
                    <a:pos x="88" y="64"/>
                  </a:cxn>
                  <a:cxn ang="0">
                    <a:pos x="88" y="44"/>
                  </a:cxn>
                  <a:cxn ang="0">
                    <a:pos x="92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6" y="0"/>
                  </a:cxn>
                  <a:cxn ang="0">
                    <a:pos x="58" y="7"/>
                  </a:cxn>
                  <a:cxn ang="0">
                    <a:pos x="52" y="0"/>
                  </a:cxn>
                  <a:cxn ang="0">
                    <a:pos x="51" y="0"/>
                  </a:cxn>
                  <a:cxn ang="0">
                    <a:pos x="41" y="5"/>
                  </a:cxn>
                  <a:cxn ang="0">
                    <a:pos x="39" y="5"/>
                  </a:cxn>
                  <a:cxn ang="0">
                    <a:pos x="3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l="0" t="0" r="r" b="b"/>
                <a:pathLst>
                  <a:path w="116" h="64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91" y="49"/>
                      <a:pt x="92" y="56"/>
                      <a:pt x="92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3" y="2"/>
                      <a:pt x="69" y="1"/>
                      <a:pt x="66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8" y="1"/>
                      <a:pt x="44" y="2"/>
                      <a:pt x="41" y="5"/>
                    </a:cubicBezTo>
                    <a:cubicBezTo>
                      <a:pt x="40" y="5"/>
                      <a:pt x="40" y="5"/>
                      <a:pt x="39" y="5"/>
                    </a:cubicBezTo>
                    <a:cubicBezTo>
                      <a:pt x="28" y="12"/>
                      <a:pt x="0" y="29"/>
                      <a:pt x="3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solidFill>
                <a:srgbClr val="D9992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Rectangle 34"/>
              <p:cNvSpPr/>
              <p:nvPr/>
            </p:nvSpPr>
            <p:spPr bwMode="auto">
              <a:xfrm>
                <a:off x="3681413" y="4222750"/>
                <a:ext cx="542925" cy="66675"/>
              </a:xfrm>
              <a:prstGeom prst="rect">
                <a:avLst/>
              </a:prstGeom>
              <a:solidFill>
                <a:srgbClr val="D99925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Freeform: Shape 35"/>
              <p:cNvSpPr/>
              <p:nvPr/>
            </p:nvSpPr>
            <p:spPr bwMode="auto">
              <a:xfrm>
                <a:off x="3795713" y="3709988"/>
                <a:ext cx="177800" cy="179387"/>
              </a:xfrm>
              <a:custGeom>
                <a:avLst/>
                <a:gdLst/>
                <a:ahLst/>
                <a:cxnLst>
                  <a:cxn ang="0">
                    <a:pos x="103" y="61"/>
                  </a:cxn>
                  <a:cxn ang="0">
                    <a:pos x="97" y="59"/>
                  </a:cxn>
                  <a:cxn ang="0">
                    <a:pos x="97" y="46"/>
                  </a:cxn>
                  <a:cxn ang="0">
                    <a:pos x="102" y="44"/>
                  </a:cxn>
                  <a:cxn ang="0">
                    <a:pos x="105" y="35"/>
                  </a:cxn>
                  <a:cxn ang="0">
                    <a:pos x="102" y="28"/>
                  </a:cxn>
                  <a:cxn ang="0">
                    <a:pos x="93" y="24"/>
                  </a:cxn>
                  <a:cxn ang="0">
                    <a:pos x="88" y="27"/>
                  </a:cxn>
                  <a:cxn ang="0">
                    <a:pos x="78" y="18"/>
                  </a:cxn>
                  <a:cxn ang="0">
                    <a:pos x="81" y="13"/>
                  </a:cxn>
                  <a:cxn ang="0">
                    <a:pos x="76" y="4"/>
                  </a:cxn>
                  <a:cxn ang="0">
                    <a:pos x="69" y="1"/>
                  </a:cxn>
                  <a:cxn ang="0">
                    <a:pos x="60" y="5"/>
                  </a:cxn>
                  <a:cxn ang="0">
                    <a:pos x="58" y="11"/>
                  </a:cxn>
                  <a:cxn ang="0">
                    <a:pos x="46" y="11"/>
                  </a:cxn>
                  <a:cxn ang="0">
                    <a:pos x="43" y="6"/>
                  </a:cxn>
                  <a:cxn ang="0">
                    <a:pos x="34" y="3"/>
                  </a:cxn>
                  <a:cxn ang="0">
                    <a:pos x="27" y="6"/>
                  </a:cxn>
                  <a:cxn ang="0">
                    <a:pos x="24" y="15"/>
                  </a:cxn>
                  <a:cxn ang="0">
                    <a:pos x="26" y="20"/>
                  </a:cxn>
                  <a:cxn ang="0">
                    <a:pos x="18" y="30"/>
                  </a:cxn>
                  <a:cxn ang="0">
                    <a:pos x="12" y="28"/>
                  </a:cxn>
                  <a:cxn ang="0">
                    <a:pos x="3" y="32"/>
                  </a:cxn>
                  <a:cxn ang="0">
                    <a:pos x="1" y="39"/>
                  </a:cxn>
                  <a:cxn ang="0">
                    <a:pos x="1" y="44"/>
                  </a:cxn>
                  <a:cxn ang="0">
                    <a:pos x="5" y="48"/>
                  </a:cxn>
                  <a:cxn ang="0">
                    <a:pos x="10" y="50"/>
                  </a:cxn>
                  <a:cxn ang="0">
                    <a:pos x="11" y="62"/>
                  </a:cxn>
                  <a:cxn ang="0">
                    <a:pos x="5" y="65"/>
                  </a:cxn>
                  <a:cxn ang="0">
                    <a:pos x="2" y="74"/>
                  </a:cxn>
                  <a:cxn ang="0">
                    <a:pos x="5" y="81"/>
                  </a:cxn>
                  <a:cxn ang="0">
                    <a:pos x="14" y="84"/>
                  </a:cxn>
                  <a:cxn ang="0">
                    <a:pos x="20" y="82"/>
                  </a:cxn>
                  <a:cxn ang="0">
                    <a:pos x="29" y="90"/>
                  </a:cxn>
                  <a:cxn ang="0">
                    <a:pos x="27" y="96"/>
                  </a:cxn>
                  <a:cxn ang="0">
                    <a:pos x="27" y="101"/>
                  </a:cxn>
                  <a:cxn ang="0">
                    <a:pos x="31" y="105"/>
                  </a:cxn>
                  <a:cxn ang="0">
                    <a:pos x="38" y="107"/>
                  </a:cxn>
                  <a:cxn ang="0">
                    <a:pos x="43" y="107"/>
                  </a:cxn>
                  <a:cxn ang="0">
                    <a:pos x="47" y="103"/>
                  </a:cxn>
                  <a:cxn ang="0">
                    <a:pos x="49" y="98"/>
                  </a:cxn>
                  <a:cxn ang="0">
                    <a:pos x="62" y="97"/>
                  </a:cxn>
                  <a:cxn ang="0">
                    <a:pos x="64" y="103"/>
                  </a:cxn>
                  <a:cxn ang="0">
                    <a:pos x="73" y="106"/>
                  </a:cxn>
                  <a:cxn ang="0">
                    <a:pos x="80" y="103"/>
                  </a:cxn>
                  <a:cxn ang="0">
                    <a:pos x="84" y="94"/>
                  </a:cxn>
                  <a:cxn ang="0">
                    <a:pos x="81" y="88"/>
                  </a:cxn>
                  <a:cxn ang="0">
                    <a:pos x="90" y="79"/>
                  </a:cxn>
                  <a:cxn ang="0">
                    <a:pos x="95" y="81"/>
                  </a:cxn>
                  <a:cxn ang="0">
                    <a:pos x="101" y="81"/>
                  </a:cxn>
                  <a:cxn ang="0">
                    <a:pos x="104" y="77"/>
                  </a:cxn>
                  <a:cxn ang="0">
                    <a:pos x="107" y="70"/>
                  </a:cxn>
                  <a:cxn ang="0">
                    <a:pos x="103" y="61"/>
                  </a:cxn>
                  <a:cxn ang="0">
                    <a:pos x="65" y="79"/>
                  </a:cxn>
                  <a:cxn ang="0">
                    <a:pos x="54" y="81"/>
                  </a:cxn>
                  <a:cxn ang="0">
                    <a:pos x="29" y="66"/>
                  </a:cxn>
                  <a:cxn ang="0">
                    <a:pos x="42" y="30"/>
                  </a:cxn>
                  <a:cxn ang="0">
                    <a:pos x="54" y="27"/>
                  </a:cxn>
                  <a:cxn ang="0">
                    <a:pos x="78" y="43"/>
                  </a:cxn>
                  <a:cxn ang="0">
                    <a:pos x="65" y="79"/>
                  </a:cxn>
                  <a:cxn ang="0">
                    <a:pos x="65" y="79"/>
                  </a:cxn>
                  <a:cxn ang="0">
                    <a:pos x="65" y="79"/>
                  </a:cxn>
                </a:cxnLst>
                <a:rect l="0" t="0" r="r" b="b"/>
                <a:pathLst>
                  <a:path w="108" h="108">
                    <a:moveTo>
                      <a:pt x="103" y="61"/>
                    </a:moveTo>
                    <a:cubicBezTo>
                      <a:pt x="97" y="59"/>
                      <a:pt x="97" y="59"/>
                      <a:pt x="97" y="59"/>
                    </a:cubicBezTo>
                    <a:cubicBezTo>
                      <a:pt x="98" y="55"/>
                      <a:pt x="97" y="51"/>
                      <a:pt x="97" y="46"/>
                    </a:cubicBezTo>
                    <a:cubicBezTo>
                      <a:pt x="102" y="44"/>
                      <a:pt x="102" y="44"/>
                      <a:pt x="102" y="44"/>
                    </a:cubicBezTo>
                    <a:cubicBezTo>
                      <a:pt x="106" y="42"/>
                      <a:pt x="107" y="38"/>
                      <a:pt x="105" y="35"/>
                    </a:cubicBezTo>
                    <a:cubicBezTo>
                      <a:pt x="102" y="28"/>
                      <a:pt x="102" y="28"/>
                      <a:pt x="102" y="28"/>
                    </a:cubicBezTo>
                    <a:cubicBezTo>
                      <a:pt x="101" y="24"/>
                      <a:pt x="97" y="23"/>
                      <a:pt x="93" y="24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5" y="24"/>
                      <a:pt x="82" y="21"/>
                      <a:pt x="78" y="18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2" y="9"/>
                      <a:pt x="80" y="5"/>
                      <a:pt x="76" y="4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66" y="0"/>
                      <a:pt x="62" y="2"/>
                      <a:pt x="60" y="5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4" y="10"/>
                      <a:pt x="50" y="11"/>
                      <a:pt x="46" y="11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2" y="2"/>
                      <a:pt x="38" y="1"/>
                      <a:pt x="34" y="3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4" y="7"/>
                      <a:pt x="22" y="11"/>
                      <a:pt x="24" y="15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3" y="23"/>
                      <a:pt x="20" y="26"/>
                      <a:pt x="18" y="30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9" y="26"/>
                      <a:pt x="4" y="28"/>
                      <a:pt x="3" y="32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41"/>
                      <a:pt x="0" y="42"/>
                      <a:pt x="1" y="44"/>
                    </a:cubicBezTo>
                    <a:cubicBezTo>
                      <a:pt x="2" y="46"/>
                      <a:pt x="3" y="47"/>
                      <a:pt x="5" y="48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4"/>
                      <a:pt x="10" y="58"/>
                      <a:pt x="11" y="62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2" y="66"/>
                      <a:pt x="0" y="71"/>
                      <a:pt x="2" y="74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7" y="84"/>
                      <a:pt x="11" y="86"/>
                      <a:pt x="14" y="84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22" y="85"/>
                      <a:pt x="26" y="88"/>
                      <a:pt x="29" y="90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6" y="98"/>
                      <a:pt x="26" y="100"/>
                      <a:pt x="27" y="101"/>
                    </a:cubicBezTo>
                    <a:cubicBezTo>
                      <a:pt x="28" y="103"/>
                      <a:pt x="29" y="104"/>
                      <a:pt x="31" y="105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40" y="108"/>
                      <a:pt x="42" y="108"/>
                      <a:pt x="43" y="107"/>
                    </a:cubicBezTo>
                    <a:cubicBezTo>
                      <a:pt x="45" y="107"/>
                      <a:pt x="46" y="105"/>
                      <a:pt x="47" y="103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53" y="98"/>
                      <a:pt x="57" y="98"/>
                      <a:pt x="62" y="97"/>
                    </a:cubicBezTo>
                    <a:cubicBezTo>
                      <a:pt x="64" y="103"/>
                      <a:pt x="64" y="103"/>
                      <a:pt x="64" y="103"/>
                    </a:cubicBezTo>
                    <a:cubicBezTo>
                      <a:pt x="66" y="106"/>
                      <a:pt x="70" y="108"/>
                      <a:pt x="73" y="106"/>
                    </a:cubicBezTo>
                    <a:cubicBezTo>
                      <a:pt x="80" y="103"/>
                      <a:pt x="80" y="103"/>
                      <a:pt x="80" y="103"/>
                    </a:cubicBezTo>
                    <a:cubicBezTo>
                      <a:pt x="84" y="101"/>
                      <a:pt x="85" y="97"/>
                      <a:pt x="84" y="94"/>
                    </a:cubicBezTo>
                    <a:cubicBezTo>
                      <a:pt x="81" y="88"/>
                      <a:pt x="81" y="88"/>
                      <a:pt x="81" y="88"/>
                    </a:cubicBezTo>
                    <a:cubicBezTo>
                      <a:pt x="84" y="86"/>
                      <a:pt x="87" y="82"/>
                      <a:pt x="90" y="79"/>
                    </a:cubicBezTo>
                    <a:cubicBezTo>
                      <a:pt x="95" y="81"/>
                      <a:pt x="95" y="81"/>
                      <a:pt x="95" y="81"/>
                    </a:cubicBezTo>
                    <a:cubicBezTo>
                      <a:pt x="97" y="82"/>
                      <a:pt x="99" y="82"/>
                      <a:pt x="101" y="81"/>
                    </a:cubicBezTo>
                    <a:cubicBezTo>
                      <a:pt x="102" y="80"/>
                      <a:pt x="104" y="79"/>
                      <a:pt x="104" y="77"/>
                    </a:cubicBezTo>
                    <a:cubicBezTo>
                      <a:pt x="107" y="70"/>
                      <a:pt x="107" y="70"/>
                      <a:pt x="107" y="70"/>
                    </a:cubicBezTo>
                    <a:cubicBezTo>
                      <a:pt x="108" y="66"/>
                      <a:pt x="106" y="62"/>
                      <a:pt x="103" y="61"/>
                    </a:cubicBezTo>
                    <a:close/>
                    <a:moveTo>
                      <a:pt x="65" y="79"/>
                    </a:moveTo>
                    <a:cubicBezTo>
                      <a:pt x="61" y="81"/>
                      <a:pt x="58" y="81"/>
                      <a:pt x="54" y="81"/>
                    </a:cubicBezTo>
                    <a:cubicBezTo>
                      <a:pt x="43" y="81"/>
                      <a:pt x="33" y="75"/>
                      <a:pt x="29" y="66"/>
                    </a:cubicBezTo>
                    <a:cubicBezTo>
                      <a:pt x="23" y="52"/>
                      <a:pt x="29" y="36"/>
                      <a:pt x="42" y="30"/>
                    </a:cubicBezTo>
                    <a:cubicBezTo>
                      <a:pt x="46" y="28"/>
                      <a:pt x="50" y="27"/>
                      <a:pt x="54" y="27"/>
                    </a:cubicBezTo>
                    <a:cubicBezTo>
                      <a:pt x="64" y="27"/>
                      <a:pt x="74" y="33"/>
                      <a:pt x="78" y="43"/>
                    </a:cubicBezTo>
                    <a:cubicBezTo>
                      <a:pt x="85" y="57"/>
                      <a:pt x="79" y="73"/>
                      <a:pt x="65" y="79"/>
                    </a:cubicBezTo>
                    <a:close/>
                    <a:moveTo>
                      <a:pt x="65" y="79"/>
                    </a:moveTo>
                    <a:cubicBezTo>
                      <a:pt x="65" y="79"/>
                      <a:pt x="65" y="79"/>
                      <a:pt x="65" y="79"/>
                    </a:cubicBezTo>
                  </a:path>
                </a:pathLst>
              </a:custGeom>
              <a:solidFill>
                <a:srgbClr val="D9992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活动前期准备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Freeform 86"/>
          <p:cNvSpPr>
            <a:spLocks noEditPoints="1"/>
          </p:cNvSpPr>
          <p:nvPr/>
        </p:nvSpPr>
        <p:spPr bwMode="auto">
          <a:xfrm>
            <a:off x="4824095" y="1795463"/>
            <a:ext cx="754063" cy="654050"/>
          </a:xfrm>
          <a:custGeom>
            <a:avLst/>
            <a:gdLst>
              <a:gd name="T0" fmla="*/ 71 w 72"/>
              <a:gd name="T1" fmla="*/ 15 h 60"/>
              <a:gd name="T2" fmla="*/ 57 w 72"/>
              <a:gd name="T3" fmla="*/ 17 h 60"/>
              <a:gd name="T4" fmla="*/ 44 w 72"/>
              <a:gd name="T5" fmla="*/ 45 h 60"/>
              <a:gd name="T6" fmla="*/ 12 w 72"/>
              <a:gd name="T7" fmla="*/ 45 h 60"/>
              <a:gd name="T8" fmla="*/ 14 w 72"/>
              <a:gd name="T9" fmla="*/ 48 h 60"/>
              <a:gd name="T10" fmla="*/ 48 w 72"/>
              <a:gd name="T11" fmla="*/ 50 h 60"/>
              <a:gd name="T12" fmla="*/ 14 w 72"/>
              <a:gd name="T13" fmla="*/ 51 h 60"/>
              <a:gd name="T14" fmla="*/ 9 w 72"/>
              <a:gd name="T15" fmla="*/ 44 h 60"/>
              <a:gd name="T16" fmla="*/ 8 w 72"/>
              <a:gd name="T17" fmla="*/ 41 h 60"/>
              <a:gd name="T18" fmla="*/ 1 w 72"/>
              <a:gd name="T19" fmla="*/ 22 h 60"/>
              <a:gd name="T20" fmla="*/ 11 w 72"/>
              <a:gd name="T21" fmla="*/ 40 h 60"/>
              <a:gd name="T22" fmla="*/ 44 w 72"/>
              <a:gd name="T23" fmla="*/ 42 h 60"/>
              <a:gd name="T24" fmla="*/ 54 w 72"/>
              <a:gd name="T25" fmla="*/ 16 h 60"/>
              <a:gd name="T26" fmla="*/ 71 w 72"/>
              <a:gd name="T27" fmla="*/ 12 h 60"/>
              <a:gd name="T28" fmla="*/ 18 w 72"/>
              <a:gd name="T29" fmla="*/ 56 h 60"/>
              <a:gd name="T30" fmla="*/ 11 w 72"/>
              <a:gd name="T31" fmla="*/ 56 h 60"/>
              <a:gd name="T32" fmla="*/ 18 w 72"/>
              <a:gd name="T33" fmla="*/ 56 h 60"/>
              <a:gd name="T34" fmla="*/ 15 w 72"/>
              <a:gd name="T35" fmla="*/ 54 h 60"/>
              <a:gd name="T36" fmla="*/ 15 w 72"/>
              <a:gd name="T37" fmla="*/ 58 h 60"/>
              <a:gd name="T38" fmla="*/ 45 w 72"/>
              <a:gd name="T39" fmla="*/ 56 h 60"/>
              <a:gd name="T40" fmla="*/ 38 w 72"/>
              <a:gd name="T41" fmla="*/ 56 h 60"/>
              <a:gd name="T42" fmla="*/ 45 w 72"/>
              <a:gd name="T43" fmla="*/ 56 h 60"/>
              <a:gd name="T44" fmla="*/ 42 w 72"/>
              <a:gd name="T45" fmla="*/ 54 h 60"/>
              <a:gd name="T46" fmla="*/ 42 w 72"/>
              <a:gd name="T47" fmla="*/ 58 h 60"/>
              <a:gd name="T48" fmla="*/ 46 w 72"/>
              <a:gd name="T49" fmla="*/ 35 h 60"/>
              <a:gd name="T50" fmla="*/ 12 w 72"/>
              <a:gd name="T51" fmla="*/ 34 h 60"/>
              <a:gd name="T52" fmla="*/ 12 w 72"/>
              <a:gd name="T53" fmla="*/ 36 h 60"/>
              <a:gd name="T54" fmla="*/ 46 w 72"/>
              <a:gd name="T55" fmla="*/ 35 h 60"/>
              <a:gd name="T56" fmla="*/ 12 w 72"/>
              <a:gd name="T57" fmla="*/ 39 h 60"/>
              <a:gd name="T58" fmla="*/ 43 w 72"/>
              <a:gd name="T59" fmla="*/ 40 h 60"/>
              <a:gd name="T60" fmla="*/ 43 w 72"/>
              <a:gd name="T61" fmla="*/ 38 h 60"/>
              <a:gd name="T62" fmla="*/ 13 w 72"/>
              <a:gd name="T63" fmla="*/ 28 h 60"/>
              <a:gd name="T64" fmla="*/ 16 w 72"/>
              <a:gd name="T65" fmla="*/ 23 h 60"/>
              <a:gd name="T66" fmla="*/ 28 w 72"/>
              <a:gd name="T67" fmla="*/ 14 h 60"/>
              <a:gd name="T68" fmla="*/ 33 w 72"/>
              <a:gd name="T69" fmla="*/ 17 h 60"/>
              <a:gd name="T70" fmla="*/ 36 w 72"/>
              <a:gd name="T71" fmla="*/ 22 h 60"/>
              <a:gd name="T72" fmla="*/ 39 w 72"/>
              <a:gd name="T73" fmla="*/ 17 h 60"/>
              <a:gd name="T74" fmla="*/ 51 w 72"/>
              <a:gd name="T75" fmla="*/ 7 h 60"/>
              <a:gd name="T76" fmla="*/ 51 w 72"/>
              <a:gd name="T77" fmla="*/ 0 h 60"/>
              <a:gd name="T78" fmla="*/ 49 w 72"/>
              <a:gd name="T79" fmla="*/ 5 h 60"/>
              <a:gd name="T80" fmla="*/ 36 w 72"/>
              <a:gd name="T81" fmla="*/ 15 h 60"/>
              <a:gd name="T82" fmla="*/ 31 w 72"/>
              <a:gd name="T83" fmla="*/ 12 h 60"/>
              <a:gd name="T84" fmla="*/ 28 w 72"/>
              <a:gd name="T85" fmla="*/ 7 h 60"/>
              <a:gd name="T86" fmla="*/ 25 w 72"/>
              <a:gd name="T87" fmla="*/ 11 h 60"/>
              <a:gd name="T88" fmla="*/ 13 w 72"/>
              <a:gd name="T89" fmla="*/ 22 h 60"/>
              <a:gd name="T90" fmla="*/ 13 w 72"/>
              <a:gd name="T91" fmla="*/ 2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2" h="60">
                <a:moveTo>
                  <a:pt x="72" y="13"/>
                </a:moveTo>
                <a:cubicBezTo>
                  <a:pt x="72" y="14"/>
                  <a:pt x="71" y="15"/>
                  <a:pt x="71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9" y="15"/>
                  <a:pt x="57" y="16"/>
                  <a:pt x="57" y="17"/>
                </a:cubicBezTo>
                <a:cubicBezTo>
                  <a:pt x="49" y="41"/>
                  <a:pt x="49" y="41"/>
                  <a:pt x="49" y="41"/>
                </a:cubicBezTo>
                <a:cubicBezTo>
                  <a:pt x="49" y="43"/>
                  <a:pt x="46" y="45"/>
                  <a:pt x="44" y="45"/>
                </a:cubicBezTo>
                <a:cubicBezTo>
                  <a:pt x="14" y="45"/>
                  <a:pt x="14" y="45"/>
                  <a:pt x="14" y="45"/>
                </a:cubicBezTo>
                <a:cubicBezTo>
                  <a:pt x="13" y="45"/>
                  <a:pt x="13" y="45"/>
                  <a:pt x="12" y="45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3" y="48"/>
                  <a:pt x="14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8" y="48"/>
                  <a:pt x="48" y="49"/>
                  <a:pt x="48" y="50"/>
                </a:cubicBezTo>
                <a:cubicBezTo>
                  <a:pt x="48" y="50"/>
                  <a:pt x="48" y="51"/>
                  <a:pt x="47" y="51"/>
                </a:cubicBezTo>
                <a:cubicBezTo>
                  <a:pt x="14" y="51"/>
                  <a:pt x="14" y="51"/>
                  <a:pt x="14" y="51"/>
                </a:cubicBezTo>
                <a:cubicBezTo>
                  <a:pt x="11" y="51"/>
                  <a:pt x="9" y="49"/>
                  <a:pt x="9" y="47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8" y="42"/>
                  <a:pt x="8" y="4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3"/>
                  <a:pt x="0" y="22"/>
                  <a:pt x="1" y="22"/>
                </a:cubicBezTo>
                <a:cubicBezTo>
                  <a:pt x="2" y="21"/>
                  <a:pt x="3" y="22"/>
                  <a:pt x="3" y="22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1"/>
                  <a:pt x="13" y="42"/>
                  <a:pt x="14" y="42"/>
                </a:cubicBezTo>
                <a:cubicBezTo>
                  <a:pt x="44" y="42"/>
                  <a:pt x="44" y="42"/>
                  <a:pt x="44" y="42"/>
                </a:cubicBezTo>
                <a:cubicBezTo>
                  <a:pt x="45" y="42"/>
                  <a:pt x="46" y="41"/>
                  <a:pt x="47" y="40"/>
                </a:cubicBezTo>
                <a:cubicBezTo>
                  <a:pt x="54" y="16"/>
                  <a:pt x="54" y="16"/>
                  <a:pt x="54" y="16"/>
                </a:cubicBezTo>
                <a:cubicBezTo>
                  <a:pt x="55" y="13"/>
                  <a:pt x="57" y="12"/>
                  <a:pt x="60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2" y="12"/>
                  <a:pt x="72" y="13"/>
                </a:cubicBezTo>
                <a:close/>
                <a:moveTo>
                  <a:pt x="18" y="56"/>
                </a:moveTo>
                <a:cubicBezTo>
                  <a:pt x="18" y="58"/>
                  <a:pt x="17" y="60"/>
                  <a:pt x="15" y="60"/>
                </a:cubicBezTo>
                <a:cubicBezTo>
                  <a:pt x="13" y="60"/>
                  <a:pt x="11" y="58"/>
                  <a:pt x="11" y="56"/>
                </a:cubicBezTo>
                <a:cubicBezTo>
                  <a:pt x="11" y="54"/>
                  <a:pt x="13" y="52"/>
                  <a:pt x="15" y="52"/>
                </a:cubicBezTo>
                <a:cubicBezTo>
                  <a:pt x="17" y="52"/>
                  <a:pt x="18" y="54"/>
                  <a:pt x="18" y="56"/>
                </a:cubicBezTo>
                <a:close/>
                <a:moveTo>
                  <a:pt x="16" y="56"/>
                </a:moveTo>
                <a:cubicBezTo>
                  <a:pt x="16" y="55"/>
                  <a:pt x="16" y="54"/>
                  <a:pt x="15" y="54"/>
                </a:cubicBezTo>
                <a:cubicBezTo>
                  <a:pt x="14" y="54"/>
                  <a:pt x="13" y="55"/>
                  <a:pt x="13" y="56"/>
                </a:cubicBezTo>
                <a:cubicBezTo>
                  <a:pt x="13" y="57"/>
                  <a:pt x="14" y="58"/>
                  <a:pt x="15" y="58"/>
                </a:cubicBezTo>
                <a:cubicBezTo>
                  <a:pt x="16" y="58"/>
                  <a:pt x="16" y="57"/>
                  <a:pt x="16" y="56"/>
                </a:cubicBezTo>
                <a:close/>
                <a:moveTo>
                  <a:pt x="45" y="56"/>
                </a:moveTo>
                <a:cubicBezTo>
                  <a:pt x="45" y="58"/>
                  <a:pt x="44" y="60"/>
                  <a:pt x="42" y="60"/>
                </a:cubicBezTo>
                <a:cubicBezTo>
                  <a:pt x="40" y="60"/>
                  <a:pt x="38" y="58"/>
                  <a:pt x="38" y="56"/>
                </a:cubicBezTo>
                <a:cubicBezTo>
                  <a:pt x="38" y="54"/>
                  <a:pt x="40" y="52"/>
                  <a:pt x="42" y="52"/>
                </a:cubicBezTo>
                <a:cubicBezTo>
                  <a:pt x="44" y="52"/>
                  <a:pt x="45" y="54"/>
                  <a:pt x="45" y="56"/>
                </a:cubicBezTo>
                <a:close/>
                <a:moveTo>
                  <a:pt x="43" y="56"/>
                </a:moveTo>
                <a:cubicBezTo>
                  <a:pt x="43" y="55"/>
                  <a:pt x="43" y="54"/>
                  <a:pt x="42" y="54"/>
                </a:cubicBezTo>
                <a:cubicBezTo>
                  <a:pt x="41" y="54"/>
                  <a:pt x="40" y="55"/>
                  <a:pt x="40" y="56"/>
                </a:cubicBezTo>
                <a:cubicBezTo>
                  <a:pt x="40" y="57"/>
                  <a:pt x="41" y="58"/>
                  <a:pt x="42" y="58"/>
                </a:cubicBezTo>
                <a:cubicBezTo>
                  <a:pt x="43" y="58"/>
                  <a:pt x="43" y="57"/>
                  <a:pt x="43" y="56"/>
                </a:cubicBezTo>
                <a:close/>
                <a:moveTo>
                  <a:pt x="46" y="35"/>
                </a:moveTo>
                <a:cubicBezTo>
                  <a:pt x="46" y="34"/>
                  <a:pt x="45" y="34"/>
                  <a:pt x="45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1" y="34"/>
                  <a:pt x="11" y="34"/>
                  <a:pt x="11" y="35"/>
                </a:cubicBezTo>
                <a:cubicBezTo>
                  <a:pt x="11" y="35"/>
                  <a:pt x="11" y="36"/>
                  <a:pt x="12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lose/>
                <a:moveTo>
                  <a:pt x="13" y="38"/>
                </a:moveTo>
                <a:cubicBezTo>
                  <a:pt x="13" y="38"/>
                  <a:pt x="12" y="39"/>
                  <a:pt x="12" y="39"/>
                </a:cubicBezTo>
                <a:cubicBezTo>
                  <a:pt x="12" y="40"/>
                  <a:pt x="13" y="40"/>
                  <a:pt x="13" y="40"/>
                </a:cubicBezTo>
                <a:cubicBezTo>
                  <a:pt x="43" y="40"/>
                  <a:pt x="43" y="40"/>
                  <a:pt x="43" y="40"/>
                </a:cubicBezTo>
                <a:cubicBezTo>
                  <a:pt x="44" y="40"/>
                  <a:pt x="44" y="40"/>
                  <a:pt x="44" y="39"/>
                </a:cubicBezTo>
                <a:cubicBezTo>
                  <a:pt x="44" y="39"/>
                  <a:pt x="44" y="38"/>
                  <a:pt x="43" y="38"/>
                </a:cubicBezTo>
                <a:lnTo>
                  <a:pt x="13" y="38"/>
                </a:lnTo>
                <a:close/>
                <a:moveTo>
                  <a:pt x="13" y="28"/>
                </a:moveTo>
                <a:cubicBezTo>
                  <a:pt x="14" y="28"/>
                  <a:pt x="16" y="27"/>
                  <a:pt x="16" y="25"/>
                </a:cubicBezTo>
                <a:cubicBezTo>
                  <a:pt x="16" y="24"/>
                  <a:pt x="16" y="24"/>
                  <a:pt x="1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7" y="13"/>
                  <a:pt x="27" y="14"/>
                  <a:pt x="28" y="14"/>
                </a:cubicBezTo>
                <a:cubicBezTo>
                  <a:pt x="28" y="14"/>
                  <a:pt x="29" y="13"/>
                  <a:pt x="29" y="13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8"/>
                  <a:pt x="33" y="18"/>
                  <a:pt x="33" y="19"/>
                </a:cubicBezTo>
                <a:cubicBezTo>
                  <a:pt x="33" y="20"/>
                  <a:pt x="34" y="22"/>
                  <a:pt x="36" y="22"/>
                </a:cubicBezTo>
                <a:cubicBezTo>
                  <a:pt x="38" y="22"/>
                  <a:pt x="39" y="20"/>
                  <a:pt x="39" y="19"/>
                </a:cubicBezTo>
                <a:cubicBezTo>
                  <a:pt x="39" y="18"/>
                  <a:pt x="39" y="18"/>
                  <a:pt x="39" y="17"/>
                </a:cubicBezTo>
                <a:cubicBezTo>
                  <a:pt x="50" y="6"/>
                  <a:pt x="50" y="6"/>
                  <a:pt x="50" y="6"/>
                </a:cubicBezTo>
                <a:cubicBezTo>
                  <a:pt x="50" y="7"/>
                  <a:pt x="51" y="7"/>
                  <a:pt x="51" y="7"/>
                </a:cubicBezTo>
                <a:cubicBezTo>
                  <a:pt x="53" y="7"/>
                  <a:pt x="54" y="5"/>
                  <a:pt x="54" y="4"/>
                </a:cubicBezTo>
                <a:cubicBezTo>
                  <a:pt x="54" y="2"/>
                  <a:pt x="53" y="0"/>
                  <a:pt x="51" y="0"/>
                </a:cubicBezTo>
                <a:cubicBezTo>
                  <a:pt x="50" y="0"/>
                  <a:pt x="48" y="2"/>
                  <a:pt x="48" y="4"/>
                </a:cubicBezTo>
                <a:cubicBezTo>
                  <a:pt x="48" y="4"/>
                  <a:pt x="48" y="5"/>
                  <a:pt x="49" y="5"/>
                </a:cubicBezTo>
                <a:cubicBezTo>
                  <a:pt x="38" y="16"/>
                  <a:pt x="38" y="16"/>
                  <a:pt x="38" y="16"/>
                </a:cubicBezTo>
                <a:cubicBezTo>
                  <a:pt x="37" y="16"/>
                  <a:pt x="37" y="15"/>
                  <a:pt x="36" y="15"/>
                </a:cubicBezTo>
                <a:cubicBezTo>
                  <a:pt x="36" y="15"/>
                  <a:pt x="35" y="16"/>
                  <a:pt x="35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0"/>
                </a:cubicBezTo>
                <a:cubicBezTo>
                  <a:pt x="31" y="9"/>
                  <a:pt x="30" y="7"/>
                  <a:pt x="28" y="7"/>
                </a:cubicBezTo>
                <a:cubicBezTo>
                  <a:pt x="26" y="7"/>
                  <a:pt x="25" y="9"/>
                  <a:pt x="25" y="10"/>
                </a:cubicBezTo>
                <a:cubicBezTo>
                  <a:pt x="25" y="11"/>
                  <a:pt x="25" y="11"/>
                  <a:pt x="25" y="11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2"/>
                  <a:pt x="13" y="22"/>
                  <a:pt x="13" y="22"/>
                </a:cubicBezTo>
                <a:cubicBezTo>
                  <a:pt x="11" y="22"/>
                  <a:pt x="10" y="23"/>
                  <a:pt x="10" y="25"/>
                </a:cubicBezTo>
                <a:cubicBezTo>
                  <a:pt x="10" y="27"/>
                  <a:pt x="11" y="28"/>
                  <a:pt x="13" y="2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388" tIns="45695" rIns="91388" bIns="45695" numCol="1" anchor="t" anchorCtr="0" compatLnSpc="1"/>
          <a:lstStyle/>
          <a:p>
            <a:pPr marL="0" marR="0" lvl="0" indent="0" algn="l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 20"/>
          <p:cNvSpPr>
            <a:spLocks noEditPoints="1"/>
          </p:cNvSpPr>
          <p:nvPr/>
        </p:nvSpPr>
        <p:spPr bwMode="auto">
          <a:xfrm>
            <a:off x="2044383" y="2184400"/>
            <a:ext cx="523875" cy="487363"/>
          </a:xfrm>
          <a:custGeom>
            <a:avLst/>
            <a:gdLst>
              <a:gd name="T0" fmla="*/ 55 w 70"/>
              <a:gd name="T1" fmla="*/ 45 h 65"/>
              <a:gd name="T2" fmla="*/ 55 w 70"/>
              <a:gd name="T3" fmla="*/ 35 h 65"/>
              <a:gd name="T4" fmla="*/ 29 w 70"/>
              <a:gd name="T5" fmla="*/ 25 h 65"/>
              <a:gd name="T6" fmla="*/ 40 w 70"/>
              <a:gd name="T7" fmla="*/ 50 h 65"/>
              <a:gd name="T8" fmla="*/ 49 w 70"/>
              <a:gd name="T9" fmla="*/ 51 h 65"/>
              <a:gd name="T10" fmla="*/ 64 w 70"/>
              <a:gd name="T11" fmla="*/ 65 h 65"/>
              <a:gd name="T12" fmla="*/ 48 w 70"/>
              <a:gd name="T13" fmla="*/ 44 h 65"/>
              <a:gd name="T14" fmla="*/ 28 w 70"/>
              <a:gd name="T15" fmla="*/ 35 h 65"/>
              <a:gd name="T16" fmla="*/ 48 w 70"/>
              <a:gd name="T17" fmla="*/ 27 h 65"/>
              <a:gd name="T18" fmla="*/ 50 w 70"/>
              <a:gd name="T19" fmla="*/ 47 h 65"/>
              <a:gd name="T20" fmla="*/ 51 w 70"/>
              <a:gd name="T21" fmla="*/ 45 h 65"/>
              <a:gd name="T22" fmla="*/ 66 w 70"/>
              <a:gd name="T23" fmla="*/ 61 h 65"/>
              <a:gd name="T24" fmla="*/ 52 w 70"/>
              <a:gd name="T25" fmla="*/ 50 h 65"/>
              <a:gd name="T26" fmla="*/ 53 w 70"/>
              <a:gd name="T27" fmla="*/ 49 h 65"/>
              <a:gd name="T28" fmla="*/ 55 w 70"/>
              <a:gd name="T29" fmla="*/ 48 h 65"/>
              <a:gd name="T30" fmla="*/ 66 w 70"/>
              <a:gd name="T31" fmla="*/ 61 h 65"/>
              <a:gd name="T32" fmla="*/ 34 w 70"/>
              <a:gd name="T33" fmla="*/ 42 h 65"/>
              <a:gd name="T34" fmla="*/ 32 w 70"/>
              <a:gd name="T35" fmla="*/ 43 h 65"/>
              <a:gd name="T36" fmla="*/ 34 w 70"/>
              <a:gd name="T37" fmla="*/ 28 h 65"/>
              <a:gd name="T38" fmla="*/ 39 w 70"/>
              <a:gd name="T39" fmla="*/ 60 h 65"/>
              <a:gd name="T40" fmla="*/ 33 w 70"/>
              <a:gd name="T41" fmla="*/ 60 h 65"/>
              <a:gd name="T42" fmla="*/ 31 w 70"/>
              <a:gd name="T43" fmla="*/ 60 h 65"/>
              <a:gd name="T44" fmla="*/ 28 w 70"/>
              <a:gd name="T45" fmla="*/ 47 h 65"/>
              <a:gd name="T46" fmla="*/ 18 w 70"/>
              <a:gd name="T47" fmla="*/ 33 h 65"/>
              <a:gd name="T48" fmla="*/ 18 w 70"/>
              <a:gd name="T49" fmla="*/ 31 h 65"/>
              <a:gd name="T50" fmla="*/ 31 w 70"/>
              <a:gd name="T51" fmla="*/ 21 h 65"/>
              <a:gd name="T52" fmla="*/ 45 w 70"/>
              <a:gd name="T53" fmla="*/ 19 h 65"/>
              <a:gd name="T54" fmla="*/ 47 w 70"/>
              <a:gd name="T55" fmla="*/ 19 h 65"/>
              <a:gd name="T56" fmla="*/ 56 w 70"/>
              <a:gd name="T57" fmla="*/ 33 h 65"/>
              <a:gd name="T58" fmla="*/ 55 w 70"/>
              <a:gd name="T59" fmla="*/ 43 h 65"/>
              <a:gd name="T60" fmla="*/ 60 w 70"/>
              <a:gd name="T61" fmla="*/ 45 h 65"/>
              <a:gd name="T62" fmla="*/ 32 w 70"/>
              <a:gd name="T63" fmla="*/ 0 h 65"/>
              <a:gd name="T64" fmla="*/ 51 w 70"/>
              <a:gd name="T65" fmla="*/ 57 h 65"/>
              <a:gd name="T66" fmla="*/ 60 w 70"/>
              <a:gd name="T67" fmla="*/ 24 h 65"/>
              <a:gd name="T68" fmla="*/ 60 w 70"/>
              <a:gd name="T69" fmla="*/ 24 h 65"/>
              <a:gd name="T70" fmla="*/ 33 w 70"/>
              <a:gd name="T71" fmla="*/ 15 h 65"/>
              <a:gd name="T72" fmla="*/ 31 w 70"/>
              <a:gd name="T73" fmla="*/ 15 h 65"/>
              <a:gd name="T74" fmla="*/ 25 w 70"/>
              <a:gd name="T75" fmla="*/ 4 h 65"/>
              <a:gd name="T76" fmla="*/ 25 w 70"/>
              <a:gd name="T77" fmla="*/ 4 h 65"/>
              <a:gd name="T78" fmla="*/ 3 w 70"/>
              <a:gd name="T79" fmla="*/ 31 h 65"/>
              <a:gd name="T80" fmla="*/ 17 w 70"/>
              <a:gd name="T81" fmla="*/ 44 h 65"/>
              <a:gd name="T82" fmla="*/ 4 w 70"/>
              <a:gd name="T83" fmla="*/ 39 h 65"/>
              <a:gd name="T84" fmla="*/ 4 w 70"/>
              <a:gd name="T85" fmla="*/ 3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0" h="65">
                <a:moveTo>
                  <a:pt x="68" y="55"/>
                </a:moveTo>
                <a:cubicBezTo>
                  <a:pt x="59" y="47"/>
                  <a:pt x="59" y="47"/>
                  <a:pt x="59" y="47"/>
                </a:cubicBezTo>
                <a:cubicBezTo>
                  <a:pt x="58" y="46"/>
                  <a:pt x="56" y="45"/>
                  <a:pt x="55" y="45"/>
                </a:cubicBezTo>
                <a:cubicBezTo>
                  <a:pt x="54" y="45"/>
                  <a:pt x="54" y="45"/>
                  <a:pt x="54" y="45"/>
                </a:cubicBezTo>
                <a:cubicBezTo>
                  <a:pt x="52" y="44"/>
                  <a:pt x="52" y="44"/>
                  <a:pt x="52" y="44"/>
                </a:cubicBezTo>
                <a:cubicBezTo>
                  <a:pt x="54" y="41"/>
                  <a:pt x="55" y="38"/>
                  <a:pt x="55" y="35"/>
                </a:cubicBezTo>
                <a:cubicBezTo>
                  <a:pt x="55" y="31"/>
                  <a:pt x="53" y="28"/>
                  <a:pt x="50" y="25"/>
                </a:cubicBezTo>
                <a:cubicBezTo>
                  <a:pt x="47" y="22"/>
                  <a:pt x="44" y="21"/>
                  <a:pt x="40" y="21"/>
                </a:cubicBezTo>
                <a:cubicBezTo>
                  <a:pt x="36" y="21"/>
                  <a:pt x="32" y="22"/>
                  <a:pt x="29" y="25"/>
                </a:cubicBezTo>
                <a:cubicBezTo>
                  <a:pt x="26" y="28"/>
                  <a:pt x="25" y="31"/>
                  <a:pt x="25" y="35"/>
                </a:cubicBezTo>
                <a:cubicBezTo>
                  <a:pt x="25" y="39"/>
                  <a:pt x="26" y="43"/>
                  <a:pt x="29" y="46"/>
                </a:cubicBezTo>
                <a:cubicBezTo>
                  <a:pt x="32" y="49"/>
                  <a:pt x="36" y="50"/>
                  <a:pt x="40" y="50"/>
                </a:cubicBezTo>
                <a:cubicBezTo>
                  <a:pt x="43" y="50"/>
                  <a:pt x="46" y="50"/>
                  <a:pt x="48" y="48"/>
                </a:cubicBezTo>
                <a:cubicBezTo>
                  <a:pt x="49" y="49"/>
                  <a:pt x="49" y="49"/>
                  <a:pt x="49" y="49"/>
                </a:cubicBezTo>
                <a:cubicBezTo>
                  <a:pt x="49" y="50"/>
                  <a:pt x="49" y="50"/>
                  <a:pt x="49" y="51"/>
                </a:cubicBezTo>
                <a:cubicBezTo>
                  <a:pt x="49" y="52"/>
                  <a:pt x="50" y="53"/>
                  <a:pt x="51" y="55"/>
                </a:cubicBezTo>
                <a:cubicBezTo>
                  <a:pt x="60" y="63"/>
                  <a:pt x="60" y="63"/>
                  <a:pt x="60" y="63"/>
                </a:cubicBezTo>
                <a:cubicBezTo>
                  <a:pt x="61" y="64"/>
                  <a:pt x="62" y="65"/>
                  <a:pt x="64" y="65"/>
                </a:cubicBezTo>
                <a:cubicBezTo>
                  <a:pt x="65" y="65"/>
                  <a:pt x="67" y="64"/>
                  <a:pt x="68" y="63"/>
                </a:cubicBezTo>
                <a:cubicBezTo>
                  <a:pt x="70" y="61"/>
                  <a:pt x="70" y="58"/>
                  <a:pt x="68" y="55"/>
                </a:cubicBezTo>
                <a:close/>
                <a:moveTo>
                  <a:pt x="48" y="44"/>
                </a:moveTo>
                <a:cubicBezTo>
                  <a:pt x="46" y="46"/>
                  <a:pt x="43" y="47"/>
                  <a:pt x="40" y="47"/>
                </a:cubicBezTo>
                <a:cubicBezTo>
                  <a:pt x="37" y="47"/>
                  <a:pt x="34" y="46"/>
                  <a:pt x="31" y="44"/>
                </a:cubicBezTo>
                <a:cubicBezTo>
                  <a:pt x="29" y="42"/>
                  <a:pt x="28" y="39"/>
                  <a:pt x="28" y="35"/>
                </a:cubicBezTo>
                <a:cubicBezTo>
                  <a:pt x="28" y="32"/>
                  <a:pt x="29" y="29"/>
                  <a:pt x="31" y="27"/>
                </a:cubicBezTo>
                <a:cubicBezTo>
                  <a:pt x="34" y="25"/>
                  <a:pt x="37" y="24"/>
                  <a:pt x="40" y="24"/>
                </a:cubicBezTo>
                <a:cubicBezTo>
                  <a:pt x="43" y="24"/>
                  <a:pt x="46" y="25"/>
                  <a:pt x="48" y="27"/>
                </a:cubicBezTo>
                <a:cubicBezTo>
                  <a:pt x="53" y="32"/>
                  <a:pt x="53" y="39"/>
                  <a:pt x="48" y="44"/>
                </a:cubicBezTo>
                <a:close/>
                <a:moveTo>
                  <a:pt x="51" y="47"/>
                </a:moveTo>
                <a:cubicBezTo>
                  <a:pt x="51" y="47"/>
                  <a:pt x="50" y="47"/>
                  <a:pt x="50" y="47"/>
                </a:cubicBezTo>
                <a:cubicBezTo>
                  <a:pt x="49" y="47"/>
                  <a:pt x="49" y="47"/>
                  <a:pt x="49" y="47"/>
                </a:cubicBezTo>
                <a:cubicBezTo>
                  <a:pt x="50" y="46"/>
                  <a:pt x="50" y="46"/>
                  <a:pt x="50" y="46"/>
                </a:cubicBezTo>
                <a:cubicBezTo>
                  <a:pt x="51" y="46"/>
                  <a:pt x="51" y="45"/>
                  <a:pt x="51" y="45"/>
                </a:cubicBezTo>
                <a:cubicBezTo>
                  <a:pt x="52" y="46"/>
                  <a:pt x="52" y="46"/>
                  <a:pt x="52" y="46"/>
                </a:cubicBezTo>
                <a:cubicBezTo>
                  <a:pt x="51" y="46"/>
                  <a:pt x="51" y="46"/>
                  <a:pt x="51" y="47"/>
                </a:cubicBezTo>
                <a:close/>
                <a:moveTo>
                  <a:pt x="66" y="61"/>
                </a:moveTo>
                <a:cubicBezTo>
                  <a:pt x="65" y="62"/>
                  <a:pt x="63" y="62"/>
                  <a:pt x="62" y="61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2"/>
                  <a:pt x="52" y="51"/>
                  <a:pt x="52" y="50"/>
                </a:cubicBezTo>
                <a:cubicBezTo>
                  <a:pt x="52" y="50"/>
                  <a:pt x="52" y="50"/>
                  <a:pt x="52" y="50"/>
                </a:cubicBezTo>
                <a:cubicBezTo>
                  <a:pt x="52" y="50"/>
                  <a:pt x="52" y="49"/>
                  <a:pt x="52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3" y="48"/>
                  <a:pt x="53" y="48"/>
                  <a:pt x="54" y="48"/>
                </a:cubicBezTo>
                <a:cubicBezTo>
                  <a:pt x="54" y="48"/>
                  <a:pt x="54" y="48"/>
                  <a:pt x="54" y="48"/>
                </a:cubicBezTo>
                <a:cubicBezTo>
                  <a:pt x="54" y="48"/>
                  <a:pt x="54" y="48"/>
                  <a:pt x="55" y="48"/>
                </a:cubicBezTo>
                <a:cubicBezTo>
                  <a:pt x="55" y="48"/>
                  <a:pt x="56" y="48"/>
                  <a:pt x="57" y="49"/>
                </a:cubicBezTo>
                <a:cubicBezTo>
                  <a:pt x="65" y="58"/>
                  <a:pt x="65" y="58"/>
                  <a:pt x="65" y="58"/>
                </a:cubicBezTo>
                <a:cubicBezTo>
                  <a:pt x="66" y="59"/>
                  <a:pt x="67" y="60"/>
                  <a:pt x="66" y="61"/>
                </a:cubicBezTo>
                <a:close/>
                <a:moveTo>
                  <a:pt x="34" y="29"/>
                </a:moveTo>
                <a:cubicBezTo>
                  <a:pt x="32" y="31"/>
                  <a:pt x="31" y="33"/>
                  <a:pt x="31" y="35"/>
                </a:cubicBezTo>
                <a:cubicBezTo>
                  <a:pt x="31" y="38"/>
                  <a:pt x="32" y="40"/>
                  <a:pt x="34" y="42"/>
                </a:cubicBezTo>
                <a:cubicBezTo>
                  <a:pt x="34" y="42"/>
                  <a:pt x="34" y="43"/>
                  <a:pt x="34" y="43"/>
                </a:cubicBezTo>
                <a:cubicBezTo>
                  <a:pt x="33" y="43"/>
                  <a:pt x="33" y="43"/>
                  <a:pt x="33" y="43"/>
                </a:cubicBezTo>
                <a:cubicBezTo>
                  <a:pt x="33" y="43"/>
                  <a:pt x="32" y="43"/>
                  <a:pt x="32" y="43"/>
                </a:cubicBezTo>
                <a:cubicBezTo>
                  <a:pt x="30" y="41"/>
                  <a:pt x="29" y="38"/>
                  <a:pt x="29" y="35"/>
                </a:cubicBezTo>
                <a:cubicBezTo>
                  <a:pt x="29" y="33"/>
                  <a:pt x="30" y="30"/>
                  <a:pt x="32" y="28"/>
                </a:cubicBezTo>
                <a:cubicBezTo>
                  <a:pt x="33" y="28"/>
                  <a:pt x="33" y="28"/>
                  <a:pt x="34" y="28"/>
                </a:cubicBezTo>
                <a:cubicBezTo>
                  <a:pt x="34" y="28"/>
                  <a:pt x="34" y="29"/>
                  <a:pt x="34" y="29"/>
                </a:cubicBezTo>
                <a:close/>
                <a:moveTo>
                  <a:pt x="49" y="55"/>
                </a:moveTo>
                <a:cubicBezTo>
                  <a:pt x="46" y="57"/>
                  <a:pt x="43" y="59"/>
                  <a:pt x="39" y="60"/>
                </a:cubicBezTo>
                <a:cubicBezTo>
                  <a:pt x="41" y="58"/>
                  <a:pt x="43" y="55"/>
                  <a:pt x="45" y="52"/>
                </a:cubicBezTo>
                <a:cubicBezTo>
                  <a:pt x="44" y="52"/>
                  <a:pt x="43" y="52"/>
                  <a:pt x="42" y="52"/>
                </a:cubicBezTo>
                <a:cubicBezTo>
                  <a:pt x="40" y="57"/>
                  <a:pt x="37" y="60"/>
                  <a:pt x="33" y="60"/>
                </a:cubicBezTo>
                <a:cubicBezTo>
                  <a:pt x="33" y="51"/>
                  <a:pt x="33" y="51"/>
                  <a:pt x="33" y="51"/>
                </a:cubicBezTo>
                <a:cubicBezTo>
                  <a:pt x="32" y="51"/>
                  <a:pt x="32" y="50"/>
                  <a:pt x="31" y="50"/>
                </a:cubicBezTo>
                <a:cubicBezTo>
                  <a:pt x="31" y="60"/>
                  <a:pt x="31" y="60"/>
                  <a:pt x="31" y="60"/>
                </a:cubicBezTo>
                <a:cubicBezTo>
                  <a:pt x="26" y="60"/>
                  <a:pt x="22" y="54"/>
                  <a:pt x="20" y="47"/>
                </a:cubicBezTo>
                <a:cubicBezTo>
                  <a:pt x="22" y="47"/>
                  <a:pt x="25" y="48"/>
                  <a:pt x="28" y="48"/>
                </a:cubicBezTo>
                <a:cubicBezTo>
                  <a:pt x="28" y="48"/>
                  <a:pt x="28" y="48"/>
                  <a:pt x="28" y="47"/>
                </a:cubicBezTo>
                <a:cubicBezTo>
                  <a:pt x="27" y="47"/>
                  <a:pt x="27" y="46"/>
                  <a:pt x="26" y="46"/>
                </a:cubicBezTo>
                <a:cubicBezTo>
                  <a:pt x="24" y="45"/>
                  <a:pt x="21" y="45"/>
                  <a:pt x="19" y="44"/>
                </a:cubicBezTo>
                <a:cubicBezTo>
                  <a:pt x="18" y="41"/>
                  <a:pt x="18" y="37"/>
                  <a:pt x="18" y="33"/>
                </a:cubicBezTo>
                <a:cubicBezTo>
                  <a:pt x="23" y="33"/>
                  <a:pt x="23" y="33"/>
                  <a:pt x="23" y="33"/>
                </a:cubicBezTo>
                <a:cubicBezTo>
                  <a:pt x="23" y="32"/>
                  <a:pt x="23" y="31"/>
                  <a:pt x="24" y="3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6"/>
                  <a:pt x="18" y="22"/>
                  <a:pt x="19" y="19"/>
                </a:cubicBezTo>
                <a:cubicBezTo>
                  <a:pt x="23" y="18"/>
                  <a:pt x="27" y="17"/>
                  <a:pt x="31" y="17"/>
                </a:cubicBezTo>
                <a:cubicBezTo>
                  <a:pt x="31" y="21"/>
                  <a:pt x="31" y="21"/>
                  <a:pt x="31" y="21"/>
                </a:cubicBezTo>
                <a:cubicBezTo>
                  <a:pt x="32" y="21"/>
                  <a:pt x="32" y="20"/>
                  <a:pt x="33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7" y="17"/>
                  <a:pt x="41" y="18"/>
                  <a:pt x="45" y="19"/>
                </a:cubicBezTo>
                <a:cubicBezTo>
                  <a:pt x="45" y="19"/>
                  <a:pt x="45" y="19"/>
                  <a:pt x="45" y="20"/>
                </a:cubicBezTo>
                <a:cubicBezTo>
                  <a:pt x="46" y="20"/>
                  <a:pt x="47" y="20"/>
                  <a:pt x="48" y="21"/>
                </a:cubicBezTo>
                <a:cubicBezTo>
                  <a:pt x="47" y="20"/>
                  <a:pt x="47" y="20"/>
                  <a:pt x="47" y="19"/>
                </a:cubicBezTo>
                <a:cubicBezTo>
                  <a:pt x="55" y="22"/>
                  <a:pt x="60" y="26"/>
                  <a:pt x="61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2"/>
                  <a:pt x="56" y="33"/>
                </a:cubicBezTo>
                <a:cubicBezTo>
                  <a:pt x="61" y="33"/>
                  <a:pt x="61" y="33"/>
                  <a:pt x="61" y="33"/>
                </a:cubicBezTo>
                <a:cubicBezTo>
                  <a:pt x="61" y="35"/>
                  <a:pt x="59" y="38"/>
                  <a:pt x="56" y="40"/>
                </a:cubicBezTo>
                <a:cubicBezTo>
                  <a:pt x="56" y="41"/>
                  <a:pt x="55" y="42"/>
                  <a:pt x="55" y="43"/>
                </a:cubicBezTo>
                <a:cubicBezTo>
                  <a:pt x="57" y="41"/>
                  <a:pt x="59" y="40"/>
                  <a:pt x="60" y="39"/>
                </a:cubicBezTo>
                <a:cubicBezTo>
                  <a:pt x="60" y="40"/>
                  <a:pt x="59" y="42"/>
                  <a:pt x="58" y="44"/>
                </a:cubicBezTo>
                <a:cubicBezTo>
                  <a:pt x="59" y="44"/>
                  <a:pt x="60" y="45"/>
                  <a:pt x="60" y="45"/>
                </a:cubicBezTo>
                <a:cubicBezTo>
                  <a:pt x="61" y="46"/>
                  <a:pt x="61" y="46"/>
                  <a:pt x="61" y="46"/>
                </a:cubicBezTo>
                <a:cubicBezTo>
                  <a:pt x="63" y="41"/>
                  <a:pt x="64" y="37"/>
                  <a:pt x="64" y="32"/>
                </a:cubicBezTo>
                <a:cubicBezTo>
                  <a:pt x="64" y="14"/>
                  <a:pt x="50" y="0"/>
                  <a:pt x="32" y="0"/>
                </a:cubicBezTo>
                <a:cubicBezTo>
                  <a:pt x="15" y="0"/>
                  <a:pt x="0" y="14"/>
                  <a:pt x="0" y="32"/>
                </a:cubicBezTo>
                <a:cubicBezTo>
                  <a:pt x="0" y="49"/>
                  <a:pt x="15" y="63"/>
                  <a:pt x="32" y="63"/>
                </a:cubicBezTo>
                <a:cubicBezTo>
                  <a:pt x="39" y="63"/>
                  <a:pt x="46" y="61"/>
                  <a:pt x="51" y="57"/>
                </a:cubicBezTo>
                <a:cubicBezTo>
                  <a:pt x="50" y="56"/>
                  <a:pt x="50" y="56"/>
                  <a:pt x="50" y="56"/>
                </a:cubicBezTo>
                <a:cubicBezTo>
                  <a:pt x="49" y="56"/>
                  <a:pt x="49" y="55"/>
                  <a:pt x="49" y="55"/>
                </a:cubicBezTo>
                <a:close/>
                <a:moveTo>
                  <a:pt x="60" y="24"/>
                </a:moveTo>
                <a:cubicBezTo>
                  <a:pt x="57" y="21"/>
                  <a:pt x="53" y="19"/>
                  <a:pt x="47" y="17"/>
                </a:cubicBezTo>
                <a:cubicBezTo>
                  <a:pt x="45" y="11"/>
                  <a:pt x="42" y="6"/>
                  <a:pt x="39" y="4"/>
                </a:cubicBezTo>
                <a:cubicBezTo>
                  <a:pt x="50" y="6"/>
                  <a:pt x="58" y="14"/>
                  <a:pt x="60" y="24"/>
                </a:cubicBezTo>
                <a:close/>
                <a:moveTo>
                  <a:pt x="33" y="3"/>
                </a:moveTo>
                <a:cubicBezTo>
                  <a:pt x="38" y="3"/>
                  <a:pt x="42" y="9"/>
                  <a:pt x="44" y="16"/>
                </a:cubicBezTo>
                <a:cubicBezTo>
                  <a:pt x="41" y="16"/>
                  <a:pt x="37" y="15"/>
                  <a:pt x="33" y="15"/>
                </a:cubicBezTo>
                <a:lnTo>
                  <a:pt x="33" y="3"/>
                </a:lnTo>
                <a:close/>
                <a:moveTo>
                  <a:pt x="31" y="3"/>
                </a:moveTo>
                <a:cubicBezTo>
                  <a:pt x="31" y="15"/>
                  <a:pt x="31" y="15"/>
                  <a:pt x="31" y="15"/>
                </a:cubicBezTo>
                <a:cubicBezTo>
                  <a:pt x="27" y="15"/>
                  <a:pt x="23" y="16"/>
                  <a:pt x="20" y="16"/>
                </a:cubicBezTo>
                <a:cubicBezTo>
                  <a:pt x="22" y="9"/>
                  <a:pt x="26" y="3"/>
                  <a:pt x="31" y="3"/>
                </a:cubicBezTo>
                <a:close/>
                <a:moveTo>
                  <a:pt x="25" y="4"/>
                </a:moveTo>
                <a:cubicBezTo>
                  <a:pt x="22" y="6"/>
                  <a:pt x="19" y="11"/>
                  <a:pt x="18" y="17"/>
                </a:cubicBezTo>
                <a:cubicBezTo>
                  <a:pt x="12" y="19"/>
                  <a:pt x="7" y="21"/>
                  <a:pt x="4" y="24"/>
                </a:cubicBezTo>
                <a:cubicBezTo>
                  <a:pt x="7" y="14"/>
                  <a:pt x="15" y="6"/>
                  <a:pt x="25" y="4"/>
                </a:cubicBezTo>
                <a:close/>
                <a:moveTo>
                  <a:pt x="17" y="19"/>
                </a:moveTo>
                <a:cubicBezTo>
                  <a:pt x="16" y="23"/>
                  <a:pt x="16" y="27"/>
                  <a:pt x="16" y="31"/>
                </a:cubicBezTo>
                <a:cubicBezTo>
                  <a:pt x="3" y="31"/>
                  <a:pt x="3" y="31"/>
                  <a:pt x="3" y="31"/>
                </a:cubicBezTo>
                <a:cubicBezTo>
                  <a:pt x="4" y="26"/>
                  <a:pt x="9" y="22"/>
                  <a:pt x="17" y="19"/>
                </a:cubicBezTo>
                <a:close/>
                <a:moveTo>
                  <a:pt x="16" y="33"/>
                </a:moveTo>
                <a:cubicBezTo>
                  <a:pt x="16" y="37"/>
                  <a:pt x="16" y="40"/>
                  <a:pt x="17" y="44"/>
                </a:cubicBezTo>
                <a:cubicBezTo>
                  <a:pt x="9" y="41"/>
                  <a:pt x="4" y="37"/>
                  <a:pt x="3" y="33"/>
                </a:cubicBezTo>
                <a:lnTo>
                  <a:pt x="16" y="33"/>
                </a:lnTo>
                <a:close/>
                <a:moveTo>
                  <a:pt x="4" y="39"/>
                </a:moveTo>
                <a:cubicBezTo>
                  <a:pt x="7" y="42"/>
                  <a:pt x="12" y="44"/>
                  <a:pt x="18" y="46"/>
                </a:cubicBezTo>
                <a:cubicBezTo>
                  <a:pt x="19" y="52"/>
                  <a:pt x="22" y="57"/>
                  <a:pt x="25" y="60"/>
                </a:cubicBezTo>
                <a:cubicBezTo>
                  <a:pt x="15" y="57"/>
                  <a:pt x="7" y="49"/>
                  <a:pt x="4" y="39"/>
                </a:cubicBezTo>
                <a:close/>
              </a:path>
            </a:pathLst>
          </a:custGeom>
          <a:solidFill>
            <a:srgbClr val="E8C17B"/>
          </a:solidFill>
          <a:ln>
            <a:noFill/>
          </a:ln>
        </p:spPr>
        <p:txBody>
          <a:bodyPr vert="horz" wrap="square" lIns="91388" tIns="45695" rIns="91388" bIns="45695" numCol="1" anchor="t" anchorCtr="0" compatLnSpc="1"/>
          <a:lstStyle/>
          <a:p>
            <a:pPr marL="0" marR="0" lvl="0" indent="0" algn="l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 24"/>
          <p:cNvSpPr>
            <a:spLocks noEditPoints="1"/>
          </p:cNvSpPr>
          <p:nvPr/>
        </p:nvSpPr>
        <p:spPr bwMode="auto">
          <a:xfrm>
            <a:off x="1139508" y="2673350"/>
            <a:ext cx="706438" cy="746125"/>
          </a:xfrm>
          <a:custGeom>
            <a:avLst/>
            <a:gdLst>
              <a:gd name="T0" fmla="*/ 22 w 62"/>
              <a:gd name="T1" fmla="*/ 32 h 65"/>
              <a:gd name="T2" fmla="*/ 22 w 62"/>
              <a:gd name="T3" fmla="*/ 52 h 65"/>
              <a:gd name="T4" fmla="*/ 26 w 62"/>
              <a:gd name="T5" fmla="*/ 43 h 65"/>
              <a:gd name="T6" fmla="*/ 47 w 62"/>
              <a:gd name="T7" fmla="*/ 7 h 65"/>
              <a:gd name="T8" fmla="*/ 47 w 62"/>
              <a:gd name="T9" fmla="*/ 19 h 65"/>
              <a:gd name="T10" fmla="*/ 40 w 62"/>
              <a:gd name="T11" fmla="*/ 37 h 65"/>
              <a:gd name="T12" fmla="*/ 36 w 62"/>
              <a:gd name="T13" fmla="*/ 27 h 65"/>
              <a:gd name="T14" fmla="*/ 32 w 62"/>
              <a:gd name="T15" fmla="*/ 26 h 65"/>
              <a:gd name="T16" fmla="*/ 24 w 62"/>
              <a:gd name="T17" fmla="*/ 22 h 65"/>
              <a:gd name="T18" fmla="*/ 18 w 62"/>
              <a:gd name="T19" fmla="*/ 21 h 65"/>
              <a:gd name="T20" fmla="*/ 11 w 62"/>
              <a:gd name="T21" fmla="*/ 28 h 65"/>
              <a:gd name="T22" fmla="*/ 6 w 62"/>
              <a:gd name="T23" fmla="*/ 28 h 65"/>
              <a:gd name="T24" fmla="*/ 3 w 62"/>
              <a:gd name="T25" fmla="*/ 38 h 65"/>
              <a:gd name="T26" fmla="*/ 0 w 62"/>
              <a:gd name="T27" fmla="*/ 43 h 65"/>
              <a:gd name="T28" fmla="*/ 3 w 62"/>
              <a:gd name="T29" fmla="*/ 47 h 65"/>
              <a:gd name="T30" fmla="*/ 6 w 62"/>
              <a:gd name="T31" fmla="*/ 58 h 65"/>
              <a:gd name="T32" fmla="*/ 11 w 62"/>
              <a:gd name="T33" fmla="*/ 58 h 65"/>
              <a:gd name="T34" fmla="*/ 18 w 62"/>
              <a:gd name="T35" fmla="*/ 65 h 65"/>
              <a:gd name="T36" fmla="*/ 24 w 62"/>
              <a:gd name="T37" fmla="*/ 64 h 65"/>
              <a:gd name="T38" fmla="*/ 32 w 62"/>
              <a:gd name="T39" fmla="*/ 60 h 65"/>
              <a:gd name="T40" fmla="*/ 36 w 62"/>
              <a:gd name="T41" fmla="*/ 59 h 65"/>
              <a:gd name="T42" fmla="*/ 40 w 62"/>
              <a:gd name="T43" fmla="*/ 49 h 65"/>
              <a:gd name="T44" fmla="*/ 44 w 62"/>
              <a:gd name="T45" fmla="*/ 46 h 65"/>
              <a:gd name="T46" fmla="*/ 38 w 62"/>
              <a:gd name="T47" fmla="*/ 53 h 65"/>
              <a:gd name="T48" fmla="*/ 22 w 62"/>
              <a:gd name="T49" fmla="*/ 58 h 65"/>
              <a:gd name="T50" fmla="*/ 6 w 62"/>
              <a:gd name="T51" fmla="*/ 53 h 65"/>
              <a:gd name="T52" fmla="*/ 7 w 62"/>
              <a:gd name="T53" fmla="*/ 38 h 65"/>
              <a:gd name="T54" fmla="*/ 18 w 62"/>
              <a:gd name="T55" fmla="*/ 24 h 65"/>
              <a:gd name="T56" fmla="*/ 36 w 62"/>
              <a:gd name="T57" fmla="*/ 30 h 65"/>
              <a:gd name="T58" fmla="*/ 41 w 62"/>
              <a:gd name="T59" fmla="*/ 44 h 65"/>
              <a:gd name="T60" fmla="*/ 59 w 62"/>
              <a:gd name="T61" fmla="*/ 11 h 65"/>
              <a:gd name="T62" fmla="*/ 60 w 62"/>
              <a:gd name="T63" fmla="*/ 7 h 65"/>
              <a:gd name="T64" fmla="*/ 54 w 62"/>
              <a:gd name="T65" fmla="*/ 4 h 65"/>
              <a:gd name="T66" fmla="*/ 49 w 62"/>
              <a:gd name="T67" fmla="*/ 0 h 65"/>
              <a:gd name="T68" fmla="*/ 46 w 62"/>
              <a:gd name="T69" fmla="*/ 0 h 65"/>
              <a:gd name="T70" fmla="*/ 40 w 62"/>
              <a:gd name="T71" fmla="*/ 4 h 65"/>
              <a:gd name="T72" fmla="*/ 38 w 62"/>
              <a:gd name="T73" fmla="*/ 4 h 65"/>
              <a:gd name="T74" fmla="*/ 35 w 62"/>
              <a:gd name="T75" fmla="*/ 11 h 65"/>
              <a:gd name="T76" fmla="*/ 33 w 62"/>
              <a:gd name="T77" fmla="*/ 14 h 65"/>
              <a:gd name="T78" fmla="*/ 35 w 62"/>
              <a:gd name="T79" fmla="*/ 18 h 65"/>
              <a:gd name="T80" fmla="*/ 37 w 62"/>
              <a:gd name="T81" fmla="*/ 24 h 65"/>
              <a:gd name="T82" fmla="*/ 40 w 62"/>
              <a:gd name="T83" fmla="*/ 25 h 65"/>
              <a:gd name="T84" fmla="*/ 46 w 62"/>
              <a:gd name="T85" fmla="*/ 28 h 65"/>
              <a:gd name="T86" fmla="*/ 49 w 62"/>
              <a:gd name="T87" fmla="*/ 29 h 65"/>
              <a:gd name="T88" fmla="*/ 54 w 62"/>
              <a:gd name="T89" fmla="*/ 24 h 65"/>
              <a:gd name="T90" fmla="*/ 57 w 62"/>
              <a:gd name="T91" fmla="*/ 24 h 65"/>
              <a:gd name="T92" fmla="*/ 59 w 62"/>
              <a:gd name="T93" fmla="*/ 18 h 65"/>
              <a:gd name="T94" fmla="*/ 61 w 62"/>
              <a:gd name="T95" fmla="*/ 12 h 65"/>
              <a:gd name="T96" fmla="*/ 52 w 62"/>
              <a:gd name="T97" fmla="*/ 22 h 65"/>
              <a:gd name="T98" fmla="*/ 43 w 62"/>
              <a:gd name="T99" fmla="*/ 25 h 65"/>
              <a:gd name="T100" fmla="*/ 36 w 62"/>
              <a:gd name="T101" fmla="*/ 15 h 65"/>
              <a:gd name="T102" fmla="*/ 38 w 62"/>
              <a:gd name="T103" fmla="*/ 7 h 65"/>
              <a:gd name="T104" fmla="*/ 50 w 62"/>
              <a:gd name="T105" fmla="*/ 3 h 65"/>
              <a:gd name="T106" fmla="*/ 56 w 62"/>
              <a:gd name="T107" fmla="*/ 1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" h="65">
                <a:moveTo>
                  <a:pt x="22" y="32"/>
                </a:moveTo>
                <a:cubicBezTo>
                  <a:pt x="15" y="32"/>
                  <a:pt x="11" y="37"/>
                  <a:pt x="11" y="43"/>
                </a:cubicBezTo>
                <a:cubicBezTo>
                  <a:pt x="11" y="49"/>
                  <a:pt x="15" y="54"/>
                  <a:pt x="22" y="54"/>
                </a:cubicBezTo>
                <a:cubicBezTo>
                  <a:pt x="28" y="54"/>
                  <a:pt x="33" y="49"/>
                  <a:pt x="33" y="43"/>
                </a:cubicBezTo>
                <a:cubicBezTo>
                  <a:pt x="33" y="37"/>
                  <a:pt x="28" y="32"/>
                  <a:pt x="22" y="32"/>
                </a:cubicBezTo>
                <a:close/>
                <a:moveTo>
                  <a:pt x="22" y="52"/>
                </a:moveTo>
                <a:cubicBezTo>
                  <a:pt x="17" y="52"/>
                  <a:pt x="13" y="48"/>
                  <a:pt x="13" y="43"/>
                </a:cubicBezTo>
                <a:cubicBezTo>
                  <a:pt x="13" y="38"/>
                  <a:pt x="17" y="34"/>
                  <a:pt x="22" y="34"/>
                </a:cubicBezTo>
                <a:cubicBezTo>
                  <a:pt x="27" y="34"/>
                  <a:pt x="31" y="38"/>
                  <a:pt x="31" y="43"/>
                </a:cubicBezTo>
                <a:cubicBezTo>
                  <a:pt x="31" y="48"/>
                  <a:pt x="27" y="52"/>
                  <a:pt x="22" y="52"/>
                </a:cubicBezTo>
                <a:close/>
                <a:moveTo>
                  <a:pt x="26" y="43"/>
                </a:moveTo>
                <a:cubicBezTo>
                  <a:pt x="26" y="45"/>
                  <a:pt x="24" y="47"/>
                  <a:pt x="22" y="47"/>
                </a:cubicBezTo>
                <a:cubicBezTo>
                  <a:pt x="19" y="47"/>
                  <a:pt x="17" y="45"/>
                  <a:pt x="17" y="43"/>
                </a:cubicBezTo>
                <a:cubicBezTo>
                  <a:pt x="17" y="40"/>
                  <a:pt x="19" y="38"/>
                  <a:pt x="22" y="38"/>
                </a:cubicBezTo>
                <a:cubicBezTo>
                  <a:pt x="24" y="38"/>
                  <a:pt x="26" y="40"/>
                  <a:pt x="26" y="43"/>
                </a:cubicBezTo>
                <a:close/>
                <a:moveTo>
                  <a:pt x="47" y="7"/>
                </a:moveTo>
                <a:cubicBezTo>
                  <a:pt x="43" y="7"/>
                  <a:pt x="40" y="10"/>
                  <a:pt x="40" y="14"/>
                </a:cubicBezTo>
                <a:cubicBezTo>
                  <a:pt x="40" y="18"/>
                  <a:pt x="43" y="21"/>
                  <a:pt x="47" y="21"/>
                </a:cubicBezTo>
                <a:cubicBezTo>
                  <a:pt x="51" y="21"/>
                  <a:pt x="54" y="18"/>
                  <a:pt x="54" y="14"/>
                </a:cubicBezTo>
                <a:cubicBezTo>
                  <a:pt x="54" y="10"/>
                  <a:pt x="51" y="7"/>
                  <a:pt x="47" y="7"/>
                </a:cubicBezTo>
                <a:close/>
                <a:moveTo>
                  <a:pt x="47" y="19"/>
                </a:moveTo>
                <a:cubicBezTo>
                  <a:pt x="44" y="19"/>
                  <a:pt x="42" y="17"/>
                  <a:pt x="42" y="14"/>
                </a:cubicBezTo>
                <a:cubicBezTo>
                  <a:pt x="42" y="12"/>
                  <a:pt x="44" y="9"/>
                  <a:pt x="47" y="9"/>
                </a:cubicBezTo>
                <a:cubicBezTo>
                  <a:pt x="49" y="9"/>
                  <a:pt x="52" y="12"/>
                  <a:pt x="52" y="14"/>
                </a:cubicBezTo>
                <a:cubicBezTo>
                  <a:pt x="52" y="17"/>
                  <a:pt x="49" y="19"/>
                  <a:pt x="47" y="19"/>
                </a:cubicBezTo>
                <a:close/>
                <a:moveTo>
                  <a:pt x="43" y="39"/>
                </a:moveTo>
                <a:cubicBezTo>
                  <a:pt x="43" y="38"/>
                  <a:pt x="42" y="38"/>
                  <a:pt x="42" y="38"/>
                </a:cubicBezTo>
                <a:cubicBezTo>
                  <a:pt x="42" y="38"/>
                  <a:pt x="42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7"/>
                </a:cubicBezTo>
                <a:cubicBezTo>
                  <a:pt x="39" y="36"/>
                  <a:pt x="40" y="36"/>
                  <a:pt x="40" y="35"/>
                </a:cubicBezTo>
                <a:cubicBezTo>
                  <a:pt x="41" y="35"/>
                  <a:pt x="41" y="35"/>
                  <a:pt x="42" y="34"/>
                </a:cubicBezTo>
                <a:cubicBezTo>
                  <a:pt x="42" y="33"/>
                  <a:pt x="42" y="33"/>
                  <a:pt x="41" y="32"/>
                </a:cubicBezTo>
                <a:cubicBezTo>
                  <a:pt x="40" y="31"/>
                  <a:pt x="39" y="29"/>
                  <a:pt x="38" y="28"/>
                </a:cubicBezTo>
                <a:cubicBezTo>
                  <a:pt x="38" y="27"/>
                  <a:pt x="37" y="27"/>
                  <a:pt x="36" y="27"/>
                </a:cubicBezTo>
                <a:cubicBezTo>
                  <a:pt x="36" y="27"/>
                  <a:pt x="36" y="27"/>
                  <a:pt x="36" y="27"/>
                </a:cubicBezTo>
                <a:cubicBezTo>
                  <a:pt x="36" y="27"/>
                  <a:pt x="35" y="27"/>
                  <a:pt x="35" y="28"/>
                </a:cubicBezTo>
                <a:cubicBezTo>
                  <a:pt x="35" y="28"/>
                  <a:pt x="34" y="28"/>
                  <a:pt x="34" y="28"/>
                </a:cubicBezTo>
                <a:cubicBezTo>
                  <a:pt x="33" y="28"/>
                  <a:pt x="33" y="28"/>
                  <a:pt x="33" y="28"/>
                </a:cubicBezTo>
                <a:cubicBezTo>
                  <a:pt x="32" y="27"/>
                  <a:pt x="32" y="27"/>
                  <a:pt x="32" y="26"/>
                </a:cubicBezTo>
                <a:cubicBezTo>
                  <a:pt x="33" y="25"/>
                  <a:pt x="33" y="25"/>
                  <a:pt x="33" y="24"/>
                </a:cubicBezTo>
                <a:cubicBezTo>
                  <a:pt x="32" y="24"/>
                  <a:pt x="32" y="23"/>
                  <a:pt x="32" y="23"/>
                </a:cubicBezTo>
                <a:cubicBezTo>
                  <a:pt x="30" y="22"/>
                  <a:pt x="28" y="22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5" y="21"/>
                  <a:pt x="25" y="21"/>
                  <a:pt x="24" y="22"/>
                </a:cubicBezTo>
                <a:cubicBezTo>
                  <a:pt x="24" y="22"/>
                  <a:pt x="24" y="22"/>
                  <a:pt x="24" y="23"/>
                </a:cubicBezTo>
                <a:cubicBezTo>
                  <a:pt x="24" y="24"/>
                  <a:pt x="23" y="24"/>
                  <a:pt x="22" y="24"/>
                </a:cubicBezTo>
                <a:cubicBezTo>
                  <a:pt x="21" y="24"/>
                  <a:pt x="20" y="24"/>
                  <a:pt x="20" y="23"/>
                </a:cubicBezTo>
                <a:cubicBezTo>
                  <a:pt x="20" y="22"/>
                  <a:pt x="20" y="22"/>
                  <a:pt x="20" y="22"/>
                </a:cubicBezTo>
                <a:cubicBezTo>
                  <a:pt x="19" y="21"/>
                  <a:pt x="19" y="21"/>
                  <a:pt x="18" y="21"/>
                </a:cubicBezTo>
                <a:cubicBezTo>
                  <a:pt x="18" y="21"/>
                  <a:pt x="18" y="21"/>
                  <a:pt x="18" y="21"/>
                </a:cubicBezTo>
                <a:cubicBezTo>
                  <a:pt x="16" y="22"/>
                  <a:pt x="14" y="22"/>
                  <a:pt x="12" y="23"/>
                </a:cubicBezTo>
                <a:cubicBezTo>
                  <a:pt x="12" y="23"/>
                  <a:pt x="12" y="24"/>
                  <a:pt x="11" y="24"/>
                </a:cubicBezTo>
                <a:cubicBezTo>
                  <a:pt x="11" y="25"/>
                  <a:pt x="11" y="25"/>
                  <a:pt x="12" y="26"/>
                </a:cubicBezTo>
                <a:cubicBezTo>
                  <a:pt x="12" y="27"/>
                  <a:pt x="12" y="27"/>
                  <a:pt x="11" y="28"/>
                </a:cubicBezTo>
                <a:cubicBezTo>
                  <a:pt x="11" y="28"/>
                  <a:pt x="11" y="28"/>
                  <a:pt x="10" y="28"/>
                </a:cubicBezTo>
                <a:cubicBezTo>
                  <a:pt x="10" y="28"/>
                  <a:pt x="9" y="28"/>
                  <a:pt x="9" y="28"/>
                </a:cubicBezTo>
                <a:cubicBezTo>
                  <a:pt x="9" y="27"/>
                  <a:pt x="8" y="27"/>
                  <a:pt x="8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7" y="27"/>
                  <a:pt x="6" y="27"/>
                  <a:pt x="6" y="28"/>
                </a:cubicBezTo>
                <a:cubicBezTo>
                  <a:pt x="5" y="29"/>
                  <a:pt x="4" y="31"/>
                  <a:pt x="3" y="32"/>
                </a:cubicBezTo>
                <a:cubicBezTo>
                  <a:pt x="2" y="33"/>
                  <a:pt x="2" y="33"/>
                  <a:pt x="2" y="34"/>
                </a:cubicBezTo>
                <a:cubicBezTo>
                  <a:pt x="3" y="35"/>
                  <a:pt x="3" y="35"/>
                  <a:pt x="4" y="35"/>
                </a:cubicBezTo>
                <a:cubicBezTo>
                  <a:pt x="4" y="36"/>
                  <a:pt x="5" y="36"/>
                  <a:pt x="4" y="37"/>
                </a:cubicBezTo>
                <a:cubicBezTo>
                  <a:pt x="4" y="38"/>
                  <a:pt x="4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2" y="38"/>
                  <a:pt x="2" y="38"/>
                  <a:pt x="2" y="38"/>
                </a:cubicBezTo>
                <a:cubicBezTo>
                  <a:pt x="2" y="38"/>
                  <a:pt x="1" y="38"/>
                  <a:pt x="1" y="39"/>
                </a:cubicBezTo>
                <a:cubicBezTo>
                  <a:pt x="1" y="39"/>
                  <a:pt x="0" y="39"/>
                  <a:pt x="0" y="40"/>
                </a:cubicBezTo>
                <a:cubicBezTo>
                  <a:pt x="0" y="41"/>
                  <a:pt x="0" y="42"/>
                  <a:pt x="0" y="43"/>
                </a:cubicBezTo>
                <a:cubicBezTo>
                  <a:pt x="0" y="44"/>
                  <a:pt x="0" y="45"/>
                  <a:pt x="0" y="46"/>
                </a:cubicBezTo>
                <a:cubicBezTo>
                  <a:pt x="0" y="46"/>
                  <a:pt x="1" y="47"/>
                  <a:pt x="1" y="47"/>
                </a:cubicBezTo>
                <a:cubicBezTo>
                  <a:pt x="1" y="47"/>
                  <a:pt x="2" y="48"/>
                  <a:pt x="2" y="48"/>
                </a:cubicBezTo>
                <a:cubicBezTo>
                  <a:pt x="2" y="48"/>
                  <a:pt x="2" y="48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4" y="47"/>
                  <a:pt x="4" y="48"/>
                  <a:pt x="4" y="49"/>
                </a:cubicBezTo>
                <a:cubicBezTo>
                  <a:pt x="5" y="49"/>
                  <a:pt x="4" y="50"/>
                  <a:pt x="4" y="51"/>
                </a:cubicBezTo>
                <a:cubicBezTo>
                  <a:pt x="3" y="51"/>
                  <a:pt x="3" y="51"/>
                  <a:pt x="2" y="52"/>
                </a:cubicBezTo>
                <a:cubicBezTo>
                  <a:pt x="2" y="52"/>
                  <a:pt x="2" y="53"/>
                  <a:pt x="3" y="53"/>
                </a:cubicBezTo>
                <a:cubicBezTo>
                  <a:pt x="4" y="55"/>
                  <a:pt x="5" y="57"/>
                  <a:pt x="6" y="58"/>
                </a:cubicBezTo>
                <a:cubicBezTo>
                  <a:pt x="6" y="58"/>
                  <a:pt x="7" y="59"/>
                  <a:pt x="8" y="59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59"/>
                  <a:pt x="9" y="58"/>
                  <a:pt x="9" y="58"/>
                </a:cubicBezTo>
                <a:cubicBezTo>
                  <a:pt x="9" y="58"/>
                  <a:pt x="10" y="57"/>
                  <a:pt x="10" y="57"/>
                </a:cubicBezTo>
                <a:cubicBezTo>
                  <a:pt x="11" y="57"/>
                  <a:pt x="11" y="58"/>
                  <a:pt x="11" y="58"/>
                </a:cubicBezTo>
                <a:cubicBezTo>
                  <a:pt x="12" y="58"/>
                  <a:pt x="12" y="59"/>
                  <a:pt x="12" y="60"/>
                </a:cubicBezTo>
                <a:cubicBezTo>
                  <a:pt x="11" y="60"/>
                  <a:pt x="11" y="61"/>
                  <a:pt x="11" y="61"/>
                </a:cubicBezTo>
                <a:cubicBezTo>
                  <a:pt x="12" y="62"/>
                  <a:pt x="12" y="62"/>
                  <a:pt x="12" y="63"/>
                </a:cubicBezTo>
                <a:cubicBezTo>
                  <a:pt x="14" y="64"/>
                  <a:pt x="16" y="64"/>
                  <a:pt x="18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19" y="65"/>
                  <a:pt x="19" y="64"/>
                  <a:pt x="20" y="64"/>
                </a:cubicBezTo>
                <a:cubicBezTo>
                  <a:pt x="20" y="64"/>
                  <a:pt x="20" y="63"/>
                  <a:pt x="20" y="63"/>
                </a:cubicBezTo>
                <a:cubicBezTo>
                  <a:pt x="20" y="62"/>
                  <a:pt x="21" y="61"/>
                  <a:pt x="22" y="61"/>
                </a:cubicBezTo>
                <a:cubicBezTo>
                  <a:pt x="23" y="61"/>
                  <a:pt x="24" y="62"/>
                  <a:pt x="24" y="63"/>
                </a:cubicBezTo>
                <a:cubicBezTo>
                  <a:pt x="24" y="63"/>
                  <a:pt x="24" y="64"/>
                  <a:pt x="24" y="64"/>
                </a:cubicBezTo>
                <a:cubicBezTo>
                  <a:pt x="25" y="64"/>
                  <a:pt x="25" y="65"/>
                  <a:pt x="26" y="65"/>
                </a:cubicBezTo>
                <a:cubicBezTo>
                  <a:pt x="26" y="65"/>
                  <a:pt x="26" y="65"/>
                  <a:pt x="26" y="65"/>
                </a:cubicBezTo>
                <a:cubicBezTo>
                  <a:pt x="28" y="64"/>
                  <a:pt x="30" y="64"/>
                  <a:pt x="32" y="63"/>
                </a:cubicBezTo>
                <a:cubicBezTo>
                  <a:pt x="32" y="62"/>
                  <a:pt x="32" y="62"/>
                  <a:pt x="33" y="61"/>
                </a:cubicBezTo>
                <a:cubicBezTo>
                  <a:pt x="33" y="61"/>
                  <a:pt x="33" y="60"/>
                  <a:pt x="32" y="60"/>
                </a:cubicBezTo>
                <a:cubicBezTo>
                  <a:pt x="32" y="59"/>
                  <a:pt x="32" y="58"/>
                  <a:pt x="33" y="58"/>
                </a:cubicBezTo>
                <a:cubicBezTo>
                  <a:pt x="33" y="58"/>
                  <a:pt x="33" y="57"/>
                  <a:pt x="34" y="57"/>
                </a:cubicBezTo>
                <a:cubicBezTo>
                  <a:pt x="34" y="57"/>
                  <a:pt x="35" y="58"/>
                  <a:pt x="35" y="58"/>
                </a:cubicBezTo>
                <a:cubicBezTo>
                  <a:pt x="35" y="58"/>
                  <a:pt x="36" y="59"/>
                  <a:pt x="36" y="59"/>
                </a:cubicBezTo>
                <a:cubicBezTo>
                  <a:pt x="36" y="59"/>
                  <a:pt x="36" y="59"/>
                  <a:pt x="36" y="59"/>
                </a:cubicBezTo>
                <a:cubicBezTo>
                  <a:pt x="37" y="59"/>
                  <a:pt x="38" y="58"/>
                  <a:pt x="38" y="58"/>
                </a:cubicBezTo>
                <a:cubicBezTo>
                  <a:pt x="39" y="57"/>
                  <a:pt x="40" y="55"/>
                  <a:pt x="41" y="53"/>
                </a:cubicBezTo>
                <a:cubicBezTo>
                  <a:pt x="42" y="53"/>
                  <a:pt x="42" y="52"/>
                  <a:pt x="42" y="52"/>
                </a:cubicBezTo>
                <a:cubicBezTo>
                  <a:pt x="41" y="51"/>
                  <a:pt x="41" y="51"/>
                  <a:pt x="40" y="51"/>
                </a:cubicBezTo>
                <a:cubicBezTo>
                  <a:pt x="40" y="50"/>
                  <a:pt x="39" y="49"/>
                  <a:pt x="40" y="49"/>
                </a:cubicBezTo>
                <a:cubicBezTo>
                  <a:pt x="40" y="48"/>
                  <a:pt x="40" y="47"/>
                  <a:pt x="41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2" y="48"/>
                  <a:pt x="42" y="48"/>
                  <a:pt x="42" y="48"/>
                </a:cubicBezTo>
                <a:cubicBezTo>
                  <a:pt x="42" y="48"/>
                  <a:pt x="43" y="47"/>
                  <a:pt x="43" y="47"/>
                </a:cubicBezTo>
                <a:cubicBezTo>
                  <a:pt x="43" y="47"/>
                  <a:pt x="44" y="46"/>
                  <a:pt x="44" y="46"/>
                </a:cubicBezTo>
                <a:cubicBezTo>
                  <a:pt x="44" y="45"/>
                  <a:pt x="44" y="44"/>
                  <a:pt x="44" y="43"/>
                </a:cubicBezTo>
                <a:cubicBezTo>
                  <a:pt x="44" y="42"/>
                  <a:pt x="44" y="41"/>
                  <a:pt x="44" y="40"/>
                </a:cubicBezTo>
                <a:cubicBezTo>
                  <a:pt x="44" y="39"/>
                  <a:pt x="43" y="39"/>
                  <a:pt x="43" y="39"/>
                </a:cubicBezTo>
                <a:close/>
                <a:moveTo>
                  <a:pt x="37" y="48"/>
                </a:moveTo>
                <a:cubicBezTo>
                  <a:pt x="36" y="50"/>
                  <a:pt x="37" y="52"/>
                  <a:pt x="38" y="53"/>
                </a:cubicBezTo>
                <a:cubicBezTo>
                  <a:pt x="38" y="54"/>
                  <a:pt x="37" y="54"/>
                  <a:pt x="36" y="55"/>
                </a:cubicBezTo>
                <a:cubicBezTo>
                  <a:pt x="35" y="54"/>
                  <a:pt x="33" y="54"/>
                  <a:pt x="31" y="55"/>
                </a:cubicBezTo>
                <a:cubicBezTo>
                  <a:pt x="29" y="57"/>
                  <a:pt x="29" y="59"/>
                  <a:pt x="29" y="60"/>
                </a:cubicBezTo>
                <a:cubicBezTo>
                  <a:pt x="28" y="61"/>
                  <a:pt x="27" y="61"/>
                  <a:pt x="26" y="61"/>
                </a:cubicBezTo>
                <a:cubicBezTo>
                  <a:pt x="26" y="60"/>
                  <a:pt x="24" y="58"/>
                  <a:pt x="22" y="58"/>
                </a:cubicBezTo>
                <a:cubicBezTo>
                  <a:pt x="20" y="58"/>
                  <a:pt x="18" y="60"/>
                  <a:pt x="18" y="61"/>
                </a:cubicBezTo>
                <a:cubicBezTo>
                  <a:pt x="17" y="61"/>
                  <a:pt x="16" y="61"/>
                  <a:pt x="15" y="60"/>
                </a:cubicBezTo>
                <a:cubicBezTo>
                  <a:pt x="15" y="59"/>
                  <a:pt x="15" y="57"/>
                  <a:pt x="13" y="55"/>
                </a:cubicBezTo>
                <a:cubicBezTo>
                  <a:pt x="11" y="54"/>
                  <a:pt x="9" y="54"/>
                  <a:pt x="8" y="55"/>
                </a:cubicBezTo>
                <a:cubicBezTo>
                  <a:pt x="7" y="54"/>
                  <a:pt x="6" y="54"/>
                  <a:pt x="6" y="53"/>
                </a:cubicBezTo>
                <a:cubicBezTo>
                  <a:pt x="7" y="52"/>
                  <a:pt x="8" y="50"/>
                  <a:pt x="7" y="48"/>
                </a:cubicBezTo>
                <a:cubicBezTo>
                  <a:pt x="7" y="46"/>
                  <a:pt x="5" y="44"/>
                  <a:pt x="3" y="44"/>
                </a:cubicBezTo>
                <a:cubicBezTo>
                  <a:pt x="3" y="44"/>
                  <a:pt x="3" y="43"/>
                  <a:pt x="3" y="43"/>
                </a:cubicBezTo>
                <a:cubicBezTo>
                  <a:pt x="3" y="42"/>
                  <a:pt x="3" y="42"/>
                  <a:pt x="3" y="41"/>
                </a:cubicBezTo>
                <a:cubicBezTo>
                  <a:pt x="5" y="41"/>
                  <a:pt x="7" y="40"/>
                  <a:pt x="7" y="38"/>
                </a:cubicBezTo>
                <a:cubicBezTo>
                  <a:pt x="8" y="36"/>
                  <a:pt x="7" y="34"/>
                  <a:pt x="6" y="33"/>
                </a:cubicBezTo>
                <a:cubicBezTo>
                  <a:pt x="6" y="32"/>
                  <a:pt x="7" y="31"/>
                  <a:pt x="8" y="30"/>
                </a:cubicBezTo>
                <a:cubicBezTo>
                  <a:pt x="9" y="32"/>
                  <a:pt x="11" y="32"/>
                  <a:pt x="13" y="30"/>
                </a:cubicBezTo>
                <a:cubicBezTo>
                  <a:pt x="15" y="29"/>
                  <a:pt x="15" y="27"/>
                  <a:pt x="15" y="25"/>
                </a:cubicBezTo>
                <a:cubicBezTo>
                  <a:pt x="16" y="25"/>
                  <a:pt x="17" y="25"/>
                  <a:pt x="18" y="24"/>
                </a:cubicBezTo>
                <a:cubicBezTo>
                  <a:pt x="18" y="26"/>
                  <a:pt x="20" y="27"/>
                  <a:pt x="22" y="27"/>
                </a:cubicBezTo>
                <a:cubicBezTo>
                  <a:pt x="24" y="27"/>
                  <a:pt x="26" y="26"/>
                  <a:pt x="26" y="24"/>
                </a:cubicBezTo>
                <a:cubicBezTo>
                  <a:pt x="27" y="25"/>
                  <a:pt x="28" y="25"/>
                  <a:pt x="29" y="25"/>
                </a:cubicBezTo>
                <a:cubicBezTo>
                  <a:pt x="29" y="27"/>
                  <a:pt x="29" y="29"/>
                  <a:pt x="31" y="30"/>
                </a:cubicBezTo>
                <a:cubicBezTo>
                  <a:pt x="33" y="32"/>
                  <a:pt x="35" y="32"/>
                  <a:pt x="36" y="30"/>
                </a:cubicBezTo>
                <a:cubicBezTo>
                  <a:pt x="37" y="31"/>
                  <a:pt x="38" y="32"/>
                  <a:pt x="38" y="33"/>
                </a:cubicBezTo>
                <a:cubicBezTo>
                  <a:pt x="37" y="34"/>
                  <a:pt x="36" y="36"/>
                  <a:pt x="37" y="38"/>
                </a:cubicBezTo>
                <a:cubicBezTo>
                  <a:pt x="37" y="40"/>
                  <a:pt x="39" y="41"/>
                  <a:pt x="41" y="41"/>
                </a:cubicBezTo>
                <a:cubicBezTo>
                  <a:pt x="41" y="42"/>
                  <a:pt x="41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39" y="44"/>
                  <a:pt x="37" y="46"/>
                  <a:pt x="37" y="48"/>
                </a:cubicBezTo>
                <a:close/>
                <a:moveTo>
                  <a:pt x="61" y="12"/>
                </a:moveTo>
                <a:cubicBezTo>
                  <a:pt x="61" y="12"/>
                  <a:pt x="61" y="11"/>
                  <a:pt x="61" y="11"/>
                </a:cubicBezTo>
                <a:cubicBezTo>
                  <a:pt x="60" y="11"/>
                  <a:pt x="60" y="11"/>
                  <a:pt x="59" y="11"/>
                </a:cubicBezTo>
                <a:cubicBezTo>
                  <a:pt x="59" y="11"/>
                  <a:pt x="59" y="11"/>
                  <a:pt x="59" y="11"/>
                </a:cubicBezTo>
                <a:cubicBezTo>
                  <a:pt x="59" y="11"/>
                  <a:pt x="59" y="11"/>
                  <a:pt x="59" y="11"/>
                </a:cubicBezTo>
                <a:cubicBezTo>
                  <a:pt x="59" y="11"/>
                  <a:pt x="59" y="11"/>
                  <a:pt x="59" y="11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10"/>
                  <a:pt x="60" y="10"/>
                  <a:pt x="60" y="9"/>
                </a:cubicBezTo>
                <a:cubicBezTo>
                  <a:pt x="60" y="9"/>
                  <a:pt x="60" y="8"/>
                  <a:pt x="60" y="7"/>
                </a:cubicBezTo>
                <a:cubicBezTo>
                  <a:pt x="59" y="6"/>
                  <a:pt x="58" y="5"/>
                  <a:pt x="57" y="4"/>
                </a:cubicBezTo>
                <a:cubicBezTo>
                  <a:pt x="57" y="4"/>
                  <a:pt x="57" y="4"/>
                  <a:pt x="56" y="4"/>
                </a:cubicBezTo>
                <a:cubicBezTo>
                  <a:pt x="56" y="4"/>
                  <a:pt x="56" y="4"/>
                  <a:pt x="56" y="4"/>
                </a:cubicBezTo>
                <a:cubicBezTo>
                  <a:pt x="55" y="4"/>
                  <a:pt x="55" y="4"/>
                  <a:pt x="55" y="4"/>
                </a:cubicBezTo>
                <a:cubicBezTo>
                  <a:pt x="54" y="4"/>
                  <a:pt x="54" y="4"/>
                  <a:pt x="54" y="4"/>
                </a:cubicBezTo>
                <a:cubicBezTo>
                  <a:pt x="54" y="4"/>
                  <a:pt x="54" y="4"/>
                  <a:pt x="54" y="4"/>
                </a:cubicBezTo>
                <a:cubicBezTo>
                  <a:pt x="54" y="4"/>
                  <a:pt x="55" y="3"/>
                  <a:pt x="54" y="2"/>
                </a:cubicBezTo>
                <a:cubicBezTo>
                  <a:pt x="54" y="2"/>
                  <a:pt x="54" y="1"/>
                  <a:pt x="53" y="1"/>
                </a:cubicBezTo>
                <a:cubicBezTo>
                  <a:pt x="52" y="1"/>
                  <a:pt x="51" y="0"/>
                  <a:pt x="50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0"/>
                  <a:pt x="48" y="0"/>
                  <a:pt x="48" y="0"/>
                </a:cubicBezTo>
                <a:cubicBezTo>
                  <a:pt x="48" y="1"/>
                  <a:pt x="47" y="1"/>
                  <a:pt x="47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1"/>
                  <a:pt x="46" y="1"/>
                  <a:pt x="46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45" y="0"/>
                  <a:pt x="45" y="0"/>
                  <a:pt x="44" y="0"/>
                </a:cubicBezTo>
                <a:cubicBezTo>
                  <a:pt x="43" y="0"/>
                  <a:pt x="42" y="1"/>
                  <a:pt x="41" y="1"/>
                </a:cubicBezTo>
                <a:cubicBezTo>
                  <a:pt x="40" y="1"/>
                  <a:pt x="40" y="2"/>
                  <a:pt x="40" y="2"/>
                </a:cubicBezTo>
                <a:cubicBezTo>
                  <a:pt x="40" y="3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39" y="4"/>
                </a:cubicBezTo>
                <a:cubicBezTo>
                  <a:pt x="39" y="4"/>
                  <a:pt x="39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7" y="4"/>
                  <a:pt x="37" y="4"/>
                  <a:pt x="37" y="4"/>
                </a:cubicBezTo>
                <a:cubicBezTo>
                  <a:pt x="36" y="5"/>
                  <a:pt x="35" y="6"/>
                  <a:pt x="34" y="7"/>
                </a:cubicBezTo>
                <a:cubicBezTo>
                  <a:pt x="34" y="8"/>
                  <a:pt x="34" y="9"/>
                  <a:pt x="34" y="9"/>
                </a:cubicBezTo>
                <a:cubicBezTo>
                  <a:pt x="34" y="10"/>
                  <a:pt x="35" y="10"/>
                  <a:pt x="35" y="10"/>
                </a:cubicBezTo>
                <a:cubicBezTo>
                  <a:pt x="35" y="10"/>
                  <a:pt x="35" y="10"/>
                  <a:pt x="35" y="11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1"/>
                  <a:pt x="35" y="11"/>
                  <a:pt x="35" y="11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11"/>
                  <a:pt x="33" y="12"/>
                  <a:pt x="33" y="12"/>
                </a:cubicBezTo>
                <a:cubicBezTo>
                  <a:pt x="33" y="13"/>
                  <a:pt x="33" y="14"/>
                  <a:pt x="33" y="14"/>
                </a:cubicBezTo>
                <a:cubicBezTo>
                  <a:pt x="33" y="15"/>
                  <a:pt x="33" y="16"/>
                  <a:pt x="33" y="16"/>
                </a:cubicBezTo>
                <a:cubicBezTo>
                  <a:pt x="33" y="17"/>
                  <a:pt x="33" y="17"/>
                  <a:pt x="33" y="18"/>
                </a:cubicBezTo>
                <a:cubicBezTo>
                  <a:pt x="34" y="18"/>
                  <a:pt x="34" y="18"/>
                  <a:pt x="35" y="18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8"/>
                  <a:pt x="35" y="18"/>
                  <a:pt x="35" y="18"/>
                </a:cubicBezTo>
                <a:cubicBezTo>
                  <a:pt x="35" y="19"/>
                  <a:pt x="34" y="19"/>
                  <a:pt x="34" y="20"/>
                </a:cubicBezTo>
                <a:cubicBezTo>
                  <a:pt x="34" y="20"/>
                  <a:pt x="34" y="21"/>
                  <a:pt x="34" y="21"/>
                </a:cubicBezTo>
                <a:cubicBezTo>
                  <a:pt x="35" y="22"/>
                  <a:pt x="36" y="23"/>
                  <a:pt x="37" y="24"/>
                </a:cubicBezTo>
                <a:cubicBezTo>
                  <a:pt x="37" y="25"/>
                  <a:pt x="37" y="25"/>
                  <a:pt x="38" y="25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5"/>
                  <a:pt x="39" y="25"/>
                  <a:pt x="39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40" y="24"/>
                  <a:pt x="40" y="24"/>
                  <a:pt x="40" y="25"/>
                </a:cubicBezTo>
                <a:cubicBezTo>
                  <a:pt x="40" y="25"/>
                  <a:pt x="40" y="26"/>
                  <a:pt x="40" y="26"/>
                </a:cubicBezTo>
                <a:cubicBezTo>
                  <a:pt x="40" y="27"/>
                  <a:pt x="40" y="27"/>
                  <a:pt x="41" y="27"/>
                </a:cubicBezTo>
                <a:cubicBezTo>
                  <a:pt x="42" y="28"/>
                  <a:pt x="43" y="28"/>
                  <a:pt x="44" y="29"/>
                </a:cubicBezTo>
                <a:cubicBezTo>
                  <a:pt x="45" y="29"/>
                  <a:pt x="45" y="29"/>
                  <a:pt x="45" y="29"/>
                </a:cubicBezTo>
                <a:cubicBezTo>
                  <a:pt x="45" y="29"/>
                  <a:pt x="46" y="28"/>
                  <a:pt x="46" y="28"/>
                </a:cubicBezTo>
                <a:cubicBezTo>
                  <a:pt x="46" y="28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7" y="27"/>
                  <a:pt x="47" y="27"/>
                </a:cubicBezTo>
                <a:cubicBezTo>
                  <a:pt x="47" y="27"/>
                  <a:pt x="48" y="28"/>
                  <a:pt x="48" y="28"/>
                </a:cubicBezTo>
                <a:cubicBezTo>
                  <a:pt x="48" y="28"/>
                  <a:pt x="49" y="29"/>
                  <a:pt x="49" y="29"/>
                </a:cubicBezTo>
                <a:cubicBezTo>
                  <a:pt x="49" y="29"/>
                  <a:pt x="49" y="29"/>
                  <a:pt x="50" y="29"/>
                </a:cubicBezTo>
                <a:cubicBezTo>
                  <a:pt x="51" y="28"/>
                  <a:pt x="52" y="28"/>
                  <a:pt x="53" y="27"/>
                </a:cubicBezTo>
                <a:cubicBezTo>
                  <a:pt x="54" y="27"/>
                  <a:pt x="54" y="27"/>
                  <a:pt x="54" y="26"/>
                </a:cubicBezTo>
                <a:cubicBezTo>
                  <a:pt x="55" y="26"/>
                  <a:pt x="54" y="25"/>
                  <a:pt x="54" y="25"/>
                </a:cubicBezTo>
                <a:cubicBezTo>
                  <a:pt x="54" y="24"/>
                  <a:pt x="54" y="24"/>
                  <a:pt x="54" y="24"/>
                </a:cubicBezTo>
                <a:cubicBezTo>
                  <a:pt x="54" y="24"/>
                  <a:pt x="54" y="24"/>
                  <a:pt x="54" y="24"/>
                </a:cubicBezTo>
                <a:cubicBezTo>
                  <a:pt x="54" y="24"/>
                  <a:pt x="54" y="24"/>
                  <a:pt x="55" y="24"/>
                </a:cubicBezTo>
                <a:cubicBezTo>
                  <a:pt x="55" y="25"/>
                  <a:pt x="55" y="25"/>
                  <a:pt x="56" y="25"/>
                </a:cubicBezTo>
                <a:cubicBezTo>
                  <a:pt x="56" y="25"/>
                  <a:pt x="56" y="25"/>
                  <a:pt x="56" y="25"/>
                </a:cubicBezTo>
                <a:cubicBezTo>
                  <a:pt x="57" y="25"/>
                  <a:pt x="57" y="25"/>
                  <a:pt x="57" y="24"/>
                </a:cubicBezTo>
                <a:cubicBezTo>
                  <a:pt x="58" y="23"/>
                  <a:pt x="59" y="22"/>
                  <a:pt x="60" y="21"/>
                </a:cubicBezTo>
                <a:cubicBezTo>
                  <a:pt x="60" y="21"/>
                  <a:pt x="60" y="20"/>
                  <a:pt x="60" y="20"/>
                </a:cubicBezTo>
                <a:cubicBezTo>
                  <a:pt x="60" y="19"/>
                  <a:pt x="59" y="19"/>
                  <a:pt x="59" y="18"/>
                </a:cubicBezTo>
                <a:cubicBezTo>
                  <a:pt x="59" y="18"/>
                  <a:pt x="59" y="18"/>
                  <a:pt x="59" y="18"/>
                </a:cubicBezTo>
                <a:cubicBezTo>
                  <a:pt x="59" y="18"/>
                  <a:pt x="59" y="18"/>
                  <a:pt x="59" y="18"/>
                </a:cubicBezTo>
                <a:cubicBezTo>
                  <a:pt x="59" y="18"/>
                  <a:pt x="59" y="18"/>
                  <a:pt x="59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61" y="17"/>
                  <a:pt x="61" y="17"/>
                  <a:pt x="61" y="16"/>
                </a:cubicBezTo>
                <a:cubicBezTo>
                  <a:pt x="61" y="16"/>
                  <a:pt x="62" y="15"/>
                  <a:pt x="62" y="14"/>
                </a:cubicBezTo>
                <a:cubicBezTo>
                  <a:pt x="62" y="14"/>
                  <a:pt x="61" y="13"/>
                  <a:pt x="61" y="12"/>
                </a:cubicBezTo>
                <a:close/>
                <a:moveTo>
                  <a:pt x="58" y="15"/>
                </a:moveTo>
                <a:cubicBezTo>
                  <a:pt x="57" y="15"/>
                  <a:pt x="56" y="16"/>
                  <a:pt x="56" y="17"/>
                </a:cubicBezTo>
                <a:cubicBezTo>
                  <a:pt x="55" y="18"/>
                  <a:pt x="56" y="20"/>
                  <a:pt x="57" y="21"/>
                </a:cubicBezTo>
                <a:cubicBezTo>
                  <a:pt x="56" y="21"/>
                  <a:pt x="56" y="21"/>
                  <a:pt x="56" y="22"/>
                </a:cubicBezTo>
                <a:cubicBezTo>
                  <a:pt x="55" y="21"/>
                  <a:pt x="53" y="21"/>
                  <a:pt x="52" y="22"/>
                </a:cubicBezTo>
                <a:cubicBezTo>
                  <a:pt x="51" y="23"/>
                  <a:pt x="51" y="24"/>
                  <a:pt x="51" y="25"/>
                </a:cubicBezTo>
                <a:cubicBezTo>
                  <a:pt x="51" y="25"/>
                  <a:pt x="50" y="25"/>
                  <a:pt x="50" y="25"/>
                </a:cubicBezTo>
                <a:cubicBezTo>
                  <a:pt x="49" y="24"/>
                  <a:pt x="48" y="24"/>
                  <a:pt x="47" y="24"/>
                </a:cubicBezTo>
                <a:cubicBezTo>
                  <a:pt x="46" y="24"/>
                  <a:pt x="45" y="24"/>
                  <a:pt x="44" y="25"/>
                </a:cubicBezTo>
                <a:cubicBezTo>
                  <a:pt x="44" y="25"/>
                  <a:pt x="43" y="25"/>
                  <a:pt x="43" y="25"/>
                </a:cubicBezTo>
                <a:cubicBezTo>
                  <a:pt x="43" y="24"/>
                  <a:pt x="43" y="23"/>
                  <a:pt x="42" y="22"/>
                </a:cubicBezTo>
                <a:cubicBezTo>
                  <a:pt x="41" y="21"/>
                  <a:pt x="39" y="21"/>
                  <a:pt x="38" y="22"/>
                </a:cubicBezTo>
                <a:cubicBezTo>
                  <a:pt x="38" y="21"/>
                  <a:pt x="38" y="21"/>
                  <a:pt x="37" y="21"/>
                </a:cubicBezTo>
                <a:cubicBezTo>
                  <a:pt x="38" y="20"/>
                  <a:pt x="39" y="18"/>
                  <a:pt x="38" y="17"/>
                </a:cubicBezTo>
                <a:cubicBezTo>
                  <a:pt x="38" y="16"/>
                  <a:pt x="37" y="15"/>
                  <a:pt x="36" y="15"/>
                </a:cubicBezTo>
                <a:cubicBezTo>
                  <a:pt x="36" y="15"/>
                  <a:pt x="36" y="15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8" y="13"/>
                  <a:pt x="38" y="11"/>
                </a:cubicBezTo>
                <a:cubicBezTo>
                  <a:pt x="39" y="10"/>
                  <a:pt x="38" y="9"/>
                  <a:pt x="37" y="8"/>
                </a:cubicBezTo>
                <a:cubicBezTo>
                  <a:pt x="38" y="8"/>
                  <a:pt x="38" y="7"/>
                  <a:pt x="38" y="7"/>
                </a:cubicBezTo>
                <a:cubicBezTo>
                  <a:pt x="39" y="8"/>
                  <a:pt x="41" y="8"/>
                  <a:pt x="42" y="7"/>
                </a:cubicBezTo>
                <a:cubicBezTo>
                  <a:pt x="43" y="6"/>
                  <a:pt x="43" y="5"/>
                  <a:pt x="43" y="4"/>
                </a:cubicBezTo>
                <a:cubicBezTo>
                  <a:pt x="43" y="3"/>
                  <a:pt x="44" y="3"/>
                  <a:pt x="44" y="3"/>
                </a:cubicBezTo>
                <a:cubicBezTo>
                  <a:pt x="45" y="4"/>
                  <a:pt x="46" y="5"/>
                  <a:pt x="47" y="5"/>
                </a:cubicBezTo>
                <a:cubicBezTo>
                  <a:pt x="48" y="5"/>
                  <a:pt x="49" y="4"/>
                  <a:pt x="50" y="3"/>
                </a:cubicBezTo>
                <a:cubicBezTo>
                  <a:pt x="50" y="3"/>
                  <a:pt x="51" y="3"/>
                  <a:pt x="51" y="4"/>
                </a:cubicBezTo>
                <a:cubicBezTo>
                  <a:pt x="51" y="5"/>
                  <a:pt x="51" y="6"/>
                  <a:pt x="52" y="7"/>
                </a:cubicBezTo>
                <a:cubicBezTo>
                  <a:pt x="53" y="8"/>
                  <a:pt x="55" y="8"/>
                  <a:pt x="56" y="7"/>
                </a:cubicBezTo>
                <a:cubicBezTo>
                  <a:pt x="56" y="7"/>
                  <a:pt x="56" y="8"/>
                  <a:pt x="57" y="8"/>
                </a:cubicBezTo>
                <a:cubicBezTo>
                  <a:pt x="56" y="9"/>
                  <a:pt x="55" y="10"/>
                  <a:pt x="56" y="11"/>
                </a:cubicBezTo>
                <a:cubicBezTo>
                  <a:pt x="56" y="13"/>
                  <a:pt x="57" y="14"/>
                  <a:pt x="58" y="14"/>
                </a:cubicBezTo>
                <a:cubicBezTo>
                  <a:pt x="58" y="14"/>
                  <a:pt x="59" y="14"/>
                  <a:pt x="59" y="14"/>
                </a:cubicBezTo>
                <a:cubicBezTo>
                  <a:pt x="59" y="15"/>
                  <a:pt x="58" y="15"/>
                  <a:pt x="58" y="15"/>
                </a:cubicBezTo>
                <a:close/>
              </a:path>
            </a:pathLst>
          </a:custGeom>
          <a:solidFill>
            <a:srgbClr val="E8C17B"/>
          </a:solidFill>
          <a:ln>
            <a:noFill/>
          </a:ln>
        </p:spPr>
        <p:txBody>
          <a:bodyPr vert="horz" wrap="square" lIns="91388" tIns="45695" rIns="91388" bIns="45695" numCol="1" anchor="t" anchorCtr="0" compatLnSpc="1"/>
          <a:lstStyle/>
          <a:p>
            <a:pPr marL="0" marR="0" lvl="0" indent="0" algn="l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Freeform 34"/>
          <p:cNvSpPr>
            <a:spLocks noEditPoints="1"/>
          </p:cNvSpPr>
          <p:nvPr/>
        </p:nvSpPr>
        <p:spPr bwMode="auto">
          <a:xfrm>
            <a:off x="2543175" y="4128770"/>
            <a:ext cx="427038" cy="571500"/>
          </a:xfrm>
          <a:custGeom>
            <a:avLst/>
            <a:gdLst>
              <a:gd name="T0" fmla="*/ 13 w 52"/>
              <a:gd name="T1" fmla="*/ 18 h 70"/>
              <a:gd name="T2" fmla="*/ 12 w 52"/>
              <a:gd name="T3" fmla="*/ 17 h 70"/>
              <a:gd name="T4" fmla="*/ 11 w 52"/>
              <a:gd name="T5" fmla="*/ 15 h 70"/>
              <a:gd name="T6" fmla="*/ 51 w 52"/>
              <a:gd name="T7" fmla="*/ 50 h 70"/>
              <a:gd name="T8" fmla="*/ 49 w 52"/>
              <a:gd name="T9" fmla="*/ 60 h 70"/>
              <a:gd name="T10" fmla="*/ 51 w 52"/>
              <a:gd name="T11" fmla="*/ 69 h 70"/>
              <a:gd name="T12" fmla="*/ 0 w 52"/>
              <a:gd name="T13" fmla="*/ 69 h 70"/>
              <a:gd name="T14" fmla="*/ 1 w 52"/>
              <a:gd name="T15" fmla="*/ 60 h 70"/>
              <a:gd name="T16" fmla="*/ 4 w 52"/>
              <a:gd name="T17" fmla="*/ 45 h 70"/>
              <a:gd name="T18" fmla="*/ 19 w 52"/>
              <a:gd name="T19" fmla="*/ 27 h 70"/>
              <a:gd name="T20" fmla="*/ 15 w 52"/>
              <a:gd name="T21" fmla="*/ 30 h 70"/>
              <a:gd name="T22" fmla="*/ 10 w 52"/>
              <a:gd name="T23" fmla="*/ 34 h 70"/>
              <a:gd name="T24" fmla="*/ 2 w 52"/>
              <a:gd name="T25" fmla="*/ 28 h 70"/>
              <a:gd name="T26" fmla="*/ 8 w 52"/>
              <a:gd name="T27" fmla="*/ 14 h 70"/>
              <a:gd name="T28" fmla="*/ 13 w 52"/>
              <a:gd name="T29" fmla="*/ 5 h 70"/>
              <a:gd name="T30" fmla="*/ 12 w 52"/>
              <a:gd name="T31" fmla="*/ 0 h 70"/>
              <a:gd name="T32" fmla="*/ 12 w 52"/>
              <a:gd name="T33" fmla="*/ 0 h 70"/>
              <a:gd name="T34" fmla="*/ 14 w 52"/>
              <a:gd name="T35" fmla="*/ 0 h 70"/>
              <a:gd name="T36" fmla="*/ 43 w 52"/>
              <a:gd name="T37" fmla="*/ 13 h 70"/>
              <a:gd name="T38" fmla="*/ 51 w 52"/>
              <a:gd name="T39" fmla="*/ 47 h 70"/>
              <a:gd name="T40" fmla="*/ 2 w 52"/>
              <a:gd name="T41" fmla="*/ 62 h 70"/>
              <a:gd name="T42" fmla="*/ 48 w 52"/>
              <a:gd name="T43" fmla="*/ 62 h 70"/>
              <a:gd name="T44" fmla="*/ 2 w 52"/>
              <a:gd name="T45" fmla="*/ 62 h 70"/>
              <a:gd name="T46" fmla="*/ 6 w 52"/>
              <a:gd name="T47" fmla="*/ 56 h 70"/>
              <a:gd name="T48" fmla="*/ 44 w 52"/>
              <a:gd name="T49" fmla="*/ 60 h 70"/>
              <a:gd name="T50" fmla="*/ 12 w 52"/>
              <a:gd name="T51" fmla="*/ 41 h 70"/>
              <a:gd name="T52" fmla="*/ 6 w 52"/>
              <a:gd name="T53" fmla="*/ 54 h 70"/>
              <a:gd name="T54" fmla="*/ 15 w 52"/>
              <a:gd name="T55" fmla="*/ 42 h 70"/>
              <a:gd name="T56" fmla="*/ 12 w 52"/>
              <a:gd name="T57" fmla="*/ 48 h 70"/>
              <a:gd name="T58" fmla="*/ 41 w 52"/>
              <a:gd name="T59" fmla="*/ 54 h 70"/>
              <a:gd name="T60" fmla="*/ 39 w 52"/>
              <a:gd name="T61" fmla="*/ 17 h 70"/>
              <a:gd name="T62" fmla="*/ 22 w 52"/>
              <a:gd name="T63" fmla="*/ 6 h 70"/>
              <a:gd name="T64" fmla="*/ 20 w 52"/>
              <a:gd name="T65" fmla="*/ 5 h 70"/>
              <a:gd name="T66" fmla="*/ 18 w 52"/>
              <a:gd name="T67" fmla="*/ 4 h 70"/>
              <a:gd name="T68" fmla="*/ 19 w 52"/>
              <a:gd name="T69" fmla="*/ 7 h 70"/>
              <a:gd name="T70" fmla="*/ 17 w 52"/>
              <a:gd name="T71" fmla="*/ 8 h 70"/>
              <a:gd name="T72" fmla="*/ 11 w 52"/>
              <a:gd name="T73" fmla="*/ 14 h 70"/>
              <a:gd name="T74" fmla="*/ 4 w 52"/>
              <a:gd name="T75" fmla="*/ 28 h 70"/>
              <a:gd name="T76" fmla="*/ 10 w 52"/>
              <a:gd name="T77" fmla="*/ 31 h 70"/>
              <a:gd name="T78" fmla="*/ 16 w 52"/>
              <a:gd name="T79" fmla="*/ 25 h 70"/>
              <a:gd name="T80" fmla="*/ 21 w 52"/>
              <a:gd name="T81" fmla="*/ 25 h 70"/>
              <a:gd name="T82" fmla="*/ 30 w 52"/>
              <a:gd name="T83" fmla="*/ 19 h 70"/>
              <a:gd name="T84" fmla="*/ 44 w 52"/>
              <a:gd name="T85" fmla="*/ 36 h 70"/>
              <a:gd name="T86" fmla="*/ 40 w 52"/>
              <a:gd name="T87" fmla="*/ 16 h 70"/>
              <a:gd name="T88" fmla="*/ 43 w 52"/>
              <a:gd name="T89" fmla="*/ 53 h 70"/>
              <a:gd name="T90" fmla="*/ 44 w 52"/>
              <a:gd name="T91" fmla="*/ 36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2" h="70">
                <a:moveTo>
                  <a:pt x="16" y="14"/>
                </a:moveTo>
                <a:cubicBezTo>
                  <a:pt x="16" y="15"/>
                  <a:pt x="16" y="15"/>
                  <a:pt x="16" y="15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9"/>
                  <a:pt x="13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1" y="18"/>
                  <a:pt x="12" y="17"/>
                </a:cubicBezTo>
                <a:cubicBezTo>
                  <a:pt x="11" y="17"/>
                  <a:pt x="11" y="17"/>
                  <a:pt x="11" y="17"/>
                </a:cubicBezTo>
                <a:cubicBezTo>
                  <a:pt x="11" y="17"/>
                  <a:pt x="10" y="17"/>
                  <a:pt x="10" y="16"/>
                </a:cubicBezTo>
                <a:cubicBezTo>
                  <a:pt x="10" y="16"/>
                  <a:pt x="10" y="15"/>
                  <a:pt x="11" y="15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14"/>
                  <a:pt x="16" y="14"/>
                  <a:pt x="16" y="14"/>
                </a:cubicBezTo>
                <a:close/>
                <a:moveTo>
                  <a:pt x="51" y="50"/>
                </a:moveTo>
                <a:cubicBezTo>
                  <a:pt x="46" y="54"/>
                  <a:pt x="46" y="54"/>
                  <a:pt x="46" y="54"/>
                </a:cubicBezTo>
                <a:cubicBezTo>
                  <a:pt x="48" y="55"/>
                  <a:pt x="49" y="56"/>
                  <a:pt x="49" y="58"/>
                </a:cubicBezTo>
                <a:cubicBezTo>
                  <a:pt x="49" y="59"/>
                  <a:pt x="49" y="59"/>
                  <a:pt x="49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50" y="60"/>
                  <a:pt x="51" y="60"/>
                  <a:pt x="51" y="61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9"/>
                  <a:pt x="50" y="70"/>
                  <a:pt x="49" y="70"/>
                </a:cubicBezTo>
                <a:cubicBezTo>
                  <a:pt x="1" y="70"/>
                  <a:pt x="1" y="70"/>
                  <a:pt x="1" y="70"/>
                </a:cubicBezTo>
                <a:cubicBezTo>
                  <a:pt x="0" y="70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0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cubicBezTo>
                  <a:pt x="1" y="59"/>
                  <a:pt x="1" y="59"/>
                  <a:pt x="1" y="58"/>
                </a:cubicBezTo>
                <a:cubicBezTo>
                  <a:pt x="1" y="57"/>
                  <a:pt x="2" y="55"/>
                  <a:pt x="3" y="54"/>
                </a:cubicBezTo>
                <a:cubicBezTo>
                  <a:pt x="3" y="53"/>
                  <a:pt x="2" y="49"/>
                  <a:pt x="4" y="45"/>
                </a:cubicBezTo>
                <a:cubicBezTo>
                  <a:pt x="5" y="43"/>
                  <a:pt x="8" y="41"/>
                  <a:pt x="11" y="39"/>
                </a:cubicBezTo>
                <a:cubicBezTo>
                  <a:pt x="13" y="37"/>
                  <a:pt x="16" y="35"/>
                  <a:pt x="18" y="33"/>
                </a:cubicBezTo>
                <a:cubicBezTo>
                  <a:pt x="19" y="31"/>
                  <a:pt x="19" y="29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8" y="27"/>
                  <a:pt x="17" y="27"/>
                  <a:pt x="16" y="27"/>
                </a:cubicBezTo>
                <a:cubicBezTo>
                  <a:pt x="16" y="27"/>
                  <a:pt x="15" y="28"/>
                  <a:pt x="15" y="30"/>
                </a:cubicBezTo>
                <a:cubicBezTo>
                  <a:pt x="14" y="31"/>
                  <a:pt x="14" y="32"/>
                  <a:pt x="13" y="32"/>
                </a:cubicBezTo>
                <a:cubicBezTo>
                  <a:pt x="13" y="33"/>
                  <a:pt x="12" y="34"/>
                  <a:pt x="10" y="34"/>
                </a:cubicBezTo>
                <a:cubicBezTo>
                  <a:pt x="10" y="34"/>
                  <a:pt x="10" y="34"/>
                  <a:pt x="10" y="34"/>
                </a:cubicBezTo>
                <a:cubicBezTo>
                  <a:pt x="9" y="34"/>
                  <a:pt x="8" y="33"/>
                  <a:pt x="7" y="32"/>
                </a:cubicBezTo>
                <a:cubicBezTo>
                  <a:pt x="6" y="32"/>
                  <a:pt x="6" y="32"/>
                  <a:pt x="5" y="31"/>
                </a:cubicBezTo>
                <a:cubicBezTo>
                  <a:pt x="4" y="31"/>
                  <a:pt x="2" y="30"/>
                  <a:pt x="2" y="28"/>
                </a:cubicBezTo>
                <a:cubicBezTo>
                  <a:pt x="2" y="27"/>
                  <a:pt x="2" y="27"/>
                  <a:pt x="2" y="27"/>
                </a:cubicBezTo>
                <a:cubicBezTo>
                  <a:pt x="2" y="25"/>
                  <a:pt x="2" y="23"/>
                  <a:pt x="4" y="20"/>
                </a:cubicBezTo>
                <a:cubicBezTo>
                  <a:pt x="7" y="17"/>
                  <a:pt x="8" y="15"/>
                  <a:pt x="8" y="14"/>
                </a:cubicBezTo>
                <a:cubicBezTo>
                  <a:pt x="8" y="13"/>
                  <a:pt x="8" y="13"/>
                  <a:pt x="8" y="13"/>
                </a:cubicBezTo>
                <a:cubicBezTo>
                  <a:pt x="8" y="13"/>
                  <a:pt x="9" y="12"/>
                  <a:pt x="14" y="6"/>
                </a:cubicBezTo>
                <a:cubicBezTo>
                  <a:pt x="14" y="6"/>
                  <a:pt x="14" y="5"/>
                  <a:pt x="13" y="5"/>
                </a:cubicBezTo>
                <a:cubicBezTo>
                  <a:pt x="13" y="4"/>
                  <a:pt x="12" y="2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5" y="0"/>
                  <a:pt x="18" y="1"/>
                  <a:pt x="20" y="2"/>
                </a:cubicBezTo>
                <a:cubicBezTo>
                  <a:pt x="21" y="2"/>
                  <a:pt x="23" y="2"/>
                  <a:pt x="24" y="2"/>
                </a:cubicBezTo>
                <a:cubicBezTo>
                  <a:pt x="30" y="2"/>
                  <a:pt x="37" y="4"/>
                  <a:pt x="43" y="13"/>
                </a:cubicBezTo>
                <a:cubicBezTo>
                  <a:pt x="48" y="22"/>
                  <a:pt x="47" y="30"/>
                  <a:pt x="47" y="36"/>
                </a:cubicBezTo>
                <a:cubicBezTo>
                  <a:pt x="47" y="39"/>
                  <a:pt x="46" y="41"/>
                  <a:pt x="47" y="42"/>
                </a:cubicBezTo>
                <a:cubicBezTo>
                  <a:pt x="48" y="45"/>
                  <a:pt x="51" y="47"/>
                  <a:pt x="51" y="47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9"/>
                  <a:pt x="52" y="49"/>
                  <a:pt x="51" y="50"/>
                </a:cubicBezTo>
                <a:close/>
                <a:moveTo>
                  <a:pt x="2" y="62"/>
                </a:moveTo>
                <a:cubicBezTo>
                  <a:pt x="2" y="68"/>
                  <a:pt x="2" y="68"/>
                  <a:pt x="2" y="68"/>
                </a:cubicBezTo>
                <a:cubicBezTo>
                  <a:pt x="48" y="68"/>
                  <a:pt x="48" y="68"/>
                  <a:pt x="48" y="68"/>
                </a:cubicBezTo>
                <a:cubicBezTo>
                  <a:pt x="48" y="62"/>
                  <a:pt x="48" y="62"/>
                  <a:pt x="48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6" y="62"/>
                  <a:pt x="6" y="62"/>
                  <a:pt x="6" y="62"/>
                </a:cubicBezTo>
                <a:lnTo>
                  <a:pt x="2" y="62"/>
                </a:lnTo>
                <a:close/>
                <a:moveTo>
                  <a:pt x="47" y="58"/>
                </a:moveTo>
                <a:cubicBezTo>
                  <a:pt x="47" y="57"/>
                  <a:pt x="46" y="56"/>
                  <a:pt x="44" y="56"/>
                </a:cubicBezTo>
                <a:cubicBezTo>
                  <a:pt x="6" y="56"/>
                  <a:pt x="6" y="56"/>
                  <a:pt x="6" y="56"/>
                </a:cubicBezTo>
                <a:cubicBezTo>
                  <a:pt x="4" y="56"/>
                  <a:pt x="3" y="57"/>
                  <a:pt x="3" y="58"/>
                </a:cubicBezTo>
                <a:cubicBezTo>
                  <a:pt x="3" y="59"/>
                  <a:pt x="4" y="60"/>
                  <a:pt x="6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46" y="60"/>
                  <a:pt x="47" y="59"/>
                  <a:pt x="47" y="58"/>
                </a:cubicBezTo>
                <a:close/>
                <a:moveTo>
                  <a:pt x="20" y="34"/>
                </a:moveTo>
                <a:cubicBezTo>
                  <a:pt x="18" y="36"/>
                  <a:pt x="15" y="39"/>
                  <a:pt x="12" y="41"/>
                </a:cubicBezTo>
                <a:cubicBezTo>
                  <a:pt x="10" y="43"/>
                  <a:pt x="7" y="45"/>
                  <a:pt x="7" y="46"/>
                </a:cubicBezTo>
                <a:cubicBezTo>
                  <a:pt x="4" y="50"/>
                  <a:pt x="6" y="54"/>
                  <a:pt x="6" y="54"/>
                </a:cubicBezTo>
                <a:cubicBezTo>
                  <a:pt x="6" y="54"/>
                  <a:pt x="6" y="54"/>
                  <a:pt x="6" y="54"/>
                </a:cubicBezTo>
                <a:cubicBezTo>
                  <a:pt x="8" y="54"/>
                  <a:pt x="8" y="54"/>
                  <a:pt x="8" y="54"/>
                </a:cubicBezTo>
                <a:cubicBezTo>
                  <a:pt x="8" y="53"/>
                  <a:pt x="8" y="49"/>
                  <a:pt x="10" y="46"/>
                </a:cubicBezTo>
                <a:cubicBezTo>
                  <a:pt x="13" y="44"/>
                  <a:pt x="15" y="42"/>
                  <a:pt x="15" y="42"/>
                </a:cubicBezTo>
                <a:cubicBezTo>
                  <a:pt x="16" y="42"/>
                  <a:pt x="16" y="42"/>
                  <a:pt x="17" y="43"/>
                </a:cubicBezTo>
                <a:cubicBezTo>
                  <a:pt x="17" y="43"/>
                  <a:pt x="17" y="44"/>
                  <a:pt x="16" y="44"/>
                </a:cubicBezTo>
                <a:cubicBezTo>
                  <a:pt x="16" y="44"/>
                  <a:pt x="14" y="46"/>
                  <a:pt x="12" y="48"/>
                </a:cubicBezTo>
                <a:cubicBezTo>
                  <a:pt x="10" y="50"/>
                  <a:pt x="10" y="54"/>
                  <a:pt x="10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41" y="54"/>
                  <a:pt x="41" y="54"/>
                  <a:pt x="41" y="54"/>
                </a:cubicBezTo>
                <a:cubicBezTo>
                  <a:pt x="41" y="53"/>
                  <a:pt x="39" y="49"/>
                  <a:pt x="39" y="45"/>
                </a:cubicBezTo>
                <a:cubicBezTo>
                  <a:pt x="39" y="44"/>
                  <a:pt x="39" y="42"/>
                  <a:pt x="40" y="40"/>
                </a:cubicBezTo>
                <a:cubicBezTo>
                  <a:pt x="40" y="35"/>
                  <a:pt x="42" y="26"/>
                  <a:pt x="39" y="17"/>
                </a:cubicBezTo>
                <a:cubicBezTo>
                  <a:pt x="35" y="7"/>
                  <a:pt x="26" y="6"/>
                  <a:pt x="23" y="6"/>
                </a:cubicBezTo>
                <a:cubicBezTo>
                  <a:pt x="23" y="6"/>
                  <a:pt x="22" y="7"/>
                  <a:pt x="22" y="7"/>
                </a:cubicBezTo>
                <a:cubicBezTo>
                  <a:pt x="22" y="7"/>
                  <a:pt x="22" y="6"/>
                  <a:pt x="22" y="6"/>
                </a:cubicBezTo>
                <a:cubicBezTo>
                  <a:pt x="22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0" y="6"/>
                  <a:pt x="20" y="5"/>
                  <a:pt x="20" y="5"/>
                </a:cubicBezTo>
                <a:cubicBezTo>
                  <a:pt x="19" y="5"/>
                  <a:pt x="19" y="5"/>
                  <a:pt x="19" y="5"/>
                </a:cubicBezTo>
                <a:cubicBezTo>
                  <a:pt x="19" y="5"/>
                  <a:pt x="18" y="5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3"/>
                  <a:pt x="16" y="3"/>
                </a:cubicBezTo>
                <a:cubicBezTo>
                  <a:pt x="18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6" y="7"/>
                </a:cubicBezTo>
                <a:cubicBezTo>
                  <a:pt x="14" y="10"/>
                  <a:pt x="11" y="13"/>
                  <a:pt x="11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0" y="15"/>
                  <a:pt x="10" y="18"/>
                  <a:pt x="6" y="22"/>
                </a:cubicBezTo>
                <a:cubicBezTo>
                  <a:pt x="4" y="24"/>
                  <a:pt x="4" y="26"/>
                  <a:pt x="4" y="27"/>
                </a:cubicBezTo>
                <a:cubicBezTo>
                  <a:pt x="4" y="28"/>
                  <a:pt x="4" y="28"/>
                  <a:pt x="4" y="28"/>
                </a:cubicBezTo>
                <a:cubicBezTo>
                  <a:pt x="4" y="28"/>
                  <a:pt x="5" y="29"/>
                  <a:pt x="6" y="29"/>
                </a:cubicBezTo>
                <a:cubicBezTo>
                  <a:pt x="7" y="30"/>
                  <a:pt x="8" y="30"/>
                  <a:pt x="9" y="31"/>
                </a:cubicBezTo>
                <a:cubicBezTo>
                  <a:pt x="9" y="31"/>
                  <a:pt x="10" y="31"/>
                  <a:pt x="10" y="31"/>
                </a:cubicBezTo>
                <a:cubicBezTo>
                  <a:pt x="11" y="31"/>
                  <a:pt x="11" y="31"/>
                  <a:pt x="11" y="31"/>
                </a:cubicBezTo>
                <a:cubicBezTo>
                  <a:pt x="12" y="30"/>
                  <a:pt x="12" y="30"/>
                  <a:pt x="12" y="29"/>
                </a:cubicBezTo>
                <a:cubicBezTo>
                  <a:pt x="13" y="27"/>
                  <a:pt x="14" y="24"/>
                  <a:pt x="16" y="25"/>
                </a:cubicBezTo>
                <a:cubicBezTo>
                  <a:pt x="18" y="25"/>
                  <a:pt x="19" y="25"/>
                  <a:pt x="20" y="25"/>
                </a:cubicBezTo>
                <a:cubicBezTo>
                  <a:pt x="20" y="25"/>
                  <a:pt x="20" y="24"/>
                  <a:pt x="20" y="24"/>
                </a:cubicBezTo>
                <a:cubicBezTo>
                  <a:pt x="21" y="24"/>
                  <a:pt x="21" y="24"/>
                  <a:pt x="21" y="25"/>
                </a:cubicBezTo>
                <a:cubicBezTo>
                  <a:pt x="26" y="24"/>
                  <a:pt x="27" y="19"/>
                  <a:pt x="28" y="19"/>
                </a:cubicBezTo>
                <a:cubicBezTo>
                  <a:pt x="28" y="18"/>
                  <a:pt x="28" y="18"/>
                  <a:pt x="29" y="18"/>
                </a:cubicBezTo>
                <a:cubicBezTo>
                  <a:pt x="29" y="18"/>
                  <a:pt x="30" y="19"/>
                  <a:pt x="30" y="19"/>
                </a:cubicBezTo>
                <a:cubicBezTo>
                  <a:pt x="29" y="19"/>
                  <a:pt x="28" y="25"/>
                  <a:pt x="22" y="27"/>
                </a:cubicBezTo>
                <a:cubicBezTo>
                  <a:pt x="22" y="29"/>
                  <a:pt x="21" y="32"/>
                  <a:pt x="20" y="34"/>
                </a:cubicBezTo>
                <a:close/>
                <a:moveTo>
                  <a:pt x="44" y="36"/>
                </a:moveTo>
                <a:cubicBezTo>
                  <a:pt x="45" y="30"/>
                  <a:pt x="45" y="22"/>
                  <a:pt x="40" y="14"/>
                </a:cubicBezTo>
                <a:cubicBezTo>
                  <a:pt x="37" y="8"/>
                  <a:pt x="32" y="6"/>
                  <a:pt x="28" y="5"/>
                </a:cubicBezTo>
                <a:cubicBezTo>
                  <a:pt x="33" y="6"/>
                  <a:pt x="38" y="9"/>
                  <a:pt x="40" y="16"/>
                </a:cubicBezTo>
                <a:cubicBezTo>
                  <a:pt x="44" y="26"/>
                  <a:pt x="42" y="35"/>
                  <a:pt x="42" y="41"/>
                </a:cubicBezTo>
                <a:cubicBezTo>
                  <a:pt x="41" y="42"/>
                  <a:pt x="41" y="44"/>
                  <a:pt x="41" y="45"/>
                </a:cubicBezTo>
                <a:cubicBezTo>
                  <a:pt x="41" y="48"/>
                  <a:pt x="42" y="51"/>
                  <a:pt x="43" y="53"/>
                </a:cubicBezTo>
                <a:cubicBezTo>
                  <a:pt x="49" y="48"/>
                  <a:pt x="49" y="48"/>
                  <a:pt x="49" y="48"/>
                </a:cubicBezTo>
                <a:cubicBezTo>
                  <a:pt x="48" y="47"/>
                  <a:pt x="46" y="45"/>
                  <a:pt x="45" y="43"/>
                </a:cubicBezTo>
                <a:cubicBezTo>
                  <a:pt x="44" y="41"/>
                  <a:pt x="44" y="39"/>
                  <a:pt x="44" y="36"/>
                </a:cubicBezTo>
                <a:close/>
              </a:path>
            </a:pathLst>
          </a:custGeom>
          <a:solidFill>
            <a:srgbClr val="E8C17B"/>
          </a:solidFill>
          <a:ln>
            <a:noFill/>
          </a:ln>
        </p:spPr>
        <p:txBody>
          <a:bodyPr vert="horz" wrap="square" lIns="91388" tIns="45695" rIns="91388" bIns="45695" numCol="1" anchor="t" anchorCtr="0" compatLnSpc="1"/>
          <a:lstStyle/>
          <a:p>
            <a:pPr marL="0" marR="0" lvl="0" indent="0" algn="l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 18"/>
          <p:cNvSpPr>
            <a:spLocks noEditPoints="1"/>
          </p:cNvSpPr>
          <p:nvPr/>
        </p:nvSpPr>
        <p:spPr bwMode="auto">
          <a:xfrm>
            <a:off x="5913120" y="4727575"/>
            <a:ext cx="587375" cy="554038"/>
          </a:xfrm>
          <a:custGeom>
            <a:avLst/>
            <a:gdLst>
              <a:gd name="T0" fmla="*/ 13 w 75"/>
              <a:gd name="T1" fmla="*/ 41 h 71"/>
              <a:gd name="T2" fmla="*/ 13 w 75"/>
              <a:gd name="T3" fmla="*/ 35 h 71"/>
              <a:gd name="T4" fmla="*/ 65 w 75"/>
              <a:gd name="T5" fmla="*/ 12 h 71"/>
              <a:gd name="T6" fmla="*/ 36 w 75"/>
              <a:gd name="T7" fmla="*/ 13 h 71"/>
              <a:gd name="T8" fmla="*/ 65 w 75"/>
              <a:gd name="T9" fmla="*/ 14 h 71"/>
              <a:gd name="T10" fmla="*/ 65 w 75"/>
              <a:gd name="T11" fmla="*/ 12 h 71"/>
              <a:gd name="T12" fmla="*/ 22 w 75"/>
              <a:gd name="T13" fmla="*/ 38 h 71"/>
              <a:gd name="T14" fmla="*/ 27 w 75"/>
              <a:gd name="T15" fmla="*/ 38 h 71"/>
              <a:gd name="T16" fmla="*/ 36 w 75"/>
              <a:gd name="T17" fmla="*/ 35 h 71"/>
              <a:gd name="T18" fmla="*/ 36 w 75"/>
              <a:gd name="T19" fmla="*/ 41 h 71"/>
              <a:gd name="T20" fmla="*/ 36 w 75"/>
              <a:gd name="T21" fmla="*/ 35 h 71"/>
              <a:gd name="T22" fmla="*/ 75 w 75"/>
              <a:gd name="T23" fmla="*/ 36 h 71"/>
              <a:gd name="T24" fmla="*/ 67 w 75"/>
              <a:gd name="T25" fmla="*/ 42 h 71"/>
              <a:gd name="T26" fmla="*/ 71 w 75"/>
              <a:gd name="T27" fmla="*/ 52 h 71"/>
              <a:gd name="T28" fmla="*/ 67 w 75"/>
              <a:gd name="T29" fmla="*/ 53 h 71"/>
              <a:gd name="T30" fmla="*/ 49 w 75"/>
              <a:gd name="T31" fmla="*/ 42 h 71"/>
              <a:gd name="T32" fmla="*/ 43 w 75"/>
              <a:gd name="T33" fmla="*/ 59 h 71"/>
              <a:gd name="T34" fmla="*/ 8 w 75"/>
              <a:gd name="T35" fmla="*/ 70 h 71"/>
              <a:gd name="T36" fmla="*/ 6 w 75"/>
              <a:gd name="T37" fmla="*/ 70 h 71"/>
              <a:gd name="T38" fmla="*/ 9 w 75"/>
              <a:gd name="T39" fmla="*/ 59 h 71"/>
              <a:gd name="T40" fmla="*/ 0 w 75"/>
              <a:gd name="T41" fmla="*/ 53 h 71"/>
              <a:gd name="T42" fmla="*/ 6 w 75"/>
              <a:gd name="T43" fmla="*/ 17 h 71"/>
              <a:gd name="T44" fmla="*/ 26 w 75"/>
              <a:gd name="T45" fmla="*/ 6 h 71"/>
              <a:gd name="T46" fmla="*/ 69 w 75"/>
              <a:gd name="T47" fmla="*/ 0 h 71"/>
              <a:gd name="T48" fmla="*/ 72 w 75"/>
              <a:gd name="T49" fmla="*/ 36 h 71"/>
              <a:gd name="T50" fmla="*/ 69 w 75"/>
              <a:gd name="T51" fmla="*/ 3 h 71"/>
              <a:gd name="T52" fmla="*/ 29 w 75"/>
              <a:gd name="T53" fmla="*/ 6 h 71"/>
              <a:gd name="T54" fmla="*/ 43 w 75"/>
              <a:gd name="T55" fmla="*/ 18 h 71"/>
              <a:gd name="T56" fmla="*/ 48 w 75"/>
              <a:gd name="T57" fmla="*/ 21 h 71"/>
              <a:gd name="T58" fmla="*/ 66 w 75"/>
              <a:gd name="T59" fmla="*/ 22 h 71"/>
              <a:gd name="T60" fmla="*/ 48 w 75"/>
              <a:gd name="T61" fmla="*/ 23 h 71"/>
              <a:gd name="T62" fmla="*/ 65 w 75"/>
              <a:gd name="T63" fmla="*/ 30 h 71"/>
              <a:gd name="T64" fmla="*/ 65 w 75"/>
              <a:gd name="T65" fmla="*/ 32 h 71"/>
              <a:gd name="T66" fmla="*/ 48 w 75"/>
              <a:gd name="T67" fmla="*/ 39 h 71"/>
              <a:gd name="T68" fmla="*/ 56 w 75"/>
              <a:gd name="T69" fmla="*/ 39 h 71"/>
              <a:gd name="T70" fmla="*/ 63 w 75"/>
              <a:gd name="T71" fmla="*/ 41 h 71"/>
              <a:gd name="T72" fmla="*/ 64 w 75"/>
              <a:gd name="T73" fmla="*/ 39 h 71"/>
              <a:gd name="T74" fmla="*/ 72 w 75"/>
              <a:gd name="T75" fmla="*/ 36 h 71"/>
              <a:gd name="T76" fmla="*/ 46 w 75"/>
              <a:gd name="T77" fmla="*/ 23 h 71"/>
              <a:gd name="T78" fmla="*/ 6 w 75"/>
              <a:gd name="T79" fmla="*/ 20 h 71"/>
              <a:gd name="T80" fmla="*/ 3 w 75"/>
              <a:gd name="T81" fmla="*/ 53 h 71"/>
              <a:gd name="T82" fmla="*/ 12 w 75"/>
              <a:gd name="T83" fmla="*/ 56 h 71"/>
              <a:gd name="T84" fmla="*/ 13 w 75"/>
              <a:gd name="T85" fmla="*/ 57 h 71"/>
              <a:gd name="T86" fmla="*/ 20 w 75"/>
              <a:gd name="T87" fmla="*/ 56 h 71"/>
              <a:gd name="T88" fmla="*/ 43 w 75"/>
              <a:gd name="T89" fmla="*/ 56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5" h="71">
                <a:moveTo>
                  <a:pt x="16" y="38"/>
                </a:moveTo>
                <a:cubicBezTo>
                  <a:pt x="16" y="40"/>
                  <a:pt x="15" y="41"/>
                  <a:pt x="13" y="41"/>
                </a:cubicBezTo>
                <a:cubicBezTo>
                  <a:pt x="12" y="41"/>
                  <a:pt x="10" y="40"/>
                  <a:pt x="10" y="38"/>
                </a:cubicBezTo>
                <a:cubicBezTo>
                  <a:pt x="10" y="37"/>
                  <a:pt x="12" y="35"/>
                  <a:pt x="13" y="35"/>
                </a:cubicBezTo>
                <a:cubicBezTo>
                  <a:pt x="15" y="35"/>
                  <a:pt x="16" y="37"/>
                  <a:pt x="16" y="38"/>
                </a:cubicBezTo>
                <a:close/>
                <a:moveTo>
                  <a:pt x="65" y="12"/>
                </a:moveTo>
                <a:cubicBezTo>
                  <a:pt x="37" y="12"/>
                  <a:pt x="37" y="12"/>
                  <a:pt x="37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6" y="14"/>
                  <a:pt x="36" y="14"/>
                  <a:pt x="37" y="14"/>
                </a:cubicBezTo>
                <a:cubicBezTo>
                  <a:pt x="65" y="14"/>
                  <a:pt x="65" y="14"/>
                  <a:pt x="65" y="14"/>
                </a:cubicBezTo>
                <a:cubicBezTo>
                  <a:pt x="65" y="14"/>
                  <a:pt x="66" y="14"/>
                  <a:pt x="66" y="13"/>
                </a:cubicBezTo>
                <a:cubicBezTo>
                  <a:pt x="66" y="12"/>
                  <a:pt x="65" y="12"/>
                  <a:pt x="65" y="12"/>
                </a:cubicBezTo>
                <a:close/>
                <a:moveTo>
                  <a:pt x="24" y="35"/>
                </a:moveTo>
                <a:cubicBezTo>
                  <a:pt x="23" y="35"/>
                  <a:pt x="22" y="37"/>
                  <a:pt x="22" y="38"/>
                </a:cubicBezTo>
                <a:cubicBezTo>
                  <a:pt x="22" y="40"/>
                  <a:pt x="23" y="41"/>
                  <a:pt x="24" y="41"/>
                </a:cubicBezTo>
                <a:cubicBezTo>
                  <a:pt x="26" y="41"/>
                  <a:pt x="27" y="40"/>
                  <a:pt x="27" y="38"/>
                </a:cubicBezTo>
                <a:cubicBezTo>
                  <a:pt x="27" y="37"/>
                  <a:pt x="26" y="35"/>
                  <a:pt x="24" y="35"/>
                </a:cubicBezTo>
                <a:close/>
                <a:moveTo>
                  <a:pt x="36" y="35"/>
                </a:moveTo>
                <a:cubicBezTo>
                  <a:pt x="34" y="35"/>
                  <a:pt x="33" y="37"/>
                  <a:pt x="33" y="38"/>
                </a:cubicBezTo>
                <a:cubicBezTo>
                  <a:pt x="33" y="40"/>
                  <a:pt x="34" y="41"/>
                  <a:pt x="36" y="41"/>
                </a:cubicBezTo>
                <a:cubicBezTo>
                  <a:pt x="37" y="41"/>
                  <a:pt x="39" y="40"/>
                  <a:pt x="39" y="38"/>
                </a:cubicBezTo>
                <a:cubicBezTo>
                  <a:pt x="39" y="37"/>
                  <a:pt x="37" y="35"/>
                  <a:pt x="36" y="35"/>
                </a:cubicBezTo>
                <a:close/>
                <a:moveTo>
                  <a:pt x="75" y="6"/>
                </a:moveTo>
                <a:cubicBezTo>
                  <a:pt x="75" y="36"/>
                  <a:pt x="75" y="36"/>
                  <a:pt x="75" y="36"/>
                </a:cubicBezTo>
                <a:cubicBezTo>
                  <a:pt x="75" y="40"/>
                  <a:pt x="73" y="42"/>
                  <a:pt x="69" y="42"/>
                </a:cubicBezTo>
                <a:cubicBezTo>
                  <a:pt x="67" y="42"/>
                  <a:pt x="67" y="42"/>
                  <a:pt x="67" y="42"/>
                </a:cubicBezTo>
                <a:cubicBezTo>
                  <a:pt x="70" y="51"/>
                  <a:pt x="70" y="51"/>
                  <a:pt x="70" y="51"/>
                </a:cubicBezTo>
                <a:cubicBezTo>
                  <a:pt x="70" y="51"/>
                  <a:pt x="71" y="52"/>
                  <a:pt x="71" y="52"/>
                </a:cubicBezTo>
                <a:cubicBezTo>
                  <a:pt x="71" y="53"/>
                  <a:pt x="70" y="54"/>
                  <a:pt x="69" y="54"/>
                </a:cubicBezTo>
                <a:cubicBezTo>
                  <a:pt x="68" y="54"/>
                  <a:pt x="68" y="54"/>
                  <a:pt x="67" y="53"/>
                </a:cubicBezTo>
                <a:cubicBezTo>
                  <a:pt x="54" y="42"/>
                  <a:pt x="54" y="42"/>
                  <a:pt x="54" y="42"/>
                </a:cubicBezTo>
                <a:cubicBezTo>
                  <a:pt x="49" y="42"/>
                  <a:pt x="49" y="42"/>
                  <a:pt x="49" y="42"/>
                </a:cubicBezTo>
                <a:cubicBezTo>
                  <a:pt x="49" y="53"/>
                  <a:pt x="49" y="53"/>
                  <a:pt x="49" y="53"/>
                </a:cubicBezTo>
                <a:cubicBezTo>
                  <a:pt x="49" y="56"/>
                  <a:pt x="46" y="59"/>
                  <a:pt x="43" y="59"/>
                </a:cubicBezTo>
                <a:cubicBezTo>
                  <a:pt x="21" y="59"/>
                  <a:pt x="21" y="59"/>
                  <a:pt x="21" y="59"/>
                </a:cubicBezTo>
                <a:cubicBezTo>
                  <a:pt x="8" y="70"/>
                  <a:pt x="8" y="70"/>
                  <a:pt x="8" y="70"/>
                </a:cubicBezTo>
                <a:cubicBezTo>
                  <a:pt x="8" y="70"/>
                  <a:pt x="7" y="71"/>
                  <a:pt x="7" y="71"/>
                </a:cubicBezTo>
                <a:cubicBezTo>
                  <a:pt x="7" y="71"/>
                  <a:pt x="6" y="71"/>
                  <a:pt x="6" y="70"/>
                </a:cubicBezTo>
                <a:cubicBezTo>
                  <a:pt x="5" y="70"/>
                  <a:pt x="5" y="69"/>
                  <a:pt x="5" y="68"/>
                </a:cubicBezTo>
                <a:cubicBezTo>
                  <a:pt x="9" y="59"/>
                  <a:pt x="9" y="59"/>
                  <a:pt x="9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3" y="59"/>
                  <a:pt x="0" y="56"/>
                  <a:pt x="0" y="5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9"/>
                  <a:pt x="3" y="17"/>
                  <a:pt x="6" y="1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3"/>
                  <a:pt x="29" y="0"/>
                  <a:pt x="32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73" y="0"/>
                  <a:pt x="75" y="3"/>
                  <a:pt x="75" y="6"/>
                </a:cubicBezTo>
                <a:close/>
                <a:moveTo>
                  <a:pt x="72" y="36"/>
                </a:moveTo>
                <a:cubicBezTo>
                  <a:pt x="72" y="6"/>
                  <a:pt x="72" y="6"/>
                  <a:pt x="72" y="6"/>
                </a:cubicBezTo>
                <a:cubicBezTo>
                  <a:pt x="72" y="4"/>
                  <a:pt x="71" y="3"/>
                  <a:pt x="69" y="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3"/>
                  <a:pt x="29" y="4"/>
                  <a:pt x="29" y="6"/>
                </a:cubicBezTo>
                <a:cubicBezTo>
                  <a:pt x="29" y="18"/>
                  <a:pt x="29" y="18"/>
                  <a:pt x="29" y="18"/>
                </a:cubicBezTo>
                <a:cubicBezTo>
                  <a:pt x="43" y="18"/>
                  <a:pt x="43" y="18"/>
                  <a:pt x="43" y="18"/>
                </a:cubicBezTo>
                <a:cubicBezTo>
                  <a:pt x="46" y="18"/>
                  <a:pt x="48" y="20"/>
                  <a:pt x="48" y="23"/>
                </a:cubicBezTo>
                <a:cubicBezTo>
                  <a:pt x="48" y="22"/>
                  <a:pt x="48" y="22"/>
                  <a:pt x="48" y="21"/>
                </a:cubicBez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2"/>
                  <a:pt x="66" y="22"/>
                </a:cubicBezTo>
                <a:cubicBezTo>
                  <a:pt x="66" y="23"/>
                  <a:pt x="65" y="23"/>
                  <a:pt x="65" y="23"/>
                </a:cubicBezTo>
                <a:cubicBezTo>
                  <a:pt x="48" y="23"/>
                  <a:pt x="48" y="23"/>
                  <a:pt x="48" y="23"/>
                </a:cubicBezTo>
                <a:cubicBezTo>
                  <a:pt x="48" y="30"/>
                  <a:pt x="48" y="30"/>
                  <a:pt x="48" y="30"/>
                </a:cubicBezTo>
                <a:cubicBezTo>
                  <a:pt x="65" y="30"/>
                  <a:pt x="65" y="30"/>
                  <a:pt x="65" y="30"/>
                </a:cubicBezTo>
                <a:cubicBezTo>
                  <a:pt x="65" y="30"/>
                  <a:pt x="66" y="31"/>
                  <a:pt x="66" y="31"/>
                </a:cubicBezTo>
                <a:cubicBezTo>
                  <a:pt x="66" y="32"/>
                  <a:pt x="65" y="32"/>
                  <a:pt x="65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9"/>
                  <a:pt x="48" y="39"/>
                  <a:pt x="48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6" y="39"/>
                  <a:pt x="56" y="39"/>
                </a:cubicBezTo>
                <a:cubicBezTo>
                  <a:pt x="66" y="48"/>
                  <a:pt x="66" y="48"/>
                  <a:pt x="66" y="48"/>
                </a:cubicBezTo>
                <a:cubicBezTo>
                  <a:pt x="63" y="41"/>
                  <a:pt x="63" y="41"/>
                  <a:pt x="63" y="41"/>
                </a:cubicBezTo>
                <a:cubicBezTo>
                  <a:pt x="63" y="40"/>
                  <a:pt x="63" y="40"/>
                  <a:pt x="63" y="40"/>
                </a:cubicBezTo>
                <a:cubicBezTo>
                  <a:pt x="63" y="39"/>
                  <a:pt x="64" y="39"/>
                  <a:pt x="64" y="39"/>
                </a:cubicBezTo>
                <a:cubicBezTo>
                  <a:pt x="69" y="39"/>
                  <a:pt x="69" y="39"/>
                  <a:pt x="69" y="39"/>
                </a:cubicBezTo>
                <a:cubicBezTo>
                  <a:pt x="71" y="39"/>
                  <a:pt x="72" y="38"/>
                  <a:pt x="72" y="36"/>
                </a:cubicBezTo>
                <a:close/>
                <a:moveTo>
                  <a:pt x="46" y="53"/>
                </a:moveTo>
                <a:cubicBezTo>
                  <a:pt x="46" y="23"/>
                  <a:pt x="46" y="23"/>
                  <a:pt x="46" y="23"/>
                </a:cubicBezTo>
                <a:cubicBezTo>
                  <a:pt x="46" y="21"/>
                  <a:pt x="45" y="20"/>
                  <a:pt x="43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4" y="20"/>
                  <a:pt x="3" y="21"/>
                  <a:pt x="3" y="23"/>
                </a:cubicBezTo>
                <a:cubicBezTo>
                  <a:pt x="3" y="53"/>
                  <a:pt x="3" y="53"/>
                  <a:pt x="3" y="53"/>
                </a:cubicBezTo>
                <a:cubicBezTo>
                  <a:pt x="3" y="55"/>
                  <a:pt x="4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3" y="57"/>
                  <a:pt x="13" y="57"/>
                  <a:pt x="13" y="57"/>
                </a:cubicBezTo>
                <a:cubicBezTo>
                  <a:pt x="9" y="65"/>
                  <a:pt x="9" y="65"/>
                  <a:pt x="9" y="65"/>
                </a:cubicBezTo>
                <a:cubicBezTo>
                  <a:pt x="20" y="56"/>
                  <a:pt x="20" y="56"/>
                  <a:pt x="20" y="56"/>
                </a:cubicBezTo>
                <a:cubicBezTo>
                  <a:pt x="20" y="56"/>
                  <a:pt x="20" y="56"/>
                  <a:pt x="20" y="56"/>
                </a:cubicBezTo>
                <a:cubicBezTo>
                  <a:pt x="43" y="56"/>
                  <a:pt x="43" y="56"/>
                  <a:pt x="43" y="56"/>
                </a:cubicBezTo>
                <a:cubicBezTo>
                  <a:pt x="45" y="56"/>
                  <a:pt x="46" y="55"/>
                  <a:pt x="46" y="53"/>
                </a:cubicBezTo>
                <a:close/>
              </a:path>
            </a:pathLst>
          </a:custGeom>
          <a:solidFill>
            <a:srgbClr val="E8C17B"/>
          </a:solidFill>
          <a:ln>
            <a:noFill/>
          </a:ln>
        </p:spPr>
        <p:txBody>
          <a:bodyPr vert="horz" wrap="square" lIns="91388" tIns="45695" rIns="91388" bIns="45695" numCol="1" anchor="t" anchorCtr="0" compatLnSpc="1"/>
          <a:lstStyle/>
          <a:p>
            <a:pPr marL="0" marR="0" lvl="0" indent="0" algn="l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87"/>
          <p:cNvSpPr>
            <a:spLocks noEditPoints="1"/>
          </p:cNvSpPr>
          <p:nvPr/>
        </p:nvSpPr>
        <p:spPr bwMode="auto">
          <a:xfrm>
            <a:off x="4676458" y="3046413"/>
            <a:ext cx="484188" cy="563563"/>
          </a:xfrm>
          <a:custGeom>
            <a:avLst/>
            <a:gdLst>
              <a:gd name="T0" fmla="*/ 18 w 58"/>
              <a:gd name="T1" fmla="*/ 37 h 68"/>
              <a:gd name="T2" fmla="*/ 17 w 58"/>
              <a:gd name="T3" fmla="*/ 31 h 68"/>
              <a:gd name="T4" fmla="*/ 40 w 58"/>
              <a:gd name="T5" fmla="*/ 16 h 68"/>
              <a:gd name="T6" fmla="*/ 17 w 58"/>
              <a:gd name="T7" fmla="*/ 30 h 68"/>
              <a:gd name="T8" fmla="*/ 44 w 58"/>
              <a:gd name="T9" fmla="*/ 18 h 68"/>
              <a:gd name="T10" fmla="*/ 17 w 58"/>
              <a:gd name="T11" fmla="*/ 23 h 68"/>
              <a:gd name="T12" fmla="*/ 30 w 58"/>
              <a:gd name="T13" fmla="*/ 16 h 68"/>
              <a:gd name="T14" fmla="*/ 14 w 58"/>
              <a:gd name="T15" fmla="*/ 21 h 68"/>
              <a:gd name="T16" fmla="*/ 34 w 58"/>
              <a:gd name="T17" fmla="*/ 66 h 68"/>
              <a:gd name="T18" fmla="*/ 28 w 58"/>
              <a:gd name="T19" fmla="*/ 68 h 68"/>
              <a:gd name="T20" fmla="*/ 20 w 58"/>
              <a:gd name="T21" fmla="*/ 62 h 68"/>
              <a:gd name="T22" fmla="*/ 23 w 58"/>
              <a:gd name="T23" fmla="*/ 50 h 68"/>
              <a:gd name="T24" fmla="*/ 17 w 58"/>
              <a:gd name="T25" fmla="*/ 44 h 68"/>
              <a:gd name="T26" fmla="*/ 40 w 58"/>
              <a:gd name="T27" fmla="*/ 30 h 68"/>
              <a:gd name="T28" fmla="*/ 25 w 58"/>
              <a:gd name="T29" fmla="*/ 41 h 68"/>
              <a:gd name="T30" fmla="*/ 29 w 58"/>
              <a:gd name="T31" fmla="*/ 50 h 68"/>
              <a:gd name="T32" fmla="*/ 40 w 58"/>
              <a:gd name="T33" fmla="*/ 39 h 68"/>
              <a:gd name="T34" fmla="*/ 35 w 58"/>
              <a:gd name="T35" fmla="*/ 50 h 68"/>
              <a:gd name="T36" fmla="*/ 34 w 58"/>
              <a:gd name="T37" fmla="*/ 52 h 68"/>
              <a:gd name="T38" fmla="*/ 33 w 58"/>
              <a:gd name="T39" fmla="*/ 52 h 68"/>
              <a:gd name="T40" fmla="*/ 28 w 58"/>
              <a:gd name="T41" fmla="*/ 52 h 68"/>
              <a:gd name="T42" fmla="*/ 22 w 58"/>
              <a:gd name="T43" fmla="*/ 54 h 68"/>
              <a:gd name="T44" fmla="*/ 25 w 58"/>
              <a:gd name="T45" fmla="*/ 64 h 68"/>
              <a:gd name="T46" fmla="*/ 36 w 58"/>
              <a:gd name="T47" fmla="*/ 62 h 68"/>
              <a:gd name="T48" fmla="*/ 39 w 58"/>
              <a:gd name="T49" fmla="*/ 9 h 68"/>
              <a:gd name="T50" fmla="*/ 41 w 58"/>
              <a:gd name="T51" fmla="*/ 10 h 68"/>
              <a:gd name="T52" fmla="*/ 42 w 58"/>
              <a:gd name="T53" fmla="*/ 4 h 68"/>
              <a:gd name="T54" fmla="*/ 15 w 58"/>
              <a:gd name="T55" fmla="*/ 54 h 68"/>
              <a:gd name="T56" fmla="*/ 19 w 58"/>
              <a:gd name="T57" fmla="*/ 49 h 68"/>
              <a:gd name="T58" fmla="*/ 48 w 58"/>
              <a:gd name="T59" fmla="*/ 19 h 68"/>
              <a:gd name="T60" fmla="*/ 54 w 58"/>
              <a:gd name="T61" fmla="*/ 14 h 68"/>
              <a:gd name="T62" fmla="*/ 47 w 58"/>
              <a:gd name="T63" fmla="*/ 18 h 68"/>
              <a:gd name="T64" fmla="*/ 4 w 58"/>
              <a:gd name="T65" fmla="*/ 42 h 68"/>
              <a:gd name="T66" fmla="*/ 5 w 58"/>
              <a:gd name="T67" fmla="*/ 44 h 68"/>
              <a:gd name="T68" fmla="*/ 9 w 58"/>
              <a:gd name="T69" fmla="*/ 39 h 68"/>
              <a:gd name="T70" fmla="*/ 50 w 58"/>
              <a:gd name="T71" fmla="*/ 29 h 68"/>
              <a:gd name="T72" fmla="*/ 58 w 58"/>
              <a:gd name="T73" fmla="*/ 29 h 68"/>
              <a:gd name="T74" fmla="*/ 7 w 58"/>
              <a:gd name="T75" fmla="*/ 28 h 68"/>
              <a:gd name="T76" fmla="*/ 1 w 58"/>
              <a:gd name="T77" fmla="*/ 30 h 68"/>
              <a:gd name="T78" fmla="*/ 49 w 58"/>
              <a:gd name="T79" fmla="*/ 39 h 68"/>
              <a:gd name="T80" fmla="*/ 53 w 58"/>
              <a:gd name="T81" fmla="*/ 44 h 68"/>
              <a:gd name="T82" fmla="*/ 54 w 58"/>
              <a:gd name="T83" fmla="*/ 42 h 68"/>
              <a:gd name="T84" fmla="*/ 4 w 58"/>
              <a:gd name="T85" fmla="*/ 14 h 68"/>
              <a:gd name="T86" fmla="*/ 10 w 58"/>
              <a:gd name="T87" fmla="*/ 19 h 68"/>
              <a:gd name="T88" fmla="*/ 5 w 58"/>
              <a:gd name="T89" fmla="*/ 14 h 68"/>
              <a:gd name="T90" fmla="*/ 39 w 58"/>
              <a:gd name="T91" fmla="*/ 49 h 68"/>
              <a:gd name="T92" fmla="*/ 44 w 58"/>
              <a:gd name="T93" fmla="*/ 54 h 68"/>
              <a:gd name="T94" fmla="*/ 17 w 58"/>
              <a:gd name="T95" fmla="*/ 10 h 68"/>
              <a:gd name="T96" fmla="*/ 19 w 58"/>
              <a:gd name="T97" fmla="*/ 9 h 68"/>
              <a:gd name="T98" fmla="*/ 14 w 58"/>
              <a:gd name="T99" fmla="*/ 5 h 68"/>
              <a:gd name="T100" fmla="*/ 30 w 58"/>
              <a:gd name="T101" fmla="*/ 7 h 68"/>
              <a:gd name="T102" fmla="*/ 28 w 58"/>
              <a:gd name="T103" fmla="*/ 1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8" h="68">
                <a:moveTo>
                  <a:pt x="44" y="25"/>
                </a:moveTo>
                <a:cubicBezTo>
                  <a:pt x="44" y="26"/>
                  <a:pt x="42" y="28"/>
                  <a:pt x="41" y="28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7" y="37"/>
                  <a:pt x="17" y="37"/>
                </a:cubicBezTo>
                <a:cubicBezTo>
                  <a:pt x="15" y="37"/>
                  <a:pt x="14" y="36"/>
                  <a:pt x="14" y="35"/>
                </a:cubicBezTo>
                <a:cubicBezTo>
                  <a:pt x="14" y="33"/>
                  <a:pt x="16" y="32"/>
                  <a:pt x="17" y="31"/>
                </a:cubicBezTo>
                <a:cubicBezTo>
                  <a:pt x="40" y="23"/>
                  <a:pt x="40" y="23"/>
                  <a:pt x="40" y="23"/>
                </a:cubicBezTo>
                <a:cubicBezTo>
                  <a:pt x="42" y="22"/>
                  <a:pt x="44" y="23"/>
                  <a:pt x="44" y="25"/>
                </a:cubicBezTo>
                <a:close/>
                <a:moveTo>
                  <a:pt x="40" y="16"/>
                </a:moveTo>
                <a:cubicBezTo>
                  <a:pt x="17" y="24"/>
                  <a:pt x="17" y="24"/>
                  <a:pt x="17" y="24"/>
                </a:cubicBezTo>
                <a:cubicBezTo>
                  <a:pt x="16" y="25"/>
                  <a:pt x="14" y="26"/>
                  <a:pt x="14" y="28"/>
                </a:cubicBezTo>
                <a:cubicBezTo>
                  <a:pt x="14" y="29"/>
                  <a:pt x="15" y="30"/>
                  <a:pt x="17" y="30"/>
                </a:cubicBezTo>
                <a:cubicBezTo>
                  <a:pt x="17" y="30"/>
                  <a:pt x="18" y="30"/>
                  <a:pt x="18" y="30"/>
                </a:cubicBezTo>
                <a:cubicBezTo>
                  <a:pt x="41" y="21"/>
                  <a:pt x="41" y="21"/>
                  <a:pt x="41" y="21"/>
                </a:cubicBezTo>
                <a:cubicBezTo>
                  <a:pt x="42" y="21"/>
                  <a:pt x="44" y="19"/>
                  <a:pt x="44" y="18"/>
                </a:cubicBezTo>
                <a:cubicBezTo>
                  <a:pt x="44" y="16"/>
                  <a:pt x="42" y="15"/>
                  <a:pt x="40" y="16"/>
                </a:cubicBezTo>
                <a:close/>
                <a:moveTo>
                  <a:pt x="14" y="21"/>
                </a:moveTo>
                <a:cubicBezTo>
                  <a:pt x="14" y="22"/>
                  <a:pt x="15" y="23"/>
                  <a:pt x="17" y="23"/>
                </a:cubicBezTo>
                <a:cubicBezTo>
                  <a:pt x="17" y="23"/>
                  <a:pt x="18" y="23"/>
                  <a:pt x="18" y="23"/>
                </a:cubicBezTo>
                <a:cubicBezTo>
                  <a:pt x="27" y="19"/>
                  <a:pt x="27" y="19"/>
                  <a:pt x="27" y="19"/>
                </a:cubicBezTo>
                <a:cubicBezTo>
                  <a:pt x="29" y="19"/>
                  <a:pt x="30" y="17"/>
                  <a:pt x="30" y="16"/>
                </a:cubicBezTo>
                <a:cubicBezTo>
                  <a:pt x="30" y="14"/>
                  <a:pt x="28" y="13"/>
                  <a:pt x="26" y="14"/>
                </a:cubicBezTo>
                <a:cubicBezTo>
                  <a:pt x="17" y="17"/>
                  <a:pt x="17" y="17"/>
                  <a:pt x="17" y="17"/>
                </a:cubicBezTo>
                <a:cubicBezTo>
                  <a:pt x="16" y="18"/>
                  <a:pt x="14" y="19"/>
                  <a:pt x="14" y="21"/>
                </a:cubicBezTo>
                <a:close/>
                <a:moveTo>
                  <a:pt x="38" y="54"/>
                </a:moveTo>
                <a:cubicBezTo>
                  <a:pt x="38" y="62"/>
                  <a:pt x="38" y="62"/>
                  <a:pt x="38" y="62"/>
                </a:cubicBezTo>
                <a:cubicBezTo>
                  <a:pt x="38" y="64"/>
                  <a:pt x="36" y="66"/>
                  <a:pt x="34" y="66"/>
                </a:cubicBezTo>
                <a:cubicBezTo>
                  <a:pt x="33" y="66"/>
                  <a:pt x="33" y="66"/>
                  <a:pt x="33" y="66"/>
                </a:cubicBezTo>
                <a:cubicBezTo>
                  <a:pt x="33" y="67"/>
                  <a:pt x="32" y="68"/>
                  <a:pt x="30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6" y="68"/>
                  <a:pt x="25" y="67"/>
                  <a:pt x="25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2" y="66"/>
                  <a:pt x="20" y="64"/>
                  <a:pt x="20" y="62"/>
                </a:cubicBezTo>
                <a:cubicBezTo>
                  <a:pt x="20" y="54"/>
                  <a:pt x="20" y="54"/>
                  <a:pt x="20" y="54"/>
                </a:cubicBezTo>
                <a:cubicBezTo>
                  <a:pt x="20" y="52"/>
                  <a:pt x="22" y="51"/>
                  <a:pt x="23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23" y="47"/>
                  <a:pt x="21" y="44"/>
                  <a:pt x="20" y="43"/>
                </a:cubicBezTo>
                <a:cubicBezTo>
                  <a:pt x="18" y="44"/>
                  <a:pt x="18" y="44"/>
                  <a:pt x="18" y="44"/>
                </a:cubicBezTo>
                <a:cubicBezTo>
                  <a:pt x="18" y="44"/>
                  <a:pt x="17" y="44"/>
                  <a:pt x="17" y="44"/>
                </a:cubicBezTo>
                <a:cubicBezTo>
                  <a:pt x="15" y="44"/>
                  <a:pt x="14" y="43"/>
                  <a:pt x="14" y="42"/>
                </a:cubicBezTo>
                <a:cubicBezTo>
                  <a:pt x="14" y="40"/>
                  <a:pt x="16" y="39"/>
                  <a:pt x="17" y="38"/>
                </a:cubicBezTo>
                <a:cubicBezTo>
                  <a:pt x="40" y="30"/>
                  <a:pt x="40" y="30"/>
                  <a:pt x="40" y="30"/>
                </a:cubicBezTo>
                <a:cubicBezTo>
                  <a:pt x="42" y="29"/>
                  <a:pt x="44" y="30"/>
                  <a:pt x="44" y="32"/>
                </a:cubicBezTo>
                <a:cubicBezTo>
                  <a:pt x="44" y="33"/>
                  <a:pt x="42" y="35"/>
                  <a:pt x="41" y="36"/>
                </a:cubicBezTo>
                <a:cubicBezTo>
                  <a:pt x="25" y="41"/>
                  <a:pt x="25" y="41"/>
                  <a:pt x="25" y="41"/>
                </a:cubicBezTo>
                <a:cubicBezTo>
                  <a:pt x="27" y="43"/>
                  <a:pt x="29" y="46"/>
                  <a:pt x="29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3"/>
                  <a:pt x="36" y="38"/>
                  <a:pt x="37" y="38"/>
                </a:cubicBezTo>
                <a:cubicBezTo>
                  <a:pt x="38" y="37"/>
                  <a:pt x="39" y="38"/>
                  <a:pt x="40" y="39"/>
                </a:cubicBezTo>
                <a:cubicBezTo>
                  <a:pt x="41" y="40"/>
                  <a:pt x="41" y="42"/>
                  <a:pt x="39" y="43"/>
                </a:cubicBezTo>
                <a:cubicBezTo>
                  <a:pt x="39" y="43"/>
                  <a:pt x="35" y="46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6" y="51"/>
                  <a:pt x="38" y="52"/>
                  <a:pt x="38" y="54"/>
                </a:cubicBezTo>
                <a:close/>
                <a:moveTo>
                  <a:pt x="36" y="54"/>
                </a:moveTo>
                <a:cubicBezTo>
                  <a:pt x="36" y="53"/>
                  <a:pt x="35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2"/>
                  <a:pt x="34" y="52"/>
                  <a:pt x="33" y="52"/>
                </a:cubicBezTo>
                <a:cubicBezTo>
                  <a:pt x="33" y="52"/>
                  <a:pt x="33" y="52"/>
                  <a:pt x="33" y="52"/>
                </a:cubicBezTo>
                <a:cubicBezTo>
                  <a:pt x="30" y="52"/>
                  <a:pt x="30" y="52"/>
                  <a:pt x="30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3" y="52"/>
                  <a:pt x="22" y="53"/>
                  <a:pt x="22" y="54"/>
                </a:cubicBezTo>
                <a:cubicBezTo>
                  <a:pt x="22" y="62"/>
                  <a:pt x="22" y="62"/>
                  <a:pt x="22" y="62"/>
                </a:cubicBezTo>
                <a:cubicBezTo>
                  <a:pt x="22" y="63"/>
                  <a:pt x="23" y="64"/>
                  <a:pt x="24" y="64"/>
                </a:cubicBezTo>
                <a:cubicBezTo>
                  <a:pt x="25" y="64"/>
                  <a:pt x="25" y="64"/>
                  <a:pt x="25" y="64"/>
                </a:cubicBezTo>
                <a:cubicBezTo>
                  <a:pt x="33" y="64"/>
                  <a:pt x="33" y="64"/>
                  <a:pt x="33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5" y="64"/>
                  <a:pt x="36" y="63"/>
                  <a:pt x="36" y="62"/>
                </a:cubicBezTo>
                <a:lnTo>
                  <a:pt x="36" y="54"/>
                </a:lnTo>
                <a:close/>
                <a:moveTo>
                  <a:pt x="42" y="4"/>
                </a:moveTo>
                <a:cubicBezTo>
                  <a:pt x="39" y="9"/>
                  <a:pt x="39" y="9"/>
                  <a:pt x="39" y="9"/>
                </a:cubicBezTo>
                <a:cubicBezTo>
                  <a:pt x="39" y="10"/>
                  <a:pt x="39" y="10"/>
                  <a:pt x="40" y="11"/>
                </a:cubicBezTo>
                <a:cubicBezTo>
                  <a:pt x="40" y="11"/>
                  <a:pt x="40" y="11"/>
                  <a:pt x="40" y="11"/>
                </a:cubicBezTo>
                <a:cubicBezTo>
                  <a:pt x="40" y="11"/>
                  <a:pt x="41" y="11"/>
                  <a:pt x="41" y="10"/>
                </a:cubicBezTo>
                <a:cubicBezTo>
                  <a:pt x="44" y="5"/>
                  <a:pt x="44" y="5"/>
                  <a:pt x="44" y="5"/>
                </a:cubicBezTo>
                <a:cubicBezTo>
                  <a:pt x="44" y="5"/>
                  <a:pt x="44" y="4"/>
                  <a:pt x="44" y="4"/>
                </a:cubicBezTo>
                <a:cubicBezTo>
                  <a:pt x="43" y="4"/>
                  <a:pt x="42" y="4"/>
                  <a:pt x="42" y="4"/>
                </a:cubicBezTo>
                <a:close/>
                <a:moveTo>
                  <a:pt x="17" y="48"/>
                </a:moveTo>
                <a:cubicBezTo>
                  <a:pt x="14" y="53"/>
                  <a:pt x="14" y="53"/>
                  <a:pt x="14" y="53"/>
                </a:cubicBezTo>
                <a:cubicBezTo>
                  <a:pt x="14" y="53"/>
                  <a:pt x="14" y="54"/>
                  <a:pt x="15" y="54"/>
                </a:cubicBezTo>
                <a:cubicBezTo>
                  <a:pt x="15" y="54"/>
                  <a:pt x="15" y="54"/>
                  <a:pt x="15" y="54"/>
                </a:cubicBezTo>
                <a:cubicBezTo>
                  <a:pt x="15" y="54"/>
                  <a:pt x="16" y="54"/>
                  <a:pt x="16" y="54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8"/>
                  <a:pt x="19" y="47"/>
                  <a:pt x="18" y="47"/>
                </a:cubicBezTo>
                <a:cubicBezTo>
                  <a:pt x="18" y="47"/>
                  <a:pt x="17" y="47"/>
                  <a:pt x="17" y="48"/>
                </a:cubicBezTo>
                <a:close/>
                <a:moveTo>
                  <a:pt x="48" y="19"/>
                </a:moveTo>
                <a:cubicBezTo>
                  <a:pt x="48" y="19"/>
                  <a:pt x="48" y="19"/>
                  <a:pt x="49" y="19"/>
                </a:cubicBezTo>
                <a:cubicBezTo>
                  <a:pt x="54" y="16"/>
                  <a:pt x="54" y="16"/>
                  <a:pt x="54" y="16"/>
                </a:cubicBezTo>
                <a:cubicBezTo>
                  <a:pt x="54" y="16"/>
                  <a:pt x="54" y="15"/>
                  <a:pt x="54" y="14"/>
                </a:cubicBezTo>
                <a:cubicBezTo>
                  <a:pt x="54" y="14"/>
                  <a:pt x="53" y="14"/>
                  <a:pt x="53" y="14"/>
                </a:cubicBezTo>
                <a:cubicBezTo>
                  <a:pt x="48" y="17"/>
                  <a:pt x="48" y="17"/>
                  <a:pt x="48" y="17"/>
                </a:cubicBezTo>
                <a:cubicBezTo>
                  <a:pt x="47" y="17"/>
                  <a:pt x="47" y="18"/>
                  <a:pt x="47" y="18"/>
                </a:cubicBezTo>
                <a:cubicBezTo>
                  <a:pt x="47" y="19"/>
                  <a:pt x="48" y="19"/>
                  <a:pt x="48" y="19"/>
                </a:cubicBezTo>
                <a:close/>
                <a:moveTo>
                  <a:pt x="9" y="39"/>
                </a:moveTo>
                <a:cubicBezTo>
                  <a:pt x="4" y="42"/>
                  <a:pt x="4" y="42"/>
                  <a:pt x="4" y="42"/>
                </a:cubicBezTo>
                <a:cubicBezTo>
                  <a:pt x="4" y="42"/>
                  <a:pt x="4" y="43"/>
                  <a:pt x="4" y="43"/>
                </a:cubicBezTo>
                <a:cubicBezTo>
                  <a:pt x="4" y="44"/>
                  <a:pt x="4" y="44"/>
                  <a:pt x="5" y="44"/>
                </a:cubicBezTo>
                <a:cubicBezTo>
                  <a:pt x="5" y="44"/>
                  <a:pt x="5" y="44"/>
                  <a:pt x="5" y="44"/>
                </a:cubicBezTo>
                <a:cubicBezTo>
                  <a:pt x="10" y="41"/>
                  <a:pt x="10" y="41"/>
                  <a:pt x="10" y="41"/>
                </a:cubicBezTo>
                <a:cubicBezTo>
                  <a:pt x="11" y="41"/>
                  <a:pt x="11" y="40"/>
                  <a:pt x="11" y="40"/>
                </a:cubicBezTo>
                <a:cubicBezTo>
                  <a:pt x="10" y="39"/>
                  <a:pt x="10" y="39"/>
                  <a:pt x="9" y="39"/>
                </a:cubicBezTo>
                <a:close/>
                <a:moveTo>
                  <a:pt x="57" y="28"/>
                </a:moveTo>
                <a:cubicBezTo>
                  <a:pt x="51" y="28"/>
                  <a:pt x="51" y="28"/>
                  <a:pt x="51" y="28"/>
                </a:cubicBezTo>
                <a:cubicBezTo>
                  <a:pt x="51" y="28"/>
                  <a:pt x="50" y="28"/>
                  <a:pt x="50" y="29"/>
                </a:cubicBezTo>
                <a:cubicBezTo>
                  <a:pt x="50" y="30"/>
                  <a:pt x="51" y="30"/>
                  <a:pt x="51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30"/>
                  <a:pt x="58" y="30"/>
                  <a:pt x="58" y="29"/>
                </a:cubicBezTo>
                <a:cubicBezTo>
                  <a:pt x="58" y="28"/>
                  <a:pt x="58" y="28"/>
                  <a:pt x="57" y="28"/>
                </a:cubicBezTo>
                <a:close/>
                <a:moveTo>
                  <a:pt x="8" y="29"/>
                </a:moveTo>
                <a:cubicBezTo>
                  <a:pt x="8" y="28"/>
                  <a:pt x="7" y="28"/>
                  <a:pt x="7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0" y="28"/>
                  <a:pt x="0" y="28"/>
                  <a:pt x="0" y="29"/>
                </a:cubicBezTo>
                <a:cubicBezTo>
                  <a:pt x="0" y="30"/>
                  <a:pt x="0" y="30"/>
                  <a:pt x="1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30"/>
                  <a:pt x="8" y="30"/>
                  <a:pt x="8" y="29"/>
                </a:cubicBezTo>
                <a:close/>
                <a:moveTo>
                  <a:pt x="49" y="39"/>
                </a:moveTo>
                <a:cubicBezTo>
                  <a:pt x="48" y="39"/>
                  <a:pt x="48" y="39"/>
                  <a:pt x="47" y="40"/>
                </a:cubicBezTo>
                <a:cubicBezTo>
                  <a:pt x="47" y="40"/>
                  <a:pt x="47" y="41"/>
                  <a:pt x="48" y="41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54" y="44"/>
                  <a:pt x="54" y="44"/>
                  <a:pt x="54" y="43"/>
                </a:cubicBezTo>
                <a:cubicBezTo>
                  <a:pt x="54" y="43"/>
                  <a:pt x="54" y="42"/>
                  <a:pt x="54" y="42"/>
                </a:cubicBezTo>
                <a:lnTo>
                  <a:pt x="49" y="39"/>
                </a:lnTo>
                <a:close/>
                <a:moveTo>
                  <a:pt x="5" y="14"/>
                </a:moveTo>
                <a:cubicBezTo>
                  <a:pt x="5" y="14"/>
                  <a:pt x="4" y="14"/>
                  <a:pt x="4" y="14"/>
                </a:cubicBezTo>
                <a:cubicBezTo>
                  <a:pt x="4" y="15"/>
                  <a:pt x="4" y="16"/>
                  <a:pt x="4" y="16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1" y="19"/>
                  <a:pt x="11" y="18"/>
                </a:cubicBezTo>
                <a:cubicBezTo>
                  <a:pt x="11" y="18"/>
                  <a:pt x="11" y="17"/>
                  <a:pt x="10" y="17"/>
                </a:cubicBezTo>
                <a:lnTo>
                  <a:pt x="5" y="14"/>
                </a:lnTo>
                <a:close/>
                <a:moveTo>
                  <a:pt x="41" y="48"/>
                </a:moveTo>
                <a:cubicBezTo>
                  <a:pt x="41" y="47"/>
                  <a:pt x="40" y="47"/>
                  <a:pt x="40" y="47"/>
                </a:cubicBezTo>
                <a:cubicBezTo>
                  <a:pt x="39" y="47"/>
                  <a:pt x="39" y="48"/>
                  <a:pt x="39" y="49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3" y="54"/>
                  <a:pt x="43" y="54"/>
                </a:cubicBezTo>
                <a:cubicBezTo>
                  <a:pt x="43" y="54"/>
                  <a:pt x="43" y="54"/>
                  <a:pt x="44" y="54"/>
                </a:cubicBezTo>
                <a:cubicBezTo>
                  <a:pt x="44" y="54"/>
                  <a:pt x="44" y="53"/>
                  <a:pt x="44" y="53"/>
                </a:cubicBezTo>
                <a:lnTo>
                  <a:pt x="41" y="48"/>
                </a:lnTo>
                <a:close/>
                <a:moveTo>
                  <a:pt x="17" y="10"/>
                </a:moveTo>
                <a:cubicBezTo>
                  <a:pt x="17" y="11"/>
                  <a:pt x="18" y="11"/>
                  <a:pt x="18" y="11"/>
                </a:cubicBezTo>
                <a:cubicBezTo>
                  <a:pt x="18" y="11"/>
                  <a:pt x="18" y="11"/>
                  <a:pt x="18" y="11"/>
                </a:cubicBezTo>
                <a:cubicBezTo>
                  <a:pt x="19" y="10"/>
                  <a:pt x="19" y="10"/>
                  <a:pt x="19" y="9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5" y="4"/>
                  <a:pt x="15" y="4"/>
                </a:cubicBezTo>
                <a:cubicBezTo>
                  <a:pt x="14" y="4"/>
                  <a:pt x="14" y="5"/>
                  <a:pt x="14" y="5"/>
                </a:cubicBezTo>
                <a:lnTo>
                  <a:pt x="17" y="10"/>
                </a:lnTo>
                <a:close/>
                <a:moveTo>
                  <a:pt x="29" y="8"/>
                </a:moveTo>
                <a:cubicBezTo>
                  <a:pt x="30" y="8"/>
                  <a:pt x="30" y="7"/>
                  <a:pt x="30" y="7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0"/>
                  <a:pt x="30" y="0"/>
                  <a:pt x="29" y="0"/>
                </a:cubicBezTo>
                <a:cubicBezTo>
                  <a:pt x="28" y="0"/>
                  <a:pt x="28" y="0"/>
                  <a:pt x="28" y="1"/>
                </a:cubicBezTo>
                <a:cubicBezTo>
                  <a:pt x="28" y="7"/>
                  <a:pt x="28" y="7"/>
                  <a:pt x="28" y="7"/>
                </a:cubicBezTo>
                <a:cubicBezTo>
                  <a:pt x="28" y="7"/>
                  <a:pt x="28" y="8"/>
                  <a:pt x="29" y="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388" tIns="45695" rIns="91388" bIns="45695" numCol="1" anchor="t" anchorCtr="0" compatLnSpc="1"/>
          <a:lstStyle/>
          <a:p>
            <a:pPr marL="0" marR="0" lvl="0" indent="0" algn="l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Group 135"/>
          <p:cNvGrpSpPr/>
          <p:nvPr/>
        </p:nvGrpSpPr>
        <p:grpSpPr>
          <a:xfrm>
            <a:off x="648412" y="1478801"/>
            <a:ext cx="6097116" cy="4384020"/>
            <a:chOff x="3045707" y="1437005"/>
            <a:chExt cx="6100586" cy="4385162"/>
          </a:xfrm>
          <a:solidFill>
            <a:schemeClr val="bg1"/>
          </a:solidFill>
        </p:grpSpPr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6183606" y="4152950"/>
              <a:ext cx="217641" cy="253915"/>
            </a:xfrm>
            <a:custGeom>
              <a:avLst/>
              <a:gdLst>
                <a:gd name="T0" fmla="*/ 36 w 56"/>
                <a:gd name="T1" fmla="*/ 14 h 65"/>
                <a:gd name="T2" fmla="*/ 43 w 56"/>
                <a:gd name="T3" fmla="*/ 2 h 65"/>
                <a:gd name="T4" fmla="*/ 41 w 56"/>
                <a:gd name="T5" fmla="*/ 0 h 65"/>
                <a:gd name="T6" fmla="*/ 13 w 56"/>
                <a:gd name="T7" fmla="*/ 1 h 65"/>
                <a:gd name="T8" fmla="*/ 20 w 56"/>
                <a:gd name="T9" fmla="*/ 14 h 65"/>
                <a:gd name="T10" fmla="*/ 0 w 56"/>
                <a:gd name="T11" fmla="*/ 37 h 65"/>
                <a:gd name="T12" fmla="*/ 7 w 56"/>
                <a:gd name="T13" fmla="*/ 65 h 65"/>
                <a:gd name="T14" fmla="*/ 56 w 56"/>
                <a:gd name="T15" fmla="*/ 58 h 65"/>
                <a:gd name="T16" fmla="*/ 36 w 56"/>
                <a:gd name="T17" fmla="*/ 15 h 65"/>
                <a:gd name="T18" fmla="*/ 23 w 56"/>
                <a:gd name="T19" fmla="*/ 4 h 65"/>
                <a:gd name="T20" fmla="*/ 21 w 56"/>
                <a:gd name="T21" fmla="*/ 5 h 65"/>
                <a:gd name="T22" fmla="*/ 22 w 56"/>
                <a:gd name="T23" fmla="*/ 13 h 65"/>
                <a:gd name="T24" fmla="*/ 39 w 56"/>
                <a:gd name="T25" fmla="*/ 3 h 65"/>
                <a:gd name="T26" fmla="*/ 26 w 56"/>
                <a:gd name="T27" fmla="*/ 13 h 65"/>
                <a:gd name="T28" fmla="*/ 33 w 56"/>
                <a:gd name="T29" fmla="*/ 15 h 65"/>
                <a:gd name="T30" fmla="*/ 23 w 56"/>
                <a:gd name="T31" fmla="*/ 16 h 65"/>
                <a:gd name="T32" fmla="*/ 53 w 56"/>
                <a:gd name="T33" fmla="*/ 58 h 65"/>
                <a:gd name="T34" fmla="*/ 7 w 56"/>
                <a:gd name="T35" fmla="*/ 62 h 65"/>
                <a:gd name="T36" fmla="*/ 3 w 56"/>
                <a:gd name="T37" fmla="*/ 37 h 65"/>
                <a:gd name="T38" fmla="*/ 34 w 56"/>
                <a:gd name="T39" fmla="*/ 18 h 65"/>
                <a:gd name="T40" fmla="*/ 53 w 56"/>
                <a:gd name="T41" fmla="*/ 58 h 65"/>
                <a:gd name="T42" fmla="*/ 8 w 56"/>
                <a:gd name="T43" fmla="*/ 54 h 65"/>
                <a:gd name="T44" fmla="*/ 12 w 56"/>
                <a:gd name="T45" fmla="*/ 58 h 65"/>
                <a:gd name="T46" fmla="*/ 6 w 56"/>
                <a:gd name="T47" fmla="*/ 54 h 65"/>
                <a:gd name="T48" fmla="*/ 23 w 56"/>
                <a:gd name="T49" fmla="*/ 21 h 65"/>
                <a:gd name="T50" fmla="*/ 23 w 56"/>
                <a:gd name="T51" fmla="*/ 23 h 65"/>
                <a:gd name="T52" fmla="*/ 28 w 56"/>
                <a:gd name="T53" fmla="*/ 28 h 65"/>
                <a:gd name="T54" fmla="*/ 28 w 56"/>
                <a:gd name="T55" fmla="*/ 53 h 65"/>
                <a:gd name="T56" fmla="*/ 28 w 56"/>
                <a:gd name="T57" fmla="*/ 28 h 65"/>
                <a:gd name="T58" fmla="*/ 17 w 56"/>
                <a:gd name="T59" fmla="*/ 41 h 65"/>
                <a:gd name="T60" fmla="*/ 38 w 56"/>
                <a:gd name="T61" fmla="*/ 41 h 65"/>
                <a:gd name="T62" fmla="*/ 26 w 56"/>
                <a:gd name="T63" fmla="*/ 37 h 65"/>
                <a:gd name="T64" fmla="*/ 32 w 56"/>
                <a:gd name="T65" fmla="*/ 44 h 65"/>
                <a:gd name="T66" fmla="*/ 29 w 56"/>
                <a:gd name="T67" fmla="*/ 49 h 65"/>
                <a:gd name="T68" fmla="*/ 27 w 56"/>
                <a:gd name="T69" fmla="*/ 49 h 65"/>
                <a:gd name="T70" fmla="*/ 24 w 56"/>
                <a:gd name="T71" fmla="*/ 44 h 65"/>
                <a:gd name="T72" fmla="*/ 26 w 56"/>
                <a:gd name="T73" fmla="*/ 44 h 65"/>
                <a:gd name="T74" fmla="*/ 30 w 56"/>
                <a:gd name="T75" fmla="*/ 44 h 65"/>
                <a:gd name="T76" fmla="*/ 24 w 56"/>
                <a:gd name="T77" fmla="*/ 37 h 65"/>
                <a:gd name="T78" fmla="*/ 27 w 56"/>
                <a:gd name="T79" fmla="*/ 32 h 65"/>
                <a:gd name="T80" fmla="*/ 29 w 56"/>
                <a:gd name="T81" fmla="*/ 32 h 65"/>
                <a:gd name="T82" fmla="*/ 32 w 56"/>
                <a:gd name="T83" fmla="*/ 37 h 65"/>
                <a:gd name="T84" fmla="*/ 30 w 56"/>
                <a:gd name="T85" fmla="*/ 37 h 65"/>
                <a:gd name="T86" fmla="*/ 26 w 56"/>
                <a:gd name="T87" fmla="*/ 3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" h="65">
                  <a:moveTo>
                    <a:pt x="36" y="15"/>
                  </a:moveTo>
                  <a:cubicBezTo>
                    <a:pt x="36" y="14"/>
                    <a:pt x="36" y="14"/>
                    <a:pt x="36" y="14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3"/>
                    <a:pt x="43" y="3"/>
                    <a:pt x="43" y="2"/>
                  </a:cubicBezTo>
                  <a:cubicBezTo>
                    <a:pt x="43" y="1"/>
                    <a:pt x="42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9" y="16"/>
                    <a:pt x="0" y="26"/>
                    <a:pt x="0" y="3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1"/>
                    <a:pt x="3" y="65"/>
                    <a:pt x="7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53" y="65"/>
                    <a:pt x="56" y="61"/>
                    <a:pt x="56" y="58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26"/>
                    <a:pt x="47" y="16"/>
                    <a:pt x="36" y="15"/>
                  </a:cubicBezTo>
                  <a:close/>
                  <a:moveTo>
                    <a:pt x="26" y="13"/>
                  </a:moveTo>
                  <a:cubicBezTo>
                    <a:pt x="23" y="4"/>
                    <a:pt x="23" y="4"/>
                    <a:pt x="23" y="4"/>
                  </a:cubicBezTo>
                  <a:cubicBezTo>
                    <a:pt x="22" y="3"/>
                    <a:pt x="22" y="3"/>
                    <a:pt x="21" y="3"/>
                  </a:cubicBezTo>
                  <a:cubicBezTo>
                    <a:pt x="21" y="4"/>
                    <a:pt x="21" y="4"/>
                    <a:pt x="21" y="5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3" y="13"/>
                    <a:pt x="33" y="13"/>
                    <a:pt x="33" y="13"/>
                  </a:cubicBezTo>
                  <a:lnTo>
                    <a:pt x="26" y="13"/>
                  </a:lnTo>
                  <a:close/>
                  <a:moveTo>
                    <a:pt x="23" y="15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3" y="16"/>
                    <a:pt x="23" y="16"/>
                    <a:pt x="23" y="16"/>
                  </a:cubicBezTo>
                  <a:lnTo>
                    <a:pt x="23" y="15"/>
                  </a:lnTo>
                  <a:close/>
                  <a:moveTo>
                    <a:pt x="53" y="58"/>
                  </a:moveTo>
                  <a:cubicBezTo>
                    <a:pt x="53" y="60"/>
                    <a:pt x="51" y="62"/>
                    <a:pt x="49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5" y="62"/>
                    <a:pt x="3" y="60"/>
                    <a:pt x="3" y="58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6"/>
                    <a:pt x="11" y="18"/>
                    <a:pt x="22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4" y="18"/>
                    <a:pt x="53" y="26"/>
                    <a:pt x="53" y="37"/>
                  </a:cubicBezTo>
                  <a:lnTo>
                    <a:pt x="53" y="58"/>
                  </a:lnTo>
                  <a:close/>
                  <a:moveTo>
                    <a:pt x="8" y="38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9" y="57"/>
                    <a:pt x="11" y="57"/>
                  </a:cubicBezTo>
                  <a:cubicBezTo>
                    <a:pt x="11" y="57"/>
                    <a:pt x="12" y="57"/>
                    <a:pt x="12" y="58"/>
                  </a:cubicBezTo>
                  <a:cubicBezTo>
                    <a:pt x="12" y="58"/>
                    <a:pt x="11" y="59"/>
                    <a:pt x="11" y="59"/>
                  </a:cubicBezTo>
                  <a:cubicBezTo>
                    <a:pt x="8" y="59"/>
                    <a:pt x="6" y="56"/>
                    <a:pt x="6" y="54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28"/>
                    <a:pt x="14" y="21"/>
                    <a:pt x="23" y="21"/>
                  </a:cubicBezTo>
                  <a:cubicBezTo>
                    <a:pt x="24" y="21"/>
                    <a:pt x="24" y="21"/>
                    <a:pt x="24" y="22"/>
                  </a:cubicBezTo>
                  <a:cubicBezTo>
                    <a:pt x="24" y="22"/>
                    <a:pt x="24" y="23"/>
                    <a:pt x="23" y="23"/>
                  </a:cubicBezTo>
                  <a:cubicBezTo>
                    <a:pt x="15" y="23"/>
                    <a:pt x="8" y="29"/>
                    <a:pt x="8" y="38"/>
                  </a:cubicBezTo>
                  <a:close/>
                  <a:moveTo>
                    <a:pt x="28" y="28"/>
                  </a:moveTo>
                  <a:cubicBezTo>
                    <a:pt x="21" y="28"/>
                    <a:pt x="15" y="34"/>
                    <a:pt x="15" y="41"/>
                  </a:cubicBezTo>
                  <a:cubicBezTo>
                    <a:pt x="15" y="47"/>
                    <a:pt x="21" y="53"/>
                    <a:pt x="28" y="53"/>
                  </a:cubicBezTo>
                  <a:cubicBezTo>
                    <a:pt x="35" y="53"/>
                    <a:pt x="40" y="47"/>
                    <a:pt x="40" y="41"/>
                  </a:cubicBezTo>
                  <a:cubicBezTo>
                    <a:pt x="40" y="34"/>
                    <a:pt x="35" y="28"/>
                    <a:pt x="28" y="28"/>
                  </a:cubicBezTo>
                  <a:close/>
                  <a:moveTo>
                    <a:pt x="28" y="51"/>
                  </a:moveTo>
                  <a:cubicBezTo>
                    <a:pt x="22" y="51"/>
                    <a:pt x="17" y="46"/>
                    <a:pt x="17" y="41"/>
                  </a:cubicBezTo>
                  <a:cubicBezTo>
                    <a:pt x="17" y="35"/>
                    <a:pt x="22" y="30"/>
                    <a:pt x="28" y="30"/>
                  </a:cubicBezTo>
                  <a:cubicBezTo>
                    <a:pt x="33" y="30"/>
                    <a:pt x="38" y="35"/>
                    <a:pt x="38" y="41"/>
                  </a:cubicBezTo>
                  <a:cubicBezTo>
                    <a:pt x="38" y="46"/>
                    <a:pt x="33" y="51"/>
                    <a:pt x="28" y="51"/>
                  </a:cubicBezTo>
                  <a:close/>
                  <a:moveTo>
                    <a:pt x="26" y="37"/>
                  </a:moveTo>
                  <a:cubicBezTo>
                    <a:pt x="26" y="39"/>
                    <a:pt x="27" y="40"/>
                    <a:pt x="28" y="40"/>
                  </a:cubicBezTo>
                  <a:cubicBezTo>
                    <a:pt x="30" y="40"/>
                    <a:pt x="32" y="41"/>
                    <a:pt x="32" y="44"/>
                  </a:cubicBezTo>
                  <a:cubicBezTo>
                    <a:pt x="32" y="46"/>
                    <a:pt x="31" y="47"/>
                    <a:pt x="29" y="48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28" y="50"/>
                    <a:pt x="28" y="50"/>
                  </a:cubicBezTo>
                  <a:cubicBezTo>
                    <a:pt x="27" y="50"/>
                    <a:pt x="27" y="49"/>
                    <a:pt x="27" y="4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5" y="47"/>
                    <a:pt x="24" y="46"/>
                    <a:pt x="24" y="44"/>
                  </a:cubicBezTo>
                  <a:cubicBezTo>
                    <a:pt x="24" y="43"/>
                    <a:pt x="24" y="43"/>
                    <a:pt x="25" y="43"/>
                  </a:cubicBezTo>
                  <a:cubicBezTo>
                    <a:pt x="25" y="43"/>
                    <a:pt x="26" y="43"/>
                    <a:pt x="26" y="44"/>
                  </a:cubicBezTo>
                  <a:cubicBezTo>
                    <a:pt x="26" y="45"/>
                    <a:pt x="27" y="46"/>
                    <a:pt x="28" y="46"/>
                  </a:cubicBezTo>
                  <a:cubicBezTo>
                    <a:pt x="29" y="46"/>
                    <a:pt x="30" y="45"/>
                    <a:pt x="30" y="44"/>
                  </a:cubicBezTo>
                  <a:cubicBezTo>
                    <a:pt x="30" y="42"/>
                    <a:pt x="29" y="42"/>
                    <a:pt x="28" y="42"/>
                  </a:cubicBezTo>
                  <a:cubicBezTo>
                    <a:pt x="25" y="42"/>
                    <a:pt x="24" y="40"/>
                    <a:pt x="24" y="37"/>
                  </a:cubicBezTo>
                  <a:cubicBezTo>
                    <a:pt x="24" y="36"/>
                    <a:pt x="25" y="34"/>
                    <a:pt x="27" y="34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1"/>
                    <a:pt x="28" y="31"/>
                  </a:cubicBezTo>
                  <a:cubicBezTo>
                    <a:pt x="28" y="31"/>
                    <a:pt x="29" y="32"/>
                    <a:pt x="29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4"/>
                    <a:pt x="32" y="35"/>
                    <a:pt x="32" y="37"/>
                  </a:cubicBezTo>
                  <a:cubicBezTo>
                    <a:pt x="32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7"/>
                  </a:cubicBezTo>
                  <a:cubicBezTo>
                    <a:pt x="30" y="36"/>
                    <a:pt x="29" y="35"/>
                    <a:pt x="28" y="35"/>
                  </a:cubicBezTo>
                  <a:cubicBezTo>
                    <a:pt x="27" y="35"/>
                    <a:pt x="26" y="36"/>
                    <a:pt x="2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8"/>
            <p:cNvSpPr>
              <a:spLocks noEditPoints="1"/>
            </p:cNvSpPr>
            <p:nvPr/>
          </p:nvSpPr>
          <p:spPr bwMode="auto">
            <a:xfrm>
              <a:off x="6145217" y="3502854"/>
              <a:ext cx="367683" cy="347026"/>
            </a:xfrm>
            <a:custGeom>
              <a:avLst/>
              <a:gdLst>
                <a:gd name="T0" fmla="*/ 13 w 75"/>
                <a:gd name="T1" fmla="*/ 41 h 71"/>
                <a:gd name="T2" fmla="*/ 13 w 75"/>
                <a:gd name="T3" fmla="*/ 35 h 71"/>
                <a:gd name="T4" fmla="*/ 65 w 75"/>
                <a:gd name="T5" fmla="*/ 12 h 71"/>
                <a:gd name="T6" fmla="*/ 36 w 75"/>
                <a:gd name="T7" fmla="*/ 13 h 71"/>
                <a:gd name="T8" fmla="*/ 65 w 75"/>
                <a:gd name="T9" fmla="*/ 14 h 71"/>
                <a:gd name="T10" fmla="*/ 65 w 75"/>
                <a:gd name="T11" fmla="*/ 12 h 71"/>
                <a:gd name="T12" fmla="*/ 22 w 75"/>
                <a:gd name="T13" fmla="*/ 38 h 71"/>
                <a:gd name="T14" fmla="*/ 27 w 75"/>
                <a:gd name="T15" fmla="*/ 38 h 71"/>
                <a:gd name="T16" fmla="*/ 36 w 75"/>
                <a:gd name="T17" fmla="*/ 35 h 71"/>
                <a:gd name="T18" fmla="*/ 36 w 75"/>
                <a:gd name="T19" fmla="*/ 41 h 71"/>
                <a:gd name="T20" fmla="*/ 36 w 75"/>
                <a:gd name="T21" fmla="*/ 35 h 71"/>
                <a:gd name="T22" fmla="*/ 75 w 75"/>
                <a:gd name="T23" fmla="*/ 36 h 71"/>
                <a:gd name="T24" fmla="*/ 67 w 75"/>
                <a:gd name="T25" fmla="*/ 42 h 71"/>
                <a:gd name="T26" fmla="*/ 71 w 75"/>
                <a:gd name="T27" fmla="*/ 52 h 71"/>
                <a:gd name="T28" fmla="*/ 67 w 75"/>
                <a:gd name="T29" fmla="*/ 53 h 71"/>
                <a:gd name="T30" fmla="*/ 49 w 75"/>
                <a:gd name="T31" fmla="*/ 42 h 71"/>
                <a:gd name="T32" fmla="*/ 43 w 75"/>
                <a:gd name="T33" fmla="*/ 59 h 71"/>
                <a:gd name="T34" fmla="*/ 8 w 75"/>
                <a:gd name="T35" fmla="*/ 70 h 71"/>
                <a:gd name="T36" fmla="*/ 6 w 75"/>
                <a:gd name="T37" fmla="*/ 70 h 71"/>
                <a:gd name="T38" fmla="*/ 9 w 75"/>
                <a:gd name="T39" fmla="*/ 59 h 71"/>
                <a:gd name="T40" fmla="*/ 0 w 75"/>
                <a:gd name="T41" fmla="*/ 53 h 71"/>
                <a:gd name="T42" fmla="*/ 6 w 75"/>
                <a:gd name="T43" fmla="*/ 17 h 71"/>
                <a:gd name="T44" fmla="*/ 26 w 75"/>
                <a:gd name="T45" fmla="*/ 6 h 71"/>
                <a:gd name="T46" fmla="*/ 69 w 75"/>
                <a:gd name="T47" fmla="*/ 0 h 71"/>
                <a:gd name="T48" fmla="*/ 72 w 75"/>
                <a:gd name="T49" fmla="*/ 36 h 71"/>
                <a:gd name="T50" fmla="*/ 69 w 75"/>
                <a:gd name="T51" fmla="*/ 3 h 71"/>
                <a:gd name="T52" fmla="*/ 29 w 75"/>
                <a:gd name="T53" fmla="*/ 6 h 71"/>
                <a:gd name="T54" fmla="*/ 43 w 75"/>
                <a:gd name="T55" fmla="*/ 18 h 71"/>
                <a:gd name="T56" fmla="*/ 48 w 75"/>
                <a:gd name="T57" fmla="*/ 21 h 71"/>
                <a:gd name="T58" fmla="*/ 66 w 75"/>
                <a:gd name="T59" fmla="*/ 22 h 71"/>
                <a:gd name="T60" fmla="*/ 48 w 75"/>
                <a:gd name="T61" fmla="*/ 23 h 71"/>
                <a:gd name="T62" fmla="*/ 65 w 75"/>
                <a:gd name="T63" fmla="*/ 30 h 71"/>
                <a:gd name="T64" fmla="*/ 65 w 75"/>
                <a:gd name="T65" fmla="*/ 32 h 71"/>
                <a:gd name="T66" fmla="*/ 48 w 75"/>
                <a:gd name="T67" fmla="*/ 39 h 71"/>
                <a:gd name="T68" fmla="*/ 56 w 75"/>
                <a:gd name="T69" fmla="*/ 39 h 71"/>
                <a:gd name="T70" fmla="*/ 63 w 75"/>
                <a:gd name="T71" fmla="*/ 41 h 71"/>
                <a:gd name="T72" fmla="*/ 64 w 75"/>
                <a:gd name="T73" fmla="*/ 39 h 71"/>
                <a:gd name="T74" fmla="*/ 72 w 75"/>
                <a:gd name="T75" fmla="*/ 36 h 71"/>
                <a:gd name="T76" fmla="*/ 46 w 75"/>
                <a:gd name="T77" fmla="*/ 23 h 71"/>
                <a:gd name="T78" fmla="*/ 6 w 75"/>
                <a:gd name="T79" fmla="*/ 20 h 71"/>
                <a:gd name="T80" fmla="*/ 3 w 75"/>
                <a:gd name="T81" fmla="*/ 53 h 71"/>
                <a:gd name="T82" fmla="*/ 12 w 75"/>
                <a:gd name="T83" fmla="*/ 56 h 71"/>
                <a:gd name="T84" fmla="*/ 13 w 75"/>
                <a:gd name="T85" fmla="*/ 57 h 71"/>
                <a:gd name="T86" fmla="*/ 20 w 75"/>
                <a:gd name="T87" fmla="*/ 56 h 71"/>
                <a:gd name="T88" fmla="*/ 43 w 75"/>
                <a:gd name="T89" fmla="*/ 5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" h="71">
                  <a:moveTo>
                    <a:pt x="16" y="38"/>
                  </a:moveTo>
                  <a:cubicBezTo>
                    <a:pt x="16" y="40"/>
                    <a:pt x="15" y="41"/>
                    <a:pt x="13" y="41"/>
                  </a:cubicBezTo>
                  <a:cubicBezTo>
                    <a:pt x="12" y="41"/>
                    <a:pt x="10" y="40"/>
                    <a:pt x="10" y="38"/>
                  </a:cubicBezTo>
                  <a:cubicBezTo>
                    <a:pt x="10" y="37"/>
                    <a:pt x="12" y="35"/>
                    <a:pt x="13" y="35"/>
                  </a:cubicBezTo>
                  <a:cubicBezTo>
                    <a:pt x="15" y="35"/>
                    <a:pt x="16" y="37"/>
                    <a:pt x="16" y="38"/>
                  </a:cubicBezTo>
                  <a:close/>
                  <a:moveTo>
                    <a:pt x="65" y="12"/>
                  </a:moveTo>
                  <a:cubicBezTo>
                    <a:pt x="37" y="12"/>
                    <a:pt x="37" y="12"/>
                    <a:pt x="37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6" y="14"/>
                    <a:pt x="36" y="14"/>
                    <a:pt x="37" y="14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5" y="14"/>
                    <a:pt x="66" y="14"/>
                    <a:pt x="66" y="13"/>
                  </a:cubicBezTo>
                  <a:cubicBezTo>
                    <a:pt x="66" y="12"/>
                    <a:pt x="65" y="12"/>
                    <a:pt x="65" y="12"/>
                  </a:cubicBezTo>
                  <a:close/>
                  <a:moveTo>
                    <a:pt x="24" y="35"/>
                  </a:moveTo>
                  <a:cubicBezTo>
                    <a:pt x="23" y="35"/>
                    <a:pt x="22" y="37"/>
                    <a:pt x="22" y="38"/>
                  </a:cubicBezTo>
                  <a:cubicBezTo>
                    <a:pt x="22" y="40"/>
                    <a:pt x="23" y="41"/>
                    <a:pt x="24" y="41"/>
                  </a:cubicBezTo>
                  <a:cubicBezTo>
                    <a:pt x="26" y="41"/>
                    <a:pt x="27" y="40"/>
                    <a:pt x="27" y="38"/>
                  </a:cubicBezTo>
                  <a:cubicBezTo>
                    <a:pt x="27" y="37"/>
                    <a:pt x="26" y="35"/>
                    <a:pt x="24" y="35"/>
                  </a:cubicBezTo>
                  <a:close/>
                  <a:moveTo>
                    <a:pt x="36" y="35"/>
                  </a:moveTo>
                  <a:cubicBezTo>
                    <a:pt x="34" y="35"/>
                    <a:pt x="33" y="37"/>
                    <a:pt x="33" y="38"/>
                  </a:cubicBezTo>
                  <a:cubicBezTo>
                    <a:pt x="33" y="40"/>
                    <a:pt x="34" y="41"/>
                    <a:pt x="36" y="41"/>
                  </a:cubicBezTo>
                  <a:cubicBezTo>
                    <a:pt x="37" y="41"/>
                    <a:pt x="39" y="40"/>
                    <a:pt x="39" y="38"/>
                  </a:cubicBezTo>
                  <a:cubicBezTo>
                    <a:pt x="39" y="37"/>
                    <a:pt x="37" y="35"/>
                    <a:pt x="36" y="35"/>
                  </a:cubicBezTo>
                  <a:close/>
                  <a:moveTo>
                    <a:pt x="75" y="6"/>
                  </a:moveTo>
                  <a:cubicBezTo>
                    <a:pt x="75" y="36"/>
                    <a:pt x="75" y="36"/>
                    <a:pt x="75" y="36"/>
                  </a:cubicBezTo>
                  <a:cubicBezTo>
                    <a:pt x="75" y="40"/>
                    <a:pt x="73" y="42"/>
                    <a:pt x="69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0" y="51"/>
                    <a:pt x="71" y="52"/>
                    <a:pt x="71" y="52"/>
                  </a:cubicBezTo>
                  <a:cubicBezTo>
                    <a:pt x="71" y="53"/>
                    <a:pt x="70" y="54"/>
                    <a:pt x="69" y="54"/>
                  </a:cubicBezTo>
                  <a:cubicBezTo>
                    <a:pt x="68" y="54"/>
                    <a:pt x="68" y="54"/>
                    <a:pt x="67" y="53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56"/>
                    <a:pt x="46" y="59"/>
                    <a:pt x="43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7" y="71"/>
                    <a:pt x="7" y="71"/>
                  </a:cubicBezTo>
                  <a:cubicBezTo>
                    <a:pt x="7" y="71"/>
                    <a:pt x="6" y="71"/>
                    <a:pt x="6" y="70"/>
                  </a:cubicBezTo>
                  <a:cubicBezTo>
                    <a:pt x="5" y="70"/>
                    <a:pt x="5" y="69"/>
                    <a:pt x="5" y="6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3" y="59"/>
                    <a:pt x="0" y="56"/>
                    <a:pt x="0" y="5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9"/>
                    <a:pt x="3" y="17"/>
                    <a:pt x="6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9" y="0"/>
                    <a:pt x="3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3" y="0"/>
                    <a:pt x="75" y="3"/>
                    <a:pt x="75" y="6"/>
                  </a:cubicBezTo>
                  <a:close/>
                  <a:moveTo>
                    <a:pt x="72" y="36"/>
                  </a:moveTo>
                  <a:cubicBezTo>
                    <a:pt x="72" y="6"/>
                    <a:pt x="72" y="6"/>
                    <a:pt x="72" y="6"/>
                  </a:cubicBezTo>
                  <a:cubicBezTo>
                    <a:pt x="72" y="4"/>
                    <a:pt x="71" y="3"/>
                    <a:pt x="69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29" y="4"/>
                    <a:pt x="29" y="6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6" y="18"/>
                    <a:pt x="48" y="20"/>
                    <a:pt x="48" y="23"/>
                  </a:cubicBezTo>
                  <a:cubicBezTo>
                    <a:pt x="48" y="22"/>
                    <a:pt x="48" y="22"/>
                    <a:pt x="48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6" y="22"/>
                    <a:pt x="66" y="22"/>
                  </a:cubicBezTo>
                  <a:cubicBezTo>
                    <a:pt x="66" y="23"/>
                    <a:pt x="65" y="23"/>
                    <a:pt x="65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65" y="30"/>
                    <a:pt x="66" y="31"/>
                    <a:pt x="66" y="31"/>
                  </a:cubicBezTo>
                  <a:cubicBezTo>
                    <a:pt x="66" y="32"/>
                    <a:pt x="65" y="32"/>
                    <a:pt x="65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39"/>
                    <a:pt x="56" y="39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39"/>
                    <a:pt x="64" y="39"/>
                    <a:pt x="64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1" y="39"/>
                    <a:pt x="72" y="38"/>
                    <a:pt x="72" y="36"/>
                  </a:cubicBezTo>
                  <a:close/>
                  <a:moveTo>
                    <a:pt x="46" y="5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3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4" y="20"/>
                    <a:pt x="3" y="21"/>
                    <a:pt x="3" y="2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3" y="55"/>
                    <a:pt x="4" y="56"/>
                    <a:pt x="6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6"/>
                    <a:pt x="46" y="55"/>
                    <a:pt x="46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37"/>
            <p:cNvSpPr>
              <a:spLocks noEditPoints="1"/>
            </p:cNvSpPr>
            <p:nvPr/>
          </p:nvSpPr>
          <p:spPr bwMode="auto">
            <a:xfrm>
              <a:off x="6816469" y="2448523"/>
              <a:ext cx="191882" cy="191884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18 w 35"/>
                <a:gd name="T11" fmla="*/ 32 h 35"/>
                <a:gd name="T12" fmla="*/ 3 w 35"/>
                <a:gd name="T13" fmla="*/ 18 h 35"/>
                <a:gd name="T14" fmla="*/ 18 w 35"/>
                <a:gd name="T15" fmla="*/ 3 h 35"/>
                <a:gd name="T16" fmla="*/ 32 w 35"/>
                <a:gd name="T17" fmla="*/ 18 h 35"/>
                <a:gd name="T18" fmla="*/ 18 w 35"/>
                <a:gd name="T19" fmla="*/ 32 h 35"/>
                <a:gd name="T20" fmla="*/ 24 w 35"/>
                <a:gd name="T21" fmla="*/ 12 h 35"/>
                <a:gd name="T22" fmla="*/ 19 w 35"/>
                <a:gd name="T23" fmla="*/ 18 h 35"/>
                <a:gd name="T24" fmla="*/ 24 w 35"/>
                <a:gd name="T25" fmla="*/ 23 h 35"/>
                <a:gd name="T26" fmla="*/ 24 w 35"/>
                <a:gd name="T27" fmla="*/ 24 h 35"/>
                <a:gd name="T28" fmla="*/ 24 w 35"/>
                <a:gd name="T29" fmla="*/ 25 h 35"/>
                <a:gd name="T30" fmla="*/ 23 w 35"/>
                <a:gd name="T31" fmla="*/ 24 h 35"/>
                <a:gd name="T32" fmla="*/ 18 w 35"/>
                <a:gd name="T33" fmla="*/ 19 h 35"/>
                <a:gd name="T34" fmla="*/ 12 w 35"/>
                <a:gd name="T35" fmla="*/ 24 h 35"/>
                <a:gd name="T36" fmla="*/ 12 w 35"/>
                <a:gd name="T37" fmla="*/ 25 h 35"/>
                <a:gd name="T38" fmla="*/ 11 w 35"/>
                <a:gd name="T39" fmla="*/ 24 h 35"/>
                <a:gd name="T40" fmla="*/ 11 w 35"/>
                <a:gd name="T41" fmla="*/ 23 h 35"/>
                <a:gd name="T42" fmla="*/ 16 w 35"/>
                <a:gd name="T43" fmla="*/ 18 h 35"/>
                <a:gd name="T44" fmla="*/ 11 w 35"/>
                <a:gd name="T45" fmla="*/ 12 h 35"/>
                <a:gd name="T46" fmla="*/ 11 w 35"/>
                <a:gd name="T47" fmla="*/ 11 h 35"/>
                <a:gd name="T48" fmla="*/ 12 w 35"/>
                <a:gd name="T49" fmla="*/ 11 h 35"/>
                <a:gd name="T50" fmla="*/ 18 w 35"/>
                <a:gd name="T51" fmla="*/ 16 h 35"/>
                <a:gd name="T52" fmla="*/ 23 w 35"/>
                <a:gd name="T53" fmla="*/ 11 h 35"/>
                <a:gd name="T54" fmla="*/ 24 w 35"/>
                <a:gd name="T55" fmla="*/ 11 h 35"/>
                <a:gd name="T56" fmla="*/ 24 w 35"/>
                <a:gd name="T57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7" y="35"/>
                    <a:pt x="35" y="27"/>
                    <a:pt x="35" y="18"/>
                  </a:cubicBezTo>
                  <a:cubicBezTo>
                    <a:pt x="35" y="8"/>
                    <a:pt x="27" y="0"/>
                    <a:pt x="18" y="0"/>
                  </a:cubicBezTo>
                  <a:close/>
                  <a:moveTo>
                    <a:pt x="18" y="32"/>
                  </a:moveTo>
                  <a:cubicBezTo>
                    <a:pt x="10" y="32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2" y="10"/>
                    <a:pt x="32" y="18"/>
                  </a:cubicBezTo>
                  <a:cubicBezTo>
                    <a:pt x="32" y="26"/>
                    <a:pt x="26" y="32"/>
                    <a:pt x="18" y="32"/>
                  </a:cubicBezTo>
                  <a:close/>
                  <a:moveTo>
                    <a:pt x="24" y="12"/>
                  </a:moveTo>
                  <a:cubicBezTo>
                    <a:pt x="19" y="18"/>
                    <a:pt x="19" y="18"/>
                    <a:pt x="19" y="18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5" y="23"/>
                    <a:pt x="25" y="24"/>
                    <a:pt x="24" y="24"/>
                  </a:cubicBezTo>
                  <a:cubicBezTo>
                    <a:pt x="24" y="24"/>
                    <a:pt x="24" y="25"/>
                    <a:pt x="24" y="25"/>
                  </a:cubicBezTo>
                  <a:cubicBezTo>
                    <a:pt x="23" y="25"/>
                    <a:pt x="23" y="24"/>
                    <a:pt x="23" y="24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5"/>
                    <a:pt x="12" y="25"/>
                  </a:cubicBezTo>
                  <a:cubicBezTo>
                    <a:pt x="11" y="25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1"/>
                    <a:pt x="11" y="11"/>
                  </a:cubicBezTo>
                  <a:cubicBezTo>
                    <a:pt x="11" y="10"/>
                    <a:pt x="12" y="10"/>
                    <a:pt x="12" y="11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0"/>
                    <a:pt x="24" y="10"/>
                    <a:pt x="24" y="11"/>
                  </a:cubicBezTo>
                  <a:cubicBezTo>
                    <a:pt x="25" y="11"/>
                    <a:pt x="25" y="12"/>
                    <a:pt x="24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3635511" y="2392623"/>
              <a:ext cx="286836" cy="270722"/>
            </a:xfrm>
            <a:custGeom>
              <a:avLst/>
              <a:gdLst>
                <a:gd name="T0" fmla="*/ 13 w 75"/>
                <a:gd name="T1" fmla="*/ 41 h 71"/>
                <a:gd name="T2" fmla="*/ 13 w 75"/>
                <a:gd name="T3" fmla="*/ 35 h 71"/>
                <a:gd name="T4" fmla="*/ 65 w 75"/>
                <a:gd name="T5" fmla="*/ 12 h 71"/>
                <a:gd name="T6" fmla="*/ 36 w 75"/>
                <a:gd name="T7" fmla="*/ 13 h 71"/>
                <a:gd name="T8" fmla="*/ 65 w 75"/>
                <a:gd name="T9" fmla="*/ 14 h 71"/>
                <a:gd name="T10" fmla="*/ 65 w 75"/>
                <a:gd name="T11" fmla="*/ 12 h 71"/>
                <a:gd name="T12" fmla="*/ 22 w 75"/>
                <a:gd name="T13" fmla="*/ 38 h 71"/>
                <a:gd name="T14" fmla="*/ 27 w 75"/>
                <a:gd name="T15" fmla="*/ 38 h 71"/>
                <a:gd name="T16" fmla="*/ 36 w 75"/>
                <a:gd name="T17" fmla="*/ 35 h 71"/>
                <a:gd name="T18" fmla="*/ 36 w 75"/>
                <a:gd name="T19" fmla="*/ 41 h 71"/>
                <a:gd name="T20" fmla="*/ 36 w 75"/>
                <a:gd name="T21" fmla="*/ 35 h 71"/>
                <a:gd name="T22" fmla="*/ 75 w 75"/>
                <a:gd name="T23" fmla="*/ 36 h 71"/>
                <a:gd name="T24" fmla="*/ 67 w 75"/>
                <a:gd name="T25" fmla="*/ 42 h 71"/>
                <a:gd name="T26" fmla="*/ 71 w 75"/>
                <a:gd name="T27" fmla="*/ 52 h 71"/>
                <a:gd name="T28" fmla="*/ 67 w 75"/>
                <a:gd name="T29" fmla="*/ 53 h 71"/>
                <a:gd name="T30" fmla="*/ 49 w 75"/>
                <a:gd name="T31" fmla="*/ 42 h 71"/>
                <a:gd name="T32" fmla="*/ 43 w 75"/>
                <a:gd name="T33" fmla="*/ 59 h 71"/>
                <a:gd name="T34" fmla="*/ 8 w 75"/>
                <a:gd name="T35" fmla="*/ 70 h 71"/>
                <a:gd name="T36" fmla="*/ 6 w 75"/>
                <a:gd name="T37" fmla="*/ 70 h 71"/>
                <a:gd name="T38" fmla="*/ 9 w 75"/>
                <a:gd name="T39" fmla="*/ 59 h 71"/>
                <a:gd name="T40" fmla="*/ 0 w 75"/>
                <a:gd name="T41" fmla="*/ 53 h 71"/>
                <a:gd name="T42" fmla="*/ 6 w 75"/>
                <a:gd name="T43" fmla="*/ 17 h 71"/>
                <a:gd name="T44" fmla="*/ 26 w 75"/>
                <a:gd name="T45" fmla="*/ 6 h 71"/>
                <a:gd name="T46" fmla="*/ 69 w 75"/>
                <a:gd name="T47" fmla="*/ 0 h 71"/>
                <a:gd name="T48" fmla="*/ 72 w 75"/>
                <a:gd name="T49" fmla="*/ 36 h 71"/>
                <a:gd name="T50" fmla="*/ 69 w 75"/>
                <a:gd name="T51" fmla="*/ 3 h 71"/>
                <a:gd name="T52" fmla="*/ 29 w 75"/>
                <a:gd name="T53" fmla="*/ 6 h 71"/>
                <a:gd name="T54" fmla="*/ 43 w 75"/>
                <a:gd name="T55" fmla="*/ 18 h 71"/>
                <a:gd name="T56" fmla="*/ 48 w 75"/>
                <a:gd name="T57" fmla="*/ 21 h 71"/>
                <a:gd name="T58" fmla="*/ 66 w 75"/>
                <a:gd name="T59" fmla="*/ 22 h 71"/>
                <a:gd name="T60" fmla="*/ 48 w 75"/>
                <a:gd name="T61" fmla="*/ 23 h 71"/>
                <a:gd name="T62" fmla="*/ 65 w 75"/>
                <a:gd name="T63" fmla="*/ 30 h 71"/>
                <a:gd name="T64" fmla="*/ 65 w 75"/>
                <a:gd name="T65" fmla="*/ 32 h 71"/>
                <a:gd name="T66" fmla="*/ 48 w 75"/>
                <a:gd name="T67" fmla="*/ 39 h 71"/>
                <a:gd name="T68" fmla="*/ 56 w 75"/>
                <a:gd name="T69" fmla="*/ 39 h 71"/>
                <a:gd name="T70" fmla="*/ 63 w 75"/>
                <a:gd name="T71" fmla="*/ 41 h 71"/>
                <a:gd name="T72" fmla="*/ 64 w 75"/>
                <a:gd name="T73" fmla="*/ 39 h 71"/>
                <a:gd name="T74" fmla="*/ 72 w 75"/>
                <a:gd name="T75" fmla="*/ 36 h 71"/>
                <a:gd name="T76" fmla="*/ 46 w 75"/>
                <a:gd name="T77" fmla="*/ 23 h 71"/>
                <a:gd name="T78" fmla="*/ 6 w 75"/>
                <a:gd name="T79" fmla="*/ 20 h 71"/>
                <a:gd name="T80" fmla="*/ 3 w 75"/>
                <a:gd name="T81" fmla="*/ 53 h 71"/>
                <a:gd name="T82" fmla="*/ 12 w 75"/>
                <a:gd name="T83" fmla="*/ 56 h 71"/>
                <a:gd name="T84" fmla="*/ 13 w 75"/>
                <a:gd name="T85" fmla="*/ 57 h 71"/>
                <a:gd name="T86" fmla="*/ 20 w 75"/>
                <a:gd name="T87" fmla="*/ 56 h 71"/>
                <a:gd name="T88" fmla="*/ 43 w 75"/>
                <a:gd name="T89" fmla="*/ 5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" h="71">
                  <a:moveTo>
                    <a:pt x="16" y="38"/>
                  </a:moveTo>
                  <a:cubicBezTo>
                    <a:pt x="16" y="40"/>
                    <a:pt x="15" y="41"/>
                    <a:pt x="13" y="41"/>
                  </a:cubicBezTo>
                  <a:cubicBezTo>
                    <a:pt x="12" y="41"/>
                    <a:pt x="10" y="40"/>
                    <a:pt x="10" y="38"/>
                  </a:cubicBezTo>
                  <a:cubicBezTo>
                    <a:pt x="10" y="37"/>
                    <a:pt x="12" y="35"/>
                    <a:pt x="13" y="35"/>
                  </a:cubicBezTo>
                  <a:cubicBezTo>
                    <a:pt x="15" y="35"/>
                    <a:pt x="16" y="37"/>
                    <a:pt x="16" y="38"/>
                  </a:cubicBezTo>
                  <a:close/>
                  <a:moveTo>
                    <a:pt x="65" y="12"/>
                  </a:moveTo>
                  <a:cubicBezTo>
                    <a:pt x="37" y="12"/>
                    <a:pt x="37" y="12"/>
                    <a:pt x="37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6" y="14"/>
                    <a:pt x="36" y="14"/>
                    <a:pt x="37" y="14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5" y="14"/>
                    <a:pt x="66" y="14"/>
                    <a:pt x="66" y="13"/>
                  </a:cubicBezTo>
                  <a:cubicBezTo>
                    <a:pt x="66" y="12"/>
                    <a:pt x="65" y="12"/>
                    <a:pt x="65" y="12"/>
                  </a:cubicBezTo>
                  <a:close/>
                  <a:moveTo>
                    <a:pt x="24" y="35"/>
                  </a:moveTo>
                  <a:cubicBezTo>
                    <a:pt x="23" y="35"/>
                    <a:pt x="22" y="37"/>
                    <a:pt x="22" y="38"/>
                  </a:cubicBezTo>
                  <a:cubicBezTo>
                    <a:pt x="22" y="40"/>
                    <a:pt x="23" y="41"/>
                    <a:pt x="24" y="41"/>
                  </a:cubicBezTo>
                  <a:cubicBezTo>
                    <a:pt x="26" y="41"/>
                    <a:pt x="27" y="40"/>
                    <a:pt x="27" y="38"/>
                  </a:cubicBezTo>
                  <a:cubicBezTo>
                    <a:pt x="27" y="37"/>
                    <a:pt x="26" y="35"/>
                    <a:pt x="24" y="35"/>
                  </a:cubicBezTo>
                  <a:close/>
                  <a:moveTo>
                    <a:pt x="36" y="35"/>
                  </a:moveTo>
                  <a:cubicBezTo>
                    <a:pt x="34" y="35"/>
                    <a:pt x="33" y="37"/>
                    <a:pt x="33" y="38"/>
                  </a:cubicBezTo>
                  <a:cubicBezTo>
                    <a:pt x="33" y="40"/>
                    <a:pt x="34" y="41"/>
                    <a:pt x="36" y="41"/>
                  </a:cubicBezTo>
                  <a:cubicBezTo>
                    <a:pt x="37" y="41"/>
                    <a:pt x="39" y="40"/>
                    <a:pt x="39" y="38"/>
                  </a:cubicBezTo>
                  <a:cubicBezTo>
                    <a:pt x="39" y="37"/>
                    <a:pt x="37" y="35"/>
                    <a:pt x="36" y="35"/>
                  </a:cubicBezTo>
                  <a:close/>
                  <a:moveTo>
                    <a:pt x="75" y="6"/>
                  </a:moveTo>
                  <a:cubicBezTo>
                    <a:pt x="75" y="36"/>
                    <a:pt x="75" y="36"/>
                    <a:pt x="75" y="36"/>
                  </a:cubicBezTo>
                  <a:cubicBezTo>
                    <a:pt x="75" y="40"/>
                    <a:pt x="73" y="42"/>
                    <a:pt x="69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70" y="51"/>
                    <a:pt x="71" y="52"/>
                    <a:pt x="71" y="52"/>
                  </a:cubicBezTo>
                  <a:cubicBezTo>
                    <a:pt x="71" y="53"/>
                    <a:pt x="70" y="54"/>
                    <a:pt x="69" y="54"/>
                  </a:cubicBezTo>
                  <a:cubicBezTo>
                    <a:pt x="68" y="54"/>
                    <a:pt x="68" y="54"/>
                    <a:pt x="67" y="53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56"/>
                    <a:pt x="46" y="59"/>
                    <a:pt x="43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70"/>
                    <a:pt x="7" y="71"/>
                    <a:pt x="7" y="71"/>
                  </a:cubicBezTo>
                  <a:cubicBezTo>
                    <a:pt x="7" y="71"/>
                    <a:pt x="6" y="71"/>
                    <a:pt x="6" y="70"/>
                  </a:cubicBezTo>
                  <a:cubicBezTo>
                    <a:pt x="5" y="70"/>
                    <a:pt x="5" y="69"/>
                    <a:pt x="5" y="6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3" y="59"/>
                    <a:pt x="0" y="56"/>
                    <a:pt x="0" y="5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9"/>
                    <a:pt x="3" y="17"/>
                    <a:pt x="6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9" y="0"/>
                    <a:pt x="3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3" y="0"/>
                    <a:pt x="75" y="3"/>
                    <a:pt x="75" y="6"/>
                  </a:cubicBezTo>
                  <a:close/>
                  <a:moveTo>
                    <a:pt x="72" y="36"/>
                  </a:moveTo>
                  <a:cubicBezTo>
                    <a:pt x="72" y="6"/>
                    <a:pt x="72" y="6"/>
                    <a:pt x="72" y="6"/>
                  </a:cubicBezTo>
                  <a:cubicBezTo>
                    <a:pt x="72" y="4"/>
                    <a:pt x="71" y="3"/>
                    <a:pt x="69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29" y="4"/>
                    <a:pt x="29" y="6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6" y="18"/>
                    <a:pt x="48" y="20"/>
                    <a:pt x="48" y="23"/>
                  </a:cubicBezTo>
                  <a:cubicBezTo>
                    <a:pt x="48" y="22"/>
                    <a:pt x="48" y="22"/>
                    <a:pt x="48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5" y="21"/>
                    <a:pt x="66" y="22"/>
                    <a:pt x="66" y="22"/>
                  </a:cubicBezTo>
                  <a:cubicBezTo>
                    <a:pt x="66" y="23"/>
                    <a:pt x="65" y="23"/>
                    <a:pt x="65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65" y="30"/>
                    <a:pt x="66" y="31"/>
                    <a:pt x="66" y="31"/>
                  </a:cubicBezTo>
                  <a:cubicBezTo>
                    <a:pt x="66" y="32"/>
                    <a:pt x="65" y="32"/>
                    <a:pt x="65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39"/>
                    <a:pt x="56" y="39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39"/>
                    <a:pt x="64" y="39"/>
                    <a:pt x="64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71" y="39"/>
                    <a:pt x="72" y="38"/>
                    <a:pt x="72" y="36"/>
                  </a:cubicBezTo>
                  <a:close/>
                  <a:moveTo>
                    <a:pt x="46" y="53"/>
                  </a:move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3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4" y="20"/>
                    <a:pt x="3" y="21"/>
                    <a:pt x="3" y="2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3" y="55"/>
                    <a:pt x="4" y="56"/>
                    <a:pt x="6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6"/>
                    <a:pt x="46" y="55"/>
                    <a:pt x="46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243387" y="2708024"/>
              <a:ext cx="310690" cy="310690"/>
            </a:xfrm>
            <a:custGeom>
              <a:avLst/>
              <a:gdLst>
                <a:gd name="T0" fmla="*/ 0 w 66"/>
                <a:gd name="T1" fmla="*/ 33 h 66"/>
                <a:gd name="T2" fmla="*/ 66 w 66"/>
                <a:gd name="T3" fmla="*/ 33 h 66"/>
                <a:gd name="T4" fmla="*/ 50 w 66"/>
                <a:gd name="T5" fmla="*/ 32 h 66"/>
                <a:gd name="T6" fmla="*/ 63 w 66"/>
                <a:gd name="T7" fmla="*/ 32 h 66"/>
                <a:gd name="T8" fmla="*/ 48 w 66"/>
                <a:gd name="T9" fmla="*/ 32 h 66"/>
                <a:gd name="T10" fmla="*/ 34 w 66"/>
                <a:gd name="T11" fmla="*/ 18 h 66"/>
                <a:gd name="T12" fmla="*/ 48 w 66"/>
                <a:gd name="T13" fmla="*/ 32 h 66"/>
                <a:gd name="T14" fmla="*/ 34 w 66"/>
                <a:gd name="T15" fmla="*/ 3 h 66"/>
                <a:gd name="T16" fmla="*/ 34 w 66"/>
                <a:gd name="T17" fmla="*/ 16 h 66"/>
                <a:gd name="T18" fmla="*/ 20 w 66"/>
                <a:gd name="T19" fmla="*/ 18 h 66"/>
                <a:gd name="T20" fmla="*/ 32 w 66"/>
                <a:gd name="T21" fmla="*/ 16 h 66"/>
                <a:gd name="T22" fmla="*/ 32 w 66"/>
                <a:gd name="T23" fmla="*/ 32 h 66"/>
                <a:gd name="T24" fmla="*/ 19 w 66"/>
                <a:gd name="T25" fmla="*/ 20 h 66"/>
                <a:gd name="T26" fmla="*/ 16 w 66"/>
                <a:gd name="T27" fmla="*/ 32 h 66"/>
                <a:gd name="T28" fmla="*/ 17 w 66"/>
                <a:gd name="T29" fmla="*/ 21 h 66"/>
                <a:gd name="T30" fmla="*/ 16 w 66"/>
                <a:gd name="T31" fmla="*/ 34 h 66"/>
                <a:gd name="T32" fmla="*/ 3 w 66"/>
                <a:gd name="T33" fmla="*/ 34 h 66"/>
                <a:gd name="T34" fmla="*/ 18 w 66"/>
                <a:gd name="T35" fmla="*/ 34 h 66"/>
                <a:gd name="T36" fmla="*/ 32 w 66"/>
                <a:gd name="T37" fmla="*/ 48 h 66"/>
                <a:gd name="T38" fmla="*/ 18 w 66"/>
                <a:gd name="T39" fmla="*/ 34 h 66"/>
                <a:gd name="T40" fmla="*/ 32 w 66"/>
                <a:gd name="T41" fmla="*/ 63 h 66"/>
                <a:gd name="T42" fmla="*/ 32 w 66"/>
                <a:gd name="T43" fmla="*/ 50 h 66"/>
                <a:gd name="T44" fmla="*/ 46 w 66"/>
                <a:gd name="T45" fmla="*/ 49 h 66"/>
                <a:gd name="T46" fmla="*/ 34 w 66"/>
                <a:gd name="T47" fmla="*/ 50 h 66"/>
                <a:gd name="T48" fmla="*/ 34 w 66"/>
                <a:gd name="T49" fmla="*/ 34 h 66"/>
                <a:gd name="T50" fmla="*/ 46 w 66"/>
                <a:gd name="T51" fmla="*/ 47 h 66"/>
                <a:gd name="T52" fmla="*/ 50 w 66"/>
                <a:gd name="T53" fmla="*/ 34 h 66"/>
                <a:gd name="T54" fmla="*/ 48 w 66"/>
                <a:gd name="T55" fmla="*/ 46 h 66"/>
                <a:gd name="T56" fmla="*/ 48 w 66"/>
                <a:gd name="T57" fmla="*/ 18 h 66"/>
                <a:gd name="T58" fmla="*/ 62 w 66"/>
                <a:gd name="T59" fmla="*/ 26 h 66"/>
                <a:gd name="T60" fmla="*/ 18 w 66"/>
                <a:gd name="T61" fmla="*/ 18 h 66"/>
                <a:gd name="T62" fmla="*/ 26 w 66"/>
                <a:gd name="T63" fmla="*/ 4 h 66"/>
                <a:gd name="T64" fmla="*/ 18 w 66"/>
                <a:gd name="T65" fmla="*/ 48 h 66"/>
                <a:gd name="T66" fmla="*/ 4 w 66"/>
                <a:gd name="T67" fmla="*/ 40 h 66"/>
                <a:gd name="T68" fmla="*/ 48 w 66"/>
                <a:gd name="T69" fmla="*/ 48 h 66"/>
                <a:gd name="T70" fmla="*/ 40 w 66"/>
                <a:gd name="T71" fmla="*/ 6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6" h="66">
                  <a:moveTo>
                    <a:pt x="33" y="0"/>
                  </a:moveTo>
                  <a:cubicBezTo>
                    <a:pt x="15" y="0"/>
                    <a:pt x="0" y="15"/>
                    <a:pt x="0" y="33"/>
                  </a:cubicBezTo>
                  <a:cubicBezTo>
                    <a:pt x="0" y="51"/>
                    <a:pt x="15" y="66"/>
                    <a:pt x="33" y="66"/>
                  </a:cubicBezTo>
                  <a:cubicBezTo>
                    <a:pt x="51" y="66"/>
                    <a:pt x="66" y="51"/>
                    <a:pt x="66" y="33"/>
                  </a:cubicBezTo>
                  <a:cubicBezTo>
                    <a:pt x="66" y="15"/>
                    <a:pt x="51" y="0"/>
                    <a:pt x="33" y="0"/>
                  </a:cubicBezTo>
                  <a:close/>
                  <a:moveTo>
                    <a:pt x="50" y="32"/>
                  </a:moveTo>
                  <a:cubicBezTo>
                    <a:pt x="50" y="28"/>
                    <a:pt x="49" y="24"/>
                    <a:pt x="48" y="21"/>
                  </a:cubicBezTo>
                  <a:cubicBezTo>
                    <a:pt x="56" y="23"/>
                    <a:pt x="62" y="27"/>
                    <a:pt x="63" y="32"/>
                  </a:cubicBezTo>
                  <a:lnTo>
                    <a:pt x="50" y="32"/>
                  </a:lnTo>
                  <a:close/>
                  <a:moveTo>
                    <a:pt x="48" y="32"/>
                  </a:moveTo>
                  <a:cubicBezTo>
                    <a:pt x="34" y="32"/>
                    <a:pt x="34" y="32"/>
                    <a:pt x="34" y="32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8" y="18"/>
                    <a:pt x="42" y="19"/>
                    <a:pt x="46" y="20"/>
                  </a:cubicBezTo>
                  <a:cubicBezTo>
                    <a:pt x="47" y="24"/>
                    <a:pt x="48" y="28"/>
                    <a:pt x="48" y="32"/>
                  </a:cubicBezTo>
                  <a:close/>
                  <a:moveTo>
                    <a:pt x="34" y="16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39" y="4"/>
                    <a:pt x="43" y="10"/>
                    <a:pt x="46" y="18"/>
                  </a:cubicBezTo>
                  <a:cubicBezTo>
                    <a:pt x="42" y="17"/>
                    <a:pt x="38" y="16"/>
                    <a:pt x="34" y="16"/>
                  </a:cubicBezTo>
                  <a:close/>
                  <a:moveTo>
                    <a:pt x="32" y="16"/>
                  </a:moveTo>
                  <a:cubicBezTo>
                    <a:pt x="28" y="16"/>
                    <a:pt x="24" y="17"/>
                    <a:pt x="20" y="18"/>
                  </a:cubicBezTo>
                  <a:cubicBezTo>
                    <a:pt x="22" y="10"/>
                    <a:pt x="27" y="4"/>
                    <a:pt x="32" y="3"/>
                  </a:cubicBezTo>
                  <a:lnTo>
                    <a:pt x="32" y="16"/>
                  </a:lnTo>
                  <a:close/>
                  <a:moveTo>
                    <a:pt x="32" y="18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28"/>
                    <a:pt x="18" y="24"/>
                    <a:pt x="19" y="20"/>
                  </a:cubicBezTo>
                  <a:cubicBezTo>
                    <a:pt x="23" y="19"/>
                    <a:pt x="27" y="18"/>
                    <a:pt x="32" y="18"/>
                  </a:cubicBezTo>
                  <a:close/>
                  <a:moveTo>
                    <a:pt x="16" y="32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4" y="27"/>
                    <a:pt x="9" y="23"/>
                    <a:pt x="17" y="21"/>
                  </a:cubicBezTo>
                  <a:cubicBezTo>
                    <a:pt x="16" y="24"/>
                    <a:pt x="16" y="28"/>
                    <a:pt x="16" y="32"/>
                  </a:cubicBezTo>
                  <a:close/>
                  <a:moveTo>
                    <a:pt x="16" y="34"/>
                  </a:moveTo>
                  <a:cubicBezTo>
                    <a:pt x="16" y="38"/>
                    <a:pt x="16" y="42"/>
                    <a:pt x="17" y="46"/>
                  </a:cubicBezTo>
                  <a:cubicBezTo>
                    <a:pt x="9" y="44"/>
                    <a:pt x="4" y="39"/>
                    <a:pt x="3" y="34"/>
                  </a:cubicBezTo>
                  <a:lnTo>
                    <a:pt x="16" y="34"/>
                  </a:lnTo>
                  <a:close/>
                  <a:moveTo>
                    <a:pt x="18" y="34"/>
                  </a:moveTo>
                  <a:cubicBezTo>
                    <a:pt x="32" y="34"/>
                    <a:pt x="32" y="34"/>
                    <a:pt x="32" y="34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27" y="48"/>
                    <a:pt x="23" y="48"/>
                    <a:pt x="19" y="47"/>
                  </a:cubicBezTo>
                  <a:cubicBezTo>
                    <a:pt x="18" y="43"/>
                    <a:pt x="18" y="39"/>
                    <a:pt x="18" y="34"/>
                  </a:cubicBezTo>
                  <a:close/>
                  <a:moveTo>
                    <a:pt x="32" y="50"/>
                  </a:moveTo>
                  <a:cubicBezTo>
                    <a:pt x="32" y="63"/>
                    <a:pt x="32" y="63"/>
                    <a:pt x="32" y="63"/>
                  </a:cubicBezTo>
                  <a:cubicBezTo>
                    <a:pt x="27" y="62"/>
                    <a:pt x="22" y="57"/>
                    <a:pt x="20" y="49"/>
                  </a:cubicBezTo>
                  <a:cubicBezTo>
                    <a:pt x="24" y="50"/>
                    <a:pt x="28" y="50"/>
                    <a:pt x="32" y="50"/>
                  </a:cubicBezTo>
                  <a:close/>
                  <a:moveTo>
                    <a:pt x="34" y="50"/>
                  </a:moveTo>
                  <a:cubicBezTo>
                    <a:pt x="38" y="50"/>
                    <a:pt x="42" y="50"/>
                    <a:pt x="46" y="49"/>
                  </a:cubicBezTo>
                  <a:cubicBezTo>
                    <a:pt x="43" y="57"/>
                    <a:pt x="39" y="62"/>
                    <a:pt x="34" y="63"/>
                  </a:cubicBezTo>
                  <a:lnTo>
                    <a:pt x="34" y="50"/>
                  </a:lnTo>
                  <a:close/>
                  <a:moveTo>
                    <a:pt x="34" y="48"/>
                  </a:moveTo>
                  <a:cubicBezTo>
                    <a:pt x="34" y="34"/>
                    <a:pt x="34" y="34"/>
                    <a:pt x="34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9"/>
                    <a:pt x="47" y="43"/>
                    <a:pt x="46" y="47"/>
                  </a:cubicBezTo>
                  <a:cubicBezTo>
                    <a:pt x="42" y="48"/>
                    <a:pt x="38" y="48"/>
                    <a:pt x="34" y="48"/>
                  </a:cubicBezTo>
                  <a:close/>
                  <a:moveTo>
                    <a:pt x="50" y="34"/>
                  </a:moveTo>
                  <a:cubicBezTo>
                    <a:pt x="63" y="34"/>
                    <a:pt x="63" y="34"/>
                    <a:pt x="63" y="34"/>
                  </a:cubicBezTo>
                  <a:cubicBezTo>
                    <a:pt x="62" y="39"/>
                    <a:pt x="56" y="44"/>
                    <a:pt x="48" y="46"/>
                  </a:cubicBezTo>
                  <a:cubicBezTo>
                    <a:pt x="49" y="42"/>
                    <a:pt x="50" y="38"/>
                    <a:pt x="50" y="34"/>
                  </a:cubicBezTo>
                  <a:close/>
                  <a:moveTo>
                    <a:pt x="48" y="18"/>
                  </a:moveTo>
                  <a:cubicBezTo>
                    <a:pt x="46" y="12"/>
                    <a:pt x="43" y="7"/>
                    <a:pt x="40" y="4"/>
                  </a:cubicBezTo>
                  <a:cubicBezTo>
                    <a:pt x="51" y="7"/>
                    <a:pt x="59" y="15"/>
                    <a:pt x="62" y="26"/>
                  </a:cubicBezTo>
                  <a:cubicBezTo>
                    <a:pt x="59" y="23"/>
                    <a:pt x="54" y="20"/>
                    <a:pt x="48" y="18"/>
                  </a:cubicBezTo>
                  <a:close/>
                  <a:moveTo>
                    <a:pt x="18" y="18"/>
                  </a:moveTo>
                  <a:cubicBezTo>
                    <a:pt x="12" y="20"/>
                    <a:pt x="7" y="23"/>
                    <a:pt x="4" y="26"/>
                  </a:cubicBezTo>
                  <a:cubicBezTo>
                    <a:pt x="6" y="15"/>
                    <a:pt x="15" y="7"/>
                    <a:pt x="26" y="4"/>
                  </a:cubicBezTo>
                  <a:cubicBezTo>
                    <a:pt x="22" y="7"/>
                    <a:pt x="19" y="12"/>
                    <a:pt x="18" y="18"/>
                  </a:cubicBezTo>
                  <a:close/>
                  <a:moveTo>
                    <a:pt x="18" y="48"/>
                  </a:moveTo>
                  <a:cubicBezTo>
                    <a:pt x="19" y="55"/>
                    <a:pt x="22" y="59"/>
                    <a:pt x="26" y="62"/>
                  </a:cubicBezTo>
                  <a:cubicBezTo>
                    <a:pt x="15" y="60"/>
                    <a:pt x="6" y="51"/>
                    <a:pt x="4" y="40"/>
                  </a:cubicBezTo>
                  <a:cubicBezTo>
                    <a:pt x="7" y="44"/>
                    <a:pt x="12" y="47"/>
                    <a:pt x="18" y="48"/>
                  </a:cubicBezTo>
                  <a:close/>
                  <a:moveTo>
                    <a:pt x="48" y="48"/>
                  </a:moveTo>
                  <a:cubicBezTo>
                    <a:pt x="54" y="47"/>
                    <a:pt x="59" y="44"/>
                    <a:pt x="62" y="40"/>
                  </a:cubicBezTo>
                  <a:cubicBezTo>
                    <a:pt x="59" y="51"/>
                    <a:pt x="51" y="60"/>
                    <a:pt x="40" y="62"/>
                  </a:cubicBezTo>
                  <a:cubicBezTo>
                    <a:pt x="43" y="59"/>
                    <a:pt x="46" y="55"/>
                    <a:pt x="4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6360224" y="2078940"/>
              <a:ext cx="210345" cy="231919"/>
            </a:xfrm>
            <a:custGeom>
              <a:avLst/>
              <a:gdLst>
                <a:gd name="T0" fmla="*/ 33 w 66"/>
                <a:gd name="T1" fmla="*/ 0 h 73"/>
                <a:gd name="T2" fmla="*/ 26 w 66"/>
                <a:gd name="T3" fmla="*/ 6 h 73"/>
                <a:gd name="T4" fmla="*/ 39 w 66"/>
                <a:gd name="T5" fmla="*/ 7 h 73"/>
                <a:gd name="T6" fmla="*/ 28 w 66"/>
                <a:gd name="T7" fmla="*/ 5 h 73"/>
                <a:gd name="T8" fmla="*/ 33 w 66"/>
                <a:gd name="T9" fmla="*/ 1 h 73"/>
                <a:gd name="T10" fmla="*/ 28 w 66"/>
                <a:gd name="T11" fmla="*/ 5 h 73"/>
                <a:gd name="T12" fmla="*/ 50 w 66"/>
                <a:gd name="T13" fmla="*/ 13 h 73"/>
                <a:gd name="T14" fmla="*/ 55 w 66"/>
                <a:gd name="T15" fmla="*/ 15 h 73"/>
                <a:gd name="T16" fmla="*/ 54 w 66"/>
                <a:gd name="T17" fmla="*/ 8 h 73"/>
                <a:gd name="T18" fmla="*/ 45 w 66"/>
                <a:gd name="T19" fmla="*/ 8 h 73"/>
                <a:gd name="T20" fmla="*/ 49 w 66"/>
                <a:gd name="T21" fmla="*/ 11 h 73"/>
                <a:gd name="T22" fmla="*/ 33 w 66"/>
                <a:gd name="T23" fmla="*/ 7 h 73"/>
                <a:gd name="T24" fmla="*/ 17 w 66"/>
                <a:gd name="T25" fmla="*/ 12 h 73"/>
                <a:gd name="T26" fmla="*/ 21 w 66"/>
                <a:gd name="T27" fmla="*/ 8 h 73"/>
                <a:gd name="T28" fmla="*/ 14 w 66"/>
                <a:gd name="T29" fmla="*/ 6 h 73"/>
                <a:gd name="T30" fmla="*/ 10 w 66"/>
                <a:gd name="T31" fmla="*/ 15 h 73"/>
                <a:gd name="T32" fmla="*/ 15 w 66"/>
                <a:gd name="T33" fmla="*/ 12 h 73"/>
                <a:gd name="T34" fmla="*/ 15 w 66"/>
                <a:gd name="T35" fmla="*/ 13 h 73"/>
                <a:gd name="T36" fmla="*/ 0 w 66"/>
                <a:gd name="T37" fmla="*/ 35 h 73"/>
                <a:gd name="T38" fmla="*/ 4 w 66"/>
                <a:gd name="T39" fmla="*/ 43 h 73"/>
                <a:gd name="T40" fmla="*/ 14 w 66"/>
                <a:gd name="T41" fmla="*/ 60 h 73"/>
                <a:gd name="T42" fmla="*/ 11 w 66"/>
                <a:gd name="T43" fmla="*/ 68 h 73"/>
                <a:gd name="T44" fmla="*/ 12 w 66"/>
                <a:gd name="T45" fmla="*/ 73 h 73"/>
                <a:gd name="T46" fmla="*/ 15 w 66"/>
                <a:gd name="T47" fmla="*/ 70 h 73"/>
                <a:gd name="T48" fmla="*/ 20 w 66"/>
                <a:gd name="T49" fmla="*/ 63 h 73"/>
                <a:gd name="T50" fmla="*/ 46 w 66"/>
                <a:gd name="T51" fmla="*/ 63 h 73"/>
                <a:gd name="T52" fmla="*/ 52 w 66"/>
                <a:gd name="T53" fmla="*/ 70 h 73"/>
                <a:gd name="T54" fmla="*/ 57 w 66"/>
                <a:gd name="T55" fmla="*/ 71 h 73"/>
                <a:gd name="T56" fmla="*/ 56 w 66"/>
                <a:gd name="T57" fmla="*/ 67 h 73"/>
                <a:gd name="T58" fmla="*/ 62 w 66"/>
                <a:gd name="T59" fmla="*/ 43 h 73"/>
                <a:gd name="T60" fmla="*/ 66 w 66"/>
                <a:gd name="T61" fmla="*/ 35 h 73"/>
                <a:gd name="T62" fmla="*/ 2 w 66"/>
                <a:gd name="T63" fmla="*/ 38 h 73"/>
                <a:gd name="T64" fmla="*/ 3 w 66"/>
                <a:gd name="T65" fmla="*/ 32 h 73"/>
                <a:gd name="T66" fmla="*/ 3 w 66"/>
                <a:gd name="T67" fmla="*/ 41 h 73"/>
                <a:gd name="T68" fmla="*/ 47 w 66"/>
                <a:gd name="T69" fmla="*/ 8 h 73"/>
                <a:gd name="T70" fmla="*/ 53 w 66"/>
                <a:gd name="T71" fmla="*/ 10 h 73"/>
                <a:gd name="T72" fmla="*/ 47 w 66"/>
                <a:gd name="T73" fmla="*/ 8 h 73"/>
                <a:gd name="T74" fmla="*/ 12 w 66"/>
                <a:gd name="T75" fmla="*/ 10 h 73"/>
                <a:gd name="T76" fmla="*/ 17 w 66"/>
                <a:gd name="T77" fmla="*/ 7 h 73"/>
                <a:gd name="T78" fmla="*/ 11 w 66"/>
                <a:gd name="T79" fmla="*/ 13 h 73"/>
                <a:gd name="T80" fmla="*/ 12 w 66"/>
                <a:gd name="T81" fmla="*/ 66 h 73"/>
                <a:gd name="T82" fmla="*/ 17 w 66"/>
                <a:gd name="T83" fmla="*/ 64 h 73"/>
                <a:gd name="T84" fmla="*/ 53 w 66"/>
                <a:gd name="T85" fmla="*/ 66 h 73"/>
                <a:gd name="T86" fmla="*/ 48 w 66"/>
                <a:gd name="T87" fmla="*/ 64 h 73"/>
                <a:gd name="T88" fmla="*/ 53 w 66"/>
                <a:gd name="T89" fmla="*/ 66 h 73"/>
                <a:gd name="T90" fmla="*/ 6 w 66"/>
                <a:gd name="T91" fmla="*/ 37 h 73"/>
                <a:gd name="T92" fmla="*/ 60 w 66"/>
                <a:gd name="T93" fmla="*/ 37 h 73"/>
                <a:gd name="T94" fmla="*/ 64 w 66"/>
                <a:gd name="T95" fmla="*/ 38 h 73"/>
                <a:gd name="T96" fmla="*/ 62 w 66"/>
                <a:gd name="T97" fmla="*/ 37 h 73"/>
                <a:gd name="T98" fmla="*/ 64 w 66"/>
                <a:gd name="T99" fmla="*/ 35 h 73"/>
                <a:gd name="T100" fmla="*/ 33 w 66"/>
                <a:gd name="T101" fmla="*/ 12 h 73"/>
                <a:gd name="T102" fmla="*/ 33 w 66"/>
                <a:gd name="T103" fmla="*/ 61 h 73"/>
                <a:gd name="T104" fmla="*/ 33 w 66"/>
                <a:gd name="T105" fmla="*/ 12 h 73"/>
                <a:gd name="T106" fmla="*/ 10 w 66"/>
                <a:gd name="T107" fmla="*/ 37 h 73"/>
                <a:gd name="T108" fmla="*/ 56 w 66"/>
                <a:gd name="T109" fmla="*/ 37 h 73"/>
                <a:gd name="T110" fmla="*/ 36 w 66"/>
                <a:gd name="T111" fmla="*/ 35 h 73"/>
                <a:gd name="T112" fmla="*/ 49 w 66"/>
                <a:gd name="T113" fmla="*/ 38 h 73"/>
                <a:gd name="T114" fmla="*/ 32 w 66"/>
                <a:gd name="T115" fmla="*/ 40 h 73"/>
                <a:gd name="T116" fmla="*/ 31 w 66"/>
                <a:gd name="T117" fmla="*/ 32 h 73"/>
                <a:gd name="T118" fmla="*/ 34 w 66"/>
                <a:gd name="T119" fmla="*/ 16 h 73"/>
                <a:gd name="T120" fmla="*/ 36 w 66"/>
                <a:gd name="T121" fmla="*/ 3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" h="73">
                  <a:moveTo>
                    <a:pt x="39" y="6"/>
                  </a:moveTo>
                  <a:cubicBezTo>
                    <a:pt x="39" y="2"/>
                    <a:pt x="37" y="0"/>
                    <a:pt x="33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0"/>
                    <a:pt x="26" y="2"/>
                    <a:pt x="26" y="6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39" y="7"/>
                    <a:pt x="39" y="7"/>
                    <a:pt x="39" y="7"/>
                  </a:cubicBezTo>
                  <a:lnTo>
                    <a:pt x="39" y="6"/>
                  </a:lnTo>
                  <a:close/>
                  <a:moveTo>
                    <a:pt x="28" y="5"/>
                  </a:moveTo>
                  <a:cubicBezTo>
                    <a:pt x="28" y="3"/>
                    <a:pt x="30" y="1"/>
                    <a:pt x="32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1"/>
                    <a:pt x="37" y="3"/>
                    <a:pt x="38" y="5"/>
                  </a:cubicBezTo>
                  <a:lnTo>
                    <a:pt x="28" y="5"/>
                  </a:lnTo>
                  <a:close/>
                  <a:moveTo>
                    <a:pt x="62" y="30"/>
                  </a:moveTo>
                  <a:cubicBezTo>
                    <a:pt x="60" y="23"/>
                    <a:pt x="56" y="17"/>
                    <a:pt x="50" y="13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7" y="13"/>
                    <a:pt x="56" y="10"/>
                    <a:pt x="54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9" y="5"/>
                    <a:pt x="46" y="6"/>
                    <a:pt x="45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4" y="9"/>
                    <a:pt x="39" y="7"/>
                    <a:pt x="33" y="7"/>
                  </a:cubicBezTo>
                  <a:cubicBezTo>
                    <a:pt x="27" y="7"/>
                    <a:pt x="21" y="9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6"/>
                    <a:pt x="17" y="5"/>
                    <a:pt x="14" y="6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9" y="10"/>
                    <a:pt x="9" y="13"/>
                    <a:pt x="10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0" y="17"/>
                    <a:pt x="5" y="23"/>
                    <a:pt x="4" y="30"/>
                  </a:cubicBezTo>
                  <a:cubicBezTo>
                    <a:pt x="2" y="31"/>
                    <a:pt x="0" y="33"/>
                    <a:pt x="0" y="3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1"/>
                    <a:pt x="2" y="43"/>
                    <a:pt x="4" y="43"/>
                  </a:cubicBezTo>
                  <a:cubicBezTo>
                    <a:pt x="5" y="50"/>
                    <a:pt x="9" y="56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4" y="65"/>
                    <a:pt x="28" y="66"/>
                    <a:pt x="33" y="66"/>
                  </a:cubicBezTo>
                  <a:cubicBezTo>
                    <a:pt x="37" y="66"/>
                    <a:pt x="42" y="65"/>
                    <a:pt x="46" y="6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7" y="56"/>
                    <a:pt x="60" y="50"/>
                    <a:pt x="62" y="43"/>
                  </a:cubicBezTo>
                  <a:cubicBezTo>
                    <a:pt x="64" y="43"/>
                    <a:pt x="66" y="41"/>
                    <a:pt x="66" y="38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3"/>
                    <a:pt x="64" y="31"/>
                    <a:pt x="62" y="30"/>
                  </a:cubicBezTo>
                  <a:close/>
                  <a:moveTo>
                    <a:pt x="2" y="38"/>
                  </a:moveTo>
                  <a:cubicBezTo>
                    <a:pt x="2" y="35"/>
                    <a:pt x="2" y="35"/>
                    <a:pt x="2" y="35"/>
                  </a:cubicBezTo>
                  <a:cubicBezTo>
                    <a:pt x="2" y="34"/>
                    <a:pt x="2" y="33"/>
                    <a:pt x="3" y="32"/>
                  </a:cubicBezTo>
                  <a:cubicBezTo>
                    <a:pt x="3" y="34"/>
                    <a:pt x="3" y="35"/>
                    <a:pt x="3" y="37"/>
                  </a:cubicBezTo>
                  <a:cubicBezTo>
                    <a:pt x="3" y="38"/>
                    <a:pt x="3" y="40"/>
                    <a:pt x="3" y="41"/>
                  </a:cubicBezTo>
                  <a:cubicBezTo>
                    <a:pt x="2" y="41"/>
                    <a:pt x="2" y="40"/>
                    <a:pt x="2" y="38"/>
                  </a:cubicBezTo>
                  <a:close/>
                  <a:moveTo>
                    <a:pt x="47" y="8"/>
                  </a:moveTo>
                  <a:cubicBezTo>
                    <a:pt x="48" y="7"/>
                    <a:pt x="49" y="7"/>
                    <a:pt x="50" y="8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4" y="10"/>
                    <a:pt x="55" y="12"/>
                    <a:pt x="54" y="13"/>
                  </a:cubicBezTo>
                  <a:lnTo>
                    <a:pt x="47" y="8"/>
                  </a:lnTo>
                  <a:close/>
                  <a:moveTo>
                    <a:pt x="11" y="13"/>
                  </a:moveTo>
                  <a:cubicBezTo>
                    <a:pt x="11" y="12"/>
                    <a:pt x="11" y="10"/>
                    <a:pt x="12" y="10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8" y="7"/>
                    <a:pt x="18" y="8"/>
                    <a:pt x="19" y="8"/>
                  </a:cubicBezTo>
                  <a:lnTo>
                    <a:pt x="11" y="13"/>
                  </a:lnTo>
                  <a:close/>
                  <a:moveTo>
                    <a:pt x="15" y="68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7" y="64"/>
                    <a:pt x="17" y="64"/>
                    <a:pt x="17" y="64"/>
                  </a:cubicBezTo>
                  <a:lnTo>
                    <a:pt x="15" y="68"/>
                  </a:lnTo>
                  <a:close/>
                  <a:moveTo>
                    <a:pt x="53" y="66"/>
                  </a:moveTo>
                  <a:cubicBezTo>
                    <a:pt x="51" y="68"/>
                    <a:pt x="51" y="68"/>
                    <a:pt x="51" y="68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50" y="62"/>
                    <a:pt x="50" y="62"/>
                    <a:pt x="50" y="62"/>
                  </a:cubicBezTo>
                  <a:lnTo>
                    <a:pt x="53" y="66"/>
                  </a:lnTo>
                  <a:close/>
                  <a:moveTo>
                    <a:pt x="33" y="64"/>
                  </a:moveTo>
                  <a:cubicBezTo>
                    <a:pt x="18" y="64"/>
                    <a:pt x="6" y="52"/>
                    <a:pt x="6" y="37"/>
                  </a:cubicBezTo>
                  <a:cubicBezTo>
                    <a:pt x="6" y="22"/>
                    <a:pt x="18" y="10"/>
                    <a:pt x="33" y="10"/>
                  </a:cubicBezTo>
                  <a:cubicBezTo>
                    <a:pt x="48" y="10"/>
                    <a:pt x="60" y="22"/>
                    <a:pt x="60" y="37"/>
                  </a:cubicBezTo>
                  <a:cubicBezTo>
                    <a:pt x="60" y="52"/>
                    <a:pt x="48" y="64"/>
                    <a:pt x="33" y="64"/>
                  </a:cubicBezTo>
                  <a:close/>
                  <a:moveTo>
                    <a:pt x="64" y="38"/>
                  </a:moveTo>
                  <a:cubicBezTo>
                    <a:pt x="64" y="40"/>
                    <a:pt x="63" y="41"/>
                    <a:pt x="62" y="41"/>
                  </a:cubicBezTo>
                  <a:cubicBezTo>
                    <a:pt x="62" y="40"/>
                    <a:pt x="62" y="38"/>
                    <a:pt x="62" y="37"/>
                  </a:cubicBezTo>
                  <a:cubicBezTo>
                    <a:pt x="62" y="35"/>
                    <a:pt x="62" y="34"/>
                    <a:pt x="62" y="32"/>
                  </a:cubicBezTo>
                  <a:cubicBezTo>
                    <a:pt x="63" y="33"/>
                    <a:pt x="64" y="34"/>
                    <a:pt x="64" y="35"/>
                  </a:cubicBezTo>
                  <a:lnTo>
                    <a:pt x="64" y="38"/>
                  </a:lnTo>
                  <a:close/>
                  <a:moveTo>
                    <a:pt x="33" y="12"/>
                  </a:moveTo>
                  <a:cubicBezTo>
                    <a:pt x="19" y="12"/>
                    <a:pt x="8" y="23"/>
                    <a:pt x="8" y="37"/>
                  </a:cubicBezTo>
                  <a:cubicBezTo>
                    <a:pt x="8" y="50"/>
                    <a:pt x="19" y="61"/>
                    <a:pt x="33" y="61"/>
                  </a:cubicBezTo>
                  <a:cubicBezTo>
                    <a:pt x="46" y="61"/>
                    <a:pt x="57" y="50"/>
                    <a:pt x="57" y="37"/>
                  </a:cubicBezTo>
                  <a:cubicBezTo>
                    <a:pt x="57" y="23"/>
                    <a:pt x="46" y="12"/>
                    <a:pt x="33" y="12"/>
                  </a:cubicBezTo>
                  <a:close/>
                  <a:moveTo>
                    <a:pt x="33" y="60"/>
                  </a:moveTo>
                  <a:cubicBezTo>
                    <a:pt x="20" y="60"/>
                    <a:pt x="10" y="49"/>
                    <a:pt x="10" y="37"/>
                  </a:cubicBezTo>
                  <a:cubicBezTo>
                    <a:pt x="10" y="24"/>
                    <a:pt x="20" y="14"/>
                    <a:pt x="33" y="14"/>
                  </a:cubicBezTo>
                  <a:cubicBezTo>
                    <a:pt x="45" y="14"/>
                    <a:pt x="56" y="24"/>
                    <a:pt x="56" y="37"/>
                  </a:cubicBezTo>
                  <a:cubicBezTo>
                    <a:pt x="56" y="49"/>
                    <a:pt x="45" y="60"/>
                    <a:pt x="33" y="60"/>
                  </a:cubicBezTo>
                  <a:close/>
                  <a:moveTo>
                    <a:pt x="36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40"/>
                    <a:pt x="34" y="40"/>
                    <a:pt x="32" y="40"/>
                  </a:cubicBezTo>
                  <a:cubicBezTo>
                    <a:pt x="30" y="40"/>
                    <a:pt x="28" y="39"/>
                    <a:pt x="28" y="36"/>
                  </a:cubicBezTo>
                  <a:cubicBezTo>
                    <a:pt x="28" y="34"/>
                    <a:pt x="29" y="33"/>
                    <a:pt x="31" y="32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3"/>
                    <a:pt x="36" y="34"/>
                    <a:pt x="36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22"/>
            <p:cNvSpPr>
              <a:spLocks noEditPoints="1"/>
            </p:cNvSpPr>
            <p:nvPr/>
          </p:nvSpPr>
          <p:spPr bwMode="auto">
            <a:xfrm>
              <a:off x="3752290" y="3398908"/>
              <a:ext cx="332018" cy="387354"/>
            </a:xfrm>
            <a:custGeom>
              <a:avLst/>
              <a:gdLst>
                <a:gd name="T0" fmla="*/ 18 w 58"/>
                <a:gd name="T1" fmla="*/ 37 h 68"/>
                <a:gd name="T2" fmla="*/ 17 w 58"/>
                <a:gd name="T3" fmla="*/ 31 h 68"/>
                <a:gd name="T4" fmla="*/ 40 w 58"/>
                <a:gd name="T5" fmla="*/ 16 h 68"/>
                <a:gd name="T6" fmla="*/ 17 w 58"/>
                <a:gd name="T7" fmla="*/ 30 h 68"/>
                <a:gd name="T8" fmla="*/ 44 w 58"/>
                <a:gd name="T9" fmla="*/ 18 h 68"/>
                <a:gd name="T10" fmla="*/ 17 w 58"/>
                <a:gd name="T11" fmla="*/ 23 h 68"/>
                <a:gd name="T12" fmla="*/ 30 w 58"/>
                <a:gd name="T13" fmla="*/ 16 h 68"/>
                <a:gd name="T14" fmla="*/ 14 w 58"/>
                <a:gd name="T15" fmla="*/ 21 h 68"/>
                <a:gd name="T16" fmla="*/ 34 w 58"/>
                <a:gd name="T17" fmla="*/ 66 h 68"/>
                <a:gd name="T18" fmla="*/ 28 w 58"/>
                <a:gd name="T19" fmla="*/ 68 h 68"/>
                <a:gd name="T20" fmla="*/ 20 w 58"/>
                <a:gd name="T21" fmla="*/ 62 h 68"/>
                <a:gd name="T22" fmla="*/ 23 w 58"/>
                <a:gd name="T23" fmla="*/ 50 h 68"/>
                <a:gd name="T24" fmla="*/ 17 w 58"/>
                <a:gd name="T25" fmla="*/ 44 h 68"/>
                <a:gd name="T26" fmla="*/ 40 w 58"/>
                <a:gd name="T27" fmla="*/ 30 h 68"/>
                <a:gd name="T28" fmla="*/ 25 w 58"/>
                <a:gd name="T29" fmla="*/ 41 h 68"/>
                <a:gd name="T30" fmla="*/ 29 w 58"/>
                <a:gd name="T31" fmla="*/ 50 h 68"/>
                <a:gd name="T32" fmla="*/ 40 w 58"/>
                <a:gd name="T33" fmla="*/ 39 h 68"/>
                <a:gd name="T34" fmla="*/ 35 w 58"/>
                <a:gd name="T35" fmla="*/ 50 h 68"/>
                <a:gd name="T36" fmla="*/ 34 w 58"/>
                <a:gd name="T37" fmla="*/ 52 h 68"/>
                <a:gd name="T38" fmla="*/ 33 w 58"/>
                <a:gd name="T39" fmla="*/ 52 h 68"/>
                <a:gd name="T40" fmla="*/ 28 w 58"/>
                <a:gd name="T41" fmla="*/ 52 h 68"/>
                <a:gd name="T42" fmla="*/ 22 w 58"/>
                <a:gd name="T43" fmla="*/ 54 h 68"/>
                <a:gd name="T44" fmla="*/ 25 w 58"/>
                <a:gd name="T45" fmla="*/ 64 h 68"/>
                <a:gd name="T46" fmla="*/ 36 w 58"/>
                <a:gd name="T47" fmla="*/ 62 h 68"/>
                <a:gd name="T48" fmla="*/ 39 w 58"/>
                <a:gd name="T49" fmla="*/ 9 h 68"/>
                <a:gd name="T50" fmla="*/ 41 w 58"/>
                <a:gd name="T51" fmla="*/ 10 h 68"/>
                <a:gd name="T52" fmla="*/ 42 w 58"/>
                <a:gd name="T53" fmla="*/ 4 h 68"/>
                <a:gd name="T54" fmla="*/ 15 w 58"/>
                <a:gd name="T55" fmla="*/ 54 h 68"/>
                <a:gd name="T56" fmla="*/ 19 w 58"/>
                <a:gd name="T57" fmla="*/ 49 h 68"/>
                <a:gd name="T58" fmla="*/ 48 w 58"/>
                <a:gd name="T59" fmla="*/ 19 h 68"/>
                <a:gd name="T60" fmla="*/ 54 w 58"/>
                <a:gd name="T61" fmla="*/ 14 h 68"/>
                <a:gd name="T62" fmla="*/ 47 w 58"/>
                <a:gd name="T63" fmla="*/ 18 h 68"/>
                <a:gd name="T64" fmla="*/ 4 w 58"/>
                <a:gd name="T65" fmla="*/ 42 h 68"/>
                <a:gd name="T66" fmla="*/ 5 w 58"/>
                <a:gd name="T67" fmla="*/ 44 h 68"/>
                <a:gd name="T68" fmla="*/ 9 w 58"/>
                <a:gd name="T69" fmla="*/ 39 h 68"/>
                <a:gd name="T70" fmla="*/ 50 w 58"/>
                <a:gd name="T71" fmla="*/ 29 h 68"/>
                <a:gd name="T72" fmla="*/ 58 w 58"/>
                <a:gd name="T73" fmla="*/ 29 h 68"/>
                <a:gd name="T74" fmla="*/ 7 w 58"/>
                <a:gd name="T75" fmla="*/ 28 h 68"/>
                <a:gd name="T76" fmla="*/ 1 w 58"/>
                <a:gd name="T77" fmla="*/ 30 h 68"/>
                <a:gd name="T78" fmla="*/ 49 w 58"/>
                <a:gd name="T79" fmla="*/ 39 h 68"/>
                <a:gd name="T80" fmla="*/ 53 w 58"/>
                <a:gd name="T81" fmla="*/ 44 h 68"/>
                <a:gd name="T82" fmla="*/ 54 w 58"/>
                <a:gd name="T83" fmla="*/ 42 h 68"/>
                <a:gd name="T84" fmla="*/ 4 w 58"/>
                <a:gd name="T85" fmla="*/ 14 h 68"/>
                <a:gd name="T86" fmla="*/ 10 w 58"/>
                <a:gd name="T87" fmla="*/ 19 h 68"/>
                <a:gd name="T88" fmla="*/ 5 w 58"/>
                <a:gd name="T89" fmla="*/ 14 h 68"/>
                <a:gd name="T90" fmla="*/ 39 w 58"/>
                <a:gd name="T91" fmla="*/ 49 h 68"/>
                <a:gd name="T92" fmla="*/ 44 w 58"/>
                <a:gd name="T93" fmla="*/ 54 h 68"/>
                <a:gd name="T94" fmla="*/ 17 w 58"/>
                <a:gd name="T95" fmla="*/ 10 h 68"/>
                <a:gd name="T96" fmla="*/ 19 w 58"/>
                <a:gd name="T97" fmla="*/ 9 h 68"/>
                <a:gd name="T98" fmla="*/ 14 w 58"/>
                <a:gd name="T99" fmla="*/ 5 h 68"/>
                <a:gd name="T100" fmla="*/ 30 w 58"/>
                <a:gd name="T101" fmla="*/ 7 h 68"/>
                <a:gd name="T102" fmla="*/ 28 w 58"/>
                <a:gd name="T103" fmla="*/ 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" h="68">
                  <a:moveTo>
                    <a:pt x="44" y="25"/>
                  </a:moveTo>
                  <a:cubicBezTo>
                    <a:pt x="44" y="26"/>
                    <a:pt x="42" y="28"/>
                    <a:pt x="41" y="2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7" y="37"/>
                    <a:pt x="17" y="37"/>
                  </a:cubicBezTo>
                  <a:cubicBezTo>
                    <a:pt x="15" y="37"/>
                    <a:pt x="14" y="36"/>
                    <a:pt x="14" y="35"/>
                  </a:cubicBezTo>
                  <a:cubicBezTo>
                    <a:pt x="14" y="33"/>
                    <a:pt x="16" y="32"/>
                    <a:pt x="17" y="31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2" y="22"/>
                    <a:pt x="44" y="23"/>
                    <a:pt x="44" y="25"/>
                  </a:cubicBezTo>
                  <a:close/>
                  <a:moveTo>
                    <a:pt x="40" y="16"/>
                  </a:moveTo>
                  <a:cubicBezTo>
                    <a:pt x="17" y="24"/>
                    <a:pt x="17" y="24"/>
                    <a:pt x="17" y="24"/>
                  </a:cubicBezTo>
                  <a:cubicBezTo>
                    <a:pt x="16" y="25"/>
                    <a:pt x="14" y="26"/>
                    <a:pt x="14" y="28"/>
                  </a:cubicBezTo>
                  <a:cubicBezTo>
                    <a:pt x="14" y="29"/>
                    <a:pt x="15" y="30"/>
                    <a:pt x="17" y="30"/>
                  </a:cubicBezTo>
                  <a:cubicBezTo>
                    <a:pt x="17" y="30"/>
                    <a:pt x="18" y="30"/>
                    <a:pt x="18" y="30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2" y="21"/>
                    <a:pt x="44" y="19"/>
                    <a:pt x="44" y="18"/>
                  </a:cubicBezTo>
                  <a:cubicBezTo>
                    <a:pt x="44" y="16"/>
                    <a:pt x="42" y="15"/>
                    <a:pt x="40" y="16"/>
                  </a:cubicBezTo>
                  <a:close/>
                  <a:moveTo>
                    <a:pt x="14" y="21"/>
                  </a:moveTo>
                  <a:cubicBezTo>
                    <a:pt x="14" y="22"/>
                    <a:pt x="15" y="23"/>
                    <a:pt x="17" y="23"/>
                  </a:cubicBezTo>
                  <a:cubicBezTo>
                    <a:pt x="17" y="23"/>
                    <a:pt x="18" y="23"/>
                    <a:pt x="18" y="23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9" y="19"/>
                    <a:pt x="30" y="17"/>
                    <a:pt x="30" y="16"/>
                  </a:cubicBezTo>
                  <a:cubicBezTo>
                    <a:pt x="30" y="14"/>
                    <a:pt x="28" y="13"/>
                    <a:pt x="26" y="14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8"/>
                    <a:pt x="14" y="19"/>
                    <a:pt x="14" y="21"/>
                  </a:cubicBezTo>
                  <a:close/>
                  <a:moveTo>
                    <a:pt x="38" y="54"/>
                  </a:moveTo>
                  <a:cubicBezTo>
                    <a:pt x="38" y="62"/>
                    <a:pt x="38" y="62"/>
                    <a:pt x="38" y="62"/>
                  </a:cubicBezTo>
                  <a:cubicBezTo>
                    <a:pt x="38" y="64"/>
                    <a:pt x="36" y="66"/>
                    <a:pt x="34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3" y="67"/>
                    <a:pt x="32" y="68"/>
                    <a:pt x="30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6" y="68"/>
                    <a:pt x="25" y="67"/>
                    <a:pt x="25" y="66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2" y="66"/>
                    <a:pt x="20" y="64"/>
                    <a:pt x="20" y="62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2"/>
                    <a:pt x="22" y="51"/>
                    <a:pt x="23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47"/>
                    <a:pt x="21" y="44"/>
                    <a:pt x="20" y="43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17" y="44"/>
                    <a:pt x="17" y="44"/>
                  </a:cubicBezTo>
                  <a:cubicBezTo>
                    <a:pt x="15" y="44"/>
                    <a:pt x="14" y="43"/>
                    <a:pt x="14" y="42"/>
                  </a:cubicBezTo>
                  <a:cubicBezTo>
                    <a:pt x="14" y="40"/>
                    <a:pt x="16" y="39"/>
                    <a:pt x="17" y="38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2" y="29"/>
                    <a:pt x="44" y="30"/>
                    <a:pt x="44" y="32"/>
                  </a:cubicBezTo>
                  <a:cubicBezTo>
                    <a:pt x="44" y="33"/>
                    <a:pt x="42" y="35"/>
                    <a:pt x="41" y="36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7" y="43"/>
                    <a:pt x="29" y="46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43"/>
                    <a:pt x="36" y="38"/>
                    <a:pt x="37" y="38"/>
                  </a:cubicBezTo>
                  <a:cubicBezTo>
                    <a:pt x="38" y="37"/>
                    <a:pt x="39" y="38"/>
                    <a:pt x="40" y="39"/>
                  </a:cubicBezTo>
                  <a:cubicBezTo>
                    <a:pt x="41" y="40"/>
                    <a:pt x="41" y="42"/>
                    <a:pt x="39" y="43"/>
                  </a:cubicBezTo>
                  <a:cubicBezTo>
                    <a:pt x="39" y="43"/>
                    <a:pt x="35" y="46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6" y="51"/>
                    <a:pt x="38" y="52"/>
                    <a:pt x="38" y="54"/>
                  </a:cubicBezTo>
                  <a:close/>
                  <a:moveTo>
                    <a:pt x="36" y="54"/>
                  </a:moveTo>
                  <a:cubicBezTo>
                    <a:pt x="36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3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3" y="52"/>
                    <a:pt x="22" y="53"/>
                    <a:pt x="22" y="54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2" y="63"/>
                    <a:pt x="23" y="64"/>
                    <a:pt x="24" y="64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5" y="64"/>
                    <a:pt x="36" y="63"/>
                    <a:pt x="36" y="62"/>
                  </a:cubicBezTo>
                  <a:lnTo>
                    <a:pt x="36" y="54"/>
                  </a:lnTo>
                  <a:close/>
                  <a:moveTo>
                    <a:pt x="42" y="4"/>
                  </a:moveTo>
                  <a:cubicBezTo>
                    <a:pt x="39" y="9"/>
                    <a:pt x="39" y="9"/>
                    <a:pt x="39" y="9"/>
                  </a:cubicBezTo>
                  <a:cubicBezTo>
                    <a:pt x="39" y="10"/>
                    <a:pt x="39" y="10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1"/>
                    <a:pt x="41" y="11"/>
                    <a:pt x="41" y="10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44" y="4"/>
                    <a:pt x="44" y="4"/>
                  </a:cubicBezTo>
                  <a:cubicBezTo>
                    <a:pt x="43" y="4"/>
                    <a:pt x="42" y="4"/>
                    <a:pt x="42" y="4"/>
                  </a:cubicBezTo>
                  <a:close/>
                  <a:moveTo>
                    <a:pt x="17" y="48"/>
                  </a:move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4"/>
                    <a:pt x="15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54"/>
                    <a:pt x="16" y="54"/>
                    <a:pt x="16" y="54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48"/>
                    <a:pt x="19" y="47"/>
                    <a:pt x="18" y="47"/>
                  </a:cubicBezTo>
                  <a:cubicBezTo>
                    <a:pt x="18" y="47"/>
                    <a:pt x="17" y="47"/>
                    <a:pt x="17" y="48"/>
                  </a:cubicBezTo>
                  <a:close/>
                  <a:moveTo>
                    <a:pt x="48" y="19"/>
                  </a:moveTo>
                  <a:cubicBezTo>
                    <a:pt x="48" y="19"/>
                    <a:pt x="48" y="19"/>
                    <a:pt x="49" y="19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4" y="16"/>
                    <a:pt x="54" y="15"/>
                    <a:pt x="54" y="14"/>
                  </a:cubicBezTo>
                  <a:cubicBezTo>
                    <a:pt x="54" y="14"/>
                    <a:pt x="53" y="14"/>
                    <a:pt x="53" y="14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8"/>
                    <a:pt x="47" y="18"/>
                  </a:cubicBezTo>
                  <a:cubicBezTo>
                    <a:pt x="47" y="19"/>
                    <a:pt x="48" y="19"/>
                    <a:pt x="48" y="19"/>
                  </a:cubicBezTo>
                  <a:close/>
                  <a:moveTo>
                    <a:pt x="9" y="39"/>
                  </a:move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4"/>
                    <a:pt x="4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41"/>
                    <a:pt x="11" y="40"/>
                    <a:pt x="11" y="40"/>
                  </a:cubicBezTo>
                  <a:cubicBezTo>
                    <a:pt x="10" y="39"/>
                    <a:pt x="10" y="39"/>
                    <a:pt x="9" y="39"/>
                  </a:cubicBezTo>
                  <a:close/>
                  <a:moveTo>
                    <a:pt x="57" y="28"/>
                  </a:move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50" y="28"/>
                    <a:pt x="50" y="29"/>
                  </a:cubicBezTo>
                  <a:cubicBezTo>
                    <a:pt x="50" y="30"/>
                    <a:pt x="51" y="30"/>
                    <a:pt x="51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30"/>
                    <a:pt x="58" y="29"/>
                  </a:cubicBezTo>
                  <a:cubicBezTo>
                    <a:pt x="58" y="28"/>
                    <a:pt x="58" y="28"/>
                    <a:pt x="57" y="28"/>
                  </a:cubicBezTo>
                  <a:close/>
                  <a:moveTo>
                    <a:pt x="8" y="29"/>
                  </a:moveTo>
                  <a:cubicBezTo>
                    <a:pt x="8" y="28"/>
                    <a:pt x="7" y="28"/>
                    <a:pt x="7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0" y="28"/>
                    <a:pt x="0" y="28"/>
                    <a:pt x="0" y="29"/>
                  </a:cubicBezTo>
                  <a:cubicBezTo>
                    <a:pt x="0" y="30"/>
                    <a:pt x="0" y="30"/>
                    <a:pt x="1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30"/>
                    <a:pt x="8" y="30"/>
                    <a:pt x="8" y="29"/>
                  </a:cubicBezTo>
                  <a:close/>
                  <a:moveTo>
                    <a:pt x="49" y="39"/>
                  </a:moveTo>
                  <a:cubicBezTo>
                    <a:pt x="48" y="39"/>
                    <a:pt x="48" y="39"/>
                    <a:pt x="47" y="40"/>
                  </a:cubicBezTo>
                  <a:cubicBezTo>
                    <a:pt x="47" y="40"/>
                    <a:pt x="47" y="41"/>
                    <a:pt x="48" y="41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4" y="44"/>
                    <a:pt x="54" y="44"/>
                    <a:pt x="54" y="43"/>
                  </a:cubicBezTo>
                  <a:cubicBezTo>
                    <a:pt x="54" y="43"/>
                    <a:pt x="54" y="42"/>
                    <a:pt x="54" y="42"/>
                  </a:cubicBezTo>
                  <a:lnTo>
                    <a:pt x="49" y="39"/>
                  </a:lnTo>
                  <a:close/>
                  <a:moveTo>
                    <a:pt x="5" y="14"/>
                  </a:moveTo>
                  <a:cubicBezTo>
                    <a:pt x="5" y="14"/>
                    <a:pt x="4" y="14"/>
                    <a:pt x="4" y="14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1" y="19"/>
                    <a:pt x="11" y="18"/>
                  </a:cubicBezTo>
                  <a:cubicBezTo>
                    <a:pt x="11" y="18"/>
                    <a:pt x="11" y="17"/>
                    <a:pt x="10" y="17"/>
                  </a:cubicBezTo>
                  <a:lnTo>
                    <a:pt x="5" y="14"/>
                  </a:lnTo>
                  <a:close/>
                  <a:moveTo>
                    <a:pt x="41" y="48"/>
                  </a:moveTo>
                  <a:cubicBezTo>
                    <a:pt x="41" y="47"/>
                    <a:pt x="40" y="47"/>
                    <a:pt x="40" y="47"/>
                  </a:cubicBezTo>
                  <a:cubicBezTo>
                    <a:pt x="39" y="47"/>
                    <a:pt x="39" y="48"/>
                    <a:pt x="39" y="49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43" y="54"/>
                    <a:pt x="43" y="54"/>
                  </a:cubicBezTo>
                  <a:cubicBezTo>
                    <a:pt x="43" y="54"/>
                    <a:pt x="43" y="54"/>
                    <a:pt x="44" y="54"/>
                  </a:cubicBezTo>
                  <a:cubicBezTo>
                    <a:pt x="44" y="54"/>
                    <a:pt x="44" y="53"/>
                    <a:pt x="44" y="53"/>
                  </a:cubicBezTo>
                  <a:lnTo>
                    <a:pt x="41" y="48"/>
                  </a:lnTo>
                  <a:close/>
                  <a:moveTo>
                    <a:pt x="17" y="10"/>
                  </a:moveTo>
                  <a:cubicBezTo>
                    <a:pt x="17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0"/>
                    <a:pt x="19" y="10"/>
                    <a:pt x="19" y="9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5" y="4"/>
                    <a:pt x="15" y="4"/>
                  </a:cubicBezTo>
                  <a:cubicBezTo>
                    <a:pt x="14" y="4"/>
                    <a:pt x="14" y="5"/>
                    <a:pt x="14" y="5"/>
                  </a:cubicBezTo>
                  <a:lnTo>
                    <a:pt x="17" y="10"/>
                  </a:lnTo>
                  <a:close/>
                  <a:moveTo>
                    <a:pt x="29" y="8"/>
                  </a:moveTo>
                  <a:cubicBezTo>
                    <a:pt x="30" y="8"/>
                    <a:pt x="30" y="7"/>
                    <a:pt x="30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8" y="0"/>
                    <a:pt x="28" y="0"/>
                    <a:pt x="28" y="1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8"/>
                    <a:pt x="29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23"/>
            <p:cNvSpPr>
              <a:spLocks noEditPoints="1"/>
            </p:cNvSpPr>
            <p:nvPr/>
          </p:nvSpPr>
          <p:spPr bwMode="auto">
            <a:xfrm>
              <a:off x="6602590" y="3548096"/>
              <a:ext cx="218436" cy="214390"/>
            </a:xfrm>
            <a:custGeom>
              <a:avLst/>
              <a:gdLst>
                <a:gd name="T0" fmla="*/ 12 w 68"/>
                <a:gd name="T1" fmla="*/ 0 h 67"/>
                <a:gd name="T2" fmla="*/ 0 w 68"/>
                <a:gd name="T3" fmla="*/ 56 h 67"/>
                <a:gd name="T4" fmla="*/ 57 w 68"/>
                <a:gd name="T5" fmla="*/ 67 h 67"/>
                <a:gd name="T6" fmla="*/ 68 w 68"/>
                <a:gd name="T7" fmla="*/ 11 h 67"/>
                <a:gd name="T8" fmla="*/ 65 w 68"/>
                <a:gd name="T9" fmla="*/ 11 h 67"/>
                <a:gd name="T10" fmla="*/ 57 w 68"/>
                <a:gd name="T11" fmla="*/ 64 h 67"/>
                <a:gd name="T12" fmla="*/ 3 w 68"/>
                <a:gd name="T13" fmla="*/ 56 h 67"/>
                <a:gd name="T14" fmla="*/ 12 w 68"/>
                <a:gd name="T15" fmla="*/ 3 h 67"/>
                <a:gd name="T16" fmla="*/ 65 w 68"/>
                <a:gd name="T17" fmla="*/ 11 h 67"/>
                <a:gd name="T18" fmla="*/ 12 w 68"/>
                <a:gd name="T19" fmla="*/ 5 h 67"/>
                <a:gd name="T20" fmla="*/ 6 w 68"/>
                <a:gd name="T21" fmla="*/ 56 h 67"/>
                <a:gd name="T22" fmla="*/ 56 w 68"/>
                <a:gd name="T23" fmla="*/ 62 h 67"/>
                <a:gd name="T24" fmla="*/ 63 w 68"/>
                <a:gd name="T25" fmla="*/ 12 h 67"/>
                <a:gd name="T26" fmla="*/ 61 w 68"/>
                <a:gd name="T27" fmla="*/ 12 h 67"/>
                <a:gd name="T28" fmla="*/ 35 w 68"/>
                <a:gd name="T29" fmla="*/ 33 h 67"/>
                <a:gd name="T30" fmla="*/ 56 w 68"/>
                <a:gd name="T31" fmla="*/ 7 h 67"/>
                <a:gd name="T32" fmla="*/ 12 w 68"/>
                <a:gd name="T33" fmla="*/ 7 h 67"/>
                <a:gd name="T34" fmla="*/ 33 w 68"/>
                <a:gd name="T35" fmla="*/ 33 h 67"/>
                <a:gd name="T36" fmla="*/ 8 w 68"/>
                <a:gd name="T37" fmla="*/ 12 h 67"/>
                <a:gd name="T38" fmla="*/ 8 w 68"/>
                <a:gd name="T39" fmla="*/ 56 h 67"/>
                <a:gd name="T40" fmla="*/ 33 w 68"/>
                <a:gd name="T41" fmla="*/ 35 h 67"/>
                <a:gd name="T42" fmla="*/ 12 w 68"/>
                <a:gd name="T43" fmla="*/ 60 h 67"/>
                <a:gd name="T44" fmla="*/ 56 w 68"/>
                <a:gd name="T45" fmla="*/ 60 h 67"/>
                <a:gd name="T46" fmla="*/ 35 w 68"/>
                <a:gd name="T47" fmla="*/ 35 h 67"/>
                <a:gd name="T48" fmla="*/ 61 w 68"/>
                <a:gd name="T49" fmla="*/ 56 h 67"/>
                <a:gd name="T50" fmla="*/ 12 w 68"/>
                <a:gd name="T51" fmla="*/ 20 h 67"/>
                <a:gd name="T52" fmla="*/ 19 w 68"/>
                <a:gd name="T53" fmla="*/ 19 h 67"/>
                <a:gd name="T54" fmla="*/ 20 w 68"/>
                <a:gd name="T55" fmla="*/ 12 h 67"/>
                <a:gd name="T56" fmla="*/ 21 w 68"/>
                <a:gd name="T57" fmla="*/ 19 h 67"/>
                <a:gd name="T58" fmla="*/ 29 w 68"/>
                <a:gd name="T59" fmla="*/ 20 h 67"/>
                <a:gd name="T60" fmla="*/ 21 w 68"/>
                <a:gd name="T61" fmla="*/ 21 h 67"/>
                <a:gd name="T62" fmla="*/ 20 w 68"/>
                <a:gd name="T63" fmla="*/ 28 h 67"/>
                <a:gd name="T64" fmla="*/ 19 w 68"/>
                <a:gd name="T65" fmla="*/ 21 h 67"/>
                <a:gd name="T66" fmla="*/ 12 w 68"/>
                <a:gd name="T67" fmla="*/ 20 h 67"/>
                <a:gd name="T68" fmla="*/ 26 w 68"/>
                <a:gd name="T69" fmla="*/ 53 h 67"/>
                <a:gd name="T70" fmla="*/ 25 w 68"/>
                <a:gd name="T71" fmla="*/ 53 h 67"/>
                <a:gd name="T72" fmla="*/ 16 w 68"/>
                <a:gd name="T73" fmla="*/ 53 h 67"/>
                <a:gd name="T74" fmla="*/ 15 w 68"/>
                <a:gd name="T75" fmla="*/ 53 h 67"/>
                <a:gd name="T76" fmla="*/ 19 w 68"/>
                <a:gd name="T77" fmla="*/ 47 h 67"/>
                <a:gd name="T78" fmla="*/ 15 w 68"/>
                <a:gd name="T79" fmla="*/ 42 h 67"/>
                <a:gd name="T80" fmla="*/ 20 w 68"/>
                <a:gd name="T81" fmla="*/ 46 h 67"/>
                <a:gd name="T82" fmla="*/ 26 w 68"/>
                <a:gd name="T83" fmla="*/ 42 h 67"/>
                <a:gd name="T84" fmla="*/ 22 w 68"/>
                <a:gd name="T85" fmla="*/ 47 h 67"/>
                <a:gd name="T86" fmla="*/ 40 w 68"/>
                <a:gd name="T87" fmla="*/ 19 h 67"/>
                <a:gd name="T88" fmla="*/ 56 w 68"/>
                <a:gd name="T89" fmla="*/ 18 h 67"/>
                <a:gd name="T90" fmla="*/ 56 w 68"/>
                <a:gd name="T91" fmla="*/ 20 h 67"/>
                <a:gd name="T92" fmla="*/ 40 w 68"/>
                <a:gd name="T93" fmla="*/ 19 h 67"/>
                <a:gd name="T94" fmla="*/ 55 w 68"/>
                <a:gd name="T95" fmla="*/ 45 h 67"/>
                <a:gd name="T96" fmla="*/ 40 w 68"/>
                <a:gd name="T97" fmla="*/ 44 h 67"/>
                <a:gd name="T98" fmla="*/ 55 w 68"/>
                <a:gd name="T99" fmla="*/ 43 h 67"/>
                <a:gd name="T100" fmla="*/ 56 w 68"/>
                <a:gd name="T101" fmla="*/ 50 h 67"/>
                <a:gd name="T102" fmla="*/ 41 w 68"/>
                <a:gd name="T103" fmla="*/ 51 h 67"/>
                <a:gd name="T104" fmla="*/ 41 w 68"/>
                <a:gd name="T105" fmla="*/ 49 h 67"/>
                <a:gd name="T106" fmla="*/ 56 w 68"/>
                <a:gd name="T107" fmla="*/ 5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" h="67">
                  <a:moveTo>
                    <a:pt x="57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7"/>
                    <a:pt x="1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63" y="67"/>
                    <a:pt x="68" y="62"/>
                    <a:pt x="68" y="56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68" y="5"/>
                    <a:pt x="63" y="0"/>
                    <a:pt x="57" y="0"/>
                  </a:cubicBezTo>
                  <a:close/>
                  <a:moveTo>
                    <a:pt x="65" y="11"/>
                  </a:moveTo>
                  <a:cubicBezTo>
                    <a:pt x="65" y="56"/>
                    <a:pt x="65" y="56"/>
                    <a:pt x="65" y="56"/>
                  </a:cubicBezTo>
                  <a:cubicBezTo>
                    <a:pt x="65" y="61"/>
                    <a:pt x="61" y="64"/>
                    <a:pt x="57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7" y="64"/>
                    <a:pt x="3" y="61"/>
                    <a:pt x="3" y="56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7"/>
                    <a:pt x="7" y="3"/>
                    <a:pt x="12" y="3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61" y="3"/>
                    <a:pt x="65" y="7"/>
                    <a:pt x="65" y="11"/>
                  </a:cubicBezTo>
                  <a:close/>
                  <a:moveTo>
                    <a:pt x="56" y="5"/>
                  </a:moveTo>
                  <a:cubicBezTo>
                    <a:pt x="12" y="5"/>
                    <a:pt x="12" y="5"/>
                    <a:pt x="12" y="5"/>
                  </a:cubicBezTo>
                  <a:cubicBezTo>
                    <a:pt x="9" y="5"/>
                    <a:pt x="6" y="8"/>
                    <a:pt x="6" y="12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9"/>
                    <a:pt x="9" y="62"/>
                    <a:pt x="12" y="62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60" y="62"/>
                    <a:pt x="63" y="59"/>
                    <a:pt x="63" y="56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8"/>
                    <a:pt x="60" y="5"/>
                    <a:pt x="56" y="5"/>
                  </a:cubicBezTo>
                  <a:close/>
                  <a:moveTo>
                    <a:pt x="61" y="12"/>
                  </a:moveTo>
                  <a:cubicBezTo>
                    <a:pt x="61" y="33"/>
                    <a:pt x="61" y="33"/>
                    <a:pt x="61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9" y="7"/>
                    <a:pt x="61" y="9"/>
                    <a:pt x="61" y="12"/>
                  </a:cubicBezTo>
                  <a:close/>
                  <a:moveTo>
                    <a:pt x="12" y="7"/>
                  </a:moveTo>
                  <a:cubicBezTo>
                    <a:pt x="33" y="7"/>
                    <a:pt x="33" y="7"/>
                    <a:pt x="33" y="7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9"/>
                    <a:pt x="10" y="7"/>
                    <a:pt x="12" y="7"/>
                  </a:cubicBezTo>
                  <a:close/>
                  <a:moveTo>
                    <a:pt x="8" y="56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0" y="60"/>
                    <a:pt x="8" y="58"/>
                    <a:pt x="8" y="56"/>
                  </a:cubicBezTo>
                  <a:close/>
                  <a:moveTo>
                    <a:pt x="56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8"/>
                    <a:pt x="59" y="60"/>
                    <a:pt x="56" y="60"/>
                  </a:cubicBezTo>
                  <a:close/>
                  <a:moveTo>
                    <a:pt x="12" y="20"/>
                  </a:moveTo>
                  <a:cubicBezTo>
                    <a:pt x="12" y="19"/>
                    <a:pt x="13" y="19"/>
                    <a:pt x="13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2"/>
                    <a:pt x="20" y="12"/>
                    <a:pt x="20" y="12"/>
                  </a:cubicBezTo>
                  <a:cubicBezTo>
                    <a:pt x="21" y="12"/>
                    <a:pt x="21" y="12"/>
                    <a:pt x="21" y="13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9" y="19"/>
                    <a:pt x="29" y="20"/>
                  </a:cubicBezTo>
                  <a:cubicBezTo>
                    <a:pt x="29" y="20"/>
                    <a:pt x="28" y="21"/>
                    <a:pt x="28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8"/>
                    <a:pt x="20" y="28"/>
                  </a:cubicBezTo>
                  <a:cubicBezTo>
                    <a:pt x="20" y="28"/>
                    <a:pt x="19" y="27"/>
                    <a:pt x="19" y="27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0"/>
                    <a:pt x="12" y="20"/>
                  </a:cubicBezTo>
                  <a:close/>
                  <a:moveTo>
                    <a:pt x="26" y="52"/>
                  </a:moveTo>
                  <a:cubicBezTo>
                    <a:pt x="27" y="52"/>
                    <a:pt x="27" y="53"/>
                    <a:pt x="26" y="53"/>
                  </a:cubicBezTo>
                  <a:cubicBezTo>
                    <a:pt x="26" y="53"/>
                    <a:pt x="26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53"/>
                    <a:pt x="16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4" y="53"/>
                    <a:pt x="14" y="52"/>
                    <a:pt x="15" y="52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4" y="43"/>
                    <a:pt x="14" y="42"/>
                    <a:pt x="15" y="42"/>
                  </a:cubicBezTo>
                  <a:cubicBezTo>
                    <a:pt x="15" y="41"/>
                    <a:pt x="16" y="41"/>
                    <a:pt x="16" y="42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1"/>
                    <a:pt x="26" y="41"/>
                    <a:pt x="26" y="42"/>
                  </a:cubicBezTo>
                  <a:cubicBezTo>
                    <a:pt x="27" y="42"/>
                    <a:pt x="27" y="43"/>
                    <a:pt x="26" y="43"/>
                  </a:cubicBezTo>
                  <a:cubicBezTo>
                    <a:pt x="22" y="47"/>
                    <a:pt x="22" y="47"/>
                    <a:pt x="22" y="47"/>
                  </a:cubicBezTo>
                  <a:lnTo>
                    <a:pt x="26" y="52"/>
                  </a:lnTo>
                  <a:close/>
                  <a:moveTo>
                    <a:pt x="40" y="19"/>
                  </a:moveTo>
                  <a:cubicBezTo>
                    <a:pt x="40" y="19"/>
                    <a:pt x="41" y="18"/>
                    <a:pt x="41" y="18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57" y="19"/>
                    <a:pt x="57" y="19"/>
                  </a:cubicBezTo>
                  <a:cubicBezTo>
                    <a:pt x="57" y="20"/>
                    <a:pt x="56" y="20"/>
                    <a:pt x="56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0" y="20"/>
                    <a:pt x="40" y="19"/>
                  </a:cubicBezTo>
                  <a:close/>
                  <a:moveTo>
                    <a:pt x="56" y="44"/>
                  </a:moveTo>
                  <a:cubicBezTo>
                    <a:pt x="56" y="45"/>
                    <a:pt x="56" y="45"/>
                    <a:pt x="55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0" y="45"/>
                    <a:pt x="40" y="44"/>
                  </a:cubicBezTo>
                  <a:cubicBezTo>
                    <a:pt x="40" y="44"/>
                    <a:pt x="41" y="43"/>
                    <a:pt x="41" y="43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6" y="43"/>
                    <a:pt x="56" y="44"/>
                    <a:pt x="56" y="44"/>
                  </a:cubicBezTo>
                  <a:close/>
                  <a:moveTo>
                    <a:pt x="56" y="50"/>
                  </a:moveTo>
                  <a:cubicBezTo>
                    <a:pt x="56" y="51"/>
                    <a:pt x="56" y="51"/>
                    <a:pt x="55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0" y="51"/>
                    <a:pt x="40" y="50"/>
                  </a:cubicBezTo>
                  <a:cubicBezTo>
                    <a:pt x="40" y="50"/>
                    <a:pt x="41" y="49"/>
                    <a:pt x="41" y="49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6" y="49"/>
                    <a:pt x="56" y="50"/>
                    <a:pt x="56" y="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6460755" y="1437005"/>
              <a:ext cx="499264" cy="422907"/>
            </a:xfrm>
            <a:custGeom>
              <a:avLst/>
              <a:gdLst>
                <a:gd name="T0" fmla="*/ 70 w 72"/>
                <a:gd name="T1" fmla="*/ 16 h 61"/>
                <a:gd name="T2" fmla="*/ 56 w 72"/>
                <a:gd name="T3" fmla="*/ 18 h 61"/>
                <a:gd name="T4" fmla="*/ 43 w 72"/>
                <a:gd name="T5" fmla="*/ 46 h 61"/>
                <a:gd name="T6" fmla="*/ 12 w 72"/>
                <a:gd name="T7" fmla="*/ 46 h 61"/>
                <a:gd name="T8" fmla="*/ 13 w 72"/>
                <a:gd name="T9" fmla="*/ 49 h 61"/>
                <a:gd name="T10" fmla="*/ 48 w 72"/>
                <a:gd name="T11" fmla="*/ 51 h 61"/>
                <a:gd name="T12" fmla="*/ 13 w 72"/>
                <a:gd name="T13" fmla="*/ 52 h 61"/>
                <a:gd name="T14" fmla="*/ 9 w 72"/>
                <a:gd name="T15" fmla="*/ 45 h 61"/>
                <a:gd name="T16" fmla="*/ 7 w 72"/>
                <a:gd name="T17" fmla="*/ 42 h 61"/>
                <a:gd name="T18" fmla="*/ 1 w 72"/>
                <a:gd name="T19" fmla="*/ 23 h 61"/>
                <a:gd name="T20" fmla="*/ 10 w 72"/>
                <a:gd name="T21" fmla="*/ 41 h 61"/>
                <a:gd name="T22" fmla="*/ 43 w 72"/>
                <a:gd name="T23" fmla="*/ 43 h 61"/>
                <a:gd name="T24" fmla="*/ 54 w 72"/>
                <a:gd name="T25" fmla="*/ 17 h 61"/>
                <a:gd name="T26" fmla="*/ 70 w 72"/>
                <a:gd name="T27" fmla="*/ 13 h 61"/>
                <a:gd name="T28" fmla="*/ 18 w 72"/>
                <a:gd name="T29" fmla="*/ 57 h 61"/>
                <a:gd name="T30" fmla="*/ 11 w 72"/>
                <a:gd name="T31" fmla="*/ 57 h 61"/>
                <a:gd name="T32" fmla="*/ 18 w 72"/>
                <a:gd name="T33" fmla="*/ 57 h 61"/>
                <a:gd name="T34" fmla="*/ 14 w 72"/>
                <a:gd name="T35" fmla="*/ 55 h 61"/>
                <a:gd name="T36" fmla="*/ 14 w 72"/>
                <a:gd name="T37" fmla="*/ 59 h 61"/>
                <a:gd name="T38" fmla="*/ 45 w 72"/>
                <a:gd name="T39" fmla="*/ 57 h 61"/>
                <a:gd name="T40" fmla="*/ 38 w 72"/>
                <a:gd name="T41" fmla="*/ 57 h 61"/>
                <a:gd name="T42" fmla="*/ 45 w 72"/>
                <a:gd name="T43" fmla="*/ 57 h 61"/>
                <a:gd name="T44" fmla="*/ 41 w 72"/>
                <a:gd name="T45" fmla="*/ 55 h 61"/>
                <a:gd name="T46" fmla="*/ 41 w 72"/>
                <a:gd name="T47" fmla="*/ 59 h 61"/>
                <a:gd name="T48" fmla="*/ 12 w 72"/>
                <a:gd name="T49" fmla="*/ 37 h 61"/>
                <a:gd name="T50" fmla="*/ 45 w 72"/>
                <a:gd name="T51" fmla="*/ 36 h 61"/>
                <a:gd name="T52" fmla="*/ 12 w 72"/>
                <a:gd name="T53" fmla="*/ 35 h 61"/>
                <a:gd name="T54" fmla="*/ 12 w 72"/>
                <a:gd name="T55" fmla="*/ 37 h 61"/>
                <a:gd name="T56" fmla="*/ 12 w 72"/>
                <a:gd name="T57" fmla="*/ 40 h 61"/>
                <a:gd name="T58" fmla="*/ 43 w 72"/>
                <a:gd name="T59" fmla="*/ 41 h 61"/>
                <a:gd name="T60" fmla="*/ 43 w 72"/>
                <a:gd name="T61" fmla="*/ 39 h 61"/>
                <a:gd name="T62" fmla="*/ 37 w 72"/>
                <a:gd name="T63" fmla="*/ 31 h 61"/>
                <a:gd name="T64" fmla="*/ 44 w 72"/>
                <a:gd name="T65" fmla="*/ 30 h 61"/>
                <a:gd name="T66" fmla="*/ 43 w 72"/>
                <a:gd name="T67" fmla="*/ 0 h 61"/>
                <a:gd name="T68" fmla="*/ 36 w 72"/>
                <a:gd name="T69" fmla="*/ 0 h 61"/>
                <a:gd name="T70" fmla="*/ 37 w 72"/>
                <a:gd name="T71" fmla="*/ 31 h 61"/>
                <a:gd name="T72" fmla="*/ 31 w 72"/>
                <a:gd name="T73" fmla="*/ 31 h 61"/>
                <a:gd name="T74" fmla="*/ 32 w 72"/>
                <a:gd name="T75" fmla="*/ 8 h 61"/>
                <a:gd name="T76" fmla="*/ 25 w 72"/>
                <a:gd name="T77" fmla="*/ 8 h 61"/>
                <a:gd name="T78" fmla="*/ 24 w 72"/>
                <a:gd name="T79" fmla="*/ 30 h 61"/>
                <a:gd name="T80" fmla="*/ 13 w 72"/>
                <a:gd name="T81" fmla="*/ 31 h 61"/>
                <a:gd name="T82" fmla="*/ 20 w 72"/>
                <a:gd name="T83" fmla="*/ 30 h 61"/>
                <a:gd name="T84" fmla="*/ 20 w 72"/>
                <a:gd name="T85" fmla="*/ 16 h 61"/>
                <a:gd name="T86" fmla="*/ 13 w 72"/>
                <a:gd name="T87" fmla="*/ 16 h 61"/>
                <a:gd name="T88" fmla="*/ 13 w 72"/>
                <a:gd name="T8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" h="61">
                  <a:moveTo>
                    <a:pt x="72" y="14"/>
                  </a:moveTo>
                  <a:cubicBezTo>
                    <a:pt x="72" y="15"/>
                    <a:pt x="71" y="16"/>
                    <a:pt x="70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8" y="16"/>
                    <a:pt x="57" y="17"/>
                    <a:pt x="56" y="18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4"/>
                    <a:pt x="46" y="46"/>
                    <a:pt x="4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2" y="46"/>
                    <a:pt x="12" y="46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9"/>
                    <a:pt x="12" y="49"/>
                    <a:pt x="13" y="4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9"/>
                    <a:pt x="48" y="50"/>
                    <a:pt x="48" y="51"/>
                  </a:cubicBezTo>
                  <a:cubicBezTo>
                    <a:pt x="48" y="52"/>
                    <a:pt x="47" y="52"/>
                    <a:pt x="47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1" y="52"/>
                    <a:pt x="9" y="50"/>
                    <a:pt x="9" y="48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4"/>
                    <a:pt x="9" y="44"/>
                  </a:cubicBezTo>
                  <a:cubicBezTo>
                    <a:pt x="8" y="44"/>
                    <a:pt x="8" y="43"/>
                    <a:pt x="7" y="42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1" y="22"/>
                    <a:pt x="2" y="23"/>
                    <a:pt x="3" y="24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42"/>
                    <a:pt x="12" y="43"/>
                    <a:pt x="13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4" y="43"/>
                    <a:pt x="46" y="42"/>
                    <a:pt x="46" y="41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5"/>
                    <a:pt x="57" y="13"/>
                    <a:pt x="59" y="13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1" y="13"/>
                    <a:pt x="72" y="13"/>
                    <a:pt x="72" y="14"/>
                  </a:cubicBezTo>
                  <a:close/>
                  <a:moveTo>
                    <a:pt x="18" y="57"/>
                  </a:moveTo>
                  <a:cubicBezTo>
                    <a:pt x="18" y="59"/>
                    <a:pt x="16" y="61"/>
                    <a:pt x="14" y="61"/>
                  </a:cubicBezTo>
                  <a:cubicBezTo>
                    <a:pt x="12" y="61"/>
                    <a:pt x="11" y="59"/>
                    <a:pt x="11" y="57"/>
                  </a:cubicBezTo>
                  <a:cubicBezTo>
                    <a:pt x="11" y="55"/>
                    <a:pt x="12" y="53"/>
                    <a:pt x="14" y="53"/>
                  </a:cubicBezTo>
                  <a:cubicBezTo>
                    <a:pt x="16" y="53"/>
                    <a:pt x="18" y="55"/>
                    <a:pt x="18" y="57"/>
                  </a:cubicBezTo>
                  <a:close/>
                  <a:moveTo>
                    <a:pt x="16" y="57"/>
                  </a:moveTo>
                  <a:cubicBezTo>
                    <a:pt x="16" y="56"/>
                    <a:pt x="15" y="55"/>
                    <a:pt x="14" y="55"/>
                  </a:cubicBezTo>
                  <a:cubicBezTo>
                    <a:pt x="14" y="55"/>
                    <a:pt x="13" y="56"/>
                    <a:pt x="13" y="57"/>
                  </a:cubicBezTo>
                  <a:cubicBezTo>
                    <a:pt x="13" y="58"/>
                    <a:pt x="14" y="59"/>
                    <a:pt x="14" y="59"/>
                  </a:cubicBezTo>
                  <a:cubicBezTo>
                    <a:pt x="15" y="59"/>
                    <a:pt x="16" y="58"/>
                    <a:pt x="16" y="57"/>
                  </a:cubicBezTo>
                  <a:close/>
                  <a:moveTo>
                    <a:pt x="45" y="57"/>
                  </a:moveTo>
                  <a:cubicBezTo>
                    <a:pt x="45" y="59"/>
                    <a:pt x="43" y="61"/>
                    <a:pt x="41" y="61"/>
                  </a:cubicBezTo>
                  <a:cubicBezTo>
                    <a:pt x="39" y="61"/>
                    <a:pt x="38" y="59"/>
                    <a:pt x="38" y="57"/>
                  </a:cubicBezTo>
                  <a:cubicBezTo>
                    <a:pt x="38" y="55"/>
                    <a:pt x="39" y="53"/>
                    <a:pt x="41" y="53"/>
                  </a:cubicBezTo>
                  <a:cubicBezTo>
                    <a:pt x="43" y="53"/>
                    <a:pt x="45" y="55"/>
                    <a:pt x="45" y="57"/>
                  </a:cubicBezTo>
                  <a:close/>
                  <a:moveTo>
                    <a:pt x="43" y="57"/>
                  </a:moveTo>
                  <a:cubicBezTo>
                    <a:pt x="43" y="56"/>
                    <a:pt x="42" y="55"/>
                    <a:pt x="41" y="55"/>
                  </a:cubicBezTo>
                  <a:cubicBezTo>
                    <a:pt x="40" y="55"/>
                    <a:pt x="40" y="56"/>
                    <a:pt x="40" y="57"/>
                  </a:cubicBezTo>
                  <a:cubicBezTo>
                    <a:pt x="40" y="58"/>
                    <a:pt x="40" y="59"/>
                    <a:pt x="41" y="59"/>
                  </a:cubicBezTo>
                  <a:cubicBezTo>
                    <a:pt x="42" y="59"/>
                    <a:pt x="43" y="58"/>
                    <a:pt x="43" y="57"/>
                  </a:cubicBezTo>
                  <a:close/>
                  <a:moveTo>
                    <a:pt x="12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5" y="37"/>
                    <a:pt x="45" y="36"/>
                    <a:pt x="45" y="36"/>
                  </a:cubicBezTo>
                  <a:cubicBezTo>
                    <a:pt x="45" y="35"/>
                    <a:pt x="45" y="35"/>
                    <a:pt x="44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1" y="35"/>
                    <a:pt x="11" y="35"/>
                    <a:pt x="11" y="36"/>
                  </a:cubicBezTo>
                  <a:cubicBezTo>
                    <a:pt x="11" y="36"/>
                    <a:pt x="11" y="37"/>
                    <a:pt x="12" y="37"/>
                  </a:cubicBezTo>
                  <a:close/>
                  <a:moveTo>
                    <a:pt x="13" y="39"/>
                  </a:moveTo>
                  <a:cubicBezTo>
                    <a:pt x="13" y="39"/>
                    <a:pt x="12" y="40"/>
                    <a:pt x="12" y="40"/>
                  </a:cubicBezTo>
                  <a:cubicBezTo>
                    <a:pt x="12" y="41"/>
                    <a:pt x="13" y="41"/>
                    <a:pt x="13" y="41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4" y="41"/>
                    <a:pt x="44" y="41"/>
                    <a:pt x="44" y="40"/>
                  </a:cubicBezTo>
                  <a:cubicBezTo>
                    <a:pt x="44" y="40"/>
                    <a:pt x="44" y="39"/>
                    <a:pt x="43" y="39"/>
                  </a:cubicBezTo>
                  <a:lnTo>
                    <a:pt x="13" y="39"/>
                  </a:lnTo>
                  <a:close/>
                  <a:moveTo>
                    <a:pt x="37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4" y="30"/>
                    <a:pt x="44" y="3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3" y="0"/>
                    <a:pt x="4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1"/>
                    <a:pt x="37" y="31"/>
                  </a:cubicBezTo>
                  <a:close/>
                  <a:moveTo>
                    <a:pt x="25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2" y="31"/>
                    <a:pt x="32" y="30"/>
                    <a:pt x="32" y="30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8"/>
                    <a:pt x="32" y="8"/>
                    <a:pt x="31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5" y="31"/>
                    <a:pt x="25" y="31"/>
                  </a:cubicBezTo>
                  <a:close/>
                  <a:moveTo>
                    <a:pt x="13" y="31"/>
                  </a:move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0"/>
                    <a:pt x="20" y="30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1"/>
                    <a:pt x="13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62"/>
            <p:cNvSpPr>
              <a:spLocks noEditPoints="1"/>
            </p:cNvSpPr>
            <p:nvPr/>
          </p:nvSpPr>
          <p:spPr bwMode="auto">
            <a:xfrm>
              <a:off x="5370746" y="1930749"/>
              <a:ext cx="292609" cy="338210"/>
            </a:xfrm>
            <a:custGeom>
              <a:avLst/>
              <a:gdLst>
                <a:gd name="T0" fmla="*/ 54 w 62"/>
                <a:gd name="T1" fmla="*/ 0 h 72"/>
                <a:gd name="T2" fmla="*/ 8 w 62"/>
                <a:gd name="T3" fmla="*/ 0 h 72"/>
                <a:gd name="T4" fmla="*/ 0 w 62"/>
                <a:gd name="T5" fmla="*/ 8 h 72"/>
                <a:gd name="T6" fmla="*/ 0 w 62"/>
                <a:gd name="T7" fmla="*/ 64 h 72"/>
                <a:gd name="T8" fmla="*/ 8 w 62"/>
                <a:gd name="T9" fmla="*/ 72 h 72"/>
                <a:gd name="T10" fmla="*/ 54 w 62"/>
                <a:gd name="T11" fmla="*/ 72 h 72"/>
                <a:gd name="T12" fmla="*/ 62 w 62"/>
                <a:gd name="T13" fmla="*/ 64 h 72"/>
                <a:gd name="T14" fmla="*/ 62 w 62"/>
                <a:gd name="T15" fmla="*/ 8 h 72"/>
                <a:gd name="T16" fmla="*/ 54 w 62"/>
                <a:gd name="T17" fmla="*/ 0 h 72"/>
                <a:gd name="T18" fmla="*/ 8 w 62"/>
                <a:gd name="T19" fmla="*/ 3 h 72"/>
                <a:gd name="T20" fmla="*/ 54 w 62"/>
                <a:gd name="T21" fmla="*/ 3 h 72"/>
                <a:gd name="T22" fmla="*/ 59 w 62"/>
                <a:gd name="T23" fmla="*/ 8 h 72"/>
                <a:gd name="T24" fmla="*/ 59 w 62"/>
                <a:gd name="T25" fmla="*/ 64 h 72"/>
                <a:gd name="T26" fmla="*/ 54 w 62"/>
                <a:gd name="T27" fmla="*/ 69 h 72"/>
                <a:gd name="T28" fmla="*/ 8 w 62"/>
                <a:gd name="T29" fmla="*/ 69 h 72"/>
                <a:gd name="T30" fmla="*/ 3 w 62"/>
                <a:gd name="T31" fmla="*/ 64 h 72"/>
                <a:gd name="T32" fmla="*/ 3 w 62"/>
                <a:gd name="T33" fmla="*/ 8 h 72"/>
                <a:gd name="T34" fmla="*/ 8 w 62"/>
                <a:gd name="T35" fmla="*/ 3 h 72"/>
                <a:gd name="T36" fmla="*/ 7 w 62"/>
                <a:gd name="T37" fmla="*/ 62 h 72"/>
                <a:gd name="T38" fmla="*/ 55 w 62"/>
                <a:gd name="T39" fmla="*/ 62 h 72"/>
                <a:gd name="T40" fmla="*/ 56 w 62"/>
                <a:gd name="T41" fmla="*/ 61 h 72"/>
                <a:gd name="T42" fmla="*/ 56 w 62"/>
                <a:gd name="T43" fmla="*/ 7 h 72"/>
                <a:gd name="T44" fmla="*/ 55 w 62"/>
                <a:gd name="T45" fmla="*/ 6 h 72"/>
                <a:gd name="T46" fmla="*/ 7 w 62"/>
                <a:gd name="T47" fmla="*/ 6 h 72"/>
                <a:gd name="T48" fmla="*/ 6 w 62"/>
                <a:gd name="T49" fmla="*/ 7 h 72"/>
                <a:gd name="T50" fmla="*/ 6 w 62"/>
                <a:gd name="T51" fmla="*/ 61 h 72"/>
                <a:gd name="T52" fmla="*/ 7 w 62"/>
                <a:gd name="T53" fmla="*/ 62 h 72"/>
                <a:gd name="T54" fmla="*/ 8 w 62"/>
                <a:gd name="T55" fmla="*/ 8 h 72"/>
                <a:gd name="T56" fmla="*/ 54 w 62"/>
                <a:gd name="T57" fmla="*/ 8 h 72"/>
                <a:gd name="T58" fmla="*/ 54 w 62"/>
                <a:gd name="T59" fmla="*/ 60 h 72"/>
                <a:gd name="T60" fmla="*/ 8 w 62"/>
                <a:gd name="T61" fmla="*/ 60 h 72"/>
                <a:gd name="T62" fmla="*/ 8 w 62"/>
                <a:gd name="T63" fmla="*/ 8 h 72"/>
                <a:gd name="T64" fmla="*/ 33 w 62"/>
                <a:gd name="T65" fmla="*/ 66 h 72"/>
                <a:gd name="T66" fmla="*/ 31 w 62"/>
                <a:gd name="T67" fmla="*/ 68 h 72"/>
                <a:gd name="T68" fmla="*/ 29 w 62"/>
                <a:gd name="T69" fmla="*/ 66 h 72"/>
                <a:gd name="T70" fmla="*/ 31 w 62"/>
                <a:gd name="T71" fmla="*/ 64 h 72"/>
                <a:gd name="T72" fmla="*/ 33 w 62"/>
                <a:gd name="T73" fmla="*/ 6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72">
                  <a:moveTo>
                    <a:pt x="5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4" y="72"/>
                    <a:pt x="8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8" y="72"/>
                    <a:pt x="62" y="68"/>
                    <a:pt x="62" y="6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3"/>
                    <a:pt x="58" y="0"/>
                    <a:pt x="54" y="0"/>
                  </a:cubicBezTo>
                  <a:close/>
                  <a:moveTo>
                    <a:pt x="8" y="3"/>
                  </a:moveTo>
                  <a:cubicBezTo>
                    <a:pt x="54" y="3"/>
                    <a:pt x="54" y="3"/>
                    <a:pt x="54" y="3"/>
                  </a:cubicBezTo>
                  <a:cubicBezTo>
                    <a:pt x="56" y="3"/>
                    <a:pt x="59" y="5"/>
                    <a:pt x="59" y="8"/>
                  </a:cubicBezTo>
                  <a:cubicBezTo>
                    <a:pt x="59" y="64"/>
                    <a:pt x="59" y="64"/>
                    <a:pt x="59" y="64"/>
                  </a:cubicBezTo>
                  <a:cubicBezTo>
                    <a:pt x="59" y="67"/>
                    <a:pt x="56" y="69"/>
                    <a:pt x="54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5" y="69"/>
                    <a:pt x="3" y="67"/>
                    <a:pt x="3" y="6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5"/>
                    <a:pt x="5" y="3"/>
                    <a:pt x="8" y="3"/>
                  </a:cubicBezTo>
                  <a:close/>
                  <a:moveTo>
                    <a:pt x="7" y="62"/>
                  </a:moveTo>
                  <a:cubicBezTo>
                    <a:pt x="55" y="62"/>
                    <a:pt x="55" y="62"/>
                    <a:pt x="55" y="62"/>
                  </a:cubicBezTo>
                  <a:cubicBezTo>
                    <a:pt x="55" y="62"/>
                    <a:pt x="56" y="61"/>
                    <a:pt x="56" y="61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6"/>
                    <a:pt x="55" y="6"/>
                    <a:pt x="55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6"/>
                    <a:pt x="6" y="7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6" y="61"/>
                    <a:pt x="7" y="62"/>
                    <a:pt x="7" y="62"/>
                  </a:cubicBezTo>
                  <a:close/>
                  <a:moveTo>
                    <a:pt x="8" y="8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8" y="60"/>
                    <a:pt x="8" y="60"/>
                    <a:pt x="8" y="60"/>
                  </a:cubicBezTo>
                  <a:lnTo>
                    <a:pt x="8" y="8"/>
                  </a:lnTo>
                  <a:close/>
                  <a:moveTo>
                    <a:pt x="33" y="66"/>
                  </a:moveTo>
                  <a:cubicBezTo>
                    <a:pt x="33" y="67"/>
                    <a:pt x="32" y="68"/>
                    <a:pt x="31" y="68"/>
                  </a:cubicBezTo>
                  <a:cubicBezTo>
                    <a:pt x="30" y="68"/>
                    <a:pt x="29" y="67"/>
                    <a:pt x="29" y="66"/>
                  </a:cubicBezTo>
                  <a:cubicBezTo>
                    <a:pt x="29" y="65"/>
                    <a:pt x="30" y="64"/>
                    <a:pt x="31" y="64"/>
                  </a:cubicBezTo>
                  <a:cubicBezTo>
                    <a:pt x="32" y="64"/>
                    <a:pt x="33" y="65"/>
                    <a:pt x="33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52"/>
            <p:cNvSpPr>
              <a:spLocks noEditPoints="1"/>
            </p:cNvSpPr>
            <p:nvPr/>
          </p:nvSpPr>
          <p:spPr bwMode="auto">
            <a:xfrm>
              <a:off x="4290523" y="3450281"/>
              <a:ext cx="306095" cy="287984"/>
            </a:xfrm>
            <a:custGeom>
              <a:avLst/>
              <a:gdLst>
                <a:gd name="T0" fmla="*/ 23 w 68"/>
                <a:gd name="T1" fmla="*/ 5 h 67"/>
                <a:gd name="T2" fmla="*/ 7 w 68"/>
                <a:gd name="T3" fmla="*/ 11 h 67"/>
                <a:gd name="T4" fmla="*/ 7 w 68"/>
                <a:gd name="T5" fmla="*/ 67 h 67"/>
                <a:gd name="T6" fmla="*/ 38 w 68"/>
                <a:gd name="T7" fmla="*/ 62 h 67"/>
                <a:gd name="T8" fmla="*/ 49 w 68"/>
                <a:gd name="T9" fmla="*/ 56 h 67"/>
                <a:gd name="T10" fmla="*/ 64 w 68"/>
                <a:gd name="T11" fmla="*/ 47 h 67"/>
                <a:gd name="T12" fmla="*/ 60 w 68"/>
                <a:gd name="T13" fmla="*/ 0 h 67"/>
                <a:gd name="T14" fmla="*/ 52 w 68"/>
                <a:gd name="T15" fmla="*/ 51 h 67"/>
                <a:gd name="T16" fmla="*/ 59 w 68"/>
                <a:gd name="T17" fmla="*/ 44 h 67"/>
                <a:gd name="T18" fmla="*/ 56 w 68"/>
                <a:gd name="T19" fmla="*/ 41 h 67"/>
                <a:gd name="T20" fmla="*/ 56 w 68"/>
                <a:gd name="T21" fmla="*/ 51 h 67"/>
                <a:gd name="T22" fmla="*/ 50 w 68"/>
                <a:gd name="T23" fmla="*/ 43 h 67"/>
                <a:gd name="T24" fmla="*/ 33 w 68"/>
                <a:gd name="T25" fmla="*/ 45 h 67"/>
                <a:gd name="T26" fmla="*/ 48 w 68"/>
                <a:gd name="T27" fmla="*/ 53 h 67"/>
                <a:gd name="T28" fmla="*/ 26 w 68"/>
                <a:gd name="T29" fmla="*/ 7 h 67"/>
                <a:gd name="T30" fmla="*/ 65 w 68"/>
                <a:gd name="T31" fmla="*/ 7 h 67"/>
                <a:gd name="T32" fmla="*/ 56 w 68"/>
                <a:gd name="T33" fmla="*/ 39 h 67"/>
                <a:gd name="T34" fmla="*/ 9 w 68"/>
                <a:gd name="T35" fmla="*/ 23 h 67"/>
                <a:gd name="T36" fmla="*/ 12 w 68"/>
                <a:gd name="T37" fmla="*/ 30 h 67"/>
                <a:gd name="T38" fmla="*/ 10 w 68"/>
                <a:gd name="T39" fmla="*/ 32 h 67"/>
                <a:gd name="T40" fmla="*/ 10 w 68"/>
                <a:gd name="T41" fmla="*/ 38 h 67"/>
                <a:gd name="T42" fmla="*/ 12 w 68"/>
                <a:gd name="T43" fmla="*/ 40 h 67"/>
                <a:gd name="T44" fmla="*/ 9 w 68"/>
                <a:gd name="T45" fmla="*/ 47 h 67"/>
                <a:gd name="T46" fmla="*/ 12 w 68"/>
                <a:gd name="T47" fmla="*/ 54 h 67"/>
                <a:gd name="T48" fmla="*/ 9 w 68"/>
                <a:gd name="T49" fmla="*/ 55 h 67"/>
                <a:gd name="T50" fmla="*/ 19 w 68"/>
                <a:gd name="T51" fmla="*/ 61 h 67"/>
                <a:gd name="T52" fmla="*/ 25 w 68"/>
                <a:gd name="T53" fmla="*/ 64 h 67"/>
                <a:gd name="T54" fmla="*/ 3 w 68"/>
                <a:gd name="T55" fmla="*/ 19 h 67"/>
                <a:gd name="T56" fmla="*/ 12 w 68"/>
                <a:gd name="T57" fmla="*/ 22 h 67"/>
                <a:gd name="T58" fmla="*/ 34 w 68"/>
                <a:gd name="T59" fmla="*/ 61 h 67"/>
                <a:gd name="T60" fmla="*/ 19 w 68"/>
                <a:gd name="T61" fmla="*/ 59 h 67"/>
                <a:gd name="T62" fmla="*/ 19 w 68"/>
                <a:gd name="T63" fmla="*/ 8 h 67"/>
                <a:gd name="T64" fmla="*/ 21 w 68"/>
                <a:gd name="T65" fmla="*/ 17 h 67"/>
                <a:gd name="T66" fmla="*/ 24 w 68"/>
                <a:gd name="T67" fmla="*/ 19 h 67"/>
                <a:gd name="T68" fmla="*/ 20 w 68"/>
                <a:gd name="T69" fmla="*/ 26 h 67"/>
                <a:gd name="T70" fmla="*/ 24 w 68"/>
                <a:gd name="T71" fmla="*/ 33 h 67"/>
                <a:gd name="T72" fmla="*/ 21 w 68"/>
                <a:gd name="T73" fmla="*/ 35 h 67"/>
                <a:gd name="T74" fmla="*/ 21 w 68"/>
                <a:gd name="T75" fmla="*/ 41 h 67"/>
                <a:gd name="T76" fmla="*/ 24 w 68"/>
                <a:gd name="T77" fmla="*/ 43 h 67"/>
                <a:gd name="T78" fmla="*/ 21 w 68"/>
                <a:gd name="T79" fmla="*/ 49 h 67"/>
                <a:gd name="T80" fmla="*/ 24 w 68"/>
                <a:gd name="T81" fmla="*/ 51 h 67"/>
                <a:gd name="T82" fmla="*/ 38 w 68"/>
                <a:gd name="T83" fmla="*/ 57 h 67"/>
                <a:gd name="T84" fmla="*/ 40 w 68"/>
                <a:gd name="T85" fmla="*/ 58 h 67"/>
                <a:gd name="T86" fmla="*/ 40 w 68"/>
                <a:gd name="T87" fmla="*/ 55 h 67"/>
                <a:gd name="T88" fmla="*/ 40 w 68"/>
                <a:gd name="T89" fmla="*/ 58 h 67"/>
                <a:gd name="T90" fmla="*/ 33 w 68"/>
                <a:gd name="T91" fmla="*/ 13 h 67"/>
                <a:gd name="T92" fmla="*/ 58 w 68"/>
                <a:gd name="T93" fmla="*/ 11 h 67"/>
                <a:gd name="T94" fmla="*/ 58 w 68"/>
                <a:gd name="T95" fmla="*/ 21 h 67"/>
                <a:gd name="T96" fmla="*/ 33 w 68"/>
                <a:gd name="T97" fmla="*/ 19 h 67"/>
                <a:gd name="T98" fmla="*/ 59 w 68"/>
                <a:gd name="T99" fmla="*/ 28 h 67"/>
                <a:gd name="T100" fmla="*/ 32 w 68"/>
                <a:gd name="T101" fmla="*/ 28 h 67"/>
                <a:gd name="T102" fmla="*/ 59 w 68"/>
                <a:gd name="T103" fmla="*/ 28 h 67"/>
                <a:gd name="T104" fmla="*/ 33 w 68"/>
                <a:gd name="T105" fmla="*/ 37 h 67"/>
                <a:gd name="T106" fmla="*/ 58 w 68"/>
                <a:gd name="T107" fmla="*/ 3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" h="67">
                  <a:moveTo>
                    <a:pt x="60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27" y="0"/>
                    <a:pt x="24" y="2"/>
                    <a:pt x="23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5" y="5"/>
                    <a:pt x="13" y="8"/>
                    <a:pt x="12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4"/>
                    <a:pt x="0" y="19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3" y="67"/>
                    <a:pt x="7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9" y="67"/>
                    <a:pt x="33" y="66"/>
                    <a:pt x="35" y="64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41" y="62"/>
                    <a:pt x="45" y="60"/>
                    <a:pt x="47" y="59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3" y="56"/>
                    <a:pt x="57" y="55"/>
                    <a:pt x="59" y="53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6" y="46"/>
                    <a:pt x="68" y="41"/>
                    <a:pt x="68" y="38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3"/>
                    <a:pt x="64" y="0"/>
                    <a:pt x="60" y="0"/>
                  </a:cubicBezTo>
                  <a:close/>
                  <a:moveTo>
                    <a:pt x="52" y="53"/>
                  </a:moveTo>
                  <a:cubicBezTo>
                    <a:pt x="52" y="52"/>
                    <a:pt x="52" y="52"/>
                    <a:pt x="52" y="52"/>
                  </a:cubicBezTo>
                  <a:cubicBezTo>
                    <a:pt x="52" y="52"/>
                    <a:pt x="52" y="51"/>
                    <a:pt x="52" y="51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9" y="45"/>
                    <a:pt x="59" y="45"/>
                    <a:pt x="59" y="44"/>
                  </a:cubicBezTo>
                  <a:cubicBezTo>
                    <a:pt x="59" y="44"/>
                    <a:pt x="59" y="43"/>
                    <a:pt x="58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3" y="42"/>
                    <a:pt x="54" y="41"/>
                    <a:pt x="56" y="41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64" y="43"/>
                    <a:pt x="63" y="45"/>
                    <a:pt x="62" y="45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2"/>
                    <a:pt x="54" y="52"/>
                    <a:pt x="52" y="53"/>
                  </a:cubicBezTo>
                  <a:close/>
                  <a:moveTo>
                    <a:pt x="56" y="39"/>
                  </a:moveTo>
                  <a:cubicBezTo>
                    <a:pt x="53" y="39"/>
                    <a:pt x="51" y="41"/>
                    <a:pt x="50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3"/>
                    <a:pt x="32" y="44"/>
                    <a:pt x="32" y="44"/>
                  </a:cubicBezTo>
                  <a:cubicBezTo>
                    <a:pt x="32" y="45"/>
                    <a:pt x="32" y="45"/>
                    <a:pt x="33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28" y="53"/>
                    <a:pt x="26" y="51"/>
                    <a:pt x="26" y="4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5"/>
                    <a:pt x="28" y="3"/>
                    <a:pt x="31" y="3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3" y="3"/>
                    <a:pt x="65" y="5"/>
                    <a:pt x="65" y="7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9"/>
                    <a:pt x="65" y="39"/>
                  </a:cubicBezTo>
                  <a:lnTo>
                    <a:pt x="56" y="39"/>
                  </a:lnTo>
                  <a:close/>
                  <a:moveTo>
                    <a:pt x="12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3"/>
                    <a:pt x="9" y="23"/>
                  </a:cubicBezTo>
                  <a:cubicBezTo>
                    <a:pt x="9" y="24"/>
                    <a:pt x="9" y="24"/>
                    <a:pt x="10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9" y="30"/>
                    <a:pt x="9" y="31"/>
                    <a:pt x="9" y="31"/>
                  </a:cubicBezTo>
                  <a:cubicBezTo>
                    <a:pt x="9" y="32"/>
                    <a:pt x="9" y="32"/>
                    <a:pt x="1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8"/>
                    <a:pt x="9" y="39"/>
                    <a:pt x="9" y="39"/>
                  </a:cubicBezTo>
                  <a:cubicBezTo>
                    <a:pt x="9" y="40"/>
                    <a:pt x="9" y="40"/>
                    <a:pt x="10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9" y="47"/>
                    <a:pt x="9" y="47"/>
                  </a:cubicBezTo>
                  <a:cubicBezTo>
                    <a:pt x="9" y="48"/>
                    <a:pt x="9" y="48"/>
                    <a:pt x="10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9" y="54"/>
                    <a:pt x="9" y="55"/>
                    <a:pt x="9" y="55"/>
                  </a:cubicBezTo>
                  <a:cubicBezTo>
                    <a:pt x="9" y="56"/>
                    <a:pt x="9" y="56"/>
                    <a:pt x="10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9"/>
                    <a:pt x="16" y="61"/>
                    <a:pt x="19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6" y="64"/>
                    <a:pt x="26" y="64"/>
                    <a:pt x="25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4"/>
                    <a:pt x="3" y="62"/>
                    <a:pt x="3" y="60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6"/>
                    <a:pt x="5" y="14"/>
                    <a:pt x="7" y="14"/>
                  </a:cubicBezTo>
                  <a:cubicBezTo>
                    <a:pt x="12" y="14"/>
                    <a:pt x="12" y="14"/>
                    <a:pt x="12" y="14"/>
                  </a:cubicBezTo>
                  <a:lnTo>
                    <a:pt x="12" y="22"/>
                  </a:lnTo>
                  <a:close/>
                  <a:moveTo>
                    <a:pt x="29" y="64"/>
                  </a:moveTo>
                  <a:cubicBezTo>
                    <a:pt x="29" y="61"/>
                    <a:pt x="29" y="61"/>
                    <a:pt x="29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2" y="63"/>
                    <a:pt x="31" y="63"/>
                    <a:pt x="29" y="64"/>
                  </a:cubicBezTo>
                  <a:close/>
                  <a:moveTo>
                    <a:pt x="19" y="59"/>
                  </a:moveTo>
                  <a:cubicBezTo>
                    <a:pt x="16" y="59"/>
                    <a:pt x="14" y="57"/>
                    <a:pt x="14" y="5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0"/>
                    <a:pt x="16" y="8"/>
                    <a:pt x="19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7"/>
                    <a:pt x="20" y="17"/>
                    <a:pt x="20" y="18"/>
                  </a:cubicBezTo>
                  <a:cubicBezTo>
                    <a:pt x="20" y="18"/>
                    <a:pt x="21" y="19"/>
                    <a:pt x="21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0" y="25"/>
                    <a:pt x="20" y="26"/>
                  </a:cubicBezTo>
                  <a:cubicBezTo>
                    <a:pt x="20" y="26"/>
                    <a:pt x="21" y="27"/>
                    <a:pt x="21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0" y="33"/>
                    <a:pt x="20" y="34"/>
                  </a:cubicBezTo>
                  <a:cubicBezTo>
                    <a:pt x="20" y="34"/>
                    <a:pt x="21" y="35"/>
                    <a:pt x="21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0" y="41"/>
                    <a:pt x="20" y="42"/>
                  </a:cubicBezTo>
                  <a:cubicBezTo>
                    <a:pt x="20" y="42"/>
                    <a:pt x="21" y="43"/>
                    <a:pt x="21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21" y="51"/>
                    <a:pt x="21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5" y="53"/>
                    <a:pt x="28" y="55"/>
                    <a:pt x="31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9"/>
                    <a:pt x="37" y="59"/>
                    <a:pt x="37" y="59"/>
                  </a:cubicBezTo>
                  <a:lnTo>
                    <a:pt x="19" y="59"/>
                  </a:ln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1" y="57"/>
                    <a:pt x="41" y="57"/>
                    <a:pt x="40" y="57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4" y="57"/>
                    <a:pt x="42" y="58"/>
                    <a:pt x="40" y="58"/>
                  </a:cubicBezTo>
                  <a:close/>
                  <a:moveTo>
                    <a:pt x="59" y="12"/>
                  </a:moveTo>
                  <a:cubicBezTo>
                    <a:pt x="59" y="12"/>
                    <a:pt x="59" y="13"/>
                    <a:pt x="58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2" y="13"/>
                    <a:pt x="32" y="12"/>
                    <a:pt x="32" y="12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1"/>
                    <a:pt x="59" y="11"/>
                    <a:pt x="59" y="12"/>
                  </a:cubicBezTo>
                  <a:close/>
                  <a:moveTo>
                    <a:pt x="59" y="20"/>
                  </a:moveTo>
                  <a:cubicBezTo>
                    <a:pt x="59" y="21"/>
                    <a:pt x="59" y="21"/>
                    <a:pt x="5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2" y="19"/>
                    <a:pt x="32" y="19"/>
                    <a:pt x="33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9" y="19"/>
                    <a:pt x="59" y="19"/>
                    <a:pt x="59" y="20"/>
                  </a:cubicBezTo>
                  <a:close/>
                  <a:moveTo>
                    <a:pt x="59" y="28"/>
                  </a:moveTo>
                  <a:cubicBezTo>
                    <a:pt x="59" y="29"/>
                    <a:pt x="59" y="29"/>
                    <a:pt x="58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2" y="29"/>
                    <a:pt x="32" y="29"/>
                    <a:pt x="32" y="28"/>
                  </a:cubicBezTo>
                  <a:cubicBezTo>
                    <a:pt x="32" y="27"/>
                    <a:pt x="32" y="27"/>
                    <a:pt x="33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9" y="27"/>
                    <a:pt x="59" y="27"/>
                    <a:pt x="59" y="28"/>
                  </a:cubicBezTo>
                  <a:close/>
                  <a:moveTo>
                    <a:pt x="59" y="36"/>
                  </a:moveTo>
                  <a:cubicBezTo>
                    <a:pt x="59" y="37"/>
                    <a:pt x="59" y="37"/>
                    <a:pt x="58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2" y="37"/>
                    <a:pt x="32" y="37"/>
                    <a:pt x="32" y="36"/>
                  </a:cubicBezTo>
                  <a:cubicBezTo>
                    <a:pt x="32" y="36"/>
                    <a:pt x="32" y="35"/>
                    <a:pt x="33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9" y="35"/>
                    <a:pt x="59" y="36"/>
                    <a:pt x="5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85"/>
            <p:cNvSpPr>
              <a:spLocks noEditPoints="1"/>
            </p:cNvSpPr>
            <p:nvPr/>
          </p:nvSpPr>
          <p:spPr bwMode="auto">
            <a:xfrm>
              <a:off x="8238908" y="2516452"/>
              <a:ext cx="337527" cy="253644"/>
            </a:xfrm>
            <a:custGeom>
              <a:avLst/>
              <a:gdLst>
                <a:gd name="T0" fmla="*/ 53 w 71"/>
                <a:gd name="T1" fmla="*/ 5 h 51"/>
                <a:gd name="T2" fmla="*/ 0 w 71"/>
                <a:gd name="T3" fmla="*/ 12 h 51"/>
                <a:gd name="T4" fmla="*/ 8 w 71"/>
                <a:gd name="T5" fmla="*/ 33 h 51"/>
                <a:gd name="T6" fmla="*/ 12 w 71"/>
                <a:gd name="T7" fmla="*/ 43 h 51"/>
                <a:gd name="T8" fmla="*/ 46 w 71"/>
                <a:gd name="T9" fmla="*/ 40 h 51"/>
                <a:gd name="T10" fmla="*/ 11 w 71"/>
                <a:gd name="T11" fmla="*/ 35 h 51"/>
                <a:gd name="T12" fmla="*/ 48 w 71"/>
                <a:gd name="T13" fmla="*/ 31 h 51"/>
                <a:gd name="T14" fmla="*/ 56 w 71"/>
                <a:gd name="T15" fmla="*/ 6 h 51"/>
                <a:gd name="T16" fmla="*/ 71 w 71"/>
                <a:gd name="T17" fmla="*/ 2 h 51"/>
                <a:gd name="T18" fmla="*/ 45 w 71"/>
                <a:gd name="T19" fmla="*/ 18 h 51"/>
                <a:gd name="T20" fmla="*/ 49 w 71"/>
                <a:gd name="T21" fmla="*/ 18 h 51"/>
                <a:gd name="T22" fmla="*/ 45 w 71"/>
                <a:gd name="T23" fmla="*/ 20 h 51"/>
                <a:gd name="T24" fmla="*/ 9 w 71"/>
                <a:gd name="T25" fmla="*/ 30 h 51"/>
                <a:gd name="T26" fmla="*/ 12 w 71"/>
                <a:gd name="T27" fmla="*/ 32 h 51"/>
                <a:gd name="T28" fmla="*/ 28 w 71"/>
                <a:gd name="T29" fmla="*/ 18 h 51"/>
                <a:gd name="T30" fmla="*/ 35 w 71"/>
                <a:gd name="T31" fmla="*/ 18 h 51"/>
                <a:gd name="T32" fmla="*/ 43 w 71"/>
                <a:gd name="T33" fmla="*/ 18 h 51"/>
                <a:gd name="T34" fmla="*/ 28 w 71"/>
                <a:gd name="T35" fmla="*/ 20 h 51"/>
                <a:gd name="T36" fmla="*/ 28 w 71"/>
                <a:gd name="T37" fmla="*/ 25 h 51"/>
                <a:gd name="T38" fmla="*/ 21 w 71"/>
                <a:gd name="T39" fmla="*/ 25 h 51"/>
                <a:gd name="T40" fmla="*/ 26 w 71"/>
                <a:gd name="T41" fmla="*/ 25 h 51"/>
                <a:gd name="T42" fmla="*/ 20 w 71"/>
                <a:gd name="T43" fmla="*/ 13 h 51"/>
                <a:gd name="T44" fmla="*/ 18 w 71"/>
                <a:gd name="T45" fmla="*/ 18 h 51"/>
                <a:gd name="T46" fmla="*/ 18 w 71"/>
                <a:gd name="T47" fmla="*/ 13 h 51"/>
                <a:gd name="T48" fmla="*/ 19 w 71"/>
                <a:gd name="T49" fmla="*/ 25 h 51"/>
                <a:gd name="T50" fmla="*/ 18 w 71"/>
                <a:gd name="T51" fmla="*/ 20 h 51"/>
                <a:gd name="T52" fmla="*/ 5 w 71"/>
                <a:gd name="T53" fmla="*/ 20 h 51"/>
                <a:gd name="T54" fmla="*/ 13 w 71"/>
                <a:gd name="T55" fmla="*/ 27 h 51"/>
                <a:gd name="T56" fmla="*/ 14 w 71"/>
                <a:gd name="T57" fmla="*/ 32 h 51"/>
                <a:gd name="T58" fmla="*/ 26 w 71"/>
                <a:gd name="T59" fmla="*/ 27 h 51"/>
                <a:gd name="T60" fmla="*/ 21 w 71"/>
                <a:gd name="T61" fmla="*/ 27 h 51"/>
                <a:gd name="T62" fmla="*/ 33 w 71"/>
                <a:gd name="T63" fmla="*/ 32 h 51"/>
                <a:gd name="T64" fmla="*/ 36 w 71"/>
                <a:gd name="T65" fmla="*/ 27 h 51"/>
                <a:gd name="T66" fmla="*/ 35 w 71"/>
                <a:gd name="T67" fmla="*/ 32 h 51"/>
                <a:gd name="T68" fmla="*/ 37 w 71"/>
                <a:gd name="T69" fmla="*/ 20 h 51"/>
                <a:gd name="T70" fmla="*/ 36 w 71"/>
                <a:gd name="T71" fmla="*/ 25 h 51"/>
                <a:gd name="T72" fmla="*/ 9 w 71"/>
                <a:gd name="T73" fmla="*/ 13 h 51"/>
                <a:gd name="T74" fmla="*/ 3 w 71"/>
                <a:gd name="T75" fmla="*/ 14 h 51"/>
                <a:gd name="T76" fmla="*/ 42 w 71"/>
                <a:gd name="T77" fmla="*/ 32 h 51"/>
                <a:gd name="T78" fmla="*/ 46 w 71"/>
                <a:gd name="T79" fmla="*/ 27 h 51"/>
                <a:gd name="T80" fmla="*/ 13 w 71"/>
                <a:gd name="T81" fmla="*/ 44 h 51"/>
                <a:gd name="T82" fmla="*/ 17 w 71"/>
                <a:gd name="T83" fmla="*/ 48 h 51"/>
                <a:gd name="T84" fmla="*/ 12 w 71"/>
                <a:gd name="T85" fmla="*/ 48 h 51"/>
                <a:gd name="T86" fmla="*/ 13 w 71"/>
                <a:gd name="T87" fmla="*/ 49 h 51"/>
                <a:gd name="T88" fmla="*/ 40 w 71"/>
                <a:gd name="T89" fmla="*/ 51 h 51"/>
                <a:gd name="T90" fmla="*/ 40 w 71"/>
                <a:gd name="T91" fmla="*/ 49 h 51"/>
                <a:gd name="T92" fmla="*/ 42 w 71"/>
                <a:gd name="T93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" h="51">
                  <a:moveTo>
                    <a:pt x="70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6" y="0"/>
                    <a:pt x="54" y="2"/>
                    <a:pt x="53" y="5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0"/>
                    <a:pt x="1" y="11"/>
                    <a:pt x="0" y="12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7" y="32"/>
                    <a:pt x="7" y="32"/>
                    <a:pt x="8" y="33"/>
                  </a:cubicBezTo>
                  <a:cubicBezTo>
                    <a:pt x="8" y="33"/>
                    <a:pt x="8" y="33"/>
                    <a:pt x="8" y="34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41"/>
                    <a:pt x="10" y="43"/>
                    <a:pt x="12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7" y="42"/>
                    <a:pt x="47" y="41"/>
                  </a:cubicBezTo>
                  <a:cubicBezTo>
                    <a:pt x="47" y="41"/>
                    <a:pt x="46" y="40"/>
                    <a:pt x="46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1" y="40"/>
                    <a:pt x="11" y="39"/>
                    <a:pt x="11" y="38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2" y="35"/>
                    <a:pt x="12" y="3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5" y="35"/>
                    <a:pt x="47" y="33"/>
                    <a:pt x="48" y="31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4" y="12"/>
                    <a:pt x="54" y="12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6" y="4"/>
                    <a:pt x="58" y="3"/>
                    <a:pt x="59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3"/>
                    <a:pt x="71" y="3"/>
                    <a:pt x="71" y="2"/>
                  </a:cubicBezTo>
                  <a:cubicBezTo>
                    <a:pt x="71" y="1"/>
                    <a:pt x="70" y="0"/>
                    <a:pt x="70" y="0"/>
                  </a:cubicBezTo>
                  <a:close/>
                  <a:moveTo>
                    <a:pt x="49" y="18"/>
                  </a:moveTo>
                  <a:cubicBezTo>
                    <a:pt x="45" y="18"/>
                    <a:pt x="45" y="18"/>
                    <a:pt x="45" y="18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50" y="13"/>
                    <a:pt x="50" y="13"/>
                    <a:pt x="50" y="13"/>
                  </a:cubicBezTo>
                  <a:lnTo>
                    <a:pt x="49" y="18"/>
                  </a:lnTo>
                  <a:close/>
                  <a:moveTo>
                    <a:pt x="47" y="25"/>
                  </a:moveTo>
                  <a:cubicBezTo>
                    <a:pt x="44" y="25"/>
                    <a:pt x="44" y="25"/>
                    <a:pt x="44" y="25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8" y="20"/>
                    <a:pt x="48" y="20"/>
                    <a:pt x="48" y="20"/>
                  </a:cubicBezTo>
                  <a:lnTo>
                    <a:pt x="47" y="25"/>
                  </a:lnTo>
                  <a:close/>
                  <a:moveTo>
                    <a:pt x="9" y="30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2"/>
                    <a:pt x="10" y="31"/>
                    <a:pt x="9" y="30"/>
                  </a:cubicBezTo>
                  <a:close/>
                  <a:moveTo>
                    <a:pt x="35" y="18"/>
                  </a:moveTo>
                  <a:cubicBezTo>
                    <a:pt x="28" y="18"/>
                    <a:pt x="28" y="18"/>
                    <a:pt x="28" y="1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35" y="13"/>
                    <a:pt x="35" y="13"/>
                    <a:pt x="35" y="13"/>
                  </a:cubicBezTo>
                  <a:lnTo>
                    <a:pt x="35" y="18"/>
                  </a:lnTo>
                  <a:close/>
                  <a:moveTo>
                    <a:pt x="37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7" y="18"/>
                    <a:pt x="37" y="18"/>
                    <a:pt x="37" y="18"/>
                  </a:cubicBezTo>
                  <a:lnTo>
                    <a:pt x="37" y="13"/>
                  </a:lnTo>
                  <a:close/>
                  <a:moveTo>
                    <a:pt x="28" y="20"/>
                  </a:moveTo>
                  <a:cubicBezTo>
                    <a:pt x="35" y="20"/>
                    <a:pt x="35" y="20"/>
                    <a:pt x="35" y="20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28" y="25"/>
                    <a:pt x="28" y="25"/>
                    <a:pt x="28" y="25"/>
                  </a:cubicBezTo>
                  <a:lnTo>
                    <a:pt x="28" y="20"/>
                  </a:lnTo>
                  <a:close/>
                  <a:moveTo>
                    <a:pt x="26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6" y="20"/>
                    <a:pt x="26" y="20"/>
                    <a:pt x="26" y="20"/>
                  </a:cubicBezTo>
                  <a:lnTo>
                    <a:pt x="26" y="25"/>
                  </a:lnTo>
                  <a:close/>
                  <a:moveTo>
                    <a:pt x="26" y="18"/>
                  </a:moveTo>
                  <a:cubicBezTo>
                    <a:pt x="20" y="18"/>
                    <a:pt x="20" y="18"/>
                    <a:pt x="20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7" y="13"/>
                    <a:pt x="27" y="13"/>
                    <a:pt x="27" y="13"/>
                  </a:cubicBezTo>
                  <a:lnTo>
                    <a:pt x="26" y="18"/>
                  </a:lnTo>
                  <a:close/>
                  <a:moveTo>
                    <a:pt x="18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8" y="13"/>
                    <a:pt x="18" y="13"/>
                    <a:pt x="18" y="13"/>
                  </a:cubicBezTo>
                  <a:lnTo>
                    <a:pt x="18" y="18"/>
                  </a:lnTo>
                  <a:close/>
                  <a:moveTo>
                    <a:pt x="18" y="20"/>
                  </a:moveTo>
                  <a:cubicBezTo>
                    <a:pt x="19" y="25"/>
                    <a:pt x="19" y="25"/>
                    <a:pt x="19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18" y="20"/>
                  </a:lnTo>
                  <a:close/>
                  <a:moveTo>
                    <a:pt x="11" y="25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10" y="20"/>
                    <a:pt x="10" y="20"/>
                    <a:pt x="10" y="20"/>
                  </a:cubicBezTo>
                  <a:lnTo>
                    <a:pt x="11" y="25"/>
                  </a:lnTo>
                  <a:close/>
                  <a:moveTo>
                    <a:pt x="13" y="27"/>
                  </a:moveTo>
                  <a:cubicBezTo>
                    <a:pt x="19" y="27"/>
                    <a:pt x="19" y="27"/>
                    <a:pt x="19" y="27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2"/>
                    <a:pt x="14" y="32"/>
                    <a:pt x="14" y="32"/>
                  </a:cubicBezTo>
                  <a:lnTo>
                    <a:pt x="13" y="27"/>
                  </a:lnTo>
                  <a:close/>
                  <a:moveTo>
                    <a:pt x="21" y="27"/>
                  </a:moveTo>
                  <a:cubicBezTo>
                    <a:pt x="26" y="27"/>
                    <a:pt x="26" y="27"/>
                    <a:pt x="26" y="27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1" y="32"/>
                    <a:pt x="21" y="32"/>
                    <a:pt x="21" y="32"/>
                  </a:cubicBezTo>
                  <a:lnTo>
                    <a:pt x="21" y="27"/>
                  </a:lnTo>
                  <a:close/>
                  <a:moveTo>
                    <a:pt x="28" y="27"/>
                  </a:moveTo>
                  <a:cubicBezTo>
                    <a:pt x="34" y="27"/>
                    <a:pt x="34" y="27"/>
                    <a:pt x="34" y="27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8" y="32"/>
                    <a:pt x="28" y="32"/>
                    <a:pt x="28" y="32"/>
                  </a:cubicBezTo>
                  <a:lnTo>
                    <a:pt x="28" y="27"/>
                  </a:lnTo>
                  <a:close/>
                  <a:moveTo>
                    <a:pt x="36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5" y="32"/>
                    <a:pt x="35" y="32"/>
                    <a:pt x="35" y="32"/>
                  </a:cubicBezTo>
                  <a:lnTo>
                    <a:pt x="36" y="27"/>
                  </a:lnTo>
                  <a:close/>
                  <a:moveTo>
                    <a:pt x="36" y="25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36" y="25"/>
                  </a:lnTo>
                  <a:close/>
                  <a:moveTo>
                    <a:pt x="4" y="13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3"/>
                    <a:pt x="4" y="13"/>
                  </a:cubicBezTo>
                  <a:close/>
                  <a:moveTo>
                    <a:pt x="42" y="32"/>
                  </a:moveTo>
                  <a:cubicBezTo>
                    <a:pt x="42" y="32"/>
                    <a:pt x="42" y="32"/>
                    <a:pt x="42" y="32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1"/>
                    <a:pt x="43" y="32"/>
                    <a:pt x="42" y="32"/>
                  </a:cubicBezTo>
                  <a:close/>
                  <a:moveTo>
                    <a:pt x="13" y="44"/>
                  </a:moveTo>
                  <a:cubicBezTo>
                    <a:pt x="11" y="44"/>
                    <a:pt x="10" y="46"/>
                    <a:pt x="10" y="48"/>
                  </a:cubicBezTo>
                  <a:cubicBezTo>
                    <a:pt x="10" y="50"/>
                    <a:pt x="11" y="51"/>
                    <a:pt x="13" y="51"/>
                  </a:cubicBezTo>
                  <a:cubicBezTo>
                    <a:pt x="15" y="51"/>
                    <a:pt x="17" y="50"/>
                    <a:pt x="17" y="48"/>
                  </a:cubicBezTo>
                  <a:cubicBezTo>
                    <a:pt x="17" y="46"/>
                    <a:pt x="15" y="44"/>
                    <a:pt x="13" y="44"/>
                  </a:cubicBezTo>
                  <a:close/>
                  <a:moveTo>
                    <a:pt x="13" y="49"/>
                  </a:moveTo>
                  <a:cubicBezTo>
                    <a:pt x="13" y="49"/>
                    <a:pt x="12" y="48"/>
                    <a:pt x="12" y="48"/>
                  </a:cubicBezTo>
                  <a:cubicBezTo>
                    <a:pt x="12" y="47"/>
                    <a:pt x="13" y="46"/>
                    <a:pt x="13" y="46"/>
                  </a:cubicBezTo>
                  <a:cubicBezTo>
                    <a:pt x="14" y="46"/>
                    <a:pt x="15" y="47"/>
                    <a:pt x="15" y="48"/>
                  </a:cubicBezTo>
                  <a:cubicBezTo>
                    <a:pt x="15" y="48"/>
                    <a:pt x="14" y="49"/>
                    <a:pt x="13" y="49"/>
                  </a:cubicBezTo>
                  <a:close/>
                  <a:moveTo>
                    <a:pt x="40" y="44"/>
                  </a:moveTo>
                  <a:cubicBezTo>
                    <a:pt x="38" y="44"/>
                    <a:pt x="37" y="46"/>
                    <a:pt x="37" y="48"/>
                  </a:cubicBezTo>
                  <a:cubicBezTo>
                    <a:pt x="37" y="50"/>
                    <a:pt x="38" y="51"/>
                    <a:pt x="40" y="51"/>
                  </a:cubicBezTo>
                  <a:cubicBezTo>
                    <a:pt x="42" y="51"/>
                    <a:pt x="44" y="50"/>
                    <a:pt x="44" y="48"/>
                  </a:cubicBezTo>
                  <a:cubicBezTo>
                    <a:pt x="44" y="46"/>
                    <a:pt x="42" y="44"/>
                    <a:pt x="40" y="44"/>
                  </a:cubicBezTo>
                  <a:close/>
                  <a:moveTo>
                    <a:pt x="40" y="49"/>
                  </a:moveTo>
                  <a:cubicBezTo>
                    <a:pt x="39" y="49"/>
                    <a:pt x="39" y="48"/>
                    <a:pt x="39" y="48"/>
                  </a:cubicBezTo>
                  <a:cubicBezTo>
                    <a:pt x="39" y="47"/>
                    <a:pt x="39" y="46"/>
                    <a:pt x="40" y="46"/>
                  </a:cubicBezTo>
                  <a:cubicBezTo>
                    <a:pt x="41" y="46"/>
                    <a:pt x="42" y="47"/>
                    <a:pt x="42" y="48"/>
                  </a:cubicBezTo>
                  <a:cubicBezTo>
                    <a:pt x="42" y="48"/>
                    <a:pt x="41" y="49"/>
                    <a:pt x="40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28"/>
            <p:cNvSpPr>
              <a:spLocks noEditPoints="1"/>
            </p:cNvSpPr>
            <p:nvPr/>
          </p:nvSpPr>
          <p:spPr bwMode="auto">
            <a:xfrm>
              <a:off x="3637416" y="3912724"/>
              <a:ext cx="399647" cy="324286"/>
            </a:xfrm>
            <a:custGeom>
              <a:avLst/>
              <a:gdLst>
                <a:gd name="T0" fmla="*/ 26 w 74"/>
                <a:gd name="T1" fmla="*/ 0 h 60"/>
                <a:gd name="T2" fmla="*/ 19 w 74"/>
                <a:gd name="T3" fmla="*/ 53 h 60"/>
                <a:gd name="T4" fmla="*/ 49 w 74"/>
                <a:gd name="T5" fmla="*/ 60 h 60"/>
                <a:gd name="T6" fmla="*/ 56 w 74"/>
                <a:gd name="T7" fmla="*/ 7 h 60"/>
                <a:gd name="T8" fmla="*/ 53 w 74"/>
                <a:gd name="T9" fmla="*/ 7 h 60"/>
                <a:gd name="T10" fmla="*/ 49 w 74"/>
                <a:gd name="T11" fmla="*/ 57 h 60"/>
                <a:gd name="T12" fmla="*/ 22 w 74"/>
                <a:gd name="T13" fmla="*/ 53 h 60"/>
                <a:gd name="T14" fmla="*/ 26 w 74"/>
                <a:gd name="T15" fmla="*/ 3 h 60"/>
                <a:gd name="T16" fmla="*/ 53 w 74"/>
                <a:gd name="T17" fmla="*/ 7 h 60"/>
                <a:gd name="T18" fmla="*/ 25 w 74"/>
                <a:gd name="T19" fmla="*/ 6 h 60"/>
                <a:gd name="T20" fmla="*/ 24 w 74"/>
                <a:gd name="T21" fmla="*/ 50 h 60"/>
                <a:gd name="T22" fmla="*/ 50 w 74"/>
                <a:gd name="T23" fmla="*/ 51 h 60"/>
                <a:gd name="T24" fmla="*/ 51 w 74"/>
                <a:gd name="T25" fmla="*/ 7 h 60"/>
                <a:gd name="T26" fmla="*/ 49 w 74"/>
                <a:gd name="T27" fmla="*/ 49 h 60"/>
                <a:gd name="T28" fmla="*/ 26 w 74"/>
                <a:gd name="T29" fmla="*/ 8 h 60"/>
                <a:gd name="T30" fmla="*/ 49 w 74"/>
                <a:gd name="T31" fmla="*/ 49 h 60"/>
                <a:gd name="T32" fmla="*/ 37 w 74"/>
                <a:gd name="T33" fmla="*/ 56 h 60"/>
                <a:gd name="T34" fmla="*/ 37 w 74"/>
                <a:gd name="T35" fmla="*/ 52 h 60"/>
                <a:gd name="T36" fmla="*/ 74 w 74"/>
                <a:gd name="T37" fmla="*/ 23 h 60"/>
                <a:gd name="T38" fmla="*/ 67 w 74"/>
                <a:gd name="T39" fmla="*/ 41 h 60"/>
                <a:gd name="T40" fmla="*/ 66 w 74"/>
                <a:gd name="T41" fmla="*/ 39 h 60"/>
                <a:gd name="T42" fmla="*/ 66 w 74"/>
                <a:gd name="T43" fmla="*/ 7 h 60"/>
                <a:gd name="T44" fmla="*/ 68 w 74"/>
                <a:gd name="T45" fmla="*/ 6 h 60"/>
                <a:gd name="T46" fmla="*/ 69 w 74"/>
                <a:gd name="T47" fmla="*/ 23 h 60"/>
                <a:gd name="T48" fmla="*/ 64 w 74"/>
                <a:gd name="T49" fmla="*/ 37 h 60"/>
                <a:gd name="T50" fmla="*/ 63 w 74"/>
                <a:gd name="T51" fmla="*/ 35 h 60"/>
                <a:gd name="T52" fmla="*/ 63 w 74"/>
                <a:gd name="T53" fmla="*/ 11 h 60"/>
                <a:gd name="T54" fmla="*/ 65 w 74"/>
                <a:gd name="T55" fmla="*/ 10 h 60"/>
                <a:gd name="T56" fmla="*/ 64 w 74"/>
                <a:gd name="T57" fmla="*/ 23 h 60"/>
                <a:gd name="T58" fmla="*/ 60 w 74"/>
                <a:gd name="T59" fmla="*/ 33 h 60"/>
                <a:gd name="T60" fmla="*/ 60 w 74"/>
                <a:gd name="T61" fmla="*/ 31 h 60"/>
                <a:gd name="T62" fmla="*/ 60 w 74"/>
                <a:gd name="T63" fmla="*/ 15 h 60"/>
                <a:gd name="T64" fmla="*/ 61 w 74"/>
                <a:gd name="T65" fmla="*/ 14 h 60"/>
                <a:gd name="T66" fmla="*/ 8 w 74"/>
                <a:gd name="T67" fmla="*/ 39 h 60"/>
                <a:gd name="T68" fmla="*/ 7 w 74"/>
                <a:gd name="T69" fmla="*/ 41 h 60"/>
                <a:gd name="T70" fmla="*/ 0 w 74"/>
                <a:gd name="T71" fmla="*/ 23 h 60"/>
                <a:gd name="T72" fmla="*/ 8 w 74"/>
                <a:gd name="T73" fmla="*/ 6 h 60"/>
                <a:gd name="T74" fmla="*/ 2 w 74"/>
                <a:gd name="T75" fmla="*/ 23 h 60"/>
                <a:gd name="T76" fmla="*/ 12 w 74"/>
                <a:gd name="T77" fmla="*/ 35 h 60"/>
                <a:gd name="T78" fmla="*/ 11 w 74"/>
                <a:gd name="T79" fmla="*/ 37 h 60"/>
                <a:gd name="T80" fmla="*/ 6 w 74"/>
                <a:gd name="T81" fmla="*/ 23 h 60"/>
                <a:gd name="T82" fmla="*/ 11 w 74"/>
                <a:gd name="T83" fmla="*/ 10 h 60"/>
                <a:gd name="T84" fmla="*/ 8 w 74"/>
                <a:gd name="T85" fmla="*/ 23 h 60"/>
                <a:gd name="T86" fmla="*/ 15 w 74"/>
                <a:gd name="T87" fmla="*/ 15 h 60"/>
                <a:gd name="T88" fmla="*/ 15 w 74"/>
                <a:gd name="T89" fmla="*/ 31 h 60"/>
                <a:gd name="T90" fmla="*/ 14 w 74"/>
                <a:gd name="T91" fmla="*/ 33 h 60"/>
                <a:gd name="T92" fmla="*/ 11 w 74"/>
                <a:gd name="T93" fmla="*/ 23 h 60"/>
                <a:gd name="T94" fmla="*/ 15 w 74"/>
                <a:gd name="T95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" h="60">
                  <a:moveTo>
                    <a:pt x="49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2" y="0"/>
                    <a:pt x="19" y="3"/>
                    <a:pt x="19" y="7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6"/>
                    <a:pt x="22" y="60"/>
                    <a:pt x="26" y="60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3" y="60"/>
                    <a:pt x="56" y="56"/>
                    <a:pt x="56" y="53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3"/>
                    <a:pt x="53" y="0"/>
                    <a:pt x="49" y="0"/>
                  </a:cubicBezTo>
                  <a:close/>
                  <a:moveTo>
                    <a:pt x="53" y="7"/>
                  </a:moveTo>
                  <a:cubicBezTo>
                    <a:pt x="53" y="53"/>
                    <a:pt x="53" y="53"/>
                    <a:pt x="53" y="53"/>
                  </a:cubicBezTo>
                  <a:cubicBezTo>
                    <a:pt x="53" y="55"/>
                    <a:pt x="51" y="57"/>
                    <a:pt x="49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4" y="57"/>
                    <a:pt x="22" y="55"/>
                    <a:pt x="22" y="5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5"/>
                    <a:pt x="24" y="3"/>
                    <a:pt x="26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5"/>
                    <a:pt x="53" y="7"/>
                  </a:cubicBezTo>
                  <a:close/>
                  <a:moveTo>
                    <a:pt x="50" y="6"/>
                  </a:moveTo>
                  <a:cubicBezTo>
                    <a:pt x="25" y="6"/>
                    <a:pt x="25" y="6"/>
                    <a:pt x="25" y="6"/>
                  </a:cubicBezTo>
                  <a:cubicBezTo>
                    <a:pt x="24" y="6"/>
                    <a:pt x="24" y="6"/>
                    <a:pt x="24" y="7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1"/>
                    <a:pt x="24" y="51"/>
                    <a:pt x="25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1" y="51"/>
                    <a:pt x="51" y="50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6"/>
                    <a:pt x="50" y="6"/>
                    <a:pt x="50" y="6"/>
                  </a:cubicBezTo>
                  <a:close/>
                  <a:moveTo>
                    <a:pt x="49" y="49"/>
                  </a:moveTo>
                  <a:cubicBezTo>
                    <a:pt x="26" y="49"/>
                    <a:pt x="26" y="49"/>
                    <a:pt x="26" y="4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49" y="8"/>
                    <a:pt x="49" y="8"/>
                    <a:pt x="49" y="8"/>
                  </a:cubicBezTo>
                  <a:lnTo>
                    <a:pt x="49" y="49"/>
                  </a:lnTo>
                  <a:close/>
                  <a:moveTo>
                    <a:pt x="39" y="54"/>
                  </a:moveTo>
                  <a:cubicBezTo>
                    <a:pt x="39" y="55"/>
                    <a:pt x="38" y="56"/>
                    <a:pt x="37" y="56"/>
                  </a:cubicBezTo>
                  <a:cubicBezTo>
                    <a:pt x="36" y="56"/>
                    <a:pt x="35" y="55"/>
                    <a:pt x="35" y="54"/>
                  </a:cubicBezTo>
                  <a:cubicBezTo>
                    <a:pt x="35" y="53"/>
                    <a:pt x="36" y="52"/>
                    <a:pt x="37" y="52"/>
                  </a:cubicBezTo>
                  <a:cubicBezTo>
                    <a:pt x="38" y="52"/>
                    <a:pt x="39" y="53"/>
                    <a:pt x="39" y="54"/>
                  </a:cubicBezTo>
                  <a:close/>
                  <a:moveTo>
                    <a:pt x="74" y="23"/>
                  </a:moveTo>
                  <a:cubicBezTo>
                    <a:pt x="74" y="30"/>
                    <a:pt x="72" y="36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6" y="40"/>
                    <a:pt x="66" y="40"/>
                    <a:pt x="66" y="39"/>
                  </a:cubicBezTo>
                  <a:cubicBezTo>
                    <a:pt x="70" y="35"/>
                    <a:pt x="72" y="29"/>
                    <a:pt x="72" y="23"/>
                  </a:cubicBezTo>
                  <a:cubicBezTo>
                    <a:pt x="72" y="17"/>
                    <a:pt x="70" y="12"/>
                    <a:pt x="66" y="7"/>
                  </a:cubicBezTo>
                  <a:cubicBezTo>
                    <a:pt x="66" y="7"/>
                    <a:pt x="66" y="6"/>
                    <a:pt x="67" y="6"/>
                  </a:cubicBezTo>
                  <a:cubicBezTo>
                    <a:pt x="67" y="5"/>
                    <a:pt x="68" y="6"/>
                    <a:pt x="68" y="6"/>
                  </a:cubicBezTo>
                  <a:cubicBezTo>
                    <a:pt x="72" y="11"/>
                    <a:pt x="74" y="17"/>
                    <a:pt x="74" y="23"/>
                  </a:cubicBezTo>
                  <a:close/>
                  <a:moveTo>
                    <a:pt x="69" y="23"/>
                  </a:moveTo>
                  <a:cubicBezTo>
                    <a:pt x="69" y="28"/>
                    <a:pt x="67" y="33"/>
                    <a:pt x="65" y="36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3" y="37"/>
                    <a:pt x="63" y="37"/>
                  </a:cubicBezTo>
                  <a:cubicBezTo>
                    <a:pt x="63" y="36"/>
                    <a:pt x="63" y="36"/>
                    <a:pt x="63" y="35"/>
                  </a:cubicBezTo>
                  <a:cubicBezTo>
                    <a:pt x="66" y="32"/>
                    <a:pt x="67" y="28"/>
                    <a:pt x="67" y="23"/>
                  </a:cubicBezTo>
                  <a:cubicBezTo>
                    <a:pt x="67" y="19"/>
                    <a:pt x="66" y="15"/>
                    <a:pt x="63" y="11"/>
                  </a:cubicBezTo>
                  <a:cubicBezTo>
                    <a:pt x="63" y="11"/>
                    <a:pt x="63" y="10"/>
                    <a:pt x="63" y="10"/>
                  </a:cubicBezTo>
                  <a:cubicBezTo>
                    <a:pt x="64" y="10"/>
                    <a:pt x="64" y="10"/>
                    <a:pt x="65" y="10"/>
                  </a:cubicBezTo>
                  <a:cubicBezTo>
                    <a:pt x="67" y="14"/>
                    <a:pt x="69" y="19"/>
                    <a:pt x="69" y="23"/>
                  </a:cubicBezTo>
                  <a:close/>
                  <a:moveTo>
                    <a:pt x="64" y="23"/>
                  </a:moveTo>
                  <a:cubicBezTo>
                    <a:pt x="64" y="26"/>
                    <a:pt x="63" y="29"/>
                    <a:pt x="61" y="32"/>
                  </a:cubicBezTo>
                  <a:cubicBezTo>
                    <a:pt x="61" y="32"/>
                    <a:pt x="61" y="33"/>
                    <a:pt x="6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9" y="32"/>
                    <a:pt x="59" y="32"/>
                    <a:pt x="60" y="31"/>
                  </a:cubicBezTo>
                  <a:cubicBezTo>
                    <a:pt x="61" y="29"/>
                    <a:pt x="62" y="26"/>
                    <a:pt x="62" y="23"/>
                  </a:cubicBezTo>
                  <a:cubicBezTo>
                    <a:pt x="62" y="21"/>
                    <a:pt x="61" y="18"/>
                    <a:pt x="60" y="15"/>
                  </a:cubicBezTo>
                  <a:cubicBezTo>
                    <a:pt x="59" y="15"/>
                    <a:pt x="59" y="14"/>
                    <a:pt x="60" y="14"/>
                  </a:cubicBezTo>
                  <a:cubicBezTo>
                    <a:pt x="60" y="14"/>
                    <a:pt x="61" y="14"/>
                    <a:pt x="61" y="14"/>
                  </a:cubicBezTo>
                  <a:cubicBezTo>
                    <a:pt x="63" y="17"/>
                    <a:pt x="64" y="20"/>
                    <a:pt x="64" y="23"/>
                  </a:cubicBezTo>
                  <a:close/>
                  <a:moveTo>
                    <a:pt x="8" y="39"/>
                  </a:moveTo>
                  <a:cubicBezTo>
                    <a:pt x="9" y="40"/>
                    <a:pt x="8" y="40"/>
                    <a:pt x="8" y="41"/>
                  </a:cubicBezTo>
                  <a:cubicBezTo>
                    <a:pt x="8" y="41"/>
                    <a:pt x="8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3" y="36"/>
                    <a:pt x="0" y="30"/>
                    <a:pt x="0" y="23"/>
                  </a:cubicBezTo>
                  <a:cubicBezTo>
                    <a:pt x="0" y="17"/>
                    <a:pt x="3" y="11"/>
                    <a:pt x="7" y="6"/>
                  </a:cubicBezTo>
                  <a:cubicBezTo>
                    <a:pt x="7" y="6"/>
                    <a:pt x="8" y="5"/>
                    <a:pt x="8" y="6"/>
                  </a:cubicBezTo>
                  <a:cubicBezTo>
                    <a:pt x="8" y="6"/>
                    <a:pt x="9" y="7"/>
                    <a:pt x="8" y="7"/>
                  </a:cubicBezTo>
                  <a:cubicBezTo>
                    <a:pt x="5" y="12"/>
                    <a:pt x="2" y="17"/>
                    <a:pt x="2" y="23"/>
                  </a:cubicBezTo>
                  <a:cubicBezTo>
                    <a:pt x="2" y="29"/>
                    <a:pt x="5" y="35"/>
                    <a:pt x="8" y="39"/>
                  </a:cubicBezTo>
                  <a:close/>
                  <a:moveTo>
                    <a:pt x="12" y="35"/>
                  </a:moveTo>
                  <a:cubicBezTo>
                    <a:pt x="12" y="36"/>
                    <a:pt x="12" y="36"/>
                    <a:pt x="11" y="3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0" y="37"/>
                    <a:pt x="10" y="37"/>
                    <a:pt x="10" y="36"/>
                  </a:cubicBezTo>
                  <a:cubicBezTo>
                    <a:pt x="7" y="33"/>
                    <a:pt x="6" y="28"/>
                    <a:pt x="6" y="23"/>
                  </a:cubicBezTo>
                  <a:cubicBezTo>
                    <a:pt x="6" y="19"/>
                    <a:pt x="7" y="14"/>
                    <a:pt x="10" y="10"/>
                  </a:cubicBezTo>
                  <a:cubicBezTo>
                    <a:pt x="10" y="10"/>
                    <a:pt x="11" y="10"/>
                    <a:pt x="11" y="10"/>
                  </a:cubicBezTo>
                  <a:cubicBezTo>
                    <a:pt x="12" y="10"/>
                    <a:pt x="12" y="11"/>
                    <a:pt x="12" y="11"/>
                  </a:cubicBezTo>
                  <a:cubicBezTo>
                    <a:pt x="9" y="15"/>
                    <a:pt x="8" y="19"/>
                    <a:pt x="8" y="23"/>
                  </a:cubicBezTo>
                  <a:cubicBezTo>
                    <a:pt x="8" y="28"/>
                    <a:pt x="9" y="32"/>
                    <a:pt x="12" y="35"/>
                  </a:cubicBezTo>
                  <a:close/>
                  <a:moveTo>
                    <a:pt x="15" y="15"/>
                  </a:moveTo>
                  <a:cubicBezTo>
                    <a:pt x="14" y="18"/>
                    <a:pt x="13" y="21"/>
                    <a:pt x="13" y="23"/>
                  </a:cubicBezTo>
                  <a:cubicBezTo>
                    <a:pt x="13" y="26"/>
                    <a:pt x="14" y="29"/>
                    <a:pt x="15" y="31"/>
                  </a:cubicBezTo>
                  <a:cubicBezTo>
                    <a:pt x="15" y="32"/>
                    <a:pt x="15" y="32"/>
                    <a:pt x="15" y="33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14" y="33"/>
                    <a:pt x="14" y="32"/>
                    <a:pt x="13" y="32"/>
                  </a:cubicBezTo>
                  <a:cubicBezTo>
                    <a:pt x="12" y="29"/>
                    <a:pt x="11" y="26"/>
                    <a:pt x="11" y="23"/>
                  </a:cubicBezTo>
                  <a:cubicBezTo>
                    <a:pt x="11" y="20"/>
                    <a:pt x="12" y="17"/>
                    <a:pt x="13" y="14"/>
                  </a:cubicBezTo>
                  <a:cubicBezTo>
                    <a:pt x="14" y="14"/>
                    <a:pt x="14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 15"/>
            <p:cNvSpPr>
              <a:spLocks noEditPoints="1"/>
            </p:cNvSpPr>
            <p:nvPr/>
          </p:nvSpPr>
          <p:spPr bwMode="auto">
            <a:xfrm>
              <a:off x="8200165" y="3107567"/>
              <a:ext cx="428644" cy="305865"/>
            </a:xfrm>
            <a:custGeom>
              <a:avLst/>
              <a:gdLst>
                <a:gd name="T0" fmla="*/ 9 w 84"/>
                <a:gd name="T1" fmla="*/ 37 h 60"/>
                <a:gd name="T2" fmla="*/ 74 w 84"/>
                <a:gd name="T3" fmla="*/ 37 h 60"/>
                <a:gd name="T4" fmla="*/ 10 w 84"/>
                <a:gd name="T5" fmla="*/ 5 h 60"/>
                <a:gd name="T6" fmla="*/ 11 w 84"/>
                <a:gd name="T7" fmla="*/ 7 h 60"/>
                <a:gd name="T8" fmla="*/ 32 w 84"/>
                <a:gd name="T9" fmla="*/ 24 h 60"/>
                <a:gd name="T10" fmla="*/ 33 w 84"/>
                <a:gd name="T11" fmla="*/ 25 h 60"/>
                <a:gd name="T12" fmla="*/ 34 w 84"/>
                <a:gd name="T13" fmla="*/ 29 h 60"/>
                <a:gd name="T14" fmla="*/ 37 w 84"/>
                <a:gd name="T15" fmla="*/ 29 h 60"/>
                <a:gd name="T16" fmla="*/ 37 w 84"/>
                <a:gd name="T17" fmla="*/ 31 h 60"/>
                <a:gd name="T18" fmla="*/ 41 w 84"/>
                <a:gd name="T19" fmla="*/ 32 h 60"/>
                <a:gd name="T20" fmla="*/ 43 w 84"/>
                <a:gd name="T21" fmla="*/ 32 h 60"/>
                <a:gd name="T22" fmla="*/ 47 w 84"/>
                <a:gd name="T23" fmla="*/ 30 h 60"/>
                <a:gd name="T24" fmla="*/ 48 w 84"/>
                <a:gd name="T25" fmla="*/ 29 h 60"/>
                <a:gd name="T26" fmla="*/ 51 w 84"/>
                <a:gd name="T27" fmla="*/ 27 h 60"/>
                <a:gd name="T28" fmla="*/ 50 w 84"/>
                <a:gd name="T29" fmla="*/ 25 h 60"/>
                <a:gd name="T30" fmla="*/ 52 w 84"/>
                <a:gd name="T31" fmla="*/ 23 h 60"/>
                <a:gd name="T32" fmla="*/ 51 w 84"/>
                <a:gd name="T33" fmla="*/ 20 h 60"/>
                <a:gd name="T34" fmla="*/ 50 w 84"/>
                <a:gd name="T35" fmla="*/ 18 h 60"/>
                <a:gd name="T36" fmla="*/ 49 w 84"/>
                <a:gd name="T37" fmla="*/ 15 h 60"/>
                <a:gd name="T38" fmla="*/ 47 w 84"/>
                <a:gd name="T39" fmla="*/ 15 h 60"/>
                <a:gd name="T40" fmla="*/ 46 w 84"/>
                <a:gd name="T41" fmla="*/ 13 h 60"/>
                <a:gd name="T42" fmla="*/ 42 w 84"/>
                <a:gd name="T43" fmla="*/ 13 h 60"/>
                <a:gd name="T44" fmla="*/ 40 w 84"/>
                <a:gd name="T45" fmla="*/ 12 h 60"/>
                <a:gd name="T46" fmla="*/ 37 w 84"/>
                <a:gd name="T47" fmla="*/ 14 h 60"/>
                <a:gd name="T48" fmla="*/ 35 w 84"/>
                <a:gd name="T49" fmla="*/ 14 h 60"/>
                <a:gd name="T50" fmla="*/ 33 w 84"/>
                <a:gd name="T51" fmla="*/ 18 h 60"/>
                <a:gd name="T52" fmla="*/ 33 w 84"/>
                <a:gd name="T53" fmla="*/ 20 h 60"/>
                <a:gd name="T54" fmla="*/ 31 w 84"/>
                <a:gd name="T55" fmla="*/ 22 h 60"/>
                <a:gd name="T56" fmla="*/ 33 w 84"/>
                <a:gd name="T57" fmla="*/ 22 h 60"/>
                <a:gd name="T58" fmla="*/ 35 w 84"/>
                <a:gd name="T59" fmla="*/ 17 h 60"/>
                <a:gd name="T60" fmla="*/ 39 w 84"/>
                <a:gd name="T61" fmla="*/ 14 h 60"/>
                <a:gd name="T62" fmla="*/ 45 w 84"/>
                <a:gd name="T63" fmla="*/ 14 h 60"/>
                <a:gd name="T64" fmla="*/ 49 w 84"/>
                <a:gd name="T65" fmla="*/ 17 h 60"/>
                <a:gd name="T66" fmla="*/ 50 w 84"/>
                <a:gd name="T67" fmla="*/ 22 h 60"/>
                <a:gd name="T68" fmla="*/ 49 w 84"/>
                <a:gd name="T69" fmla="*/ 26 h 60"/>
                <a:gd name="T70" fmla="*/ 45 w 84"/>
                <a:gd name="T71" fmla="*/ 30 h 60"/>
                <a:gd name="T72" fmla="*/ 39 w 84"/>
                <a:gd name="T73" fmla="*/ 30 h 60"/>
                <a:gd name="T74" fmla="*/ 35 w 84"/>
                <a:gd name="T75" fmla="*/ 27 h 60"/>
                <a:gd name="T76" fmla="*/ 33 w 84"/>
                <a:gd name="T77" fmla="*/ 22 h 60"/>
                <a:gd name="T78" fmla="*/ 42 w 84"/>
                <a:gd name="T79" fmla="*/ 27 h 60"/>
                <a:gd name="T80" fmla="*/ 37 w 84"/>
                <a:gd name="T81" fmla="*/ 22 h 60"/>
                <a:gd name="T82" fmla="*/ 44 w 84"/>
                <a:gd name="T83" fmla="*/ 22 h 60"/>
                <a:gd name="T84" fmla="*/ 42 w 84"/>
                <a:gd name="T85" fmla="*/ 19 h 60"/>
                <a:gd name="T86" fmla="*/ 79 w 84"/>
                <a:gd name="T87" fmla="*/ 6 h 60"/>
                <a:gd name="T88" fmla="*/ 5 w 84"/>
                <a:gd name="T89" fmla="*/ 6 h 60"/>
                <a:gd name="T90" fmla="*/ 0 w 84"/>
                <a:gd name="T91" fmla="*/ 51 h 60"/>
                <a:gd name="T92" fmla="*/ 0 w 84"/>
                <a:gd name="T93" fmla="*/ 55 h 60"/>
                <a:gd name="T94" fmla="*/ 84 w 84"/>
                <a:gd name="T95" fmla="*/ 55 h 60"/>
                <a:gd name="T96" fmla="*/ 76 w 84"/>
                <a:gd name="T97" fmla="*/ 57 h 60"/>
                <a:gd name="T98" fmla="*/ 3 w 84"/>
                <a:gd name="T99" fmla="*/ 53 h 60"/>
                <a:gd name="T100" fmla="*/ 30 w 84"/>
                <a:gd name="T101" fmla="*/ 56 h 60"/>
                <a:gd name="T102" fmla="*/ 54 w 84"/>
                <a:gd name="T103" fmla="*/ 53 h 60"/>
                <a:gd name="T104" fmla="*/ 76 w 84"/>
                <a:gd name="T105" fmla="*/ 57 h 60"/>
                <a:gd name="T106" fmla="*/ 52 w 84"/>
                <a:gd name="T107" fmla="*/ 54 h 60"/>
                <a:gd name="T108" fmla="*/ 53 w 84"/>
                <a:gd name="T109" fmla="*/ 51 h 60"/>
                <a:gd name="T110" fmla="*/ 7 w 84"/>
                <a:gd name="T111" fmla="*/ 43 h 60"/>
                <a:gd name="T112" fmla="*/ 53 w 84"/>
                <a:gd name="T113" fmla="*/ 51 h 60"/>
                <a:gd name="T114" fmla="*/ 8 w 84"/>
                <a:gd name="T115" fmla="*/ 41 h 60"/>
                <a:gd name="T116" fmla="*/ 10 w 84"/>
                <a:gd name="T117" fmla="*/ 3 h 60"/>
                <a:gd name="T118" fmla="*/ 76 w 84"/>
                <a:gd name="T119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" h="60">
                  <a:moveTo>
                    <a:pt x="10" y="5"/>
                  </a:moveTo>
                  <a:cubicBezTo>
                    <a:pt x="10" y="5"/>
                    <a:pt x="9" y="5"/>
                    <a:pt x="9" y="6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10" y="38"/>
                    <a:pt x="10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38"/>
                    <a:pt x="74" y="37"/>
                    <a:pt x="74" y="3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5"/>
                    <a:pt x="74" y="5"/>
                    <a:pt x="73" y="5"/>
                  </a:cubicBezTo>
                  <a:lnTo>
                    <a:pt x="10" y="5"/>
                  </a:lnTo>
                  <a:close/>
                  <a:moveTo>
                    <a:pt x="72" y="36"/>
                  </a:moveTo>
                  <a:cubicBezTo>
                    <a:pt x="11" y="36"/>
                    <a:pt x="11" y="36"/>
                    <a:pt x="11" y="3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72" y="7"/>
                    <a:pt x="72" y="7"/>
                    <a:pt x="72" y="7"/>
                  </a:cubicBezTo>
                  <a:lnTo>
                    <a:pt x="72" y="36"/>
                  </a:lnTo>
                  <a:close/>
                  <a:moveTo>
                    <a:pt x="32" y="24"/>
                  </a:moveTo>
                  <a:cubicBezTo>
                    <a:pt x="32" y="24"/>
                    <a:pt x="33" y="24"/>
                    <a:pt x="33" y="24"/>
                  </a:cubicBezTo>
                  <a:cubicBezTo>
                    <a:pt x="33" y="24"/>
                    <a:pt x="33" y="24"/>
                    <a:pt x="34" y="25"/>
                  </a:cubicBezTo>
                  <a:cubicBezTo>
                    <a:pt x="34" y="25"/>
                    <a:pt x="34" y="25"/>
                    <a:pt x="33" y="25"/>
                  </a:cubicBezTo>
                  <a:cubicBezTo>
                    <a:pt x="33" y="25"/>
                    <a:pt x="33" y="26"/>
                    <a:pt x="33" y="26"/>
                  </a:cubicBezTo>
                  <a:cubicBezTo>
                    <a:pt x="33" y="26"/>
                    <a:pt x="33" y="26"/>
                    <a:pt x="33" y="27"/>
                  </a:cubicBezTo>
                  <a:cubicBezTo>
                    <a:pt x="33" y="28"/>
                    <a:pt x="34" y="28"/>
                    <a:pt x="34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6" y="29"/>
                    <a:pt x="36" y="29"/>
                  </a:cubicBezTo>
                  <a:cubicBezTo>
                    <a:pt x="36" y="29"/>
                    <a:pt x="36" y="28"/>
                    <a:pt x="37" y="29"/>
                  </a:cubicBezTo>
                  <a:cubicBezTo>
                    <a:pt x="37" y="29"/>
                    <a:pt x="37" y="29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8" y="31"/>
                    <a:pt x="39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1" y="32"/>
                    <a:pt x="41" y="32"/>
                  </a:cubicBezTo>
                  <a:cubicBezTo>
                    <a:pt x="41" y="32"/>
                    <a:pt x="41" y="31"/>
                    <a:pt x="41" y="31"/>
                  </a:cubicBezTo>
                  <a:cubicBezTo>
                    <a:pt x="41" y="30"/>
                    <a:pt x="42" y="30"/>
                    <a:pt x="42" y="31"/>
                  </a:cubicBezTo>
                  <a:cubicBezTo>
                    <a:pt x="42" y="31"/>
                    <a:pt x="43" y="32"/>
                    <a:pt x="43" y="32"/>
                  </a:cubicBezTo>
                  <a:cubicBezTo>
                    <a:pt x="43" y="32"/>
                    <a:pt x="43" y="32"/>
                    <a:pt x="44" y="32"/>
                  </a:cubicBezTo>
                  <a:cubicBezTo>
                    <a:pt x="44" y="32"/>
                    <a:pt x="45" y="31"/>
                    <a:pt x="46" y="31"/>
                  </a:cubicBezTo>
                  <a:cubicBezTo>
                    <a:pt x="46" y="31"/>
                    <a:pt x="47" y="31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6" y="29"/>
                    <a:pt x="47" y="29"/>
                    <a:pt x="47" y="29"/>
                  </a:cubicBezTo>
                  <a:cubicBezTo>
                    <a:pt x="47" y="28"/>
                    <a:pt x="47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50" y="28"/>
                    <a:pt x="50" y="28"/>
                    <a:pt x="51" y="27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4"/>
                    <a:pt x="50" y="24"/>
                    <a:pt x="51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2" y="24"/>
                    <a:pt x="52" y="24"/>
                    <a:pt x="52" y="23"/>
                  </a:cubicBezTo>
                  <a:cubicBezTo>
                    <a:pt x="52" y="23"/>
                    <a:pt x="52" y="22"/>
                    <a:pt x="52" y="22"/>
                  </a:cubicBezTo>
                  <a:cubicBezTo>
                    <a:pt x="52" y="21"/>
                    <a:pt x="52" y="21"/>
                    <a:pt x="52" y="20"/>
                  </a:cubicBezTo>
                  <a:cubicBezTo>
                    <a:pt x="52" y="20"/>
                    <a:pt x="52" y="20"/>
                    <a:pt x="51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0"/>
                    <a:pt x="50" y="19"/>
                    <a:pt x="50" y="19"/>
                  </a:cubicBezTo>
                  <a:cubicBezTo>
                    <a:pt x="50" y="19"/>
                    <a:pt x="50" y="19"/>
                    <a:pt x="50" y="18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8"/>
                    <a:pt x="51" y="17"/>
                    <a:pt x="51" y="17"/>
                  </a:cubicBezTo>
                  <a:cubicBezTo>
                    <a:pt x="50" y="16"/>
                    <a:pt x="50" y="15"/>
                    <a:pt x="49" y="15"/>
                  </a:cubicBezTo>
                  <a:cubicBezTo>
                    <a:pt x="49" y="15"/>
                    <a:pt x="49" y="14"/>
                    <a:pt x="48" y="14"/>
                  </a:cubicBezTo>
                  <a:cubicBezTo>
                    <a:pt x="48" y="14"/>
                    <a:pt x="48" y="15"/>
                    <a:pt x="48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6" y="14"/>
                    <a:pt x="47" y="14"/>
                  </a:cubicBezTo>
                  <a:cubicBezTo>
                    <a:pt x="47" y="14"/>
                    <a:pt x="47" y="13"/>
                    <a:pt x="47" y="13"/>
                  </a:cubicBezTo>
                  <a:cubicBezTo>
                    <a:pt x="47" y="13"/>
                    <a:pt x="46" y="13"/>
                    <a:pt x="46" y="13"/>
                  </a:cubicBezTo>
                  <a:cubicBezTo>
                    <a:pt x="45" y="12"/>
                    <a:pt x="44" y="12"/>
                    <a:pt x="44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2" y="12"/>
                    <a:pt x="42" y="13"/>
                  </a:cubicBezTo>
                  <a:cubicBezTo>
                    <a:pt x="42" y="13"/>
                    <a:pt x="41" y="13"/>
                    <a:pt x="41" y="13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39" y="12"/>
                    <a:pt x="38" y="12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5"/>
                    <a:pt x="37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5" y="14"/>
                    <a:pt x="35" y="14"/>
                  </a:cubicBezTo>
                  <a:cubicBezTo>
                    <a:pt x="35" y="14"/>
                    <a:pt x="35" y="15"/>
                    <a:pt x="34" y="15"/>
                  </a:cubicBezTo>
                  <a:cubicBezTo>
                    <a:pt x="34" y="15"/>
                    <a:pt x="33" y="16"/>
                    <a:pt x="33" y="17"/>
                  </a:cubicBezTo>
                  <a:cubicBezTo>
                    <a:pt x="33" y="17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3" y="19"/>
                    <a:pt x="33" y="20"/>
                    <a:pt x="33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1"/>
                    <a:pt x="31" y="21"/>
                    <a:pt x="31" y="22"/>
                  </a:cubicBezTo>
                  <a:cubicBezTo>
                    <a:pt x="31" y="22"/>
                    <a:pt x="32" y="23"/>
                    <a:pt x="32" y="23"/>
                  </a:cubicBezTo>
                  <a:cubicBezTo>
                    <a:pt x="32" y="24"/>
                    <a:pt x="32" y="24"/>
                    <a:pt x="32" y="24"/>
                  </a:cubicBezTo>
                  <a:close/>
                  <a:moveTo>
                    <a:pt x="33" y="22"/>
                  </a:moveTo>
                  <a:cubicBezTo>
                    <a:pt x="34" y="21"/>
                    <a:pt x="35" y="21"/>
                    <a:pt x="35" y="20"/>
                  </a:cubicBezTo>
                  <a:cubicBezTo>
                    <a:pt x="36" y="19"/>
                    <a:pt x="36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6" y="17"/>
                    <a:pt x="37" y="17"/>
                    <a:pt x="38" y="17"/>
                  </a:cubicBezTo>
                  <a:cubicBezTo>
                    <a:pt x="39" y="16"/>
                    <a:pt x="39" y="15"/>
                    <a:pt x="39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5"/>
                    <a:pt x="41" y="15"/>
                    <a:pt x="42" y="15"/>
                  </a:cubicBezTo>
                  <a:cubicBezTo>
                    <a:pt x="43" y="15"/>
                    <a:pt x="44" y="15"/>
                    <a:pt x="44" y="14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4" y="15"/>
                    <a:pt x="45" y="16"/>
                    <a:pt x="46" y="17"/>
                  </a:cubicBezTo>
                  <a:cubicBezTo>
                    <a:pt x="46" y="17"/>
                    <a:pt x="47" y="17"/>
                    <a:pt x="48" y="17"/>
                  </a:cubicBezTo>
                  <a:cubicBezTo>
                    <a:pt x="48" y="17"/>
                    <a:pt x="48" y="17"/>
                    <a:pt x="49" y="17"/>
                  </a:cubicBezTo>
                  <a:cubicBezTo>
                    <a:pt x="48" y="18"/>
                    <a:pt x="48" y="19"/>
                    <a:pt x="48" y="20"/>
                  </a:cubicBezTo>
                  <a:cubicBezTo>
                    <a:pt x="48" y="21"/>
                    <a:pt x="49" y="21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2"/>
                    <a:pt x="48" y="23"/>
                    <a:pt x="48" y="24"/>
                  </a:cubicBezTo>
                  <a:cubicBezTo>
                    <a:pt x="48" y="25"/>
                    <a:pt x="48" y="26"/>
                    <a:pt x="49" y="26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6" y="27"/>
                    <a:pt x="46" y="27"/>
                  </a:cubicBezTo>
                  <a:cubicBezTo>
                    <a:pt x="45" y="28"/>
                    <a:pt x="44" y="29"/>
                    <a:pt x="45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29"/>
                    <a:pt x="43" y="28"/>
                    <a:pt x="42" y="28"/>
                  </a:cubicBezTo>
                  <a:cubicBezTo>
                    <a:pt x="41" y="28"/>
                    <a:pt x="40" y="29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29"/>
                    <a:pt x="39" y="28"/>
                    <a:pt x="38" y="27"/>
                  </a:cubicBezTo>
                  <a:cubicBezTo>
                    <a:pt x="37" y="27"/>
                    <a:pt x="36" y="27"/>
                    <a:pt x="35" y="27"/>
                  </a:cubicBezTo>
                  <a:cubicBezTo>
                    <a:pt x="35" y="27"/>
                    <a:pt x="35" y="27"/>
                    <a:pt x="35" y="26"/>
                  </a:cubicBezTo>
                  <a:cubicBezTo>
                    <a:pt x="36" y="26"/>
                    <a:pt x="36" y="25"/>
                    <a:pt x="35" y="24"/>
                  </a:cubicBezTo>
                  <a:cubicBezTo>
                    <a:pt x="35" y="23"/>
                    <a:pt x="34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42" y="27"/>
                  </a:moveTo>
                  <a:cubicBezTo>
                    <a:pt x="44" y="27"/>
                    <a:pt x="46" y="24"/>
                    <a:pt x="46" y="22"/>
                  </a:cubicBezTo>
                  <a:cubicBezTo>
                    <a:pt x="46" y="19"/>
                    <a:pt x="44" y="17"/>
                    <a:pt x="42" y="17"/>
                  </a:cubicBezTo>
                  <a:cubicBezTo>
                    <a:pt x="39" y="17"/>
                    <a:pt x="37" y="19"/>
                    <a:pt x="37" y="22"/>
                  </a:cubicBezTo>
                  <a:cubicBezTo>
                    <a:pt x="37" y="24"/>
                    <a:pt x="39" y="27"/>
                    <a:pt x="42" y="27"/>
                  </a:cubicBezTo>
                  <a:close/>
                  <a:moveTo>
                    <a:pt x="42" y="19"/>
                  </a:moveTo>
                  <a:cubicBezTo>
                    <a:pt x="43" y="19"/>
                    <a:pt x="44" y="20"/>
                    <a:pt x="44" y="22"/>
                  </a:cubicBezTo>
                  <a:cubicBezTo>
                    <a:pt x="44" y="23"/>
                    <a:pt x="43" y="25"/>
                    <a:pt x="42" y="25"/>
                  </a:cubicBezTo>
                  <a:cubicBezTo>
                    <a:pt x="40" y="25"/>
                    <a:pt x="39" y="23"/>
                    <a:pt x="39" y="22"/>
                  </a:cubicBezTo>
                  <a:cubicBezTo>
                    <a:pt x="39" y="20"/>
                    <a:pt x="40" y="19"/>
                    <a:pt x="42" y="19"/>
                  </a:cubicBezTo>
                  <a:close/>
                  <a:moveTo>
                    <a:pt x="84" y="51"/>
                  </a:moveTo>
                  <a:cubicBezTo>
                    <a:pt x="79" y="42"/>
                    <a:pt x="79" y="42"/>
                    <a:pt x="79" y="42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1"/>
                    <a:pt x="78" y="0"/>
                    <a:pt x="7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5" y="1"/>
                    <a:pt x="5" y="6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0" y="55"/>
                  </a:cubicBezTo>
                  <a:cubicBezTo>
                    <a:pt x="0" y="58"/>
                    <a:pt x="3" y="60"/>
                    <a:pt x="7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80" y="60"/>
                    <a:pt x="84" y="58"/>
                    <a:pt x="84" y="55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1"/>
                  </a:cubicBezTo>
                  <a:close/>
                  <a:moveTo>
                    <a:pt x="76" y="57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5" y="57"/>
                    <a:pt x="3" y="56"/>
                    <a:pt x="3" y="55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9" y="56"/>
                    <a:pt x="30" y="56"/>
                    <a:pt x="30" y="56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54" y="56"/>
                    <a:pt x="54" y="56"/>
                    <a:pt x="54" y="55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56"/>
                    <a:pt x="79" y="57"/>
                    <a:pt x="76" y="57"/>
                  </a:cubicBezTo>
                  <a:close/>
                  <a:moveTo>
                    <a:pt x="31" y="53"/>
                  </a:moveTo>
                  <a:cubicBezTo>
                    <a:pt x="52" y="53"/>
                    <a:pt x="52" y="53"/>
                    <a:pt x="52" y="53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31" y="54"/>
                    <a:pt x="31" y="54"/>
                    <a:pt x="31" y="54"/>
                  </a:cubicBezTo>
                  <a:lnTo>
                    <a:pt x="31" y="53"/>
                  </a:lnTo>
                  <a:close/>
                  <a:moveTo>
                    <a:pt x="53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80" y="51"/>
                    <a:pt x="80" y="51"/>
                    <a:pt x="80" y="51"/>
                  </a:cubicBezTo>
                  <a:lnTo>
                    <a:pt x="53" y="51"/>
                  </a:lnTo>
                  <a:close/>
                  <a:moveTo>
                    <a:pt x="76" y="6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4"/>
                    <a:pt x="8" y="3"/>
                  </a:cubicBezTo>
                  <a:cubicBezTo>
                    <a:pt x="8" y="3"/>
                    <a:pt x="9" y="3"/>
                    <a:pt x="10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4" y="3"/>
                    <a:pt x="75" y="3"/>
                    <a:pt x="76" y="3"/>
                  </a:cubicBezTo>
                  <a:cubicBezTo>
                    <a:pt x="76" y="4"/>
                    <a:pt x="76" y="5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6913482" y="4480515"/>
              <a:ext cx="376270" cy="268493"/>
            </a:xfrm>
            <a:custGeom>
              <a:avLst/>
              <a:gdLst>
                <a:gd name="T0" fmla="*/ 9 w 84"/>
                <a:gd name="T1" fmla="*/ 37 h 60"/>
                <a:gd name="T2" fmla="*/ 74 w 84"/>
                <a:gd name="T3" fmla="*/ 37 h 60"/>
                <a:gd name="T4" fmla="*/ 10 w 84"/>
                <a:gd name="T5" fmla="*/ 5 h 60"/>
                <a:gd name="T6" fmla="*/ 11 w 84"/>
                <a:gd name="T7" fmla="*/ 7 h 60"/>
                <a:gd name="T8" fmla="*/ 32 w 84"/>
                <a:gd name="T9" fmla="*/ 24 h 60"/>
                <a:gd name="T10" fmla="*/ 33 w 84"/>
                <a:gd name="T11" fmla="*/ 25 h 60"/>
                <a:gd name="T12" fmla="*/ 34 w 84"/>
                <a:gd name="T13" fmla="*/ 29 h 60"/>
                <a:gd name="T14" fmla="*/ 37 w 84"/>
                <a:gd name="T15" fmla="*/ 29 h 60"/>
                <a:gd name="T16" fmla="*/ 37 w 84"/>
                <a:gd name="T17" fmla="*/ 31 h 60"/>
                <a:gd name="T18" fmla="*/ 41 w 84"/>
                <a:gd name="T19" fmla="*/ 32 h 60"/>
                <a:gd name="T20" fmla="*/ 43 w 84"/>
                <a:gd name="T21" fmla="*/ 32 h 60"/>
                <a:gd name="T22" fmla="*/ 47 w 84"/>
                <a:gd name="T23" fmla="*/ 30 h 60"/>
                <a:gd name="T24" fmla="*/ 48 w 84"/>
                <a:gd name="T25" fmla="*/ 29 h 60"/>
                <a:gd name="T26" fmla="*/ 51 w 84"/>
                <a:gd name="T27" fmla="*/ 27 h 60"/>
                <a:gd name="T28" fmla="*/ 50 w 84"/>
                <a:gd name="T29" fmla="*/ 25 h 60"/>
                <a:gd name="T30" fmla="*/ 52 w 84"/>
                <a:gd name="T31" fmla="*/ 23 h 60"/>
                <a:gd name="T32" fmla="*/ 51 w 84"/>
                <a:gd name="T33" fmla="*/ 20 h 60"/>
                <a:gd name="T34" fmla="*/ 50 w 84"/>
                <a:gd name="T35" fmla="*/ 18 h 60"/>
                <a:gd name="T36" fmla="*/ 49 w 84"/>
                <a:gd name="T37" fmla="*/ 15 h 60"/>
                <a:gd name="T38" fmla="*/ 47 w 84"/>
                <a:gd name="T39" fmla="*/ 15 h 60"/>
                <a:gd name="T40" fmla="*/ 46 w 84"/>
                <a:gd name="T41" fmla="*/ 13 h 60"/>
                <a:gd name="T42" fmla="*/ 42 w 84"/>
                <a:gd name="T43" fmla="*/ 13 h 60"/>
                <a:gd name="T44" fmla="*/ 40 w 84"/>
                <a:gd name="T45" fmla="*/ 12 h 60"/>
                <a:gd name="T46" fmla="*/ 37 w 84"/>
                <a:gd name="T47" fmla="*/ 14 h 60"/>
                <a:gd name="T48" fmla="*/ 35 w 84"/>
                <a:gd name="T49" fmla="*/ 14 h 60"/>
                <a:gd name="T50" fmla="*/ 33 w 84"/>
                <a:gd name="T51" fmla="*/ 18 h 60"/>
                <a:gd name="T52" fmla="*/ 33 w 84"/>
                <a:gd name="T53" fmla="*/ 20 h 60"/>
                <a:gd name="T54" fmla="*/ 31 w 84"/>
                <a:gd name="T55" fmla="*/ 22 h 60"/>
                <a:gd name="T56" fmla="*/ 33 w 84"/>
                <a:gd name="T57" fmla="*/ 22 h 60"/>
                <a:gd name="T58" fmla="*/ 35 w 84"/>
                <a:gd name="T59" fmla="*/ 17 h 60"/>
                <a:gd name="T60" fmla="*/ 39 w 84"/>
                <a:gd name="T61" fmla="*/ 14 h 60"/>
                <a:gd name="T62" fmla="*/ 45 w 84"/>
                <a:gd name="T63" fmla="*/ 14 h 60"/>
                <a:gd name="T64" fmla="*/ 49 w 84"/>
                <a:gd name="T65" fmla="*/ 17 h 60"/>
                <a:gd name="T66" fmla="*/ 50 w 84"/>
                <a:gd name="T67" fmla="*/ 22 h 60"/>
                <a:gd name="T68" fmla="*/ 49 w 84"/>
                <a:gd name="T69" fmla="*/ 26 h 60"/>
                <a:gd name="T70" fmla="*/ 45 w 84"/>
                <a:gd name="T71" fmla="*/ 30 h 60"/>
                <a:gd name="T72" fmla="*/ 39 w 84"/>
                <a:gd name="T73" fmla="*/ 30 h 60"/>
                <a:gd name="T74" fmla="*/ 35 w 84"/>
                <a:gd name="T75" fmla="*/ 27 h 60"/>
                <a:gd name="T76" fmla="*/ 33 w 84"/>
                <a:gd name="T77" fmla="*/ 22 h 60"/>
                <a:gd name="T78" fmla="*/ 42 w 84"/>
                <a:gd name="T79" fmla="*/ 27 h 60"/>
                <a:gd name="T80" fmla="*/ 37 w 84"/>
                <a:gd name="T81" fmla="*/ 22 h 60"/>
                <a:gd name="T82" fmla="*/ 44 w 84"/>
                <a:gd name="T83" fmla="*/ 22 h 60"/>
                <a:gd name="T84" fmla="*/ 42 w 84"/>
                <a:gd name="T85" fmla="*/ 19 h 60"/>
                <a:gd name="T86" fmla="*/ 79 w 84"/>
                <a:gd name="T87" fmla="*/ 6 h 60"/>
                <a:gd name="T88" fmla="*/ 5 w 84"/>
                <a:gd name="T89" fmla="*/ 6 h 60"/>
                <a:gd name="T90" fmla="*/ 0 w 84"/>
                <a:gd name="T91" fmla="*/ 51 h 60"/>
                <a:gd name="T92" fmla="*/ 0 w 84"/>
                <a:gd name="T93" fmla="*/ 55 h 60"/>
                <a:gd name="T94" fmla="*/ 84 w 84"/>
                <a:gd name="T95" fmla="*/ 55 h 60"/>
                <a:gd name="T96" fmla="*/ 76 w 84"/>
                <a:gd name="T97" fmla="*/ 57 h 60"/>
                <a:gd name="T98" fmla="*/ 3 w 84"/>
                <a:gd name="T99" fmla="*/ 53 h 60"/>
                <a:gd name="T100" fmla="*/ 30 w 84"/>
                <a:gd name="T101" fmla="*/ 56 h 60"/>
                <a:gd name="T102" fmla="*/ 54 w 84"/>
                <a:gd name="T103" fmla="*/ 53 h 60"/>
                <a:gd name="T104" fmla="*/ 76 w 84"/>
                <a:gd name="T105" fmla="*/ 57 h 60"/>
                <a:gd name="T106" fmla="*/ 52 w 84"/>
                <a:gd name="T107" fmla="*/ 54 h 60"/>
                <a:gd name="T108" fmla="*/ 53 w 84"/>
                <a:gd name="T109" fmla="*/ 51 h 60"/>
                <a:gd name="T110" fmla="*/ 7 w 84"/>
                <a:gd name="T111" fmla="*/ 43 h 60"/>
                <a:gd name="T112" fmla="*/ 53 w 84"/>
                <a:gd name="T113" fmla="*/ 51 h 60"/>
                <a:gd name="T114" fmla="*/ 8 w 84"/>
                <a:gd name="T115" fmla="*/ 41 h 60"/>
                <a:gd name="T116" fmla="*/ 10 w 84"/>
                <a:gd name="T117" fmla="*/ 3 h 60"/>
                <a:gd name="T118" fmla="*/ 76 w 84"/>
                <a:gd name="T119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" h="60">
                  <a:moveTo>
                    <a:pt x="10" y="5"/>
                  </a:moveTo>
                  <a:cubicBezTo>
                    <a:pt x="10" y="5"/>
                    <a:pt x="9" y="5"/>
                    <a:pt x="9" y="6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10" y="38"/>
                    <a:pt x="10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38"/>
                    <a:pt x="74" y="37"/>
                    <a:pt x="74" y="3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5"/>
                    <a:pt x="74" y="5"/>
                    <a:pt x="73" y="5"/>
                  </a:cubicBezTo>
                  <a:lnTo>
                    <a:pt x="10" y="5"/>
                  </a:lnTo>
                  <a:close/>
                  <a:moveTo>
                    <a:pt x="72" y="36"/>
                  </a:moveTo>
                  <a:cubicBezTo>
                    <a:pt x="11" y="36"/>
                    <a:pt x="11" y="36"/>
                    <a:pt x="11" y="3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72" y="7"/>
                    <a:pt x="72" y="7"/>
                    <a:pt x="72" y="7"/>
                  </a:cubicBezTo>
                  <a:lnTo>
                    <a:pt x="72" y="36"/>
                  </a:lnTo>
                  <a:close/>
                  <a:moveTo>
                    <a:pt x="32" y="24"/>
                  </a:moveTo>
                  <a:cubicBezTo>
                    <a:pt x="32" y="24"/>
                    <a:pt x="33" y="24"/>
                    <a:pt x="33" y="24"/>
                  </a:cubicBezTo>
                  <a:cubicBezTo>
                    <a:pt x="33" y="24"/>
                    <a:pt x="33" y="24"/>
                    <a:pt x="34" y="25"/>
                  </a:cubicBezTo>
                  <a:cubicBezTo>
                    <a:pt x="34" y="25"/>
                    <a:pt x="34" y="25"/>
                    <a:pt x="33" y="25"/>
                  </a:cubicBezTo>
                  <a:cubicBezTo>
                    <a:pt x="33" y="25"/>
                    <a:pt x="33" y="26"/>
                    <a:pt x="33" y="26"/>
                  </a:cubicBezTo>
                  <a:cubicBezTo>
                    <a:pt x="33" y="26"/>
                    <a:pt x="33" y="26"/>
                    <a:pt x="33" y="27"/>
                  </a:cubicBezTo>
                  <a:cubicBezTo>
                    <a:pt x="33" y="28"/>
                    <a:pt x="34" y="28"/>
                    <a:pt x="34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6" y="29"/>
                    <a:pt x="36" y="29"/>
                  </a:cubicBezTo>
                  <a:cubicBezTo>
                    <a:pt x="36" y="29"/>
                    <a:pt x="36" y="28"/>
                    <a:pt x="37" y="29"/>
                  </a:cubicBezTo>
                  <a:cubicBezTo>
                    <a:pt x="37" y="29"/>
                    <a:pt x="37" y="29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8" y="31"/>
                    <a:pt x="39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1" y="32"/>
                    <a:pt x="41" y="32"/>
                  </a:cubicBezTo>
                  <a:cubicBezTo>
                    <a:pt x="41" y="32"/>
                    <a:pt x="41" y="31"/>
                    <a:pt x="41" y="31"/>
                  </a:cubicBezTo>
                  <a:cubicBezTo>
                    <a:pt x="41" y="30"/>
                    <a:pt x="42" y="30"/>
                    <a:pt x="42" y="31"/>
                  </a:cubicBezTo>
                  <a:cubicBezTo>
                    <a:pt x="42" y="31"/>
                    <a:pt x="43" y="32"/>
                    <a:pt x="43" y="32"/>
                  </a:cubicBezTo>
                  <a:cubicBezTo>
                    <a:pt x="43" y="32"/>
                    <a:pt x="43" y="32"/>
                    <a:pt x="44" y="32"/>
                  </a:cubicBezTo>
                  <a:cubicBezTo>
                    <a:pt x="44" y="32"/>
                    <a:pt x="45" y="31"/>
                    <a:pt x="46" y="31"/>
                  </a:cubicBezTo>
                  <a:cubicBezTo>
                    <a:pt x="46" y="31"/>
                    <a:pt x="47" y="31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6" y="29"/>
                    <a:pt x="47" y="29"/>
                    <a:pt x="47" y="29"/>
                  </a:cubicBezTo>
                  <a:cubicBezTo>
                    <a:pt x="47" y="28"/>
                    <a:pt x="47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50" y="28"/>
                    <a:pt x="50" y="28"/>
                    <a:pt x="51" y="27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4"/>
                    <a:pt x="50" y="24"/>
                    <a:pt x="51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2" y="24"/>
                    <a:pt x="52" y="24"/>
                    <a:pt x="52" y="23"/>
                  </a:cubicBezTo>
                  <a:cubicBezTo>
                    <a:pt x="52" y="23"/>
                    <a:pt x="52" y="22"/>
                    <a:pt x="52" y="22"/>
                  </a:cubicBezTo>
                  <a:cubicBezTo>
                    <a:pt x="52" y="21"/>
                    <a:pt x="52" y="21"/>
                    <a:pt x="52" y="20"/>
                  </a:cubicBezTo>
                  <a:cubicBezTo>
                    <a:pt x="52" y="20"/>
                    <a:pt x="52" y="20"/>
                    <a:pt x="51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0"/>
                    <a:pt x="50" y="19"/>
                    <a:pt x="50" y="19"/>
                  </a:cubicBezTo>
                  <a:cubicBezTo>
                    <a:pt x="50" y="19"/>
                    <a:pt x="50" y="19"/>
                    <a:pt x="50" y="18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8"/>
                    <a:pt x="51" y="17"/>
                    <a:pt x="51" y="17"/>
                  </a:cubicBezTo>
                  <a:cubicBezTo>
                    <a:pt x="50" y="16"/>
                    <a:pt x="50" y="15"/>
                    <a:pt x="49" y="15"/>
                  </a:cubicBezTo>
                  <a:cubicBezTo>
                    <a:pt x="49" y="15"/>
                    <a:pt x="49" y="14"/>
                    <a:pt x="48" y="14"/>
                  </a:cubicBezTo>
                  <a:cubicBezTo>
                    <a:pt x="48" y="14"/>
                    <a:pt x="48" y="15"/>
                    <a:pt x="48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6" y="14"/>
                    <a:pt x="47" y="14"/>
                  </a:cubicBezTo>
                  <a:cubicBezTo>
                    <a:pt x="47" y="14"/>
                    <a:pt x="47" y="13"/>
                    <a:pt x="47" y="13"/>
                  </a:cubicBezTo>
                  <a:cubicBezTo>
                    <a:pt x="47" y="13"/>
                    <a:pt x="46" y="13"/>
                    <a:pt x="46" y="13"/>
                  </a:cubicBezTo>
                  <a:cubicBezTo>
                    <a:pt x="45" y="12"/>
                    <a:pt x="44" y="12"/>
                    <a:pt x="44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2" y="12"/>
                    <a:pt x="42" y="13"/>
                  </a:cubicBezTo>
                  <a:cubicBezTo>
                    <a:pt x="42" y="13"/>
                    <a:pt x="41" y="13"/>
                    <a:pt x="41" y="13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39" y="12"/>
                    <a:pt x="38" y="12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5"/>
                    <a:pt x="37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5" y="14"/>
                    <a:pt x="35" y="14"/>
                  </a:cubicBezTo>
                  <a:cubicBezTo>
                    <a:pt x="35" y="14"/>
                    <a:pt x="35" y="15"/>
                    <a:pt x="34" y="15"/>
                  </a:cubicBezTo>
                  <a:cubicBezTo>
                    <a:pt x="34" y="15"/>
                    <a:pt x="33" y="16"/>
                    <a:pt x="33" y="17"/>
                  </a:cubicBezTo>
                  <a:cubicBezTo>
                    <a:pt x="33" y="17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3" y="19"/>
                    <a:pt x="33" y="20"/>
                    <a:pt x="33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1"/>
                    <a:pt x="31" y="21"/>
                    <a:pt x="31" y="22"/>
                  </a:cubicBezTo>
                  <a:cubicBezTo>
                    <a:pt x="31" y="22"/>
                    <a:pt x="32" y="23"/>
                    <a:pt x="32" y="23"/>
                  </a:cubicBezTo>
                  <a:cubicBezTo>
                    <a:pt x="32" y="24"/>
                    <a:pt x="32" y="24"/>
                    <a:pt x="32" y="24"/>
                  </a:cubicBezTo>
                  <a:close/>
                  <a:moveTo>
                    <a:pt x="33" y="22"/>
                  </a:moveTo>
                  <a:cubicBezTo>
                    <a:pt x="34" y="21"/>
                    <a:pt x="35" y="21"/>
                    <a:pt x="35" y="20"/>
                  </a:cubicBezTo>
                  <a:cubicBezTo>
                    <a:pt x="36" y="19"/>
                    <a:pt x="36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6" y="17"/>
                    <a:pt x="37" y="17"/>
                    <a:pt x="38" y="17"/>
                  </a:cubicBezTo>
                  <a:cubicBezTo>
                    <a:pt x="39" y="16"/>
                    <a:pt x="39" y="15"/>
                    <a:pt x="39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5"/>
                    <a:pt x="41" y="15"/>
                    <a:pt x="42" y="15"/>
                  </a:cubicBezTo>
                  <a:cubicBezTo>
                    <a:pt x="43" y="15"/>
                    <a:pt x="44" y="15"/>
                    <a:pt x="44" y="14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4" y="15"/>
                    <a:pt x="45" y="16"/>
                    <a:pt x="46" y="17"/>
                  </a:cubicBezTo>
                  <a:cubicBezTo>
                    <a:pt x="46" y="17"/>
                    <a:pt x="47" y="17"/>
                    <a:pt x="48" y="17"/>
                  </a:cubicBezTo>
                  <a:cubicBezTo>
                    <a:pt x="48" y="17"/>
                    <a:pt x="48" y="17"/>
                    <a:pt x="49" y="17"/>
                  </a:cubicBezTo>
                  <a:cubicBezTo>
                    <a:pt x="48" y="18"/>
                    <a:pt x="48" y="19"/>
                    <a:pt x="48" y="20"/>
                  </a:cubicBezTo>
                  <a:cubicBezTo>
                    <a:pt x="48" y="21"/>
                    <a:pt x="49" y="21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2"/>
                    <a:pt x="48" y="23"/>
                    <a:pt x="48" y="24"/>
                  </a:cubicBezTo>
                  <a:cubicBezTo>
                    <a:pt x="48" y="25"/>
                    <a:pt x="48" y="26"/>
                    <a:pt x="49" y="26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6" y="27"/>
                    <a:pt x="46" y="27"/>
                  </a:cubicBezTo>
                  <a:cubicBezTo>
                    <a:pt x="45" y="28"/>
                    <a:pt x="44" y="29"/>
                    <a:pt x="45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29"/>
                    <a:pt x="43" y="28"/>
                    <a:pt x="42" y="28"/>
                  </a:cubicBezTo>
                  <a:cubicBezTo>
                    <a:pt x="41" y="28"/>
                    <a:pt x="40" y="29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29"/>
                    <a:pt x="39" y="28"/>
                    <a:pt x="38" y="27"/>
                  </a:cubicBezTo>
                  <a:cubicBezTo>
                    <a:pt x="37" y="27"/>
                    <a:pt x="36" y="27"/>
                    <a:pt x="35" y="27"/>
                  </a:cubicBezTo>
                  <a:cubicBezTo>
                    <a:pt x="35" y="27"/>
                    <a:pt x="35" y="27"/>
                    <a:pt x="35" y="26"/>
                  </a:cubicBezTo>
                  <a:cubicBezTo>
                    <a:pt x="36" y="26"/>
                    <a:pt x="36" y="25"/>
                    <a:pt x="35" y="24"/>
                  </a:cubicBezTo>
                  <a:cubicBezTo>
                    <a:pt x="35" y="23"/>
                    <a:pt x="34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42" y="27"/>
                  </a:moveTo>
                  <a:cubicBezTo>
                    <a:pt x="44" y="27"/>
                    <a:pt x="46" y="24"/>
                    <a:pt x="46" y="22"/>
                  </a:cubicBezTo>
                  <a:cubicBezTo>
                    <a:pt x="46" y="19"/>
                    <a:pt x="44" y="17"/>
                    <a:pt x="42" y="17"/>
                  </a:cubicBezTo>
                  <a:cubicBezTo>
                    <a:pt x="39" y="17"/>
                    <a:pt x="37" y="19"/>
                    <a:pt x="37" y="22"/>
                  </a:cubicBezTo>
                  <a:cubicBezTo>
                    <a:pt x="37" y="24"/>
                    <a:pt x="39" y="27"/>
                    <a:pt x="42" y="27"/>
                  </a:cubicBezTo>
                  <a:close/>
                  <a:moveTo>
                    <a:pt x="42" y="19"/>
                  </a:moveTo>
                  <a:cubicBezTo>
                    <a:pt x="43" y="19"/>
                    <a:pt x="44" y="20"/>
                    <a:pt x="44" y="22"/>
                  </a:cubicBezTo>
                  <a:cubicBezTo>
                    <a:pt x="44" y="23"/>
                    <a:pt x="43" y="25"/>
                    <a:pt x="42" y="25"/>
                  </a:cubicBezTo>
                  <a:cubicBezTo>
                    <a:pt x="40" y="25"/>
                    <a:pt x="39" y="23"/>
                    <a:pt x="39" y="22"/>
                  </a:cubicBezTo>
                  <a:cubicBezTo>
                    <a:pt x="39" y="20"/>
                    <a:pt x="40" y="19"/>
                    <a:pt x="42" y="19"/>
                  </a:cubicBezTo>
                  <a:close/>
                  <a:moveTo>
                    <a:pt x="84" y="51"/>
                  </a:moveTo>
                  <a:cubicBezTo>
                    <a:pt x="79" y="42"/>
                    <a:pt x="79" y="42"/>
                    <a:pt x="79" y="42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1"/>
                    <a:pt x="78" y="0"/>
                    <a:pt x="7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5" y="1"/>
                    <a:pt x="5" y="6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0" y="55"/>
                  </a:cubicBezTo>
                  <a:cubicBezTo>
                    <a:pt x="0" y="58"/>
                    <a:pt x="3" y="60"/>
                    <a:pt x="7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80" y="60"/>
                    <a:pt x="84" y="58"/>
                    <a:pt x="84" y="55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1"/>
                  </a:cubicBezTo>
                  <a:close/>
                  <a:moveTo>
                    <a:pt x="76" y="57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5" y="57"/>
                    <a:pt x="3" y="56"/>
                    <a:pt x="3" y="55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9" y="56"/>
                    <a:pt x="30" y="56"/>
                    <a:pt x="30" y="56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54" y="56"/>
                    <a:pt x="54" y="56"/>
                    <a:pt x="54" y="55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56"/>
                    <a:pt x="79" y="57"/>
                    <a:pt x="76" y="57"/>
                  </a:cubicBezTo>
                  <a:close/>
                  <a:moveTo>
                    <a:pt x="31" y="53"/>
                  </a:moveTo>
                  <a:cubicBezTo>
                    <a:pt x="52" y="53"/>
                    <a:pt x="52" y="53"/>
                    <a:pt x="52" y="53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31" y="54"/>
                    <a:pt x="31" y="54"/>
                    <a:pt x="31" y="54"/>
                  </a:cubicBezTo>
                  <a:lnTo>
                    <a:pt x="31" y="53"/>
                  </a:lnTo>
                  <a:close/>
                  <a:moveTo>
                    <a:pt x="53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80" y="51"/>
                    <a:pt x="80" y="51"/>
                    <a:pt x="80" y="51"/>
                  </a:cubicBezTo>
                  <a:lnTo>
                    <a:pt x="53" y="51"/>
                  </a:lnTo>
                  <a:close/>
                  <a:moveTo>
                    <a:pt x="76" y="6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4"/>
                    <a:pt x="8" y="3"/>
                  </a:cubicBezTo>
                  <a:cubicBezTo>
                    <a:pt x="8" y="3"/>
                    <a:pt x="9" y="3"/>
                    <a:pt x="10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4" y="3"/>
                    <a:pt x="75" y="3"/>
                    <a:pt x="76" y="3"/>
                  </a:cubicBezTo>
                  <a:cubicBezTo>
                    <a:pt x="76" y="4"/>
                    <a:pt x="76" y="5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6538222" y="2271782"/>
              <a:ext cx="323243" cy="340955"/>
            </a:xfrm>
            <a:custGeom>
              <a:avLst/>
              <a:gdLst>
                <a:gd name="T0" fmla="*/ 22 w 62"/>
                <a:gd name="T1" fmla="*/ 32 h 65"/>
                <a:gd name="T2" fmla="*/ 22 w 62"/>
                <a:gd name="T3" fmla="*/ 52 h 65"/>
                <a:gd name="T4" fmla="*/ 26 w 62"/>
                <a:gd name="T5" fmla="*/ 43 h 65"/>
                <a:gd name="T6" fmla="*/ 47 w 62"/>
                <a:gd name="T7" fmla="*/ 7 h 65"/>
                <a:gd name="T8" fmla="*/ 47 w 62"/>
                <a:gd name="T9" fmla="*/ 19 h 65"/>
                <a:gd name="T10" fmla="*/ 40 w 62"/>
                <a:gd name="T11" fmla="*/ 37 h 65"/>
                <a:gd name="T12" fmla="*/ 36 w 62"/>
                <a:gd name="T13" fmla="*/ 27 h 65"/>
                <a:gd name="T14" fmla="*/ 32 w 62"/>
                <a:gd name="T15" fmla="*/ 26 h 65"/>
                <a:gd name="T16" fmla="*/ 24 w 62"/>
                <a:gd name="T17" fmla="*/ 22 h 65"/>
                <a:gd name="T18" fmla="*/ 18 w 62"/>
                <a:gd name="T19" fmla="*/ 21 h 65"/>
                <a:gd name="T20" fmla="*/ 11 w 62"/>
                <a:gd name="T21" fmla="*/ 28 h 65"/>
                <a:gd name="T22" fmla="*/ 6 w 62"/>
                <a:gd name="T23" fmla="*/ 28 h 65"/>
                <a:gd name="T24" fmla="*/ 3 w 62"/>
                <a:gd name="T25" fmla="*/ 38 h 65"/>
                <a:gd name="T26" fmla="*/ 0 w 62"/>
                <a:gd name="T27" fmla="*/ 43 h 65"/>
                <a:gd name="T28" fmla="*/ 3 w 62"/>
                <a:gd name="T29" fmla="*/ 47 h 65"/>
                <a:gd name="T30" fmla="*/ 6 w 62"/>
                <a:gd name="T31" fmla="*/ 58 h 65"/>
                <a:gd name="T32" fmla="*/ 11 w 62"/>
                <a:gd name="T33" fmla="*/ 58 h 65"/>
                <a:gd name="T34" fmla="*/ 18 w 62"/>
                <a:gd name="T35" fmla="*/ 65 h 65"/>
                <a:gd name="T36" fmla="*/ 24 w 62"/>
                <a:gd name="T37" fmla="*/ 64 h 65"/>
                <a:gd name="T38" fmla="*/ 32 w 62"/>
                <a:gd name="T39" fmla="*/ 60 h 65"/>
                <a:gd name="T40" fmla="*/ 36 w 62"/>
                <a:gd name="T41" fmla="*/ 59 h 65"/>
                <a:gd name="T42" fmla="*/ 40 w 62"/>
                <a:gd name="T43" fmla="*/ 49 h 65"/>
                <a:gd name="T44" fmla="*/ 44 w 62"/>
                <a:gd name="T45" fmla="*/ 46 h 65"/>
                <a:gd name="T46" fmla="*/ 38 w 62"/>
                <a:gd name="T47" fmla="*/ 53 h 65"/>
                <a:gd name="T48" fmla="*/ 22 w 62"/>
                <a:gd name="T49" fmla="*/ 58 h 65"/>
                <a:gd name="T50" fmla="*/ 6 w 62"/>
                <a:gd name="T51" fmla="*/ 53 h 65"/>
                <a:gd name="T52" fmla="*/ 7 w 62"/>
                <a:gd name="T53" fmla="*/ 38 h 65"/>
                <a:gd name="T54" fmla="*/ 18 w 62"/>
                <a:gd name="T55" fmla="*/ 24 h 65"/>
                <a:gd name="T56" fmla="*/ 36 w 62"/>
                <a:gd name="T57" fmla="*/ 30 h 65"/>
                <a:gd name="T58" fmla="*/ 41 w 62"/>
                <a:gd name="T59" fmla="*/ 44 h 65"/>
                <a:gd name="T60" fmla="*/ 59 w 62"/>
                <a:gd name="T61" fmla="*/ 11 h 65"/>
                <a:gd name="T62" fmla="*/ 60 w 62"/>
                <a:gd name="T63" fmla="*/ 7 h 65"/>
                <a:gd name="T64" fmla="*/ 54 w 62"/>
                <a:gd name="T65" fmla="*/ 4 h 65"/>
                <a:gd name="T66" fmla="*/ 49 w 62"/>
                <a:gd name="T67" fmla="*/ 0 h 65"/>
                <a:gd name="T68" fmla="*/ 46 w 62"/>
                <a:gd name="T69" fmla="*/ 0 h 65"/>
                <a:gd name="T70" fmla="*/ 40 w 62"/>
                <a:gd name="T71" fmla="*/ 4 h 65"/>
                <a:gd name="T72" fmla="*/ 38 w 62"/>
                <a:gd name="T73" fmla="*/ 4 h 65"/>
                <a:gd name="T74" fmla="*/ 35 w 62"/>
                <a:gd name="T75" fmla="*/ 11 h 65"/>
                <a:gd name="T76" fmla="*/ 33 w 62"/>
                <a:gd name="T77" fmla="*/ 14 h 65"/>
                <a:gd name="T78" fmla="*/ 35 w 62"/>
                <a:gd name="T79" fmla="*/ 18 h 65"/>
                <a:gd name="T80" fmla="*/ 37 w 62"/>
                <a:gd name="T81" fmla="*/ 24 h 65"/>
                <a:gd name="T82" fmla="*/ 40 w 62"/>
                <a:gd name="T83" fmla="*/ 25 h 65"/>
                <a:gd name="T84" fmla="*/ 46 w 62"/>
                <a:gd name="T85" fmla="*/ 28 h 65"/>
                <a:gd name="T86" fmla="*/ 49 w 62"/>
                <a:gd name="T87" fmla="*/ 29 h 65"/>
                <a:gd name="T88" fmla="*/ 54 w 62"/>
                <a:gd name="T89" fmla="*/ 24 h 65"/>
                <a:gd name="T90" fmla="*/ 57 w 62"/>
                <a:gd name="T91" fmla="*/ 24 h 65"/>
                <a:gd name="T92" fmla="*/ 59 w 62"/>
                <a:gd name="T93" fmla="*/ 18 h 65"/>
                <a:gd name="T94" fmla="*/ 61 w 62"/>
                <a:gd name="T95" fmla="*/ 12 h 65"/>
                <a:gd name="T96" fmla="*/ 52 w 62"/>
                <a:gd name="T97" fmla="*/ 22 h 65"/>
                <a:gd name="T98" fmla="*/ 43 w 62"/>
                <a:gd name="T99" fmla="*/ 25 h 65"/>
                <a:gd name="T100" fmla="*/ 36 w 62"/>
                <a:gd name="T101" fmla="*/ 15 h 65"/>
                <a:gd name="T102" fmla="*/ 38 w 62"/>
                <a:gd name="T103" fmla="*/ 7 h 65"/>
                <a:gd name="T104" fmla="*/ 50 w 62"/>
                <a:gd name="T105" fmla="*/ 3 h 65"/>
                <a:gd name="T106" fmla="*/ 56 w 62"/>
                <a:gd name="T107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65">
                  <a:moveTo>
                    <a:pt x="22" y="32"/>
                  </a:moveTo>
                  <a:cubicBezTo>
                    <a:pt x="15" y="32"/>
                    <a:pt x="11" y="37"/>
                    <a:pt x="11" y="43"/>
                  </a:cubicBezTo>
                  <a:cubicBezTo>
                    <a:pt x="11" y="49"/>
                    <a:pt x="15" y="54"/>
                    <a:pt x="22" y="54"/>
                  </a:cubicBezTo>
                  <a:cubicBezTo>
                    <a:pt x="28" y="54"/>
                    <a:pt x="33" y="49"/>
                    <a:pt x="33" y="43"/>
                  </a:cubicBezTo>
                  <a:cubicBezTo>
                    <a:pt x="33" y="37"/>
                    <a:pt x="28" y="32"/>
                    <a:pt x="22" y="32"/>
                  </a:cubicBezTo>
                  <a:close/>
                  <a:moveTo>
                    <a:pt x="22" y="52"/>
                  </a:moveTo>
                  <a:cubicBezTo>
                    <a:pt x="17" y="52"/>
                    <a:pt x="13" y="48"/>
                    <a:pt x="13" y="43"/>
                  </a:cubicBezTo>
                  <a:cubicBezTo>
                    <a:pt x="13" y="38"/>
                    <a:pt x="17" y="34"/>
                    <a:pt x="22" y="34"/>
                  </a:cubicBezTo>
                  <a:cubicBezTo>
                    <a:pt x="27" y="34"/>
                    <a:pt x="31" y="38"/>
                    <a:pt x="31" y="43"/>
                  </a:cubicBezTo>
                  <a:cubicBezTo>
                    <a:pt x="31" y="48"/>
                    <a:pt x="27" y="52"/>
                    <a:pt x="22" y="52"/>
                  </a:cubicBezTo>
                  <a:close/>
                  <a:moveTo>
                    <a:pt x="26" y="43"/>
                  </a:moveTo>
                  <a:cubicBezTo>
                    <a:pt x="26" y="45"/>
                    <a:pt x="24" y="47"/>
                    <a:pt x="22" y="47"/>
                  </a:cubicBezTo>
                  <a:cubicBezTo>
                    <a:pt x="19" y="47"/>
                    <a:pt x="17" y="45"/>
                    <a:pt x="17" y="43"/>
                  </a:cubicBezTo>
                  <a:cubicBezTo>
                    <a:pt x="17" y="40"/>
                    <a:pt x="19" y="38"/>
                    <a:pt x="22" y="38"/>
                  </a:cubicBezTo>
                  <a:cubicBezTo>
                    <a:pt x="24" y="38"/>
                    <a:pt x="26" y="40"/>
                    <a:pt x="26" y="43"/>
                  </a:cubicBezTo>
                  <a:close/>
                  <a:moveTo>
                    <a:pt x="47" y="7"/>
                  </a:moveTo>
                  <a:cubicBezTo>
                    <a:pt x="43" y="7"/>
                    <a:pt x="40" y="10"/>
                    <a:pt x="40" y="14"/>
                  </a:cubicBezTo>
                  <a:cubicBezTo>
                    <a:pt x="40" y="18"/>
                    <a:pt x="43" y="21"/>
                    <a:pt x="47" y="21"/>
                  </a:cubicBezTo>
                  <a:cubicBezTo>
                    <a:pt x="51" y="21"/>
                    <a:pt x="54" y="18"/>
                    <a:pt x="54" y="14"/>
                  </a:cubicBezTo>
                  <a:cubicBezTo>
                    <a:pt x="54" y="10"/>
                    <a:pt x="51" y="7"/>
                    <a:pt x="47" y="7"/>
                  </a:cubicBezTo>
                  <a:close/>
                  <a:moveTo>
                    <a:pt x="47" y="19"/>
                  </a:moveTo>
                  <a:cubicBezTo>
                    <a:pt x="44" y="19"/>
                    <a:pt x="42" y="17"/>
                    <a:pt x="42" y="14"/>
                  </a:cubicBezTo>
                  <a:cubicBezTo>
                    <a:pt x="42" y="12"/>
                    <a:pt x="44" y="9"/>
                    <a:pt x="47" y="9"/>
                  </a:cubicBezTo>
                  <a:cubicBezTo>
                    <a:pt x="49" y="9"/>
                    <a:pt x="52" y="12"/>
                    <a:pt x="52" y="14"/>
                  </a:cubicBezTo>
                  <a:cubicBezTo>
                    <a:pt x="52" y="17"/>
                    <a:pt x="49" y="19"/>
                    <a:pt x="47" y="19"/>
                  </a:cubicBezTo>
                  <a:close/>
                  <a:moveTo>
                    <a:pt x="43" y="39"/>
                  </a:move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7"/>
                  </a:cubicBezTo>
                  <a:cubicBezTo>
                    <a:pt x="39" y="36"/>
                    <a:pt x="40" y="36"/>
                    <a:pt x="40" y="35"/>
                  </a:cubicBezTo>
                  <a:cubicBezTo>
                    <a:pt x="41" y="35"/>
                    <a:pt x="41" y="35"/>
                    <a:pt x="42" y="34"/>
                  </a:cubicBezTo>
                  <a:cubicBezTo>
                    <a:pt x="42" y="33"/>
                    <a:pt x="42" y="33"/>
                    <a:pt x="41" y="32"/>
                  </a:cubicBezTo>
                  <a:cubicBezTo>
                    <a:pt x="40" y="31"/>
                    <a:pt x="39" y="29"/>
                    <a:pt x="38" y="28"/>
                  </a:cubicBezTo>
                  <a:cubicBezTo>
                    <a:pt x="38" y="27"/>
                    <a:pt x="37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5" y="27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2" y="27"/>
                    <a:pt x="32" y="27"/>
                    <a:pt x="32" y="26"/>
                  </a:cubicBezTo>
                  <a:cubicBezTo>
                    <a:pt x="33" y="25"/>
                    <a:pt x="33" y="25"/>
                    <a:pt x="33" y="24"/>
                  </a:cubicBezTo>
                  <a:cubicBezTo>
                    <a:pt x="32" y="24"/>
                    <a:pt x="32" y="23"/>
                    <a:pt x="32" y="23"/>
                  </a:cubicBezTo>
                  <a:cubicBezTo>
                    <a:pt x="30" y="22"/>
                    <a:pt x="28" y="22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5" y="21"/>
                    <a:pt x="25" y="21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4"/>
                    <a:pt x="23" y="24"/>
                    <a:pt x="22" y="24"/>
                  </a:cubicBezTo>
                  <a:cubicBezTo>
                    <a:pt x="21" y="24"/>
                    <a:pt x="20" y="24"/>
                    <a:pt x="20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1"/>
                    <a:pt x="19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22"/>
                    <a:pt x="14" y="22"/>
                    <a:pt x="12" y="23"/>
                  </a:cubicBezTo>
                  <a:cubicBezTo>
                    <a:pt x="12" y="23"/>
                    <a:pt x="12" y="24"/>
                    <a:pt x="11" y="24"/>
                  </a:cubicBezTo>
                  <a:cubicBezTo>
                    <a:pt x="11" y="25"/>
                    <a:pt x="11" y="25"/>
                    <a:pt x="12" y="26"/>
                  </a:cubicBezTo>
                  <a:cubicBezTo>
                    <a:pt x="12" y="27"/>
                    <a:pt x="12" y="27"/>
                    <a:pt x="11" y="28"/>
                  </a:cubicBezTo>
                  <a:cubicBezTo>
                    <a:pt x="11" y="28"/>
                    <a:pt x="11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6" y="27"/>
                    <a:pt x="6" y="28"/>
                  </a:cubicBezTo>
                  <a:cubicBezTo>
                    <a:pt x="5" y="29"/>
                    <a:pt x="4" y="31"/>
                    <a:pt x="3" y="32"/>
                  </a:cubicBezTo>
                  <a:cubicBezTo>
                    <a:pt x="2" y="33"/>
                    <a:pt x="2" y="33"/>
                    <a:pt x="2" y="34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6"/>
                    <a:pt x="5" y="36"/>
                    <a:pt x="4" y="37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1" y="38"/>
                    <a:pt x="1" y="39"/>
                  </a:cubicBezTo>
                  <a:cubicBezTo>
                    <a:pt x="1" y="39"/>
                    <a:pt x="0" y="39"/>
                    <a:pt x="0" y="40"/>
                  </a:cubicBezTo>
                  <a:cubicBezTo>
                    <a:pt x="0" y="41"/>
                    <a:pt x="0" y="42"/>
                    <a:pt x="0" y="43"/>
                  </a:cubicBezTo>
                  <a:cubicBezTo>
                    <a:pt x="0" y="44"/>
                    <a:pt x="0" y="45"/>
                    <a:pt x="0" y="46"/>
                  </a:cubicBezTo>
                  <a:cubicBezTo>
                    <a:pt x="0" y="46"/>
                    <a:pt x="1" y="47"/>
                    <a:pt x="1" y="47"/>
                  </a:cubicBezTo>
                  <a:cubicBezTo>
                    <a:pt x="1" y="47"/>
                    <a:pt x="2" y="48"/>
                    <a:pt x="2" y="48"/>
                  </a:cubicBezTo>
                  <a:cubicBezTo>
                    <a:pt x="2" y="48"/>
                    <a:pt x="2" y="48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49"/>
                    <a:pt x="4" y="50"/>
                    <a:pt x="4" y="51"/>
                  </a:cubicBezTo>
                  <a:cubicBezTo>
                    <a:pt x="3" y="51"/>
                    <a:pt x="3" y="51"/>
                    <a:pt x="2" y="52"/>
                  </a:cubicBezTo>
                  <a:cubicBezTo>
                    <a:pt x="2" y="52"/>
                    <a:pt x="2" y="53"/>
                    <a:pt x="3" y="53"/>
                  </a:cubicBezTo>
                  <a:cubicBezTo>
                    <a:pt x="4" y="55"/>
                    <a:pt x="5" y="57"/>
                    <a:pt x="6" y="58"/>
                  </a:cubicBezTo>
                  <a:cubicBezTo>
                    <a:pt x="6" y="58"/>
                    <a:pt x="7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9"/>
                    <a:pt x="9" y="58"/>
                    <a:pt x="9" y="58"/>
                  </a:cubicBezTo>
                  <a:cubicBezTo>
                    <a:pt x="9" y="58"/>
                    <a:pt x="10" y="57"/>
                    <a:pt x="10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2" y="58"/>
                    <a:pt x="12" y="59"/>
                    <a:pt x="12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4" y="64"/>
                    <a:pt x="16" y="64"/>
                    <a:pt x="18" y="65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19" y="65"/>
                    <a:pt x="19" y="64"/>
                    <a:pt x="20" y="64"/>
                  </a:cubicBezTo>
                  <a:cubicBezTo>
                    <a:pt x="20" y="64"/>
                    <a:pt x="20" y="63"/>
                    <a:pt x="20" y="63"/>
                  </a:cubicBezTo>
                  <a:cubicBezTo>
                    <a:pt x="20" y="62"/>
                    <a:pt x="21" y="61"/>
                    <a:pt x="22" y="61"/>
                  </a:cubicBezTo>
                  <a:cubicBezTo>
                    <a:pt x="23" y="61"/>
                    <a:pt x="24" y="62"/>
                    <a:pt x="24" y="63"/>
                  </a:cubicBezTo>
                  <a:cubicBezTo>
                    <a:pt x="24" y="63"/>
                    <a:pt x="24" y="64"/>
                    <a:pt x="24" y="64"/>
                  </a:cubicBezTo>
                  <a:cubicBezTo>
                    <a:pt x="25" y="64"/>
                    <a:pt x="25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64"/>
                    <a:pt x="30" y="64"/>
                    <a:pt x="32" y="63"/>
                  </a:cubicBezTo>
                  <a:cubicBezTo>
                    <a:pt x="32" y="62"/>
                    <a:pt x="32" y="62"/>
                    <a:pt x="33" y="61"/>
                  </a:cubicBezTo>
                  <a:cubicBezTo>
                    <a:pt x="33" y="61"/>
                    <a:pt x="33" y="60"/>
                    <a:pt x="32" y="60"/>
                  </a:cubicBezTo>
                  <a:cubicBezTo>
                    <a:pt x="32" y="59"/>
                    <a:pt x="32" y="58"/>
                    <a:pt x="33" y="58"/>
                  </a:cubicBezTo>
                  <a:cubicBezTo>
                    <a:pt x="33" y="58"/>
                    <a:pt x="33" y="57"/>
                    <a:pt x="34" y="57"/>
                  </a:cubicBezTo>
                  <a:cubicBezTo>
                    <a:pt x="34" y="57"/>
                    <a:pt x="35" y="58"/>
                    <a:pt x="35" y="58"/>
                  </a:cubicBezTo>
                  <a:cubicBezTo>
                    <a:pt x="35" y="58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8" y="58"/>
                    <a:pt x="38" y="58"/>
                  </a:cubicBezTo>
                  <a:cubicBezTo>
                    <a:pt x="39" y="57"/>
                    <a:pt x="40" y="55"/>
                    <a:pt x="41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1" y="51"/>
                    <a:pt x="41" y="51"/>
                    <a:pt x="40" y="51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8"/>
                    <a:pt x="40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3" y="47"/>
                    <a:pt x="43" y="47"/>
                  </a:cubicBezTo>
                  <a:cubicBezTo>
                    <a:pt x="43" y="47"/>
                    <a:pt x="44" y="46"/>
                    <a:pt x="44" y="46"/>
                  </a:cubicBezTo>
                  <a:cubicBezTo>
                    <a:pt x="44" y="45"/>
                    <a:pt x="44" y="44"/>
                    <a:pt x="44" y="43"/>
                  </a:cubicBezTo>
                  <a:cubicBezTo>
                    <a:pt x="44" y="42"/>
                    <a:pt x="44" y="41"/>
                    <a:pt x="44" y="40"/>
                  </a:cubicBezTo>
                  <a:cubicBezTo>
                    <a:pt x="44" y="39"/>
                    <a:pt x="43" y="39"/>
                    <a:pt x="43" y="39"/>
                  </a:cubicBezTo>
                  <a:close/>
                  <a:moveTo>
                    <a:pt x="37" y="48"/>
                  </a:moveTo>
                  <a:cubicBezTo>
                    <a:pt x="36" y="50"/>
                    <a:pt x="37" y="52"/>
                    <a:pt x="38" y="53"/>
                  </a:cubicBezTo>
                  <a:cubicBezTo>
                    <a:pt x="38" y="54"/>
                    <a:pt x="37" y="54"/>
                    <a:pt x="36" y="55"/>
                  </a:cubicBezTo>
                  <a:cubicBezTo>
                    <a:pt x="35" y="54"/>
                    <a:pt x="33" y="54"/>
                    <a:pt x="31" y="55"/>
                  </a:cubicBezTo>
                  <a:cubicBezTo>
                    <a:pt x="29" y="57"/>
                    <a:pt x="29" y="59"/>
                    <a:pt x="29" y="60"/>
                  </a:cubicBezTo>
                  <a:cubicBezTo>
                    <a:pt x="28" y="61"/>
                    <a:pt x="27" y="61"/>
                    <a:pt x="26" y="61"/>
                  </a:cubicBezTo>
                  <a:cubicBezTo>
                    <a:pt x="26" y="60"/>
                    <a:pt x="24" y="58"/>
                    <a:pt x="22" y="58"/>
                  </a:cubicBezTo>
                  <a:cubicBezTo>
                    <a:pt x="20" y="58"/>
                    <a:pt x="18" y="60"/>
                    <a:pt x="18" y="61"/>
                  </a:cubicBezTo>
                  <a:cubicBezTo>
                    <a:pt x="17" y="61"/>
                    <a:pt x="16" y="61"/>
                    <a:pt x="15" y="60"/>
                  </a:cubicBezTo>
                  <a:cubicBezTo>
                    <a:pt x="15" y="59"/>
                    <a:pt x="15" y="57"/>
                    <a:pt x="13" y="55"/>
                  </a:cubicBezTo>
                  <a:cubicBezTo>
                    <a:pt x="11" y="54"/>
                    <a:pt x="9" y="54"/>
                    <a:pt x="8" y="55"/>
                  </a:cubicBezTo>
                  <a:cubicBezTo>
                    <a:pt x="7" y="54"/>
                    <a:pt x="6" y="54"/>
                    <a:pt x="6" y="53"/>
                  </a:cubicBezTo>
                  <a:cubicBezTo>
                    <a:pt x="7" y="52"/>
                    <a:pt x="8" y="50"/>
                    <a:pt x="7" y="48"/>
                  </a:cubicBezTo>
                  <a:cubicBezTo>
                    <a:pt x="7" y="46"/>
                    <a:pt x="5" y="44"/>
                    <a:pt x="3" y="44"/>
                  </a:cubicBezTo>
                  <a:cubicBezTo>
                    <a:pt x="3" y="44"/>
                    <a:pt x="3" y="43"/>
                    <a:pt x="3" y="43"/>
                  </a:cubicBezTo>
                  <a:cubicBezTo>
                    <a:pt x="3" y="42"/>
                    <a:pt x="3" y="42"/>
                    <a:pt x="3" y="41"/>
                  </a:cubicBezTo>
                  <a:cubicBezTo>
                    <a:pt x="5" y="41"/>
                    <a:pt x="7" y="40"/>
                    <a:pt x="7" y="38"/>
                  </a:cubicBezTo>
                  <a:cubicBezTo>
                    <a:pt x="8" y="36"/>
                    <a:pt x="7" y="34"/>
                    <a:pt x="6" y="33"/>
                  </a:cubicBezTo>
                  <a:cubicBezTo>
                    <a:pt x="6" y="32"/>
                    <a:pt x="7" y="31"/>
                    <a:pt x="8" y="30"/>
                  </a:cubicBezTo>
                  <a:cubicBezTo>
                    <a:pt x="9" y="32"/>
                    <a:pt x="11" y="32"/>
                    <a:pt x="13" y="30"/>
                  </a:cubicBezTo>
                  <a:cubicBezTo>
                    <a:pt x="15" y="29"/>
                    <a:pt x="15" y="27"/>
                    <a:pt x="15" y="25"/>
                  </a:cubicBezTo>
                  <a:cubicBezTo>
                    <a:pt x="16" y="25"/>
                    <a:pt x="17" y="25"/>
                    <a:pt x="18" y="24"/>
                  </a:cubicBezTo>
                  <a:cubicBezTo>
                    <a:pt x="18" y="26"/>
                    <a:pt x="20" y="27"/>
                    <a:pt x="22" y="27"/>
                  </a:cubicBezTo>
                  <a:cubicBezTo>
                    <a:pt x="24" y="27"/>
                    <a:pt x="26" y="26"/>
                    <a:pt x="26" y="24"/>
                  </a:cubicBezTo>
                  <a:cubicBezTo>
                    <a:pt x="27" y="25"/>
                    <a:pt x="28" y="25"/>
                    <a:pt x="29" y="25"/>
                  </a:cubicBezTo>
                  <a:cubicBezTo>
                    <a:pt x="29" y="27"/>
                    <a:pt x="29" y="29"/>
                    <a:pt x="31" y="30"/>
                  </a:cubicBezTo>
                  <a:cubicBezTo>
                    <a:pt x="33" y="32"/>
                    <a:pt x="35" y="32"/>
                    <a:pt x="36" y="30"/>
                  </a:cubicBezTo>
                  <a:cubicBezTo>
                    <a:pt x="37" y="31"/>
                    <a:pt x="38" y="32"/>
                    <a:pt x="38" y="33"/>
                  </a:cubicBezTo>
                  <a:cubicBezTo>
                    <a:pt x="37" y="34"/>
                    <a:pt x="36" y="36"/>
                    <a:pt x="37" y="38"/>
                  </a:cubicBezTo>
                  <a:cubicBezTo>
                    <a:pt x="37" y="40"/>
                    <a:pt x="39" y="41"/>
                    <a:pt x="41" y="41"/>
                  </a:cubicBezTo>
                  <a:cubicBezTo>
                    <a:pt x="41" y="42"/>
                    <a:pt x="41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39" y="44"/>
                    <a:pt x="37" y="46"/>
                    <a:pt x="37" y="48"/>
                  </a:cubicBezTo>
                  <a:close/>
                  <a:moveTo>
                    <a:pt x="61" y="12"/>
                  </a:moveTo>
                  <a:cubicBezTo>
                    <a:pt x="61" y="12"/>
                    <a:pt x="61" y="11"/>
                    <a:pt x="61" y="11"/>
                  </a:cubicBezTo>
                  <a:cubicBezTo>
                    <a:pt x="60" y="11"/>
                    <a:pt x="60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60" y="10"/>
                    <a:pt x="60" y="9"/>
                  </a:cubicBezTo>
                  <a:cubicBezTo>
                    <a:pt x="60" y="9"/>
                    <a:pt x="60" y="8"/>
                    <a:pt x="60" y="7"/>
                  </a:cubicBezTo>
                  <a:cubicBezTo>
                    <a:pt x="59" y="6"/>
                    <a:pt x="58" y="5"/>
                    <a:pt x="57" y="4"/>
                  </a:cubicBezTo>
                  <a:cubicBezTo>
                    <a:pt x="57" y="4"/>
                    <a:pt x="57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5" y="3"/>
                    <a:pt x="54" y="2"/>
                  </a:cubicBezTo>
                  <a:cubicBezTo>
                    <a:pt x="54" y="2"/>
                    <a:pt x="54" y="1"/>
                    <a:pt x="53" y="1"/>
                  </a:cubicBezTo>
                  <a:cubicBezTo>
                    <a:pt x="52" y="1"/>
                    <a:pt x="51" y="0"/>
                    <a:pt x="5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48" y="0"/>
                    <a:pt x="48" y="0"/>
                  </a:cubicBezTo>
                  <a:cubicBezTo>
                    <a:pt x="48" y="1"/>
                    <a:pt x="47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1"/>
                    <a:pt x="46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45" y="0"/>
                    <a:pt x="45" y="0"/>
                    <a:pt x="44" y="0"/>
                  </a:cubicBezTo>
                  <a:cubicBezTo>
                    <a:pt x="43" y="0"/>
                    <a:pt x="42" y="1"/>
                    <a:pt x="41" y="1"/>
                  </a:cubicBezTo>
                  <a:cubicBezTo>
                    <a:pt x="40" y="1"/>
                    <a:pt x="40" y="2"/>
                    <a:pt x="40" y="2"/>
                  </a:cubicBezTo>
                  <a:cubicBezTo>
                    <a:pt x="40" y="3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39" y="4"/>
                  </a:cubicBezTo>
                  <a:cubicBezTo>
                    <a:pt x="39" y="4"/>
                    <a:pt x="39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6" y="5"/>
                    <a:pt x="35" y="6"/>
                    <a:pt x="34" y="7"/>
                  </a:cubicBezTo>
                  <a:cubicBezTo>
                    <a:pt x="34" y="8"/>
                    <a:pt x="34" y="9"/>
                    <a:pt x="34" y="9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11"/>
                    <a:pt x="33" y="12"/>
                    <a:pt x="33" y="12"/>
                  </a:cubicBezTo>
                  <a:cubicBezTo>
                    <a:pt x="33" y="13"/>
                    <a:pt x="33" y="14"/>
                    <a:pt x="33" y="14"/>
                  </a:cubicBezTo>
                  <a:cubicBezTo>
                    <a:pt x="33" y="15"/>
                    <a:pt x="33" y="16"/>
                    <a:pt x="33" y="16"/>
                  </a:cubicBezTo>
                  <a:cubicBezTo>
                    <a:pt x="33" y="17"/>
                    <a:pt x="33" y="17"/>
                    <a:pt x="33" y="18"/>
                  </a:cubicBezTo>
                  <a:cubicBezTo>
                    <a:pt x="34" y="18"/>
                    <a:pt x="34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4" y="19"/>
                    <a:pt x="34" y="20"/>
                  </a:cubicBezTo>
                  <a:cubicBezTo>
                    <a:pt x="34" y="20"/>
                    <a:pt x="34" y="21"/>
                    <a:pt x="34" y="21"/>
                  </a:cubicBezTo>
                  <a:cubicBezTo>
                    <a:pt x="35" y="22"/>
                    <a:pt x="36" y="23"/>
                    <a:pt x="37" y="24"/>
                  </a:cubicBezTo>
                  <a:cubicBezTo>
                    <a:pt x="37" y="25"/>
                    <a:pt x="37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2" y="28"/>
                    <a:pt x="43" y="28"/>
                    <a:pt x="44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28"/>
                    <a:pt x="46" y="28"/>
                  </a:cubicBezTo>
                  <a:cubicBezTo>
                    <a:pt x="46" y="28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8"/>
                    <a:pt x="48" y="28"/>
                  </a:cubicBezTo>
                  <a:cubicBezTo>
                    <a:pt x="48" y="28"/>
                    <a:pt x="49" y="29"/>
                    <a:pt x="49" y="29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1" y="28"/>
                    <a:pt x="52" y="28"/>
                    <a:pt x="53" y="27"/>
                  </a:cubicBezTo>
                  <a:cubicBezTo>
                    <a:pt x="54" y="27"/>
                    <a:pt x="54" y="27"/>
                    <a:pt x="54" y="26"/>
                  </a:cubicBezTo>
                  <a:cubicBezTo>
                    <a:pt x="55" y="26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5" y="24"/>
                  </a:cubicBezTo>
                  <a:cubicBezTo>
                    <a:pt x="55" y="25"/>
                    <a:pt x="55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7" y="25"/>
                    <a:pt x="57" y="25"/>
                    <a:pt x="57" y="24"/>
                  </a:cubicBezTo>
                  <a:cubicBezTo>
                    <a:pt x="58" y="23"/>
                    <a:pt x="59" y="22"/>
                    <a:pt x="60" y="21"/>
                  </a:cubicBezTo>
                  <a:cubicBezTo>
                    <a:pt x="60" y="21"/>
                    <a:pt x="60" y="20"/>
                    <a:pt x="60" y="20"/>
                  </a:cubicBezTo>
                  <a:cubicBezTo>
                    <a:pt x="60" y="19"/>
                    <a:pt x="59" y="19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1" y="17"/>
                    <a:pt x="61" y="17"/>
                    <a:pt x="61" y="16"/>
                  </a:cubicBezTo>
                  <a:cubicBezTo>
                    <a:pt x="61" y="16"/>
                    <a:pt x="62" y="15"/>
                    <a:pt x="62" y="14"/>
                  </a:cubicBezTo>
                  <a:cubicBezTo>
                    <a:pt x="62" y="14"/>
                    <a:pt x="61" y="13"/>
                    <a:pt x="61" y="12"/>
                  </a:cubicBezTo>
                  <a:close/>
                  <a:moveTo>
                    <a:pt x="58" y="15"/>
                  </a:moveTo>
                  <a:cubicBezTo>
                    <a:pt x="57" y="15"/>
                    <a:pt x="56" y="16"/>
                    <a:pt x="56" y="17"/>
                  </a:cubicBezTo>
                  <a:cubicBezTo>
                    <a:pt x="55" y="18"/>
                    <a:pt x="56" y="20"/>
                    <a:pt x="57" y="21"/>
                  </a:cubicBezTo>
                  <a:cubicBezTo>
                    <a:pt x="56" y="21"/>
                    <a:pt x="56" y="21"/>
                    <a:pt x="56" y="22"/>
                  </a:cubicBezTo>
                  <a:cubicBezTo>
                    <a:pt x="55" y="21"/>
                    <a:pt x="53" y="21"/>
                    <a:pt x="52" y="22"/>
                  </a:cubicBezTo>
                  <a:cubicBezTo>
                    <a:pt x="51" y="23"/>
                    <a:pt x="51" y="24"/>
                    <a:pt x="51" y="25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8" y="24"/>
                    <a:pt x="47" y="24"/>
                  </a:cubicBezTo>
                  <a:cubicBezTo>
                    <a:pt x="46" y="24"/>
                    <a:pt x="45" y="24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3"/>
                    <a:pt x="42" y="22"/>
                  </a:cubicBezTo>
                  <a:cubicBezTo>
                    <a:pt x="41" y="21"/>
                    <a:pt x="39" y="21"/>
                    <a:pt x="38" y="22"/>
                  </a:cubicBezTo>
                  <a:cubicBezTo>
                    <a:pt x="38" y="21"/>
                    <a:pt x="38" y="21"/>
                    <a:pt x="37" y="21"/>
                  </a:cubicBezTo>
                  <a:cubicBezTo>
                    <a:pt x="38" y="20"/>
                    <a:pt x="39" y="18"/>
                    <a:pt x="38" y="17"/>
                  </a:cubicBezTo>
                  <a:cubicBezTo>
                    <a:pt x="38" y="16"/>
                    <a:pt x="37" y="15"/>
                    <a:pt x="36" y="15"/>
                  </a:cubicBezTo>
                  <a:cubicBezTo>
                    <a:pt x="36" y="15"/>
                    <a:pt x="36" y="15"/>
                    <a:pt x="3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4"/>
                    <a:pt x="38" y="13"/>
                    <a:pt x="38" y="11"/>
                  </a:cubicBezTo>
                  <a:cubicBezTo>
                    <a:pt x="39" y="10"/>
                    <a:pt x="38" y="9"/>
                    <a:pt x="37" y="8"/>
                  </a:cubicBezTo>
                  <a:cubicBezTo>
                    <a:pt x="38" y="8"/>
                    <a:pt x="38" y="7"/>
                    <a:pt x="38" y="7"/>
                  </a:cubicBezTo>
                  <a:cubicBezTo>
                    <a:pt x="39" y="8"/>
                    <a:pt x="41" y="8"/>
                    <a:pt x="42" y="7"/>
                  </a:cubicBezTo>
                  <a:cubicBezTo>
                    <a:pt x="43" y="6"/>
                    <a:pt x="43" y="5"/>
                    <a:pt x="43" y="4"/>
                  </a:cubicBezTo>
                  <a:cubicBezTo>
                    <a:pt x="43" y="3"/>
                    <a:pt x="44" y="3"/>
                    <a:pt x="44" y="3"/>
                  </a:cubicBezTo>
                  <a:cubicBezTo>
                    <a:pt x="45" y="4"/>
                    <a:pt x="46" y="5"/>
                    <a:pt x="47" y="5"/>
                  </a:cubicBezTo>
                  <a:cubicBezTo>
                    <a:pt x="48" y="5"/>
                    <a:pt x="49" y="4"/>
                    <a:pt x="50" y="3"/>
                  </a:cubicBezTo>
                  <a:cubicBezTo>
                    <a:pt x="50" y="3"/>
                    <a:pt x="51" y="3"/>
                    <a:pt x="51" y="4"/>
                  </a:cubicBezTo>
                  <a:cubicBezTo>
                    <a:pt x="51" y="5"/>
                    <a:pt x="51" y="6"/>
                    <a:pt x="52" y="7"/>
                  </a:cubicBezTo>
                  <a:cubicBezTo>
                    <a:pt x="53" y="8"/>
                    <a:pt x="55" y="8"/>
                    <a:pt x="56" y="7"/>
                  </a:cubicBezTo>
                  <a:cubicBezTo>
                    <a:pt x="56" y="7"/>
                    <a:pt x="56" y="8"/>
                    <a:pt x="57" y="8"/>
                  </a:cubicBezTo>
                  <a:cubicBezTo>
                    <a:pt x="56" y="9"/>
                    <a:pt x="55" y="10"/>
                    <a:pt x="56" y="11"/>
                  </a:cubicBezTo>
                  <a:cubicBezTo>
                    <a:pt x="56" y="13"/>
                    <a:pt x="57" y="14"/>
                    <a:pt x="58" y="14"/>
                  </a:cubicBezTo>
                  <a:cubicBezTo>
                    <a:pt x="58" y="14"/>
                    <a:pt x="59" y="14"/>
                    <a:pt x="59" y="14"/>
                  </a:cubicBezTo>
                  <a:cubicBezTo>
                    <a:pt x="59" y="15"/>
                    <a:pt x="58" y="15"/>
                    <a:pt x="58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35"/>
            <p:cNvSpPr>
              <a:spLocks noEditPoints="1"/>
            </p:cNvSpPr>
            <p:nvPr/>
          </p:nvSpPr>
          <p:spPr bwMode="auto">
            <a:xfrm>
              <a:off x="7951851" y="2089846"/>
              <a:ext cx="385943" cy="385941"/>
            </a:xfrm>
            <a:custGeom>
              <a:avLst/>
              <a:gdLst>
                <a:gd name="T0" fmla="*/ 45 w 62"/>
                <a:gd name="T1" fmla="*/ 4 h 62"/>
                <a:gd name="T2" fmla="*/ 45 w 62"/>
                <a:gd name="T3" fmla="*/ 9 h 62"/>
                <a:gd name="T4" fmla="*/ 17 w 62"/>
                <a:gd name="T5" fmla="*/ 52 h 62"/>
                <a:gd name="T6" fmla="*/ 16 w 62"/>
                <a:gd name="T7" fmla="*/ 58 h 62"/>
                <a:gd name="T8" fmla="*/ 19 w 62"/>
                <a:gd name="T9" fmla="*/ 52 h 62"/>
                <a:gd name="T10" fmla="*/ 54 w 62"/>
                <a:gd name="T11" fmla="*/ 19 h 62"/>
                <a:gd name="T12" fmla="*/ 56 w 62"/>
                <a:gd name="T13" fmla="*/ 15 h 62"/>
                <a:gd name="T14" fmla="*/ 53 w 62"/>
                <a:gd name="T15" fmla="*/ 19 h 62"/>
                <a:gd name="T16" fmla="*/ 4 w 62"/>
                <a:gd name="T17" fmla="*/ 46 h 62"/>
                <a:gd name="T18" fmla="*/ 9 w 62"/>
                <a:gd name="T19" fmla="*/ 44 h 62"/>
                <a:gd name="T20" fmla="*/ 61 w 62"/>
                <a:gd name="T21" fmla="*/ 30 h 62"/>
                <a:gd name="T22" fmla="*/ 56 w 62"/>
                <a:gd name="T23" fmla="*/ 32 h 62"/>
                <a:gd name="T24" fmla="*/ 61 w 62"/>
                <a:gd name="T25" fmla="*/ 30 h 62"/>
                <a:gd name="T26" fmla="*/ 1 w 62"/>
                <a:gd name="T27" fmla="*/ 30 h 62"/>
                <a:gd name="T28" fmla="*/ 5 w 62"/>
                <a:gd name="T29" fmla="*/ 32 h 62"/>
                <a:gd name="T30" fmla="*/ 52 w 62"/>
                <a:gd name="T31" fmla="*/ 43 h 62"/>
                <a:gd name="T32" fmla="*/ 57 w 62"/>
                <a:gd name="T33" fmla="*/ 47 h 62"/>
                <a:gd name="T34" fmla="*/ 54 w 62"/>
                <a:gd name="T35" fmla="*/ 43 h 62"/>
                <a:gd name="T36" fmla="*/ 10 w 62"/>
                <a:gd name="T37" fmla="*/ 18 h 62"/>
                <a:gd name="T38" fmla="*/ 4 w 62"/>
                <a:gd name="T39" fmla="*/ 15 h 62"/>
                <a:gd name="T40" fmla="*/ 45 w 62"/>
                <a:gd name="T41" fmla="*/ 52 h 62"/>
                <a:gd name="T42" fmla="*/ 45 w 62"/>
                <a:gd name="T43" fmla="*/ 57 h 62"/>
                <a:gd name="T44" fmla="*/ 47 w 62"/>
                <a:gd name="T45" fmla="*/ 56 h 62"/>
                <a:gd name="T46" fmla="*/ 30 w 62"/>
                <a:gd name="T47" fmla="*/ 56 h 62"/>
                <a:gd name="T48" fmla="*/ 32 w 62"/>
                <a:gd name="T49" fmla="*/ 61 h 62"/>
                <a:gd name="T50" fmla="*/ 17 w 62"/>
                <a:gd name="T51" fmla="*/ 9 h 62"/>
                <a:gd name="T52" fmla="*/ 19 w 62"/>
                <a:gd name="T53" fmla="*/ 8 h 62"/>
                <a:gd name="T54" fmla="*/ 15 w 62"/>
                <a:gd name="T55" fmla="*/ 5 h 62"/>
                <a:gd name="T56" fmla="*/ 32 w 62"/>
                <a:gd name="T57" fmla="*/ 5 h 62"/>
                <a:gd name="T58" fmla="*/ 30 w 62"/>
                <a:gd name="T59" fmla="*/ 1 h 62"/>
                <a:gd name="T60" fmla="*/ 53 w 62"/>
                <a:gd name="T61" fmla="*/ 30 h 62"/>
                <a:gd name="T62" fmla="*/ 29 w 62"/>
                <a:gd name="T63" fmla="*/ 53 h 62"/>
                <a:gd name="T64" fmla="*/ 14 w 62"/>
                <a:gd name="T65" fmla="*/ 19 h 62"/>
                <a:gd name="T66" fmla="*/ 48 w 62"/>
                <a:gd name="T67" fmla="*/ 19 h 62"/>
                <a:gd name="T68" fmla="*/ 46 w 62"/>
                <a:gd name="T69" fmla="*/ 22 h 62"/>
                <a:gd name="T70" fmla="*/ 46 w 62"/>
                <a:gd name="T71" fmla="*/ 22 h 62"/>
                <a:gd name="T72" fmla="*/ 39 w 62"/>
                <a:gd name="T73" fmla="*/ 27 h 62"/>
                <a:gd name="T74" fmla="*/ 31 w 62"/>
                <a:gd name="T75" fmla="*/ 48 h 62"/>
                <a:gd name="T76" fmla="*/ 36 w 62"/>
                <a:gd name="T77" fmla="*/ 27 h 62"/>
                <a:gd name="T78" fmla="*/ 36 w 62"/>
                <a:gd name="T79" fmla="*/ 27 h 62"/>
                <a:gd name="T80" fmla="*/ 23 w 62"/>
                <a:gd name="T81" fmla="*/ 27 h 62"/>
                <a:gd name="T82" fmla="*/ 21 w 62"/>
                <a:gd name="T83" fmla="*/ 27 h 62"/>
                <a:gd name="T84" fmla="*/ 28 w 62"/>
                <a:gd name="T85" fmla="*/ 47 h 62"/>
                <a:gd name="T86" fmla="*/ 28 w 62"/>
                <a:gd name="T87" fmla="*/ 47 h 62"/>
                <a:gd name="T88" fmla="*/ 39 w 62"/>
                <a:gd name="T89" fmla="*/ 2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62">
                  <a:moveTo>
                    <a:pt x="43" y="9"/>
                  </a:moveTo>
                  <a:cubicBezTo>
                    <a:pt x="43" y="9"/>
                    <a:pt x="43" y="9"/>
                    <a:pt x="43" y="8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4"/>
                    <a:pt x="46" y="4"/>
                    <a:pt x="46" y="4"/>
                  </a:cubicBezTo>
                  <a:cubicBezTo>
                    <a:pt x="47" y="4"/>
                    <a:pt x="47" y="5"/>
                    <a:pt x="47" y="5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4" y="10"/>
                    <a:pt x="44" y="10"/>
                  </a:cubicBezTo>
                  <a:cubicBezTo>
                    <a:pt x="43" y="10"/>
                    <a:pt x="43" y="9"/>
                    <a:pt x="43" y="9"/>
                  </a:cubicBezTo>
                  <a:close/>
                  <a:moveTo>
                    <a:pt x="17" y="52"/>
                  </a:moveTo>
                  <a:cubicBezTo>
                    <a:pt x="15" y="56"/>
                    <a:pt x="15" y="56"/>
                    <a:pt x="15" y="56"/>
                  </a:cubicBezTo>
                  <a:cubicBezTo>
                    <a:pt x="15" y="57"/>
                    <a:pt x="15" y="57"/>
                    <a:pt x="15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7" y="57"/>
                    <a:pt x="17" y="57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3"/>
                    <a:pt x="19" y="52"/>
                    <a:pt x="19" y="52"/>
                  </a:cubicBezTo>
                  <a:cubicBezTo>
                    <a:pt x="18" y="52"/>
                    <a:pt x="18" y="52"/>
                    <a:pt x="17" y="52"/>
                  </a:cubicBezTo>
                  <a:close/>
                  <a:moveTo>
                    <a:pt x="53" y="19"/>
                  </a:moveTo>
                  <a:cubicBezTo>
                    <a:pt x="53" y="19"/>
                    <a:pt x="53" y="19"/>
                    <a:pt x="54" y="1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6"/>
                    <a:pt x="58" y="16"/>
                    <a:pt x="58" y="15"/>
                  </a:cubicBezTo>
                  <a:cubicBezTo>
                    <a:pt x="57" y="15"/>
                    <a:pt x="57" y="14"/>
                    <a:pt x="56" y="15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2" y="17"/>
                    <a:pt x="52" y="18"/>
                    <a:pt x="52" y="18"/>
                  </a:cubicBezTo>
                  <a:cubicBezTo>
                    <a:pt x="52" y="19"/>
                    <a:pt x="53" y="19"/>
                    <a:pt x="53" y="19"/>
                  </a:cubicBezTo>
                  <a:close/>
                  <a:moveTo>
                    <a:pt x="8" y="43"/>
                  </a:move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6"/>
                    <a:pt x="4" y="46"/>
                  </a:cubicBezTo>
                  <a:cubicBezTo>
                    <a:pt x="4" y="46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0" y="44"/>
                    <a:pt x="10" y="43"/>
                    <a:pt x="10" y="43"/>
                  </a:cubicBezTo>
                  <a:cubicBezTo>
                    <a:pt x="9" y="42"/>
                    <a:pt x="9" y="42"/>
                    <a:pt x="8" y="43"/>
                  </a:cubicBezTo>
                  <a:close/>
                  <a:moveTo>
                    <a:pt x="61" y="30"/>
                  </a:move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5" y="30"/>
                    <a:pt x="55" y="31"/>
                  </a:cubicBezTo>
                  <a:cubicBezTo>
                    <a:pt x="55" y="31"/>
                    <a:pt x="56" y="32"/>
                    <a:pt x="5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2" y="31"/>
                    <a:pt x="62" y="31"/>
                  </a:cubicBezTo>
                  <a:cubicBezTo>
                    <a:pt x="62" y="30"/>
                    <a:pt x="61" y="30"/>
                    <a:pt x="61" y="30"/>
                  </a:cubicBezTo>
                  <a:close/>
                  <a:moveTo>
                    <a:pt x="6" y="31"/>
                  </a:moveTo>
                  <a:cubicBezTo>
                    <a:pt x="6" y="30"/>
                    <a:pt x="6" y="30"/>
                    <a:pt x="5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1"/>
                    <a:pt x="0" y="32"/>
                    <a:pt x="1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6" y="32"/>
                    <a:pt x="6" y="31"/>
                    <a:pt x="6" y="31"/>
                  </a:cubicBezTo>
                  <a:close/>
                  <a:moveTo>
                    <a:pt x="54" y="43"/>
                  </a:moveTo>
                  <a:cubicBezTo>
                    <a:pt x="53" y="42"/>
                    <a:pt x="52" y="42"/>
                    <a:pt x="52" y="43"/>
                  </a:cubicBezTo>
                  <a:cubicBezTo>
                    <a:pt x="52" y="43"/>
                    <a:pt x="52" y="44"/>
                    <a:pt x="53" y="44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7" y="47"/>
                    <a:pt x="58" y="46"/>
                    <a:pt x="58" y="46"/>
                  </a:cubicBezTo>
                  <a:cubicBezTo>
                    <a:pt x="58" y="46"/>
                    <a:pt x="58" y="45"/>
                    <a:pt x="57" y="45"/>
                  </a:cubicBezTo>
                  <a:lnTo>
                    <a:pt x="54" y="43"/>
                  </a:lnTo>
                  <a:close/>
                  <a:moveTo>
                    <a:pt x="8" y="19"/>
                  </a:moveTo>
                  <a:cubicBezTo>
                    <a:pt x="8" y="19"/>
                    <a:pt x="9" y="19"/>
                    <a:pt x="9" y="19"/>
                  </a:cubicBezTo>
                  <a:cubicBezTo>
                    <a:pt x="9" y="19"/>
                    <a:pt x="9" y="19"/>
                    <a:pt x="10" y="18"/>
                  </a:cubicBezTo>
                  <a:cubicBezTo>
                    <a:pt x="10" y="18"/>
                    <a:pt x="10" y="17"/>
                    <a:pt x="9" y="17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4"/>
                    <a:pt x="4" y="15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lnTo>
                    <a:pt x="8" y="19"/>
                  </a:lnTo>
                  <a:close/>
                  <a:moveTo>
                    <a:pt x="45" y="52"/>
                  </a:moveTo>
                  <a:cubicBezTo>
                    <a:pt x="44" y="52"/>
                    <a:pt x="44" y="52"/>
                    <a:pt x="43" y="52"/>
                  </a:cubicBezTo>
                  <a:cubicBezTo>
                    <a:pt x="43" y="52"/>
                    <a:pt x="43" y="53"/>
                    <a:pt x="43" y="53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6" y="58"/>
                    <a:pt x="46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7" y="57"/>
                    <a:pt x="47" y="57"/>
                    <a:pt x="47" y="56"/>
                  </a:cubicBezTo>
                  <a:lnTo>
                    <a:pt x="45" y="52"/>
                  </a:lnTo>
                  <a:close/>
                  <a:moveTo>
                    <a:pt x="31" y="55"/>
                  </a:moveTo>
                  <a:cubicBezTo>
                    <a:pt x="30" y="55"/>
                    <a:pt x="30" y="56"/>
                    <a:pt x="30" y="56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2"/>
                    <a:pt x="31" y="62"/>
                  </a:cubicBezTo>
                  <a:cubicBezTo>
                    <a:pt x="31" y="62"/>
                    <a:pt x="32" y="61"/>
                    <a:pt x="32" y="61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1" y="55"/>
                    <a:pt x="31" y="55"/>
                  </a:cubicBezTo>
                  <a:close/>
                  <a:moveTo>
                    <a:pt x="17" y="9"/>
                  </a:moveTo>
                  <a:cubicBezTo>
                    <a:pt x="17" y="9"/>
                    <a:pt x="18" y="10"/>
                    <a:pt x="18" y="10"/>
                  </a:cubicBezTo>
                  <a:cubicBezTo>
                    <a:pt x="18" y="10"/>
                    <a:pt x="18" y="9"/>
                    <a:pt x="19" y="9"/>
                  </a:cubicBezTo>
                  <a:cubicBezTo>
                    <a:pt x="19" y="9"/>
                    <a:pt x="19" y="9"/>
                    <a:pt x="19" y="8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lnTo>
                    <a:pt x="17" y="9"/>
                  </a:lnTo>
                  <a:close/>
                  <a:moveTo>
                    <a:pt x="31" y="6"/>
                  </a:moveTo>
                  <a:cubicBezTo>
                    <a:pt x="31" y="6"/>
                    <a:pt x="32" y="6"/>
                    <a:pt x="32" y="5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30" y="0"/>
                    <a:pt x="30" y="0"/>
                    <a:pt x="30" y="1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6"/>
                    <a:pt x="30" y="6"/>
                    <a:pt x="31" y="6"/>
                  </a:cubicBezTo>
                  <a:close/>
                  <a:moveTo>
                    <a:pt x="53" y="30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1" y="53"/>
                    <a:pt x="31" y="53"/>
                  </a:cubicBezTo>
                  <a:cubicBezTo>
                    <a:pt x="30" y="53"/>
                    <a:pt x="30" y="53"/>
                    <a:pt x="29" y="53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29"/>
                    <a:pt x="8" y="28"/>
                    <a:pt x="9" y="27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5" y="18"/>
                    <a:pt x="15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7" y="18"/>
                    <a:pt x="48" y="19"/>
                    <a:pt x="48" y="19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8"/>
                    <a:pt x="54" y="29"/>
                    <a:pt x="53" y="30"/>
                  </a:cubicBezTo>
                  <a:close/>
                  <a:moveTo>
                    <a:pt x="46" y="22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50" y="27"/>
                    <a:pt x="50" y="27"/>
                    <a:pt x="50" y="27"/>
                  </a:cubicBezTo>
                  <a:lnTo>
                    <a:pt x="46" y="22"/>
                  </a:lnTo>
                  <a:close/>
                  <a:moveTo>
                    <a:pt x="44" y="21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9" y="27"/>
                    <a:pt x="39" y="27"/>
                    <a:pt x="39" y="27"/>
                  </a:cubicBezTo>
                  <a:lnTo>
                    <a:pt x="44" y="21"/>
                  </a:lnTo>
                  <a:close/>
                  <a:moveTo>
                    <a:pt x="25" y="29"/>
                  </a:moveTo>
                  <a:cubicBezTo>
                    <a:pt x="31" y="48"/>
                    <a:pt x="31" y="48"/>
                    <a:pt x="31" y="48"/>
                  </a:cubicBezTo>
                  <a:cubicBezTo>
                    <a:pt x="37" y="29"/>
                    <a:pt x="37" y="29"/>
                    <a:pt x="37" y="29"/>
                  </a:cubicBezTo>
                  <a:lnTo>
                    <a:pt x="25" y="29"/>
                  </a:lnTo>
                  <a:close/>
                  <a:moveTo>
                    <a:pt x="36" y="27"/>
                  </a:moveTo>
                  <a:cubicBezTo>
                    <a:pt x="31" y="22"/>
                    <a:pt x="31" y="22"/>
                    <a:pt x="31" y="22"/>
                  </a:cubicBezTo>
                  <a:cubicBezTo>
                    <a:pt x="26" y="27"/>
                    <a:pt x="26" y="27"/>
                    <a:pt x="26" y="27"/>
                  </a:cubicBezTo>
                  <a:lnTo>
                    <a:pt x="36" y="27"/>
                  </a:lnTo>
                  <a:close/>
                  <a:moveTo>
                    <a:pt x="28" y="21"/>
                  </a:moveTo>
                  <a:cubicBezTo>
                    <a:pt x="18" y="21"/>
                    <a:pt x="18" y="21"/>
                    <a:pt x="18" y="21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28" y="21"/>
                  </a:lnTo>
                  <a:close/>
                  <a:moveTo>
                    <a:pt x="12" y="27"/>
                  </a:moveTo>
                  <a:cubicBezTo>
                    <a:pt x="21" y="27"/>
                    <a:pt x="21" y="27"/>
                    <a:pt x="21" y="27"/>
                  </a:cubicBezTo>
                  <a:cubicBezTo>
                    <a:pt x="16" y="22"/>
                    <a:pt x="16" y="22"/>
                    <a:pt x="16" y="22"/>
                  </a:cubicBezTo>
                  <a:lnTo>
                    <a:pt x="12" y="27"/>
                  </a:lnTo>
                  <a:close/>
                  <a:moveTo>
                    <a:pt x="28" y="47"/>
                  </a:moveTo>
                  <a:cubicBezTo>
                    <a:pt x="22" y="29"/>
                    <a:pt x="22" y="29"/>
                    <a:pt x="22" y="29"/>
                  </a:cubicBezTo>
                  <a:cubicBezTo>
                    <a:pt x="12" y="29"/>
                    <a:pt x="12" y="29"/>
                    <a:pt x="12" y="29"/>
                  </a:cubicBezTo>
                  <a:lnTo>
                    <a:pt x="28" y="47"/>
                  </a:lnTo>
                  <a:close/>
                  <a:moveTo>
                    <a:pt x="33" y="47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39" y="29"/>
                    <a:pt x="39" y="29"/>
                    <a:pt x="39" y="29"/>
                  </a:cubicBezTo>
                  <a:lnTo>
                    <a:pt x="33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16"/>
            <p:cNvSpPr>
              <a:spLocks noEditPoints="1"/>
            </p:cNvSpPr>
            <p:nvPr/>
          </p:nvSpPr>
          <p:spPr bwMode="auto">
            <a:xfrm>
              <a:off x="5908559" y="1717795"/>
              <a:ext cx="315706" cy="348087"/>
            </a:xfrm>
            <a:custGeom>
              <a:avLst/>
              <a:gdLst>
                <a:gd name="T0" fmla="*/ 33 w 66"/>
                <a:gd name="T1" fmla="*/ 0 h 73"/>
                <a:gd name="T2" fmla="*/ 26 w 66"/>
                <a:gd name="T3" fmla="*/ 6 h 73"/>
                <a:gd name="T4" fmla="*/ 39 w 66"/>
                <a:gd name="T5" fmla="*/ 7 h 73"/>
                <a:gd name="T6" fmla="*/ 28 w 66"/>
                <a:gd name="T7" fmla="*/ 5 h 73"/>
                <a:gd name="T8" fmla="*/ 33 w 66"/>
                <a:gd name="T9" fmla="*/ 1 h 73"/>
                <a:gd name="T10" fmla="*/ 28 w 66"/>
                <a:gd name="T11" fmla="*/ 5 h 73"/>
                <a:gd name="T12" fmla="*/ 50 w 66"/>
                <a:gd name="T13" fmla="*/ 13 h 73"/>
                <a:gd name="T14" fmla="*/ 55 w 66"/>
                <a:gd name="T15" fmla="*/ 15 h 73"/>
                <a:gd name="T16" fmla="*/ 54 w 66"/>
                <a:gd name="T17" fmla="*/ 8 h 73"/>
                <a:gd name="T18" fmla="*/ 45 w 66"/>
                <a:gd name="T19" fmla="*/ 8 h 73"/>
                <a:gd name="T20" fmla="*/ 49 w 66"/>
                <a:gd name="T21" fmla="*/ 11 h 73"/>
                <a:gd name="T22" fmla="*/ 33 w 66"/>
                <a:gd name="T23" fmla="*/ 7 h 73"/>
                <a:gd name="T24" fmla="*/ 17 w 66"/>
                <a:gd name="T25" fmla="*/ 12 h 73"/>
                <a:gd name="T26" fmla="*/ 21 w 66"/>
                <a:gd name="T27" fmla="*/ 8 h 73"/>
                <a:gd name="T28" fmla="*/ 14 w 66"/>
                <a:gd name="T29" fmla="*/ 6 h 73"/>
                <a:gd name="T30" fmla="*/ 10 w 66"/>
                <a:gd name="T31" fmla="*/ 15 h 73"/>
                <a:gd name="T32" fmla="*/ 15 w 66"/>
                <a:gd name="T33" fmla="*/ 12 h 73"/>
                <a:gd name="T34" fmla="*/ 15 w 66"/>
                <a:gd name="T35" fmla="*/ 13 h 73"/>
                <a:gd name="T36" fmla="*/ 0 w 66"/>
                <a:gd name="T37" fmla="*/ 35 h 73"/>
                <a:gd name="T38" fmla="*/ 4 w 66"/>
                <a:gd name="T39" fmla="*/ 43 h 73"/>
                <a:gd name="T40" fmla="*/ 14 w 66"/>
                <a:gd name="T41" fmla="*/ 60 h 73"/>
                <a:gd name="T42" fmla="*/ 11 w 66"/>
                <a:gd name="T43" fmla="*/ 68 h 73"/>
                <a:gd name="T44" fmla="*/ 12 w 66"/>
                <a:gd name="T45" fmla="*/ 73 h 73"/>
                <a:gd name="T46" fmla="*/ 15 w 66"/>
                <a:gd name="T47" fmla="*/ 70 h 73"/>
                <a:gd name="T48" fmla="*/ 20 w 66"/>
                <a:gd name="T49" fmla="*/ 63 h 73"/>
                <a:gd name="T50" fmla="*/ 46 w 66"/>
                <a:gd name="T51" fmla="*/ 63 h 73"/>
                <a:gd name="T52" fmla="*/ 52 w 66"/>
                <a:gd name="T53" fmla="*/ 70 h 73"/>
                <a:gd name="T54" fmla="*/ 57 w 66"/>
                <a:gd name="T55" fmla="*/ 71 h 73"/>
                <a:gd name="T56" fmla="*/ 56 w 66"/>
                <a:gd name="T57" fmla="*/ 67 h 73"/>
                <a:gd name="T58" fmla="*/ 62 w 66"/>
                <a:gd name="T59" fmla="*/ 43 h 73"/>
                <a:gd name="T60" fmla="*/ 66 w 66"/>
                <a:gd name="T61" fmla="*/ 35 h 73"/>
                <a:gd name="T62" fmla="*/ 2 w 66"/>
                <a:gd name="T63" fmla="*/ 38 h 73"/>
                <a:gd name="T64" fmla="*/ 3 w 66"/>
                <a:gd name="T65" fmla="*/ 32 h 73"/>
                <a:gd name="T66" fmla="*/ 3 w 66"/>
                <a:gd name="T67" fmla="*/ 41 h 73"/>
                <a:gd name="T68" fmla="*/ 47 w 66"/>
                <a:gd name="T69" fmla="*/ 8 h 73"/>
                <a:gd name="T70" fmla="*/ 53 w 66"/>
                <a:gd name="T71" fmla="*/ 10 h 73"/>
                <a:gd name="T72" fmla="*/ 47 w 66"/>
                <a:gd name="T73" fmla="*/ 8 h 73"/>
                <a:gd name="T74" fmla="*/ 12 w 66"/>
                <a:gd name="T75" fmla="*/ 10 h 73"/>
                <a:gd name="T76" fmla="*/ 17 w 66"/>
                <a:gd name="T77" fmla="*/ 7 h 73"/>
                <a:gd name="T78" fmla="*/ 11 w 66"/>
                <a:gd name="T79" fmla="*/ 13 h 73"/>
                <a:gd name="T80" fmla="*/ 12 w 66"/>
                <a:gd name="T81" fmla="*/ 66 h 73"/>
                <a:gd name="T82" fmla="*/ 17 w 66"/>
                <a:gd name="T83" fmla="*/ 64 h 73"/>
                <a:gd name="T84" fmla="*/ 53 w 66"/>
                <a:gd name="T85" fmla="*/ 66 h 73"/>
                <a:gd name="T86" fmla="*/ 48 w 66"/>
                <a:gd name="T87" fmla="*/ 64 h 73"/>
                <a:gd name="T88" fmla="*/ 53 w 66"/>
                <a:gd name="T89" fmla="*/ 66 h 73"/>
                <a:gd name="T90" fmla="*/ 6 w 66"/>
                <a:gd name="T91" fmla="*/ 37 h 73"/>
                <a:gd name="T92" fmla="*/ 60 w 66"/>
                <a:gd name="T93" fmla="*/ 37 h 73"/>
                <a:gd name="T94" fmla="*/ 64 w 66"/>
                <a:gd name="T95" fmla="*/ 38 h 73"/>
                <a:gd name="T96" fmla="*/ 62 w 66"/>
                <a:gd name="T97" fmla="*/ 37 h 73"/>
                <a:gd name="T98" fmla="*/ 64 w 66"/>
                <a:gd name="T99" fmla="*/ 35 h 73"/>
                <a:gd name="T100" fmla="*/ 33 w 66"/>
                <a:gd name="T101" fmla="*/ 12 h 73"/>
                <a:gd name="T102" fmla="*/ 33 w 66"/>
                <a:gd name="T103" fmla="*/ 61 h 73"/>
                <a:gd name="T104" fmla="*/ 33 w 66"/>
                <a:gd name="T105" fmla="*/ 12 h 73"/>
                <a:gd name="T106" fmla="*/ 10 w 66"/>
                <a:gd name="T107" fmla="*/ 37 h 73"/>
                <a:gd name="T108" fmla="*/ 56 w 66"/>
                <a:gd name="T109" fmla="*/ 37 h 73"/>
                <a:gd name="T110" fmla="*/ 36 w 66"/>
                <a:gd name="T111" fmla="*/ 35 h 73"/>
                <a:gd name="T112" fmla="*/ 49 w 66"/>
                <a:gd name="T113" fmla="*/ 38 h 73"/>
                <a:gd name="T114" fmla="*/ 32 w 66"/>
                <a:gd name="T115" fmla="*/ 40 h 73"/>
                <a:gd name="T116" fmla="*/ 31 w 66"/>
                <a:gd name="T117" fmla="*/ 32 h 73"/>
                <a:gd name="T118" fmla="*/ 34 w 66"/>
                <a:gd name="T119" fmla="*/ 16 h 73"/>
                <a:gd name="T120" fmla="*/ 36 w 66"/>
                <a:gd name="T121" fmla="*/ 3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" h="73">
                  <a:moveTo>
                    <a:pt x="39" y="6"/>
                  </a:moveTo>
                  <a:cubicBezTo>
                    <a:pt x="39" y="2"/>
                    <a:pt x="37" y="0"/>
                    <a:pt x="33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0"/>
                    <a:pt x="26" y="2"/>
                    <a:pt x="26" y="6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39" y="7"/>
                    <a:pt x="39" y="7"/>
                    <a:pt x="39" y="7"/>
                  </a:cubicBezTo>
                  <a:lnTo>
                    <a:pt x="39" y="6"/>
                  </a:lnTo>
                  <a:close/>
                  <a:moveTo>
                    <a:pt x="28" y="5"/>
                  </a:moveTo>
                  <a:cubicBezTo>
                    <a:pt x="28" y="3"/>
                    <a:pt x="30" y="1"/>
                    <a:pt x="32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1"/>
                    <a:pt x="37" y="3"/>
                    <a:pt x="38" y="5"/>
                  </a:cubicBezTo>
                  <a:lnTo>
                    <a:pt x="28" y="5"/>
                  </a:lnTo>
                  <a:close/>
                  <a:moveTo>
                    <a:pt x="62" y="30"/>
                  </a:moveTo>
                  <a:cubicBezTo>
                    <a:pt x="60" y="23"/>
                    <a:pt x="56" y="17"/>
                    <a:pt x="50" y="13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7" y="13"/>
                    <a:pt x="56" y="10"/>
                    <a:pt x="54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9" y="5"/>
                    <a:pt x="46" y="6"/>
                    <a:pt x="45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4" y="9"/>
                    <a:pt x="39" y="7"/>
                    <a:pt x="33" y="7"/>
                  </a:cubicBezTo>
                  <a:cubicBezTo>
                    <a:pt x="27" y="7"/>
                    <a:pt x="21" y="9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6"/>
                    <a:pt x="17" y="5"/>
                    <a:pt x="14" y="6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9" y="10"/>
                    <a:pt x="9" y="13"/>
                    <a:pt x="10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0" y="17"/>
                    <a:pt x="5" y="23"/>
                    <a:pt x="4" y="30"/>
                  </a:cubicBezTo>
                  <a:cubicBezTo>
                    <a:pt x="2" y="31"/>
                    <a:pt x="0" y="33"/>
                    <a:pt x="0" y="3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1"/>
                    <a:pt x="2" y="43"/>
                    <a:pt x="4" y="43"/>
                  </a:cubicBezTo>
                  <a:cubicBezTo>
                    <a:pt x="5" y="50"/>
                    <a:pt x="9" y="56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4" y="65"/>
                    <a:pt x="28" y="66"/>
                    <a:pt x="33" y="66"/>
                  </a:cubicBezTo>
                  <a:cubicBezTo>
                    <a:pt x="37" y="66"/>
                    <a:pt x="42" y="65"/>
                    <a:pt x="46" y="6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7" y="56"/>
                    <a:pt x="60" y="50"/>
                    <a:pt x="62" y="43"/>
                  </a:cubicBezTo>
                  <a:cubicBezTo>
                    <a:pt x="64" y="43"/>
                    <a:pt x="66" y="41"/>
                    <a:pt x="66" y="38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3"/>
                    <a:pt x="64" y="31"/>
                    <a:pt x="62" y="30"/>
                  </a:cubicBezTo>
                  <a:close/>
                  <a:moveTo>
                    <a:pt x="2" y="38"/>
                  </a:moveTo>
                  <a:cubicBezTo>
                    <a:pt x="2" y="35"/>
                    <a:pt x="2" y="35"/>
                    <a:pt x="2" y="35"/>
                  </a:cubicBezTo>
                  <a:cubicBezTo>
                    <a:pt x="2" y="34"/>
                    <a:pt x="2" y="33"/>
                    <a:pt x="3" y="32"/>
                  </a:cubicBezTo>
                  <a:cubicBezTo>
                    <a:pt x="3" y="34"/>
                    <a:pt x="3" y="35"/>
                    <a:pt x="3" y="37"/>
                  </a:cubicBezTo>
                  <a:cubicBezTo>
                    <a:pt x="3" y="38"/>
                    <a:pt x="3" y="40"/>
                    <a:pt x="3" y="41"/>
                  </a:cubicBezTo>
                  <a:cubicBezTo>
                    <a:pt x="2" y="41"/>
                    <a:pt x="2" y="40"/>
                    <a:pt x="2" y="38"/>
                  </a:cubicBezTo>
                  <a:close/>
                  <a:moveTo>
                    <a:pt x="47" y="8"/>
                  </a:moveTo>
                  <a:cubicBezTo>
                    <a:pt x="48" y="7"/>
                    <a:pt x="49" y="7"/>
                    <a:pt x="50" y="8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4" y="10"/>
                    <a:pt x="55" y="12"/>
                    <a:pt x="54" y="13"/>
                  </a:cubicBezTo>
                  <a:lnTo>
                    <a:pt x="47" y="8"/>
                  </a:lnTo>
                  <a:close/>
                  <a:moveTo>
                    <a:pt x="11" y="13"/>
                  </a:moveTo>
                  <a:cubicBezTo>
                    <a:pt x="11" y="12"/>
                    <a:pt x="11" y="10"/>
                    <a:pt x="12" y="10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8" y="7"/>
                    <a:pt x="18" y="8"/>
                    <a:pt x="19" y="8"/>
                  </a:cubicBezTo>
                  <a:lnTo>
                    <a:pt x="11" y="13"/>
                  </a:lnTo>
                  <a:close/>
                  <a:moveTo>
                    <a:pt x="15" y="68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7" y="64"/>
                    <a:pt x="17" y="64"/>
                    <a:pt x="17" y="64"/>
                  </a:cubicBezTo>
                  <a:lnTo>
                    <a:pt x="15" y="68"/>
                  </a:lnTo>
                  <a:close/>
                  <a:moveTo>
                    <a:pt x="53" y="66"/>
                  </a:moveTo>
                  <a:cubicBezTo>
                    <a:pt x="51" y="68"/>
                    <a:pt x="51" y="68"/>
                    <a:pt x="51" y="68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50" y="62"/>
                    <a:pt x="50" y="62"/>
                    <a:pt x="50" y="62"/>
                  </a:cubicBezTo>
                  <a:lnTo>
                    <a:pt x="53" y="66"/>
                  </a:lnTo>
                  <a:close/>
                  <a:moveTo>
                    <a:pt x="33" y="64"/>
                  </a:moveTo>
                  <a:cubicBezTo>
                    <a:pt x="18" y="64"/>
                    <a:pt x="6" y="52"/>
                    <a:pt x="6" y="37"/>
                  </a:cubicBezTo>
                  <a:cubicBezTo>
                    <a:pt x="6" y="22"/>
                    <a:pt x="18" y="10"/>
                    <a:pt x="33" y="10"/>
                  </a:cubicBezTo>
                  <a:cubicBezTo>
                    <a:pt x="48" y="10"/>
                    <a:pt x="60" y="22"/>
                    <a:pt x="60" y="37"/>
                  </a:cubicBezTo>
                  <a:cubicBezTo>
                    <a:pt x="60" y="52"/>
                    <a:pt x="48" y="64"/>
                    <a:pt x="33" y="64"/>
                  </a:cubicBezTo>
                  <a:close/>
                  <a:moveTo>
                    <a:pt x="64" y="38"/>
                  </a:moveTo>
                  <a:cubicBezTo>
                    <a:pt x="64" y="40"/>
                    <a:pt x="63" y="41"/>
                    <a:pt x="62" y="41"/>
                  </a:cubicBezTo>
                  <a:cubicBezTo>
                    <a:pt x="62" y="40"/>
                    <a:pt x="62" y="38"/>
                    <a:pt x="62" y="37"/>
                  </a:cubicBezTo>
                  <a:cubicBezTo>
                    <a:pt x="62" y="35"/>
                    <a:pt x="62" y="34"/>
                    <a:pt x="62" y="32"/>
                  </a:cubicBezTo>
                  <a:cubicBezTo>
                    <a:pt x="63" y="33"/>
                    <a:pt x="64" y="34"/>
                    <a:pt x="64" y="35"/>
                  </a:cubicBezTo>
                  <a:lnTo>
                    <a:pt x="64" y="38"/>
                  </a:lnTo>
                  <a:close/>
                  <a:moveTo>
                    <a:pt x="33" y="12"/>
                  </a:moveTo>
                  <a:cubicBezTo>
                    <a:pt x="19" y="12"/>
                    <a:pt x="8" y="23"/>
                    <a:pt x="8" y="37"/>
                  </a:cubicBezTo>
                  <a:cubicBezTo>
                    <a:pt x="8" y="50"/>
                    <a:pt x="19" y="61"/>
                    <a:pt x="33" y="61"/>
                  </a:cubicBezTo>
                  <a:cubicBezTo>
                    <a:pt x="46" y="61"/>
                    <a:pt x="57" y="50"/>
                    <a:pt x="57" y="37"/>
                  </a:cubicBezTo>
                  <a:cubicBezTo>
                    <a:pt x="57" y="23"/>
                    <a:pt x="46" y="12"/>
                    <a:pt x="33" y="12"/>
                  </a:cubicBezTo>
                  <a:close/>
                  <a:moveTo>
                    <a:pt x="33" y="60"/>
                  </a:moveTo>
                  <a:cubicBezTo>
                    <a:pt x="20" y="60"/>
                    <a:pt x="10" y="49"/>
                    <a:pt x="10" y="37"/>
                  </a:cubicBezTo>
                  <a:cubicBezTo>
                    <a:pt x="10" y="24"/>
                    <a:pt x="20" y="14"/>
                    <a:pt x="33" y="14"/>
                  </a:cubicBezTo>
                  <a:cubicBezTo>
                    <a:pt x="45" y="14"/>
                    <a:pt x="56" y="24"/>
                    <a:pt x="56" y="37"/>
                  </a:cubicBezTo>
                  <a:cubicBezTo>
                    <a:pt x="56" y="49"/>
                    <a:pt x="45" y="60"/>
                    <a:pt x="33" y="60"/>
                  </a:cubicBezTo>
                  <a:close/>
                  <a:moveTo>
                    <a:pt x="36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40"/>
                    <a:pt x="34" y="40"/>
                    <a:pt x="32" y="40"/>
                  </a:cubicBezTo>
                  <a:cubicBezTo>
                    <a:pt x="30" y="40"/>
                    <a:pt x="28" y="39"/>
                    <a:pt x="28" y="36"/>
                  </a:cubicBezTo>
                  <a:cubicBezTo>
                    <a:pt x="28" y="34"/>
                    <a:pt x="29" y="33"/>
                    <a:pt x="31" y="32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3"/>
                    <a:pt x="36" y="34"/>
                    <a:pt x="36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62"/>
            <p:cNvSpPr>
              <a:spLocks noEditPoints="1"/>
            </p:cNvSpPr>
            <p:nvPr/>
          </p:nvSpPr>
          <p:spPr bwMode="auto">
            <a:xfrm>
              <a:off x="5775182" y="3543823"/>
              <a:ext cx="292609" cy="338210"/>
            </a:xfrm>
            <a:custGeom>
              <a:avLst/>
              <a:gdLst>
                <a:gd name="T0" fmla="*/ 54 w 62"/>
                <a:gd name="T1" fmla="*/ 0 h 72"/>
                <a:gd name="T2" fmla="*/ 8 w 62"/>
                <a:gd name="T3" fmla="*/ 0 h 72"/>
                <a:gd name="T4" fmla="*/ 0 w 62"/>
                <a:gd name="T5" fmla="*/ 8 h 72"/>
                <a:gd name="T6" fmla="*/ 0 w 62"/>
                <a:gd name="T7" fmla="*/ 64 h 72"/>
                <a:gd name="T8" fmla="*/ 8 w 62"/>
                <a:gd name="T9" fmla="*/ 72 h 72"/>
                <a:gd name="T10" fmla="*/ 54 w 62"/>
                <a:gd name="T11" fmla="*/ 72 h 72"/>
                <a:gd name="T12" fmla="*/ 62 w 62"/>
                <a:gd name="T13" fmla="*/ 64 h 72"/>
                <a:gd name="T14" fmla="*/ 62 w 62"/>
                <a:gd name="T15" fmla="*/ 8 h 72"/>
                <a:gd name="T16" fmla="*/ 54 w 62"/>
                <a:gd name="T17" fmla="*/ 0 h 72"/>
                <a:gd name="T18" fmla="*/ 8 w 62"/>
                <a:gd name="T19" fmla="*/ 3 h 72"/>
                <a:gd name="T20" fmla="*/ 54 w 62"/>
                <a:gd name="T21" fmla="*/ 3 h 72"/>
                <a:gd name="T22" fmla="*/ 59 w 62"/>
                <a:gd name="T23" fmla="*/ 8 h 72"/>
                <a:gd name="T24" fmla="*/ 59 w 62"/>
                <a:gd name="T25" fmla="*/ 64 h 72"/>
                <a:gd name="T26" fmla="*/ 54 w 62"/>
                <a:gd name="T27" fmla="*/ 69 h 72"/>
                <a:gd name="T28" fmla="*/ 8 w 62"/>
                <a:gd name="T29" fmla="*/ 69 h 72"/>
                <a:gd name="T30" fmla="*/ 3 w 62"/>
                <a:gd name="T31" fmla="*/ 64 h 72"/>
                <a:gd name="T32" fmla="*/ 3 w 62"/>
                <a:gd name="T33" fmla="*/ 8 h 72"/>
                <a:gd name="T34" fmla="*/ 8 w 62"/>
                <a:gd name="T35" fmla="*/ 3 h 72"/>
                <a:gd name="T36" fmla="*/ 7 w 62"/>
                <a:gd name="T37" fmla="*/ 62 h 72"/>
                <a:gd name="T38" fmla="*/ 55 w 62"/>
                <a:gd name="T39" fmla="*/ 62 h 72"/>
                <a:gd name="T40" fmla="*/ 56 w 62"/>
                <a:gd name="T41" fmla="*/ 61 h 72"/>
                <a:gd name="T42" fmla="*/ 56 w 62"/>
                <a:gd name="T43" fmla="*/ 7 h 72"/>
                <a:gd name="T44" fmla="*/ 55 w 62"/>
                <a:gd name="T45" fmla="*/ 6 h 72"/>
                <a:gd name="T46" fmla="*/ 7 w 62"/>
                <a:gd name="T47" fmla="*/ 6 h 72"/>
                <a:gd name="T48" fmla="*/ 6 w 62"/>
                <a:gd name="T49" fmla="*/ 7 h 72"/>
                <a:gd name="T50" fmla="*/ 6 w 62"/>
                <a:gd name="T51" fmla="*/ 61 h 72"/>
                <a:gd name="T52" fmla="*/ 7 w 62"/>
                <a:gd name="T53" fmla="*/ 62 h 72"/>
                <a:gd name="T54" fmla="*/ 8 w 62"/>
                <a:gd name="T55" fmla="*/ 8 h 72"/>
                <a:gd name="T56" fmla="*/ 54 w 62"/>
                <a:gd name="T57" fmla="*/ 8 h 72"/>
                <a:gd name="T58" fmla="*/ 54 w 62"/>
                <a:gd name="T59" fmla="*/ 60 h 72"/>
                <a:gd name="T60" fmla="*/ 8 w 62"/>
                <a:gd name="T61" fmla="*/ 60 h 72"/>
                <a:gd name="T62" fmla="*/ 8 w 62"/>
                <a:gd name="T63" fmla="*/ 8 h 72"/>
                <a:gd name="T64" fmla="*/ 33 w 62"/>
                <a:gd name="T65" fmla="*/ 66 h 72"/>
                <a:gd name="T66" fmla="*/ 31 w 62"/>
                <a:gd name="T67" fmla="*/ 68 h 72"/>
                <a:gd name="T68" fmla="*/ 29 w 62"/>
                <a:gd name="T69" fmla="*/ 66 h 72"/>
                <a:gd name="T70" fmla="*/ 31 w 62"/>
                <a:gd name="T71" fmla="*/ 64 h 72"/>
                <a:gd name="T72" fmla="*/ 33 w 62"/>
                <a:gd name="T73" fmla="*/ 6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72">
                  <a:moveTo>
                    <a:pt x="5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8"/>
                    <a:pt x="4" y="72"/>
                    <a:pt x="8" y="72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58" y="72"/>
                    <a:pt x="62" y="68"/>
                    <a:pt x="62" y="6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3"/>
                    <a:pt x="58" y="0"/>
                    <a:pt x="54" y="0"/>
                  </a:cubicBezTo>
                  <a:close/>
                  <a:moveTo>
                    <a:pt x="8" y="3"/>
                  </a:moveTo>
                  <a:cubicBezTo>
                    <a:pt x="54" y="3"/>
                    <a:pt x="54" y="3"/>
                    <a:pt x="54" y="3"/>
                  </a:cubicBezTo>
                  <a:cubicBezTo>
                    <a:pt x="56" y="3"/>
                    <a:pt x="59" y="5"/>
                    <a:pt x="59" y="8"/>
                  </a:cubicBezTo>
                  <a:cubicBezTo>
                    <a:pt x="59" y="64"/>
                    <a:pt x="59" y="64"/>
                    <a:pt x="59" y="64"/>
                  </a:cubicBezTo>
                  <a:cubicBezTo>
                    <a:pt x="59" y="67"/>
                    <a:pt x="56" y="69"/>
                    <a:pt x="54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5" y="69"/>
                    <a:pt x="3" y="67"/>
                    <a:pt x="3" y="6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5"/>
                    <a:pt x="5" y="3"/>
                    <a:pt x="8" y="3"/>
                  </a:cubicBezTo>
                  <a:close/>
                  <a:moveTo>
                    <a:pt x="7" y="62"/>
                  </a:moveTo>
                  <a:cubicBezTo>
                    <a:pt x="55" y="62"/>
                    <a:pt x="55" y="62"/>
                    <a:pt x="55" y="62"/>
                  </a:cubicBezTo>
                  <a:cubicBezTo>
                    <a:pt x="55" y="62"/>
                    <a:pt x="56" y="61"/>
                    <a:pt x="56" y="61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6"/>
                    <a:pt x="55" y="6"/>
                    <a:pt x="55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6"/>
                    <a:pt x="6" y="7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6" y="61"/>
                    <a:pt x="7" y="62"/>
                    <a:pt x="7" y="62"/>
                  </a:cubicBezTo>
                  <a:close/>
                  <a:moveTo>
                    <a:pt x="8" y="8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8" y="60"/>
                    <a:pt x="8" y="60"/>
                    <a:pt x="8" y="60"/>
                  </a:cubicBezTo>
                  <a:lnTo>
                    <a:pt x="8" y="8"/>
                  </a:lnTo>
                  <a:close/>
                  <a:moveTo>
                    <a:pt x="33" y="66"/>
                  </a:moveTo>
                  <a:cubicBezTo>
                    <a:pt x="33" y="67"/>
                    <a:pt x="32" y="68"/>
                    <a:pt x="31" y="68"/>
                  </a:cubicBezTo>
                  <a:cubicBezTo>
                    <a:pt x="30" y="68"/>
                    <a:pt x="29" y="67"/>
                    <a:pt x="29" y="66"/>
                  </a:cubicBezTo>
                  <a:cubicBezTo>
                    <a:pt x="29" y="65"/>
                    <a:pt x="30" y="64"/>
                    <a:pt x="31" y="64"/>
                  </a:cubicBezTo>
                  <a:cubicBezTo>
                    <a:pt x="32" y="64"/>
                    <a:pt x="33" y="65"/>
                    <a:pt x="33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4459828" y="2887534"/>
              <a:ext cx="428644" cy="305865"/>
            </a:xfrm>
            <a:custGeom>
              <a:avLst/>
              <a:gdLst>
                <a:gd name="T0" fmla="*/ 9 w 84"/>
                <a:gd name="T1" fmla="*/ 37 h 60"/>
                <a:gd name="T2" fmla="*/ 74 w 84"/>
                <a:gd name="T3" fmla="*/ 37 h 60"/>
                <a:gd name="T4" fmla="*/ 10 w 84"/>
                <a:gd name="T5" fmla="*/ 5 h 60"/>
                <a:gd name="T6" fmla="*/ 11 w 84"/>
                <a:gd name="T7" fmla="*/ 7 h 60"/>
                <a:gd name="T8" fmla="*/ 32 w 84"/>
                <a:gd name="T9" fmla="*/ 24 h 60"/>
                <a:gd name="T10" fmla="*/ 33 w 84"/>
                <a:gd name="T11" fmla="*/ 25 h 60"/>
                <a:gd name="T12" fmla="*/ 34 w 84"/>
                <a:gd name="T13" fmla="*/ 29 h 60"/>
                <a:gd name="T14" fmla="*/ 37 w 84"/>
                <a:gd name="T15" fmla="*/ 29 h 60"/>
                <a:gd name="T16" fmla="*/ 37 w 84"/>
                <a:gd name="T17" fmla="*/ 31 h 60"/>
                <a:gd name="T18" fmla="*/ 41 w 84"/>
                <a:gd name="T19" fmla="*/ 32 h 60"/>
                <a:gd name="T20" fmla="*/ 43 w 84"/>
                <a:gd name="T21" fmla="*/ 32 h 60"/>
                <a:gd name="T22" fmla="*/ 47 w 84"/>
                <a:gd name="T23" fmla="*/ 30 h 60"/>
                <a:gd name="T24" fmla="*/ 48 w 84"/>
                <a:gd name="T25" fmla="*/ 29 h 60"/>
                <a:gd name="T26" fmla="*/ 51 w 84"/>
                <a:gd name="T27" fmla="*/ 27 h 60"/>
                <a:gd name="T28" fmla="*/ 50 w 84"/>
                <a:gd name="T29" fmla="*/ 25 h 60"/>
                <a:gd name="T30" fmla="*/ 52 w 84"/>
                <a:gd name="T31" fmla="*/ 23 h 60"/>
                <a:gd name="T32" fmla="*/ 51 w 84"/>
                <a:gd name="T33" fmla="*/ 20 h 60"/>
                <a:gd name="T34" fmla="*/ 50 w 84"/>
                <a:gd name="T35" fmla="*/ 18 h 60"/>
                <a:gd name="T36" fmla="*/ 49 w 84"/>
                <a:gd name="T37" fmla="*/ 15 h 60"/>
                <a:gd name="T38" fmla="*/ 47 w 84"/>
                <a:gd name="T39" fmla="*/ 15 h 60"/>
                <a:gd name="T40" fmla="*/ 46 w 84"/>
                <a:gd name="T41" fmla="*/ 13 h 60"/>
                <a:gd name="T42" fmla="*/ 42 w 84"/>
                <a:gd name="T43" fmla="*/ 13 h 60"/>
                <a:gd name="T44" fmla="*/ 40 w 84"/>
                <a:gd name="T45" fmla="*/ 12 h 60"/>
                <a:gd name="T46" fmla="*/ 37 w 84"/>
                <a:gd name="T47" fmla="*/ 14 h 60"/>
                <a:gd name="T48" fmla="*/ 35 w 84"/>
                <a:gd name="T49" fmla="*/ 14 h 60"/>
                <a:gd name="T50" fmla="*/ 33 w 84"/>
                <a:gd name="T51" fmla="*/ 18 h 60"/>
                <a:gd name="T52" fmla="*/ 33 w 84"/>
                <a:gd name="T53" fmla="*/ 20 h 60"/>
                <a:gd name="T54" fmla="*/ 31 w 84"/>
                <a:gd name="T55" fmla="*/ 22 h 60"/>
                <a:gd name="T56" fmla="*/ 33 w 84"/>
                <a:gd name="T57" fmla="*/ 22 h 60"/>
                <a:gd name="T58" fmla="*/ 35 w 84"/>
                <a:gd name="T59" fmla="*/ 17 h 60"/>
                <a:gd name="T60" fmla="*/ 39 w 84"/>
                <a:gd name="T61" fmla="*/ 14 h 60"/>
                <a:gd name="T62" fmla="*/ 45 w 84"/>
                <a:gd name="T63" fmla="*/ 14 h 60"/>
                <a:gd name="T64" fmla="*/ 49 w 84"/>
                <a:gd name="T65" fmla="*/ 17 h 60"/>
                <a:gd name="T66" fmla="*/ 50 w 84"/>
                <a:gd name="T67" fmla="*/ 22 h 60"/>
                <a:gd name="T68" fmla="*/ 49 w 84"/>
                <a:gd name="T69" fmla="*/ 26 h 60"/>
                <a:gd name="T70" fmla="*/ 45 w 84"/>
                <a:gd name="T71" fmla="*/ 30 h 60"/>
                <a:gd name="T72" fmla="*/ 39 w 84"/>
                <a:gd name="T73" fmla="*/ 30 h 60"/>
                <a:gd name="T74" fmla="*/ 35 w 84"/>
                <a:gd name="T75" fmla="*/ 27 h 60"/>
                <a:gd name="T76" fmla="*/ 33 w 84"/>
                <a:gd name="T77" fmla="*/ 22 h 60"/>
                <a:gd name="T78" fmla="*/ 42 w 84"/>
                <a:gd name="T79" fmla="*/ 27 h 60"/>
                <a:gd name="T80" fmla="*/ 37 w 84"/>
                <a:gd name="T81" fmla="*/ 22 h 60"/>
                <a:gd name="T82" fmla="*/ 44 w 84"/>
                <a:gd name="T83" fmla="*/ 22 h 60"/>
                <a:gd name="T84" fmla="*/ 42 w 84"/>
                <a:gd name="T85" fmla="*/ 19 h 60"/>
                <a:gd name="T86" fmla="*/ 79 w 84"/>
                <a:gd name="T87" fmla="*/ 6 h 60"/>
                <a:gd name="T88" fmla="*/ 5 w 84"/>
                <a:gd name="T89" fmla="*/ 6 h 60"/>
                <a:gd name="T90" fmla="*/ 0 w 84"/>
                <a:gd name="T91" fmla="*/ 51 h 60"/>
                <a:gd name="T92" fmla="*/ 0 w 84"/>
                <a:gd name="T93" fmla="*/ 55 h 60"/>
                <a:gd name="T94" fmla="*/ 84 w 84"/>
                <a:gd name="T95" fmla="*/ 55 h 60"/>
                <a:gd name="T96" fmla="*/ 76 w 84"/>
                <a:gd name="T97" fmla="*/ 57 h 60"/>
                <a:gd name="T98" fmla="*/ 3 w 84"/>
                <a:gd name="T99" fmla="*/ 53 h 60"/>
                <a:gd name="T100" fmla="*/ 30 w 84"/>
                <a:gd name="T101" fmla="*/ 56 h 60"/>
                <a:gd name="T102" fmla="*/ 54 w 84"/>
                <a:gd name="T103" fmla="*/ 53 h 60"/>
                <a:gd name="T104" fmla="*/ 76 w 84"/>
                <a:gd name="T105" fmla="*/ 57 h 60"/>
                <a:gd name="T106" fmla="*/ 52 w 84"/>
                <a:gd name="T107" fmla="*/ 54 h 60"/>
                <a:gd name="T108" fmla="*/ 53 w 84"/>
                <a:gd name="T109" fmla="*/ 51 h 60"/>
                <a:gd name="T110" fmla="*/ 7 w 84"/>
                <a:gd name="T111" fmla="*/ 43 h 60"/>
                <a:gd name="T112" fmla="*/ 53 w 84"/>
                <a:gd name="T113" fmla="*/ 51 h 60"/>
                <a:gd name="T114" fmla="*/ 8 w 84"/>
                <a:gd name="T115" fmla="*/ 41 h 60"/>
                <a:gd name="T116" fmla="*/ 10 w 84"/>
                <a:gd name="T117" fmla="*/ 3 h 60"/>
                <a:gd name="T118" fmla="*/ 76 w 84"/>
                <a:gd name="T119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" h="60">
                  <a:moveTo>
                    <a:pt x="10" y="5"/>
                  </a:moveTo>
                  <a:cubicBezTo>
                    <a:pt x="10" y="5"/>
                    <a:pt x="9" y="5"/>
                    <a:pt x="9" y="6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10" y="38"/>
                    <a:pt x="10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38"/>
                    <a:pt x="74" y="37"/>
                    <a:pt x="74" y="3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5"/>
                    <a:pt x="74" y="5"/>
                    <a:pt x="73" y="5"/>
                  </a:cubicBezTo>
                  <a:lnTo>
                    <a:pt x="10" y="5"/>
                  </a:lnTo>
                  <a:close/>
                  <a:moveTo>
                    <a:pt x="72" y="36"/>
                  </a:moveTo>
                  <a:cubicBezTo>
                    <a:pt x="11" y="36"/>
                    <a:pt x="11" y="36"/>
                    <a:pt x="11" y="3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72" y="7"/>
                    <a:pt x="72" y="7"/>
                    <a:pt x="72" y="7"/>
                  </a:cubicBezTo>
                  <a:lnTo>
                    <a:pt x="72" y="36"/>
                  </a:lnTo>
                  <a:close/>
                  <a:moveTo>
                    <a:pt x="32" y="24"/>
                  </a:moveTo>
                  <a:cubicBezTo>
                    <a:pt x="32" y="24"/>
                    <a:pt x="33" y="24"/>
                    <a:pt x="33" y="24"/>
                  </a:cubicBezTo>
                  <a:cubicBezTo>
                    <a:pt x="33" y="24"/>
                    <a:pt x="33" y="24"/>
                    <a:pt x="34" y="25"/>
                  </a:cubicBezTo>
                  <a:cubicBezTo>
                    <a:pt x="34" y="25"/>
                    <a:pt x="34" y="25"/>
                    <a:pt x="33" y="25"/>
                  </a:cubicBezTo>
                  <a:cubicBezTo>
                    <a:pt x="33" y="25"/>
                    <a:pt x="33" y="26"/>
                    <a:pt x="33" y="26"/>
                  </a:cubicBezTo>
                  <a:cubicBezTo>
                    <a:pt x="33" y="26"/>
                    <a:pt x="33" y="26"/>
                    <a:pt x="33" y="27"/>
                  </a:cubicBezTo>
                  <a:cubicBezTo>
                    <a:pt x="33" y="28"/>
                    <a:pt x="34" y="28"/>
                    <a:pt x="34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6" y="29"/>
                    <a:pt x="36" y="29"/>
                  </a:cubicBezTo>
                  <a:cubicBezTo>
                    <a:pt x="36" y="29"/>
                    <a:pt x="36" y="28"/>
                    <a:pt x="37" y="29"/>
                  </a:cubicBezTo>
                  <a:cubicBezTo>
                    <a:pt x="37" y="29"/>
                    <a:pt x="37" y="29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8" y="31"/>
                    <a:pt x="39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1" y="32"/>
                    <a:pt x="41" y="32"/>
                  </a:cubicBezTo>
                  <a:cubicBezTo>
                    <a:pt x="41" y="32"/>
                    <a:pt x="41" y="31"/>
                    <a:pt x="41" y="31"/>
                  </a:cubicBezTo>
                  <a:cubicBezTo>
                    <a:pt x="41" y="30"/>
                    <a:pt x="42" y="30"/>
                    <a:pt x="42" y="31"/>
                  </a:cubicBezTo>
                  <a:cubicBezTo>
                    <a:pt x="42" y="31"/>
                    <a:pt x="43" y="32"/>
                    <a:pt x="43" y="32"/>
                  </a:cubicBezTo>
                  <a:cubicBezTo>
                    <a:pt x="43" y="32"/>
                    <a:pt x="43" y="32"/>
                    <a:pt x="44" y="32"/>
                  </a:cubicBezTo>
                  <a:cubicBezTo>
                    <a:pt x="44" y="32"/>
                    <a:pt x="45" y="31"/>
                    <a:pt x="46" y="31"/>
                  </a:cubicBezTo>
                  <a:cubicBezTo>
                    <a:pt x="46" y="31"/>
                    <a:pt x="47" y="31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6" y="29"/>
                    <a:pt x="47" y="29"/>
                    <a:pt x="47" y="29"/>
                  </a:cubicBezTo>
                  <a:cubicBezTo>
                    <a:pt x="47" y="28"/>
                    <a:pt x="47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50" y="28"/>
                    <a:pt x="50" y="28"/>
                    <a:pt x="51" y="27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4"/>
                    <a:pt x="50" y="24"/>
                    <a:pt x="51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2" y="24"/>
                    <a:pt x="52" y="24"/>
                    <a:pt x="52" y="23"/>
                  </a:cubicBezTo>
                  <a:cubicBezTo>
                    <a:pt x="52" y="23"/>
                    <a:pt x="52" y="22"/>
                    <a:pt x="52" y="22"/>
                  </a:cubicBezTo>
                  <a:cubicBezTo>
                    <a:pt x="52" y="21"/>
                    <a:pt x="52" y="21"/>
                    <a:pt x="52" y="20"/>
                  </a:cubicBezTo>
                  <a:cubicBezTo>
                    <a:pt x="52" y="20"/>
                    <a:pt x="52" y="20"/>
                    <a:pt x="51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0"/>
                    <a:pt x="50" y="19"/>
                    <a:pt x="50" y="19"/>
                  </a:cubicBezTo>
                  <a:cubicBezTo>
                    <a:pt x="50" y="19"/>
                    <a:pt x="50" y="19"/>
                    <a:pt x="50" y="18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8"/>
                    <a:pt x="51" y="17"/>
                    <a:pt x="51" y="17"/>
                  </a:cubicBezTo>
                  <a:cubicBezTo>
                    <a:pt x="50" y="16"/>
                    <a:pt x="50" y="15"/>
                    <a:pt x="49" y="15"/>
                  </a:cubicBezTo>
                  <a:cubicBezTo>
                    <a:pt x="49" y="15"/>
                    <a:pt x="49" y="14"/>
                    <a:pt x="48" y="14"/>
                  </a:cubicBezTo>
                  <a:cubicBezTo>
                    <a:pt x="48" y="14"/>
                    <a:pt x="48" y="15"/>
                    <a:pt x="48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6" y="14"/>
                    <a:pt x="47" y="14"/>
                  </a:cubicBezTo>
                  <a:cubicBezTo>
                    <a:pt x="47" y="14"/>
                    <a:pt x="47" y="13"/>
                    <a:pt x="47" y="13"/>
                  </a:cubicBezTo>
                  <a:cubicBezTo>
                    <a:pt x="47" y="13"/>
                    <a:pt x="46" y="13"/>
                    <a:pt x="46" y="13"/>
                  </a:cubicBezTo>
                  <a:cubicBezTo>
                    <a:pt x="45" y="12"/>
                    <a:pt x="44" y="12"/>
                    <a:pt x="44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2" y="12"/>
                    <a:pt x="42" y="13"/>
                  </a:cubicBezTo>
                  <a:cubicBezTo>
                    <a:pt x="42" y="13"/>
                    <a:pt x="41" y="13"/>
                    <a:pt x="41" y="13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39" y="12"/>
                    <a:pt x="38" y="12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5"/>
                    <a:pt x="37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5" y="14"/>
                    <a:pt x="35" y="14"/>
                  </a:cubicBezTo>
                  <a:cubicBezTo>
                    <a:pt x="35" y="14"/>
                    <a:pt x="35" y="15"/>
                    <a:pt x="34" y="15"/>
                  </a:cubicBezTo>
                  <a:cubicBezTo>
                    <a:pt x="34" y="15"/>
                    <a:pt x="33" y="16"/>
                    <a:pt x="33" y="17"/>
                  </a:cubicBezTo>
                  <a:cubicBezTo>
                    <a:pt x="33" y="17"/>
                    <a:pt x="33" y="18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3" y="19"/>
                    <a:pt x="33" y="20"/>
                    <a:pt x="33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1"/>
                    <a:pt x="31" y="21"/>
                    <a:pt x="31" y="22"/>
                  </a:cubicBezTo>
                  <a:cubicBezTo>
                    <a:pt x="31" y="22"/>
                    <a:pt x="32" y="23"/>
                    <a:pt x="32" y="23"/>
                  </a:cubicBezTo>
                  <a:cubicBezTo>
                    <a:pt x="32" y="24"/>
                    <a:pt x="32" y="24"/>
                    <a:pt x="32" y="24"/>
                  </a:cubicBezTo>
                  <a:close/>
                  <a:moveTo>
                    <a:pt x="33" y="22"/>
                  </a:moveTo>
                  <a:cubicBezTo>
                    <a:pt x="34" y="21"/>
                    <a:pt x="35" y="21"/>
                    <a:pt x="35" y="20"/>
                  </a:cubicBezTo>
                  <a:cubicBezTo>
                    <a:pt x="36" y="19"/>
                    <a:pt x="36" y="18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6" y="17"/>
                    <a:pt x="37" y="17"/>
                    <a:pt x="38" y="17"/>
                  </a:cubicBezTo>
                  <a:cubicBezTo>
                    <a:pt x="39" y="16"/>
                    <a:pt x="39" y="15"/>
                    <a:pt x="39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5"/>
                    <a:pt x="41" y="15"/>
                    <a:pt x="42" y="15"/>
                  </a:cubicBezTo>
                  <a:cubicBezTo>
                    <a:pt x="43" y="15"/>
                    <a:pt x="44" y="15"/>
                    <a:pt x="44" y="14"/>
                  </a:cubicBezTo>
                  <a:cubicBezTo>
                    <a:pt x="44" y="14"/>
                    <a:pt x="44" y="14"/>
                    <a:pt x="45" y="14"/>
                  </a:cubicBezTo>
                  <a:cubicBezTo>
                    <a:pt x="44" y="15"/>
                    <a:pt x="45" y="16"/>
                    <a:pt x="46" y="17"/>
                  </a:cubicBezTo>
                  <a:cubicBezTo>
                    <a:pt x="46" y="17"/>
                    <a:pt x="47" y="17"/>
                    <a:pt x="48" y="17"/>
                  </a:cubicBezTo>
                  <a:cubicBezTo>
                    <a:pt x="48" y="17"/>
                    <a:pt x="48" y="17"/>
                    <a:pt x="49" y="17"/>
                  </a:cubicBezTo>
                  <a:cubicBezTo>
                    <a:pt x="48" y="18"/>
                    <a:pt x="48" y="19"/>
                    <a:pt x="48" y="20"/>
                  </a:cubicBezTo>
                  <a:cubicBezTo>
                    <a:pt x="48" y="21"/>
                    <a:pt x="49" y="21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2"/>
                    <a:pt x="48" y="23"/>
                    <a:pt x="48" y="24"/>
                  </a:cubicBezTo>
                  <a:cubicBezTo>
                    <a:pt x="48" y="25"/>
                    <a:pt x="48" y="26"/>
                    <a:pt x="49" y="26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7" y="27"/>
                    <a:pt x="46" y="27"/>
                    <a:pt x="46" y="27"/>
                  </a:cubicBezTo>
                  <a:cubicBezTo>
                    <a:pt x="45" y="28"/>
                    <a:pt x="44" y="29"/>
                    <a:pt x="45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4" y="29"/>
                    <a:pt x="43" y="28"/>
                    <a:pt x="42" y="28"/>
                  </a:cubicBezTo>
                  <a:cubicBezTo>
                    <a:pt x="41" y="28"/>
                    <a:pt x="40" y="29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29"/>
                    <a:pt x="39" y="28"/>
                    <a:pt x="38" y="27"/>
                  </a:cubicBezTo>
                  <a:cubicBezTo>
                    <a:pt x="37" y="27"/>
                    <a:pt x="36" y="27"/>
                    <a:pt x="35" y="27"/>
                  </a:cubicBezTo>
                  <a:cubicBezTo>
                    <a:pt x="35" y="27"/>
                    <a:pt x="35" y="27"/>
                    <a:pt x="35" y="26"/>
                  </a:cubicBezTo>
                  <a:cubicBezTo>
                    <a:pt x="36" y="26"/>
                    <a:pt x="36" y="25"/>
                    <a:pt x="35" y="24"/>
                  </a:cubicBezTo>
                  <a:cubicBezTo>
                    <a:pt x="35" y="23"/>
                    <a:pt x="34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33" y="22"/>
                    <a:pt x="33" y="22"/>
                  </a:cubicBezTo>
                  <a:close/>
                  <a:moveTo>
                    <a:pt x="42" y="27"/>
                  </a:moveTo>
                  <a:cubicBezTo>
                    <a:pt x="44" y="27"/>
                    <a:pt x="46" y="24"/>
                    <a:pt x="46" y="22"/>
                  </a:cubicBezTo>
                  <a:cubicBezTo>
                    <a:pt x="46" y="19"/>
                    <a:pt x="44" y="17"/>
                    <a:pt x="42" y="17"/>
                  </a:cubicBezTo>
                  <a:cubicBezTo>
                    <a:pt x="39" y="17"/>
                    <a:pt x="37" y="19"/>
                    <a:pt x="37" y="22"/>
                  </a:cubicBezTo>
                  <a:cubicBezTo>
                    <a:pt x="37" y="24"/>
                    <a:pt x="39" y="27"/>
                    <a:pt x="42" y="27"/>
                  </a:cubicBezTo>
                  <a:close/>
                  <a:moveTo>
                    <a:pt x="42" y="19"/>
                  </a:moveTo>
                  <a:cubicBezTo>
                    <a:pt x="43" y="19"/>
                    <a:pt x="44" y="20"/>
                    <a:pt x="44" y="22"/>
                  </a:cubicBezTo>
                  <a:cubicBezTo>
                    <a:pt x="44" y="23"/>
                    <a:pt x="43" y="25"/>
                    <a:pt x="42" y="25"/>
                  </a:cubicBezTo>
                  <a:cubicBezTo>
                    <a:pt x="40" y="25"/>
                    <a:pt x="39" y="23"/>
                    <a:pt x="39" y="22"/>
                  </a:cubicBezTo>
                  <a:cubicBezTo>
                    <a:pt x="39" y="20"/>
                    <a:pt x="40" y="19"/>
                    <a:pt x="42" y="19"/>
                  </a:cubicBezTo>
                  <a:close/>
                  <a:moveTo>
                    <a:pt x="84" y="51"/>
                  </a:moveTo>
                  <a:cubicBezTo>
                    <a:pt x="79" y="42"/>
                    <a:pt x="79" y="42"/>
                    <a:pt x="79" y="42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1"/>
                    <a:pt x="78" y="0"/>
                    <a:pt x="74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5" y="1"/>
                    <a:pt x="5" y="6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0" y="55"/>
                  </a:cubicBezTo>
                  <a:cubicBezTo>
                    <a:pt x="0" y="58"/>
                    <a:pt x="3" y="60"/>
                    <a:pt x="7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80" y="60"/>
                    <a:pt x="84" y="58"/>
                    <a:pt x="84" y="55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4" y="52"/>
                    <a:pt x="84" y="51"/>
                  </a:cubicBezTo>
                  <a:close/>
                  <a:moveTo>
                    <a:pt x="76" y="57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5" y="57"/>
                    <a:pt x="3" y="56"/>
                    <a:pt x="3" y="55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9" y="56"/>
                    <a:pt x="30" y="56"/>
                    <a:pt x="30" y="56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54" y="56"/>
                    <a:pt x="54" y="56"/>
                    <a:pt x="54" y="55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81" y="53"/>
                    <a:pt x="81" y="53"/>
                    <a:pt x="81" y="53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56"/>
                    <a:pt x="79" y="57"/>
                    <a:pt x="76" y="57"/>
                  </a:cubicBezTo>
                  <a:close/>
                  <a:moveTo>
                    <a:pt x="31" y="53"/>
                  </a:moveTo>
                  <a:cubicBezTo>
                    <a:pt x="52" y="53"/>
                    <a:pt x="52" y="53"/>
                    <a:pt x="52" y="53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31" y="54"/>
                    <a:pt x="31" y="54"/>
                    <a:pt x="31" y="54"/>
                  </a:cubicBezTo>
                  <a:lnTo>
                    <a:pt x="31" y="53"/>
                  </a:lnTo>
                  <a:close/>
                  <a:moveTo>
                    <a:pt x="53" y="51"/>
                  </a:moveTo>
                  <a:cubicBezTo>
                    <a:pt x="30" y="51"/>
                    <a:pt x="30" y="51"/>
                    <a:pt x="30" y="5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80" y="51"/>
                    <a:pt x="80" y="51"/>
                    <a:pt x="80" y="51"/>
                  </a:cubicBezTo>
                  <a:lnTo>
                    <a:pt x="53" y="51"/>
                  </a:lnTo>
                  <a:close/>
                  <a:moveTo>
                    <a:pt x="76" y="6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4"/>
                    <a:pt x="8" y="3"/>
                  </a:cubicBezTo>
                  <a:cubicBezTo>
                    <a:pt x="8" y="3"/>
                    <a:pt x="9" y="3"/>
                    <a:pt x="10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4" y="3"/>
                    <a:pt x="75" y="3"/>
                    <a:pt x="76" y="3"/>
                  </a:cubicBezTo>
                  <a:cubicBezTo>
                    <a:pt x="76" y="4"/>
                    <a:pt x="76" y="5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/>
          </p:nvSpPr>
          <p:spPr bwMode="auto">
            <a:xfrm>
              <a:off x="5801839" y="2896569"/>
              <a:ext cx="331940" cy="387265"/>
            </a:xfrm>
            <a:custGeom>
              <a:avLst/>
              <a:gdLst>
                <a:gd name="T0" fmla="*/ 36 w 56"/>
                <a:gd name="T1" fmla="*/ 14 h 65"/>
                <a:gd name="T2" fmla="*/ 43 w 56"/>
                <a:gd name="T3" fmla="*/ 2 h 65"/>
                <a:gd name="T4" fmla="*/ 41 w 56"/>
                <a:gd name="T5" fmla="*/ 0 h 65"/>
                <a:gd name="T6" fmla="*/ 13 w 56"/>
                <a:gd name="T7" fmla="*/ 1 h 65"/>
                <a:gd name="T8" fmla="*/ 20 w 56"/>
                <a:gd name="T9" fmla="*/ 14 h 65"/>
                <a:gd name="T10" fmla="*/ 0 w 56"/>
                <a:gd name="T11" fmla="*/ 37 h 65"/>
                <a:gd name="T12" fmla="*/ 7 w 56"/>
                <a:gd name="T13" fmla="*/ 65 h 65"/>
                <a:gd name="T14" fmla="*/ 56 w 56"/>
                <a:gd name="T15" fmla="*/ 58 h 65"/>
                <a:gd name="T16" fmla="*/ 36 w 56"/>
                <a:gd name="T17" fmla="*/ 15 h 65"/>
                <a:gd name="T18" fmla="*/ 23 w 56"/>
                <a:gd name="T19" fmla="*/ 4 h 65"/>
                <a:gd name="T20" fmla="*/ 21 w 56"/>
                <a:gd name="T21" fmla="*/ 5 h 65"/>
                <a:gd name="T22" fmla="*/ 22 w 56"/>
                <a:gd name="T23" fmla="*/ 13 h 65"/>
                <a:gd name="T24" fmla="*/ 39 w 56"/>
                <a:gd name="T25" fmla="*/ 3 h 65"/>
                <a:gd name="T26" fmla="*/ 26 w 56"/>
                <a:gd name="T27" fmla="*/ 13 h 65"/>
                <a:gd name="T28" fmla="*/ 33 w 56"/>
                <a:gd name="T29" fmla="*/ 15 h 65"/>
                <a:gd name="T30" fmla="*/ 23 w 56"/>
                <a:gd name="T31" fmla="*/ 16 h 65"/>
                <a:gd name="T32" fmla="*/ 53 w 56"/>
                <a:gd name="T33" fmla="*/ 58 h 65"/>
                <a:gd name="T34" fmla="*/ 7 w 56"/>
                <a:gd name="T35" fmla="*/ 62 h 65"/>
                <a:gd name="T36" fmla="*/ 3 w 56"/>
                <a:gd name="T37" fmla="*/ 37 h 65"/>
                <a:gd name="T38" fmla="*/ 34 w 56"/>
                <a:gd name="T39" fmla="*/ 18 h 65"/>
                <a:gd name="T40" fmla="*/ 53 w 56"/>
                <a:gd name="T41" fmla="*/ 58 h 65"/>
                <a:gd name="T42" fmla="*/ 8 w 56"/>
                <a:gd name="T43" fmla="*/ 54 h 65"/>
                <a:gd name="T44" fmla="*/ 12 w 56"/>
                <a:gd name="T45" fmla="*/ 58 h 65"/>
                <a:gd name="T46" fmla="*/ 6 w 56"/>
                <a:gd name="T47" fmla="*/ 54 h 65"/>
                <a:gd name="T48" fmla="*/ 23 w 56"/>
                <a:gd name="T49" fmla="*/ 21 h 65"/>
                <a:gd name="T50" fmla="*/ 23 w 56"/>
                <a:gd name="T51" fmla="*/ 23 h 65"/>
                <a:gd name="T52" fmla="*/ 28 w 56"/>
                <a:gd name="T53" fmla="*/ 28 h 65"/>
                <a:gd name="T54" fmla="*/ 28 w 56"/>
                <a:gd name="T55" fmla="*/ 53 h 65"/>
                <a:gd name="T56" fmla="*/ 28 w 56"/>
                <a:gd name="T57" fmla="*/ 28 h 65"/>
                <a:gd name="T58" fmla="*/ 17 w 56"/>
                <a:gd name="T59" fmla="*/ 41 h 65"/>
                <a:gd name="T60" fmla="*/ 38 w 56"/>
                <a:gd name="T61" fmla="*/ 41 h 65"/>
                <a:gd name="T62" fmla="*/ 26 w 56"/>
                <a:gd name="T63" fmla="*/ 37 h 65"/>
                <a:gd name="T64" fmla="*/ 32 w 56"/>
                <a:gd name="T65" fmla="*/ 44 h 65"/>
                <a:gd name="T66" fmla="*/ 29 w 56"/>
                <a:gd name="T67" fmla="*/ 49 h 65"/>
                <a:gd name="T68" fmla="*/ 27 w 56"/>
                <a:gd name="T69" fmla="*/ 49 h 65"/>
                <a:gd name="T70" fmla="*/ 24 w 56"/>
                <a:gd name="T71" fmla="*/ 44 h 65"/>
                <a:gd name="T72" fmla="*/ 26 w 56"/>
                <a:gd name="T73" fmla="*/ 44 h 65"/>
                <a:gd name="T74" fmla="*/ 30 w 56"/>
                <a:gd name="T75" fmla="*/ 44 h 65"/>
                <a:gd name="T76" fmla="*/ 24 w 56"/>
                <a:gd name="T77" fmla="*/ 37 h 65"/>
                <a:gd name="T78" fmla="*/ 27 w 56"/>
                <a:gd name="T79" fmla="*/ 32 h 65"/>
                <a:gd name="T80" fmla="*/ 29 w 56"/>
                <a:gd name="T81" fmla="*/ 32 h 65"/>
                <a:gd name="T82" fmla="*/ 32 w 56"/>
                <a:gd name="T83" fmla="*/ 37 h 65"/>
                <a:gd name="T84" fmla="*/ 30 w 56"/>
                <a:gd name="T85" fmla="*/ 37 h 65"/>
                <a:gd name="T86" fmla="*/ 26 w 56"/>
                <a:gd name="T87" fmla="*/ 3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" h="65">
                  <a:moveTo>
                    <a:pt x="36" y="15"/>
                  </a:moveTo>
                  <a:cubicBezTo>
                    <a:pt x="36" y="14"/>
                    <a:pt x="36" y="14"/>
                    <a:pt x="36" y="14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3"/>
                    <a:pt x="43" y="3"/>
                    <a:pt x="43" y="2"/>
                  </a:cubicBezTo>
                  <a:cubicBezTo>
                    <a:pt x="43" y="1"/>
                    <a:pt x="42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9" y="16"/>
                    <a:pt x="0" y="26"/>
                    <a:pt x="0" y="3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1"/>
                    <a:pt x="3" y="65"/>
                    <a:pt x="7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53" y="65"/>
                    <a:pt x="56" y="61"/>
                    <a:pt x="56" y="58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26"/>
                    <a:pt x="47" y="16"/>
                    <a:pt x="36" y="15"/>
                  </a:cubicBezTo>
                  <a:close/>
                  <a:moveTo>
                    <a:pt x="26" y="13"/>
                  </a:moveTo>
                  <a:cubicBezTo>
                    <a:pt x="23" y="4"/>
                    <a:pt x="23" y="4"/>
                    <a:pt x="23" y="4"/>
                  </a:cubicBezTo>
                  <a:cubicBezTo>
                    <a:pt x="22" y="3"/>
                    <a:pt x="22" y="3"/>
                    <a:pt x="21" y="3"/>
                  </a:cubicBezTo>
                  <a:cubicBezTo>
                    <a:pt x="21" y="4"/>
                    <a:pt x="21" y="4"/>
                    <a:pt x="21" y="5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3" y="13"/>
                    <a:pt x="33" y="13"/>
                    <a:pt x="33" y="13"/>
                  </a:cubicBezTo>
                  <a:lnTo>
                    <a:pt x="26" y="13"/>
                  </a:lnTo>
                  <a:close/>
                  <a:moveTo>
                    <a:pt x="23" y="15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3" y="16"/>
                    <a:pt x="23" y="16"/>
                    <a:pt x="23" y="16"/>
                  </a:cubicBezTo>
                  <a:lnTo>
                    <a:pt x="23" y="15"/>
                  </a:lnTo>
                  <a:close/>
                  <a:moveTo>
                    <a:pt x="53" y="58"/>
                  </a:moveTo>
                  <a:cubicBezTo>
                    <a:pt x="53" y="60"/>
                    <a:pt x="51" y="62"/>
                    <a:pt x="49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5" y="62"/>
                    <a:pt x="3" y="60"/>
                    <a:pt x="3" y="58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6"/>
                    <a:pt x="11" y="18"/>
                    <a:pt x="22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4" y="18"/>
                    <a:pt x="53" y="26"/>
                    <a:pt x="53" y="37"/>
                  </a:cubicBezTo>
                  <a:lnTo>
                    <a:pt x="53" y="58"/>
                  </a:lnTo>
                  <a:close/>
                  <a:moveTo>
                    <a:pt x="8" y="38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9" y="57"/>
                    <a:pt x="11" y="57"/>
                  </a:cubicBezTo>
                  <a:cubicBezTo>
                    <a:pt x="11" y="57"/>
                    <a:pt x="12" y="57"/>
                    <a:pt x="12" y="58"/>
                  </a:cubicBezTo>
                  <a:cubicBezTo>
                    <a:pt x="12" y="58"/>
                    <a:pt x="11" y="59"/>
                    <a:pt x="11" y="59"/>
                  </a:cubicBezTo>
                  <a:cubicBezTo>
                    <a:pt x="8" y="59"/>
                    <a:pt x="6" y="56"/>
                    <a:pt x="6" y="54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28"/>
                    <a:pt x="14" y="21"/>
                    <a:pt x="23" y="21"/>
                  </a:cubicBezTo>
                  <a:cubicBezTo>
                    <a:pt x="24" y="21"/>
                    <a:pt x="24" y="21"/>
                    <a:pt x="24" y="22"/>
                  </a:cubicBezTo>
                  <a:cubicBezTo>
                    <a:pt x="24" y="22"/>
                    <a:pt x="24" y="23"/>
                    <a:pt x="23" y="23"/>
                  </a:cubicBezTo>
                  <a:cubicBezTo>
                    <a:pt x="15" y="23"/>
                    <a:pt x="8" y="29"/>
                    <a:pt x="8" y="38"/>
                  </a:cubicBezTo>
                  <a:close/>
                  <a:moveTo>
                    <a:pt x="28" y="28"/>
                  </a:moveTo>
                  <a:cubicBezTo>
                    <a:pt x="21" y="28"/>
                    <a:pt x="15" y="34"/>
                    <a:pt x="15" y="41"/>
                  </a:cubicBezTo>
                  <a:cubicBezTo>
                    <a:pt x="15" y="47"/>
                    <a:pt x="21" y="53"/>
                    <a:pt x="28" y="53"/>
                  </a:cubicBezTo>
                  <a:cubicBezTo>
                    <a:pt x="35" y="53"/>
                    <a:pt x="40" y="47"/>
                    <a:pt x="40" y="41"/>
                  </a:cubicBezTo>
                  <a:cubicBezTo>
                    <a:pt x="40" y="34"/>
                    <a:pt x="35" y="28"/>
                    <a:pt x="28" y="28"/>
                  </a:cubicBezTo>
                  <a:close/>
                  <a:moveTo>
                    <a:pt x="28" y="51"/>
                  </a:moveTo>
                  <a:cubicBezTo>
                    <a:pt x="22" y="51"/>
                    <a:pt x="17" y="46"/>
                    <a:pt x="17" y="41"/>
                  </a:cubicBezTo>
                  <a:cubicBezTo>
                    <a:pt x="17" y="35"/>
                    <a:pt x="22" y="30"/>
                    <a:pt x="28" y="30"/>
                  </a:cubicBezTo>
                  <a:cubicBezTo>
                    <a:pt x="33" y="30"/>
                    <a:pt x="38" y="35"/>
                    <a:pt x="38" y="41"/>
                  </a:cubicBezTo>
                  <a:cubicBezTo>
                    <a:pt x="38" y="46"/>
                    <a:pt x="33" y="51"/>
                    <a:pt x="28" y="51"/>
                  </a:cubicBezTo>
                  <a:close/>
                  <a:moveTo>
                    <a:pt x="26" y="37"/>
                  </a:moveTo>
                  <a:cubicBezTo>
                    <a:pt x="26" y="39"/>
                    <a:pt x="27" y="40"/>
                    <a:pt x="28" y="40"/>
                  </a:cubicBezTo>
                  <a:cubicBezTo>
                    <a:pt x="30" y="40"/>
                    <a:pt x="32" y="41"/>
                    <a:pt x="32" y="44"/>
                  </a:cubicBezTo>
                  <a:cubicBezTo>
                    <a:pt x="32" y="46"/>
                    <a:pt x="31" y="47"/>
                    <a:pt x="29" y="48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28" y="50"/>
                    <a:pt x="28" y="50"/>
                  </a:cubicBezTo>
                  <a:cubicBezTo>
                    <a:pt x="27" y="50"/>
                    <a:pt x="27" y="49"/>
                    <a:pt x="27" y="4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5" y="47"/>
                    <a:pt x="24" y="46"/>
                    <a:pt x="24" y="44"/>
                  </a:cubicBezTo>
                  <a:cubicBezTo>
                    <a:pt x="24" y="43"/>
                    <a:pt x="24" y="43"/>
                    <a:pt x="25" y="43"/>
                  </a:cubicBezTo>
                  <a:cubicBezTo>
                    <a:pt x="25" y="43"/>
                    <a:pt x="26" y="43"/>
                    <a:pt x="26" y="44"/>
                  </a:cubicBezTo>
                  <a:cubicBezTo>
                    <a:pt x="26" y="45"/>
                    <a:pt x="27" y="46"/>
                    <a:pt x="28" y="46"/>
                  </a:cubicBezTo>
                  <a:cubicBezTo>
                    <a:pt x="29" y="46"/>
                    <a:pt x="30" y="45"/>
                    <a:pt x="30" y="44"/>
                  </a:cubicBezTo>
                  <a:cubicBezTo>
                    <a:pt x="30" y="42"/>
                    <a:pt x="29" y="42"/>
                    <a:pt x="28" y="42"/>
                  </a:cubicBezTo>
                  <a:cubicBezTo>
                    <a:pt x="25" y="42"/>
                    <a:pt x="24" y="40"/>
                    <a:pt x="24" y="37"/>
                  </a:cubicBezTo>
                  <a:cubicBezTo>
                    <a:pt x="24" y="36"/>
                    <a:pt x="25" y="34"/>
                    <a:pt x="27" y="34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1"/>
                    <a:pt x="28" y="31"/>
                  </a:cubicBezTo>
                  <a:cubicBezTo>
                    <a:pt x="28" y="31"/>
                    <a:pt x="29" y="32"/>
                    <a:pt x="29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4"/>
                    <a:pt x="32" y="35"/>
                    <a:pt x="32" y="37"/>
                  </a:cubicBezTo>
                  <a:cubicBezTo>
                    <a:pt x="32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7"/>
                  </a:cubicBezTo>
                  <a:cubicBezTo>
                    <a:pt x="30" y="36"/>
                    <a:pt x="29" y="35"/>
                    <a:pt x="28" y="35"/>
                  </a:cubicBezTo>
                  <a:cubicBezTo>
                    <a:pt x="27" y="35"/>
                    <a:pt x="26" y="36"/>
                    <a:pt x="2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42"/>
            <p:cNvSpPr>
              <a:spLocks noEditPoints="1"/>
            </p:cNvSpPr>
            <p:nvPr/>
          </p:nvSpPr>
          <p:spPr bwMode="auto">
            <a:xfrm>
              <a:off x="3501010" y="4288055"/>
              <a:ext cx="385943" cy="385941"/>
            </a:xfrm>
            <a:custGeom>
              <a:avLst/>
              <a:gdLst>
                <a:gd name="T0" fmla="*/ 45 w 62"/>
                <a:gd name="T1" fmla="*/ 4 h 62"/>
                <a:gd name="T2" fmla="*/ 45 w 62"/>
                <a:gd name="T3" fmla="*/ 9 h 62"/>
                <a:gd name="T4" fmla="*/ 17 w 62"/>
                <a:gd name="T5" fmla="*/ 52 h 62"/>
                <a:gd name="T6" fmla="*/ 16 w 62"/>
                <a:gd name="T7" fmla="*/ 58 h 62"/>
                <a:gd name="T8" fmla="*/ 19 w 62"/>
                <a:gd name="T9" fmla="*/ 52 h 62"/>
                <a:gd name="T10" fmla="*/ 54 w 62"/>
                <a:gd name="T11" fmla="*/ 19 h 62"/>
                <a:gd name="T12" fmla="*/ 56 w 62"/>
                <a:gd name="T13" fmla="*/ 15 h 62"/>
                <a:gd name="T14" fmla="*/ 53 w 62"/>
                <a:gd name="T15" fmla="*/ 19 h 62"/>
                <a:gd name="T16" fmla="*/ 4 w 62"/>
                <a:gd name="T17" fmla="*/ 46 h 62"/>
                <a:gd name="T18" fmla="*/ 9 w 62"/>
                <a:gd name="T19" fmla="*/ 44 h 62"/>
                <a:gd name="T20" fmla="*/ 61 w 62"/>
                <a:gd name="T21" fmla="*/ 30 h 62"/>
                <a:gd name="T22" fmla="*/ 56 w 62"/>
                <a:gd name="T23" fmla="*/ 32 h 62"/>
                <a:gd name="T24" fmla="*/ 61 w 62"/>
                <a:gd name="T25" fmla="*/ 30 h 62"/>
                <a:gd name="T26" fmla="*/ 1 w 62"/>
                <a:gd name="T27" fmla="*/ 30 h 62"/>
                <a:gd name="T28" fmla="*/ 5 w 62"/>
                <a:gd name="T29" fmla="*/ 32 h 62"/>
                <a:gd name="T30" fmla="*/ 52 w 62"/>
                <a:gd name="T31" fmla="*/ 43 h 62"/>
                <a:gd name="T32" fmla="*/ 57 w 62"/>
                <a:gd name="T33" fmla="*/ 47 h 62"/>
                <a:gd name="T34" fmla="*/ 54 w 62"/>
                <a:gd name="T35" fmla="*/ 43 h 62"/>
                <a:gd name="T36" fmla="*/ 10 w 62"/>
                <a:gd name="T37" fmla="*/ 18 h 62"/>
                <a:gd name="T38" fmla="*/ 4 w 62"/>
                <a:gd name="T39" fmla="*/ 15 h 62"/>
                <a:gd name="T40" fmla="*/ 45 w 62"/>
                <a:gd name="T41" fmla="*/ 52 h 62"/>
                <a:gd name="T42" fmla="*/ 45 w 62"/>
                <a:gd name="T43" fmla="*/ 57 h 62"/>
                <a:gd name="T44" fmla="*/ 47 w 62"/>
                <a:gd name="T45" fmla="*/ 56 h 62"/>
                <a:gd name="T46" fmla="*/ 30 w 62"/>
                <a:gd name="T47" fmla="*/ 56 h 62"/>
                <a:gd name="T48" fmla="*/ 32 w 62"/>
                <a:gd name="T49" fmla="*/ 61 h 62"/>
                <a:gd name="T50" fmla="*/ 17 w 62"/>
                <a:gd name="T51" fmla="*/ 9 h 62"/>
                <a:gd name="T52" fmla="*/ 19 w 62"/>
                <a:gd name="T53" fmla="*/ 8 h 62"/>
                <a:gd name="T54" fmla="*/ 15 w 62"/>
                <a:gd name="T55" fmla="*/ 5 h 62"/>
                <a:gd name="T56" fmla="*/ 32 w 62"/>
                <a:gd name="T57" fmla="*/ 5 h 62"/>
                <a:gd name="T58" fmla="*/ 30 w 62"/>
                <a:gd name="T59" fmla="*/ 1 h 62"/>
                <a:gd name="T60" fmla="*/ 53 w 62"/>
                <a:gd name="T61" fmla="*/ 30 h 62"/>
                <a:gd name="T62" fmla="*/ 29 w 62"/>
                <a:gd name="T63" fmla="*/ 53 h 62"/>
                <a:gd name="T64" fmla="*/ 14 w 62"/>
                <a:gd name="T65" fmla="*/ 19 h 62"/>
                <a:gd name="T66" fmla="*/ 48 w 62"/>
                <a:gd name="T67" fmla="*/ 19 h 62"/>
                <a:gd name="T68" fmla="*/ 46 w 62"/>
                <a:gd name="T69" fmla="*/ 22 h 62"/>
                <a:gd name="T70" fmla="*/ 46 w 62"/>
                <a:gd name="T71" fmla="*/ 22 h 62"/>
                <a:gd name="T72" fmla="*/ 39 w 62"/>
                <a:gd name="T73" fmla="*/ 27 h 62"/>
                <a:gd name="T74" fmla="*/ 31 w 62"/>
                <a:gd name="T75" fmla="*/ 48 h 62"/>
                <a:gd name="T76" fmla="*/ 36 w 62"/>
                <a:gd name="T77" fmla="*/ 27 h 62"/>
                <a:gd name="T78" fmla="*/ 36 w 62"/>
                <a:gd name="T79" fmla="*/ 27 h 62"/>
                <a:gd name="T80" fmla="*/ 23 w 62"/>
                <a:gd name="T81" fmla="*/ 27 h 62"/>
                <a:gd name="T82" fmla="*/ 21 w 62"/>
                <a:gd name="T83" fmla="*/ 27 h 62"/>
                <a:gd name="T84" fmla="*/ 28 w 62"/>
                <a:gd name="T85" fmla="*/ 47 h 62"/>
                <a:gd name="T86" fmla="*/ 28 w 62"/>
                <a:gd name="T87" fmla="*/ 47 h 62"/>
                <a:gd name="T88" fmla="*/ 39 w 62"/>
                <a:gd name="T89" fmla="*/ 2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62">
                  <a:moveTo>
                    <a:pt x="43" y="9"/>
                  </a:moveTo>
                  <a:cubicBezTo>
                    <a:pt x="43" y="9"/>
                    <a:pt x="43" y="9"/>
                    <a:pt x="43" y="8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4"/>
                    <a:pt x="46" y="4"/>
                    <a:pt x="46" y="4"/>
                  </a:cubicBezTo>
                  <a:cubicBezTo>
                    <a:pt x="47" y="4"/>
                    <a:pt x="47" y="5"/>
                    <a:pt x="47" y="5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4" y="10"/>
                    <a:pt x="44" y="10"/>
                  </a:cubicBezTo>
                  <a:cubicBezTo>
                    <a:pt x="43" y="10"/>
                    <a:pt x="43" y="9"/>
                    <a:pt x="43" y="9"/>
                  </a:cubicBezTo>
                  <a:close/>
                  <a:moveTo>
                    <a:pt x="17" y="52"/>
                  </a:moveTo>
                  <a:cubicBezTo>
                    <a:pt x="15" y="56"/>
                    <a:pt x="15" y="56"/>
                    <a:pt x="15" y="56"/>
                  </a:cubicBezTo>
                  <a:cubicBezTo>
                    <a:pt x="15" y="57"/>
                    <a:pt x="15" y="57"/>
                    <a:pt x="15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7" y="57"/>
                    <a:pt x="17" y="57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3"/>
                    <a:pt x="19" y="52"/>
                    <a:pt x="19" y="52"/>
                  </a:cubicBezTo>
                  <a:cubicBezTo>
                    <a:pt x="18" y="52"/>
                    <a:pt x="18" y="52"/>
                    <a:pt x="17" y="52"/>
                  </a:cubicBezTo>
                  <a:close/>
                  <a:moveTo>
                    <a:pt x="53" y="19"/>
                  </a:moveTo>
                  <a:cubicBezTo>
                    <a:pt x="53" y="19"/>
                    <a:pt x="53" y="19"/>
                    <a:pt x="54" y="1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6"/>
                    <a:pt x="58" y="16"/>
                    <a:pt x="58" y="15"/>
                  </a:cubicBezTo>
                  <a:cubicBezTo>
                    <a:pt x="57" y="15"/>
                    <a:pt x="57" y="14"/>
                    <a:pt x="56" y="15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2" y="17"/>
                    <a:pt x="52" y="18"/>
                    <a:pt x="52" y="18"/>
                  </a:cubicBezTo>
                  <a:cubicBezTo>
                    <a:pt x="52" y="19"/>
                    <a:pt x="53" y="19"/>
                    <a:pt x="53" y="19"/>
                  </a:cubicBezTo>
                  <a:close/>
                  <a:moveTo>
                    <a:pt x="8" y="43"/>
                  </a:move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6"/>
                    <a:pt x="4" y="46"/>
                  </a:cubicBezTo>
                  <a:cubicBezTo>
                    <a:pt x="4" y="46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0" y="44"/>
                    <a:pt x="10" y="43"/>
                    <a:pt x="10" y="43"/>
                  </a:cubicBezTo>
                  <a:cubicBezTo>
                    <a:pt x="9" y="42"/>
                    <a:pt x="9" y="42"/>
                    <a:pt x="8" y="43"/>
                  </a:cubicBezTo>
                  <a:close/>
                  <a:moveTo>
                    <a:pt x="61" y="30"/>
                  </a:move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5" y="30"/>
                    <a:pt x="55" y="31"/>
                  </a:cubicBezTo>
                  <a:cubicBezTo>
                    <a:pt x="55" y="31"/>
                    <a:pt x="56" y="32"/>
                    <a:pt x="5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2" y="31"/>
                    <a:pt x="62" y="31"/>
                  </a:cubicBezTo>
                  <a:cubicBezTo>
                    <a:pt x="62" y="30"/>
                    <a:pt x="61" y="30"/>
                    <a:pt x="61" y="30"/>
                  </a:cubicBezTo>
                  <a:close/>
                  <a:moveTo>
                    <a:pt x="6" y="31"/>
                  </a:moveTo>
                  <a:cubicBezTo>
                    <a:pt x="6" y="30"/>
                    <a:pt x="6" y="30"/>
                    <a:pt x="5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1"/>
                    <a:pt x="0" y="32"/>
                    <a:pt x="1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6" y="32"/>
                    <a:pt x="6" y="31"/>
                    <a:pt x="6" y="31"/>
                  </a:cubicBezTo>
                  <a:close/>
                  <a:moveTo>
                    <a:pt x="54" y="43"/>
                  </a:moveTo>
                  <a:cubicBezTo>
                    <a:pt x="53" y="42"/>
                    <a:pt x="52" y="42"/>
                    <a:pt x="52" y="43"/>
                  </a:cubicBezTo>
                  <a:cubicBezTo>
                    <a:pt x="52" y="43"/>
                    <a:pt x="52" y="44"/>
                    <a:pt x="53" y="44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7" y="47"/>
                    <a:pt x="58" y="46"/>
                    <a:pt x="58" y="46"/>
                  </a:cubicBezTo>
                  <a:cubicBezTo>
                    <a:pt x="58" y="46"/>
                    <a:pt x="58" y="45"/>
                    <a:pt x="57" y="45"/>
                  </a:cubicBezTo>
                  <a:lnTo>
                    <a:pt x="54" y="43"/>
                  </a:lnTo>
                  <a:close/>
                  <a:moveTo>
                    <a:pt x="8" y="19"/>
                  </a:moveTo>
                  <a:cubicBezTo>
                    <a:pt x="8" y="19"/>
                    <a:pt x="9" y="19"/>
                    <a:pt x="9" y="19"/>
                  </a:cubicBezTo>
                  <a:cubicBezTo>
                    <a:pt x="9" y="19"/>
                    <a:pt x="9" y="19"/>
                    <a:pt x="10" y="18"/>
                  </a:cubicBezTo>
                  <a:cubicBezTo>
                    <a:pt x="10" y="18"/>
                    <a:pt x="10" y="17"/>
                    <a:pt x="9" y="17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4"/>
                    <a:pt x="4" y="15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lnTo>
                    <a:pt x="8" y="19"/>
                  </a:lnTo>
                  <a:close/>
                  <a:moveTo>
                    <a:pt x="45" y="52"/>
                  </a:moveTo>
                  <a:cubicBezTo>
                    <a:pt x="44" y="52"/>
                    <a:pt x="44" y="52"/>
                    <a:pt x="43" y="52"/>
                  </a:cubicBezTo>
                  <a:cubicBezTo>
                    <a:pt x="43" y="52"/>
                    <a:pt x="43" y="53"/>
                    <a:pt x="43" y="53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6" y="58"/>
                    <a:pt x="46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7" y="57"/>
                    <a:pt x="47" y="57"/>
                    <a:pt x="47" y="56"/>
                  </a:cubicBezTo>
                  <a:lnTo>
                    <a:pt x="45" y="52"/>
                  </a:lnTo>
                  <a:close/>
                  <a:moveTo>
                    <a:pt x="31" y="55"/>
                  </a:moveTo>
                  <a:cubicBezTo>
                    <a:pt x="30" y="55"/>
                    <a:pt x="30" y="56"/>
                    <a:pt x="30" y="56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2"/>
                    <a:pt x="31" y="62"/>
                  </a:cubicBezTo>
                  <a:cubicBezTo>
                    <a:pt x="31" y="62"/>
                    <a:pt x="32" y="61"/>
                    <a:pt x="32" y="61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1" y="55"/>
                    <a:pt x="31" y="55"/>
                  </a:cubicBezTo>
                  <a:close/>
                  <a:moveTo>
                    <a:pt x="17" y="9"/>
                  </a:moveTo>
                  <a:cubicBezTo>
                    <a:pt x="17" y="9"/>
                    <a:pt x="18" y="10"/>
                    <a:pt x="18" y="10"/>
                  </a:cubicBezTo>
                  <a:cubicBezTo>
                    <a:pt x="18" y="10"/>
                    <a:pt x="18" y="9"/>
                    <a:pt x="19" y="9"/>
                  </a:cubicBezTo>
                  <a:cubicBezTo>
                    <a:pt x="19" y="9"/>
                    <a:pt x="19" y="9"/>
                    <a:pt x="19" y="8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lnTo>
                    <a:pt x="17" y="9"/>
                  </a:lnTo>
                  <a:close/>
                  <a:moveTo>
                    <a:pt x="31" y="6"/>
                  </a:moveTo>
                  <a:cubicBezTo>
                    <a:pt x="31" y="6"/>
                    <a:pt x="32" y="6"/>
                    <a:pt x="32" y="5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30" y="0"/>
                    <a:pt x="30" y="0"/>
                    <a:pt x="30" y="1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6"/>
                    <a:pt x="30" y="6"/>
                    <a:pt x="31" y="6"/>
                  </a:cubicBezTo>
                  <a:close/>
                  <a:moveTo>
                    <a:pt x="53" y="30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1" y="53"/>
                    <a:pt x="31" y="53"/>
                  </a:cubicBezTo>
                  <a:cubicBezTo>
                    <a:pt x="30" y="53"/>
                    <a:pt x="30" y="53"/>
                    <a:pt x="29" y="53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29"/>
                    <a:pt x="8" y="28"/>
                    <a:pt x="9" y="27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5" y="18"/>
                    <a:pt x="15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7" y="18"/>
                    <a:pt x="48" y="19"/>
                    <a:pt x="48" y="19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8"/>
                    <a:pt x="54" y="29"/>
                    <a:pt x="53" y="30"/>
                  </a:cubicBezTo>
                  <a:close/>
                  <a:moveTo>
                    <a:pt x="46" y="22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50" y="27"/>
                    <a:pt x="50" y="27"/>
                    <a:pt x="50" y="27"/>
                  </a:cubicBezTo>
                  <a:lnTo>
                    <a:pt x="46" y="22"/>
                  </a:lnTo>
                  <a:close/>
                  <a:moveTo>
                    <a:pt x="44" y="21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9" y="27"/>
                    <a:pt x="39" y="27"/>
                    <a:pt x="39" y="27"/>
                  </a:cubicBezTo>
                  <a:lnTo>
                    <a:pt x="44" y="21"/>
                  </a:lnTo>
                  <a:close/>
                  <a:moveTo>
                    <a:pt x="25" y="29"/>
                  </a:moveTo>
                  <a:cubicBezTo>
                    <a:pt x="31" y="48"/>
                    <a:pt x="31" y="48"/>
                    <a:pt x="31" y="48"/>
                  </a:cubicBezTo>
                  <a:cubicBezTo>
                    <a:pt x="37" y="29"/>
                    <a:pt x="37" y="29"/>
                    <a:pt x="37" y="29"/>
                  </a:cubicBezTo>
                  <a:lnTo>
                    <a:pt x="25" y="29"/>
                  </a:lnTo>
                  <a:close/>
                  <a:moveTo>
                    <a:pt x="36" y="27"/>
                  </a:moveTo>
                  <a:cubicBezTo>
                    <a:pt x="31" y="22"/>
                    <a:pt x="31" y="22"/>
                    <a:pt x="31" y="22"/>
                  </a:cubicBezTo>
                  <a:cubicBezTo>
                    <a:pt x="26" y="27"/>
                    <a:pt x="26" y="27"/>
                    <a:pt x="26" y="27"/>
                  </a:cubicBezTo>
                  <a:lnTo>
                    <a:pt x="36" y="27"/>
                  </a:lnTo>
                  <a:close/>
                  <a:moveTo>
                    <a:pt x="28" y="21"/>
                  </a:moveTo>
                  <a:cubicBezTo>
                    <a:pt x="18" y="21"/>
                    <a:pt x="18" y="21"/>
                    <a:pt x="18" y="21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28" y="21"/>
                  </a:lnTo>
                  <a:close/>
                  <a:moveTo>
                    <a:pt x="12" y="27"/>
                  </a:moveTo>
                  <a:cubicBezTo>
                    <a:pt x="21" y="27"/>
                    <a:pt x="21" y="27"/>
                    <a:pt x="21" y="27"/>
                  </a:cubicBezTo>
                  <a:cubicBezTo>
                    <a:pt x="16" y="22"/>
                    <a:pt x="16" y="22"/>
                    <a:pt x="16" y="22"/>
                  </a:cubicBezTo>
                  <a:lnTo>
                    <a:pt x="12" y="27"/>
                  </a:lnTo>
                  <a:close/>
                  <a:moveTo>
                    <a:pt x="28" y="47"/>
                  </a:moveTo>
                  <a:cubicBezTo>
                    <a:pt x="22" y="29"/>
                    <a:pt x="22" y="29"/>
                    <a:pt x="22" y="29"/>
                  </a:cubicBezTo>
                  <a:cubicBezTo>
                    <a:pt x="12" y="29"/>
                    <a:pt x="12" y="29"/>
                    <a:pt x="12" y="29"/>
                  </a:cubicBezTo>
                  <a:lnTo>
                    <a:pt x="28" y="47"/>
                  </a:lnTo>
                  <a:close/>
                  <a:moveTo>
                    <a:pt x="33" y="47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39" y="29"/>
                    <a:pt x="39" y="29"/>
                    <a:pt x="39" y="29"/>
                  </a:cubicBezTo>
                  <a:lnTo>
                    <a:pt x="33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Freeform 41"/>
            <p:cNvSpPr>
              <a:spLocks noEditPoints="1"/>
            </p:cNvSpPr>
            <p:nvPr/>
          </p:nvSpPr>
          <p:spPr bwMode="auto">
            <a:xfrm>
              <a:off x="4972332" y="2034995"/>
              <a:ext cx="397043" cy="383809"/>
            </a:xfrm>
            <a:custGeom>
              <a:avLst/>
              <a:gdLst>
                <a:gd name="T0" fmla="*/ 12 w 63"/>
                <a:gd name="T1" fmla="*/ 10 h 61"/>
                <a:gd name="T2" fmla="*/ 13 w 63"/>
                <a:gd name="T3" fmla="*/ 10 h 61"/>
                <a:gd name="T4" fmla="*/ 13 w 63"/>
                <a:gd name="T5" fmla="*/ 12 h 61"/>
                <a:gd name="T6" fmla="*/ 13 w 63"/>
                <a:gd name="T7" fmla="*/ 29 h 61"/>
                <a:gd name="T8" fmla="*/ 13 w 63"/>
                <a:gd name="T9" fmla="*/ 31 h 61"/>
                <a:gd name="T10" fmla="*/ 13 w 63"/>
                <a:gd name="T11" fmla="*/ 31 h 61"/>
                <a:gd name="T12" fmla="*/ 12 w 63"/>
                <a:gd name="T13" fmla="*/ 31 h 61"/>
                <a:gd name="T14" fmla="*/ 12 w 63"/>
                <a:gd name="T15" fmla="*/ 10 h 61"/>
                <a:gd name="T16" fmla="*/ 61 w 63"/>
                <a:gd name="T17" fmla="*/ 59 h 61"/>
                <a:gd name="T18" fmla="*/ 56 w 63"/>
                <a:gd name="T19" fmla="*/ 61 h 61"/>
                <a:gd name="T20" fmla="*/ 51 w 63"/>
                <a:gd name="T21" fmla="*/ 59 h 61"/>
                <a:gd name="T22" fmla="*/ 38 w 63"/>
                <a:gd name="T23" fmla="*/ 47 h 61"/>
                <a:gd name="T24" fmla="*/ 36 w 63"/>
                <a:gd name="T25" fmla="*/ 42 h 61"/>
                <a:gd name="T26" fmla="*/ 32 w 63"/>
                <a:gd name="T27" fmla="*/ 38 h 61"/>
                <a:gd name="T28" fmla="*/ 22 w 63"/>
                <a:gd name="T29" fmla="*/ 41 h 61"/>
                <a:gd name="T30" fmla="*/ 8 w 63"/>
                <a:gd name="T31" fmla="*/ 35 h 61"/>
                <a:gd name="T32" fmla="*/ 8 w 63"/>
                <a:gd name="T33" fmla="*/ 6 h 61"/>
                <a:gd name="T34" fmla="*/ 22 w 63"/>
                <a:gd name="T35" fmla="*/ 0 h 61"/>
                <a:gd name="T36" fmla="*/ 36 w 63"/>
                <a:gd name="T37" fmla="*/ 6 h 61"/>
                <a:gd name="T38" fmla="*/ 39 w 63"/>
                <a:gd name="T39" fmla="*/ 31 h 61"/>
                <a:gd name="T40" fmla="*/ 43 w 63"/>
                <a:gd name="T41" fmla="*/ 35 h 61"/>
                <a:gd name="T42" fmla="*/ 48 w 63"/>
                <a:gd name="T43" fmla="*/ 37 h 61"/>
                <a:gd name="T44" fmla="*/ 60 w 63"/>
                <a:gd name="T45" fmla="*/ 49 h 61"/>
                <a:gd name="T46" fmla="*/ 61 w 63"/>
                <a:gd name="T47" fmla="*/ 59 h 61"/>
                <a:gd name="T48" fmla="*/ 10 w 63"/>
                <a:gd name="T49" fmla="*/ 8 h 61"/>
                <a:gd name="T50" fmla="*/ 5 w 63"/>
                <a:gd name="T51" fmla="*/ 21 h 61"/>
                <a:gd name="T52" fmla="*/ 10 w 63"/>
                <a:gd name="T53" fmla="*/ 33 h 61"/>
                <a:gd name="T54" fmla="*/ 22 w 63"/>
                <a:gd name="T55" fmla="*/ 38 h 61"/>
                <a:gd name="T56" fmla="*/ 34 w 63"/>
                <a:gd name="T57" fmla="*/ 33 h 61"/>
                <a:gd name="T58" fmla="*/ 39 w 63"/>
                <a:gd name="T59" fmla="*/ 21 h 61"/>
                <a:gd name="T60" fmla="*/ 34 w 63"/>
                <a:gd name="T61" fmla="*/ 8 h 61"/>
                <a:gd name="T62" fmla="*/ 22 w 63"/>
                <a:gd name="T63" fmla="*/ 3 h 61"/>
                <a:gd name="T64" fmla="*/ 10 w 63"/>
                <a:gd name="T65" fmla="*/ 8 h 61"/>
                <a:gd name="T66" fmla="*/ 36 w 63"/>
                <a:gd name="T67" fmla="*/ 34 h 61"/>
                <a:gd name="T68" fmla="*/ 34 w 63"/>
                <a:gd name="T69" fmla="*/ 35 h 61"/>
                <a:gd name="T70" fmla="*/ 38 w 63"/>
                <a:gd name="T71" fmla="*/ 39 h 61"/>
                <a:gd name="T72" fmla="*/ 39 w 63"/>
                <a:gd name="T73" fmla="*/ 37 h 61"/>
                <a:gd name="T74" fmla="*/ 40 w 63"/>
                <a:gd name="T75" fmla="*/ 36 h 61"/>
                <a:gd name="T76" fmla="*/ 37 w 63"/>
                <a:gd name="T77" fmla="*/ 33 h 61"/>
                <a:gd name="T78" fmla="*/ 36 w 63"/>
                <a:gd name="T79" fmla="*/ 34 h 61"/>
                <a:gd name="T80" fmla="*/ 41 w 63"/>
                <a:gd name="T81" fmla="*/ 44 h 61"/>
                <a:gd name="T82" fmla="*/ 53 w 63"/>
                <a:gd name="T83" fmla="*/ 57 h 61"/>
                <a:gd name="T84" fmla="*/ 58 w 63"/>
                <a:gd name="T85" fmla="*/ 57 h 61"/>
                <a:gd name="T86" fmla="*/ 60 w 63"/>
                <a:gd name="T87" fmla="*/ 54 h 61"/>
                <a:gd name="T88" fmla="*/ 58 w 63"/>
                <a:gd name="T89" fmla="*/ 51 h 61"/>
                <a:gd name="T90" fmla="*/ 46 w 63"/>
                <a:gd name="T91" fmla="*/ 39 h 61"/>
                <a:gd name="T92" fmla="*/ 43 w 63"/>
                <a:gd name="T93" fmla="*/ 38 h 61"/>
                <a:gd name="T94" fmla="*/ 42 w 63"/>
                <a:gd name="T95" fmla="*/ 38 h 61"/>
                <a:gd name="T96" fmla="*/ 41 w 63"/>
                <a:gd name="T97" fmla="*/ 38 h 61"/>
                <a:gd name="T98" fmla="*/ 40 w 63"/>
                <a:gd name="T99" fmla="*/ 39 h 61"/>
                <a:gd name="T100" fmla="*/ 40 w 63"/>
                <a:gd name="T101" fmla="*/ 40 h 61"/>
                <a:gd name="T102" fmla="*/ 39 w 63"/>
                <a:gd name="T103" fmla="*/ 40 h 61"/>
                <a:gd name="T104" fmla="*/ 41 w 63"/>
                <a:gd name="T105" fmla="*/ 4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" h="61">
                  <a:moveTo>
                    <a:pt x="12" y="10"/>
                  </a:moveTo>
                  <a:cubicBezTo>
                    <a:pt x="12" y="10"/>
                    <a:pt x="13" y="10"/>
                    <a:pt x="13" y="10"/>
                  </a:cubicBezTo>
                  <a:cubicBezTo>
                    <a:pt x="14" y="11"/>
                    <a:pt x="14" y="11"/>
                    <a:pt x="13" y="12"/>
                  </a:cubicBezTo>
                  <a:cubicBezTo>
                    <a:pt x="8" y="17"/>
                    <a:pt x="8" y="24"/>
                    <a:pt x="13" y="29"/>
                  </a:cubicBezTo>
                  <a:cubicBezTo>
                    <a:pt x="14" y="30"/>
                    <a:pt x="14" y="30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6" y="25"/>
                    <a:pt x="6" y="16"/>
                    <a:pt x="12" y="10"/>
                  </a:cubicBezTo>
                  <a:close/>
                  <a:moveTo>
                    <a:pt x="61" y="59"/>
                  </a:moveTo>
                  <a:cubicBezTo>
                    <a:pt x="59" y="60"/>
                    <a:pt x="58" y="61"/>
                    <a:pt x="56" y="61"/>
                  </a:cubicBezTo>
                  <a:cubicBezTo>
                    <a:pt x="54" y="61"/>
                    <a:pt x="52" y="60"/>
                    <a:pt x="51" y="59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7" y="45"/>
                    <a:pt x="36" y="43"/>
                    <a:pt x="36" y="42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9" y="40"/>
                    <a:pt x="26" y="41"/>
                    <a:pt x="22" y="41"/>
                  </a:cubicBezTo>
                  <a:cubicBezTo>
                    <a:pt x="17" y="41"/>
                    <a:pt x="12" y="38"/>
                    <a:pt x="8" y="35"/>
                  </a:cubicBezTo>
                  <a:cubicBezTo>
                    <a:pt x="0" y="27"/>
                    <a:pt x="0" y="14"/>
                    <a:pt x="8" y="6"/>
                  </a:cubicBezTo>
                  <a:cubicBezTo>
                    <a:pt x="12" y="3"/>
                    <a:pt x="17" y="0"/>
                    <a:pt x="22" y="0"/>
                  </a:cubicBezTo>
                  <a:cubicBezTo>
                    <a:pt x="28" y="0"/>
                    <a:pt x="33" y="3"/>
                    <a:pt x="36" y="6"/>
                  </a:cubicBezTo>
                  <a:cubicBezTo>
                    <a:pt x="43" y="13"/>
                    <a:pt x="44" y="23"/>
                    <a:pt x="39" y="31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5"/>
                    <a:pt x="48" y="37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3" y="52"/>
                    <a:pt x="63" y="56"/>
                    <a:pt x="61" y="59"/>
                  </a:cubicBezTo>
                  <a:close/>
                  <a:moveTo>
                    <a:pt x="10" y="8"/>
                  </a:moveTo>
                  <a:cubicBezTo>
                    <a:pt x="7" y="12"/>
                    <a:pt x="5" y="16"/>
                    <a:pt x="5" y="21"/>
                  </a:cubicBezTo>
                  <a:cubicBezTo>
                    <a:pt x="5" y="25"/>
                    <a:pt x="7" y="29"/>
                    <a:pt x="10" y="33"/>
                  </a:cubicBezTo>
                  <a:cubicBezTo>
                    <a:pt x="13" y="36"/>
                    <a:pt x="18" y="38"/>
                    <a:pt x="22" y="38"/>
                  </a:cubicBezTo>
                  <a:cubicBezTo>
                    <a:pt x="27" y="38"/>
                    <a:pt x="31" y="36"/>
                    <a:pt x="34" y="33"/>
                  </a:cubicBezTo>
                  <a:cubicBezTo>
                    <a:pt x="37" y="29"/>
                    <a:pt x="39" y="25"/>
                    <a:pt x="39" y="21"/>
                  </a:cubicBezTo>
                  <a:cubicBezTo>
                    <a:pt x="39" y="16"/>
                    <a:pt x="37" y="12"/>
                    <a:pt x="34" y="8"/>
                  </a:cubicBezTo>
                  <a:cubicBezTo>
                    <a:pt x="31" y="5"/>
                    <a:pt x="27" y="3"/>
                    <a:pt x="22" y="3"/>
                  </a:cubicBezTo>
                  <a:cubicBezTo>
                    <a:pt x="18" y="3"/>
                    <a:pt x="13" y="5"/>
                    <a:pt x="10" y="8"/>
                  </a:cubicBezTo>
                  <a:close/>
                  <a:moveTo>
                    <a:pt x="36" y="34"/>
                  </a:moveTo>
                  <a:cubicBezTo>
                    <a:pt x="35" y="34"/>
                    <a:pt x="35" y="35"/>
                    <a:pt x="34" y="35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9" y="37"/>
                  </a:cubicBezTo>
                  <a:cubicBezTo>
                    <a:pt x="39" y="37"/>
                    <a:pt x="40" y="36"/>
                    <a:pt x="40" y="36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3"/>
                    <a:pt x="36" y="34"/>
                    <a:pt x="36" y="34"/>
                  </a:cubicBezTo>
                  <a:close/>
                  <a:moveTo>
                    <a:pt x="41" y="44"/>
                  </a:moveTo>
                  <a:cubicBezTo>
                    <a:pt x="53" y="57"/>
                    <a:pt x="53" y="57"/>
                    <a:pt x="53" y="57"/>
                  </a:cubicBezTo>
                  <a:cubicBezTo>
                    <a:pt x="54" y="58"/>
                    <a:pt x="57" y="58"/>
                    <a:pt x="58" y="57"/>
                  </a:cubicBezTo>
                  <a:cubicBezTo>
                    <a:pt x="59" y="56"/>
                    <a:pt x="60" y="55"/>
                    <a:pt x="60" y="54"/>
                  </a:cubicBezTo>
                  <a:cubicBezTo>
                    <a:pt x="60" y="53"/>
                    <a:pt x="59" y="52"/>
                    <a:pt x="58" y="51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5" y="38"/>
                    <a:pt x="44" y="38"/>
                    <a:pt x="43" y="38"/>
                  </a:cubicBez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0" y="39"/>
                  </a:cubicBezTo>
                  <a:cubicBezTo>
                    <a:pt x="40" y="39"/>
                    <a:pt x="40" y="39"/>
                    <a:pt x="40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2"/>
                    <a:pt x="39" y="43"/>
                    <a:pt x="41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Freeform 41"/>
            <p:cNvSpPr>
              <a:spLocks noEditPoints="1"/>
            </p:cNvSpPr>
            <p:nvPr/>
          </p:nvSpPr>
          <p:spPr bwMode="auto">
            <a:xfrm>
              <a:off x="7319804" y="5173856"/>
              <a:ext cx="397043" cy="383809"/>
            </a:xfrm>
            <a:custGeom>
              <a:avLst/>
              <a:gdLst>
                <a:gd name="T0" fmla="*/ 12 w 63"/>
                <a:gd name="T1" fmla="*/ 10 h 61"/>
                <a:gd name="T2" fmla="*/ 13 w 63"/>
                <a:gd name="T3" fmla="*/ 10 h 61"/>
                <a:gd name="T4" fmla="*/ 13 w 63"/>
                <a:gd name="T5" fmla="*/ 12 h 61"/>
                <a:gd name="T6" fmla="*/ 13 w 63"/>
                <a:gd name="T7" fmla="*/ 29 h 61"/>
                <a:gd name="T8" fmla="*/ 13 w 63"/>
                <a:gd name="T9" fmla="*/ 31 h 61"/>
                <a:gd name="T10" fmla="*/ 13 w 63"/>
                <a:gd name="T11" fmla="*/ 31 h 61"/>
                <a:gd name="T12" fmla="*/ 12 w 63"/>
                <a:gd name="T13" fmla="*/ 31 h 61"/>
                <a:gd name="T14" fmla="*/ 12 w 63"/>
                <a:gd name="T15" fmla="*/ 10 h 61"/>
                <a:gd name="T16" fmla="*/ 61 w 63"/>
                <a:gd name="T17" fmla="*/ 59 h 61"/>
                <a:gd name="T18" fmla="*/ 56 w 63"/>
                <a:gd name="T19" fmla="*/ 61 h 61"/>
                <a:gd name="T20" fmla="*/ 51 w 63"/>
                <a:gd name="T21" fmla="*/ 59 h 61"/>
                <a:gd name="T22" fmla="*/ 38 w 63"/>
                <a:gd name="T23" fmla="*/ 47 h 61"/>
                <a:gd name="T24" fmla="*/ 36 w 63"/>
                <a:gd name="T25" fmla="*/ 42 h 61"/>
                <a:gd name="T26" fmla="*/ 32 w 63"/>
                <a:gd name="T27" fmla="*/ 38 h 61"/>
                <a:gd name="T28" fmla="*/ 22 w 63"/>
                <a:gd name="T29" fmla="*/ 41 h 61"/>
                <a:gd name="T30" fmla="*/ 8 w 63"/>
                <a:gd name="T31" fmla="*/ 35 h 61"/>
                <a:gd name="T32" fmla="*/ 8 w 63"/>
                <a:gd name="T33" fmla="*/ 6 h 61"/>
                <a:gd name="T34" fmla="*/ 22 w 63"/>
                <a:gd name="T35" fmla="*/ 0 h 61"/>
                <a:gd name="T36" fmla="*/ 36 w 63"/>
                <a:gd name="T37" fmla="*/ 6 h 61"/>
                <a:gd name="T38" fmla="*/ 39 w 63"/>
                <a:gd name="T39" fmla="*/ 31 h 61"/>
                <a:gd name="T40" fmla="*/ 43 w 63"/>
                <a:gd name="T41" fmla="*/ 35 h 61"/>
                <a:gd name="T42" fmla="*/ 48 w 63"/>
                <a:gd name="T43" fmla="*/ 37 h 61"/>
                <a:gd name="T44" fmla="*/ 60 w 63"/>
                <a:gd name="T45" fmla="*/ 49 h 61"/>
                <a:gd name="T46" fmla="*/ 61 w 63"/>
                <a:gd name="T47" fmla="*/ 59 h 61"/>
                <a:gd name="T48" fmla="*/ 10 w 63"/>
                <a:gd name="T49" fmla="*/ 8 h 61"/>
                <a:gd name="T50" fmla="*/ 5 w 63"/>
                <a:gd name="T51" fmla="*/ 21 h 61"/>
                <a:gd name="T52" fmla="*/ 10 w 63"/>
                <a:gd name="T53" fmla="*/ 33 h 61"/>
                <a:gd name="T54" fmla="*/ 22 w 63"/>
                <a:gd name="T55" fmla="*/ 38 h 61"/>
                <a:gd name="T56" fmla="*/ 34 w 63"/>
                <a:gd name="T57" fmla="*/ 33 h 61"/>
                <a:gd name="T58" fmla="*/ 39 w 63"/>
                <a:gd name="T59" fmla="*/ 21 h 61"/>
                <a:gd name="T60" fmla="*/ 34 w 63"/>
                <a:gd name="T61" fmla="*/ 8 h 61"/>
                <a:gd name="T62" fmla="*/ 22 w 63"/>
                <a:gd name="T63" fmla="*/ 3 h 61"/>
                <a:gd name="T64" fmla="*/ 10 w 63"/>
                <a:gd name="T65" fmla="*/ 8 h 61"/>
                <a:gd name="T66" fmla="*/ 36 w 63"/>
                <a:gd name="T67" fmla="*/ 34 h 61"/>
                <a:gd name="T68" fmla="*/ 34 w 63"/>
                <a:gd name="T69" fmla="*/ 35 h 61"/>
                <a:gd name="T70" fmla="*/ 38 w 63"/>
                <a:gd name="T71" fmla="*/ 39 h 61"/>
                <a:gd name="T72" fmla="*/ 39 w 63"/>
                <a:gd name="T73" fmla="*/ 37 h 61"/>
                <a:gd name="T74" fmla="*/ 40 w 63"/>
                <a:gd name="T75" fmla="*/ 36 h 61"/>
                <a:gd name="T76" fmla="*/ 37 w 63"/>
                <a:gd name="T77" fmla="*/ 33 h 61"/>
                <a:gd name="T78" fmla="*/ 36 w 63"/>
                <a:gd name="T79" fmla="*/ 34 h 61"/>
                <a:gd name="T80" fmla="*/ 41 w 63"/>
                <a:gd name="T81" fmla="*/ 44 h 61"/>
                <a:gd name="T82" fmla="*/ 53 w 63"/>
                <a:gd name="T83" fmla="*/ 57 h 61"/>
                <a:gd name="T84" fmla="*/ 58 w 63"/>
                <a:gd name="T85" fmla="*/ 57 h 61"/>
                <a:gd name="T86" fmla="*/ 60 w 63"/>
                <a:gd name="T87" fmla="*/ 54 h 61"/>
                <a:gd name="T88" fmla="*/ 58 w 63"/>
                <a:gd name="T89" fmla="*/ 51 h 61"/>
                <a:gd name="T90" fmla="*/ 46 w 63"/>
                <a:gd name="T91" fmla="*/ 39 h 61"/>
                <a:gd name="T92" fmla="*/ 43 w 63"/>
                <a:gd name="T93" fmla="*/ 38 h 61"/>
                <a:gd name="T94" fmla="*/ 42 w 63"/>
                <a:gd name="T95" fmla="*/ 38 h 61"/>
                <a:gd name="T96" fmla="*/ 41 w 63"/>
                <a:gd name="T97" fmla="*/ 38 h 61"/>
                <a:gd name="T98" fmla="*/ 40 w 63"/>
                <a:gd name="T99" fmla="*/ 39 h 61"/>
                <a:gd name="T100" fmla="*/ 40 w 63"/>
                <a:gd name="T101" fmla="*/ 40 h 61"/>
                <a:gd name="T102" fmla="*/ 39 w 63"/>
                <a:gd name="T103" fmla="*/ 40 h 61"/>
                <a:gd name="T104" fmla="*/ 41 w 63"/>
                <a:gd name="T105" fmla="*/ 4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" h="61">
                  <a:moveTo>
                    <a:pt x="12" y="10"/>
                  </a:moveTo>
                  <a:cubicBezTo>
                    <a:pt x="12" y="10"/>
                    <a:pt x="13" y="10"/>
                    <a:pt x="13" y="10"/>
                  </a:cubicBezTo>
                  <a:cubicBezTo>
                    <a:pt x="14" y="11"/>
                    <a:pt x="14" y="11"/>
                    <a:pt x="13" y="12"/>
                  </a:cubicBezTo>
                  <a:cubicBezTo>
                    <a:pt x="8" y="17"/>
                    <a:pt x="8" y="24"/>
                    <a:pt x="13" y="29"/>
                  </a:cubicBezTo>
                  <a:cubicBezTo>
                    <a:pt x="14" y="30"/>
                    <a:pt x="14" y="30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6" y="25"/>
                    <a:pt x="6" y="16"/>
                    <a:pt x="12" y="10"/>
                  </a:cubicBezTo>
                  <a:close/>
                  <a:moveTo>
                    <a:pt x="61" y="59"/>
                  </a:moveTo>
                  <a:cubicBezTo>
                    <a:pt x="59" y="60"/>
                    <a:pt x="58" y="61"/>
                    <a:pt x="56" y="61"/>
                  </a:cubicBezTo>
                  <a:cubicBezTo>
                    <a:pt x="54" y="61"/>
                    <a:pt x="52" y="60"/>
                    <a:pt x="51" y="59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7" y="45"/>
                    <a:pt x="36" y="43"/>
                    <a:pt x="36" y="42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9" y="40"/>
                    <a:pt x="26" y="41"/>
                    <a:pt x="22" y="41"/>
                  </a:cubicBezTo>
                  <a:cubicBezTo>
                    <a:pt x="17" y="41"/>
                    <a:pt x="12" y="38"/>
                    <a:pt x="8" y="35"/>
                  </a:cubicBezTo>
                  <a:cubicBezTo>
                    <a:pt x="0" y="27"/>
                    <a:pt x="0" y="14"/>
                    <a:pt x="8" y="6"/>
                  </a:cubicBezTo>
                  <a:cubicBezTo>
                    <a:pt x="12" y="3"/>
                    <a:pt x="17" y="0"/>
                    <a:pt x="22" y="0"/>
                  </a:cubicBezTo>
                  <a:cubicBezTo>
                    <a:pt x="28" y="0"/>
                    <a:pt x="33" y="3"/>
                    <a:pt x="36" y="6"/>
                  </a:cubicBezTo>
                  <a:cubicBezTo>
                    <a:pt x="43" y="13"/>
                    <a:pt x="44" y="23"/>
                    <a:pt x="39" y="31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5"/>
                    <a:pt x="48" y="37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3" y="52"/>
                    <a:pt x="63" y="56"/>
                    <a:pt x="61" y="59"/>
                  </a:cubicBezTo>
                  <a:close/>
                  <a:moveTo>
                    <a:pt x="10" y="8"/>
                  </a:moveTo>
                  <a:cubicBezTo>
                    <a:pt x="7" y="12"/>
                    <a:pt x="5" y="16"/>
                    <a:pt x="5" y="21"/>
                  </a:cubicBezTo>
                  <a:cubicBezTo>
                    <a:pt x="5" y="25"/>
                    <a:pt x="7" y="29"/>
                    <a:pt x="10" y="33"/>
                  </a:cubicBezTo>
                  <a:cubicBezTo>
                    <a:pt x="13" y="36"/>
                    <a:pt x="18" y="38"/>
                    <a:pt x="22" y="38"/>
                  </a:cubicBezTo>
                  <a:cubicBezTo>
                    <a:pt x="27" y="38"/>
                    <a:pt x="31" y="36"/>
                    <a:pt x="34" y="33"/>
                  </a:cubicBezTo>
                  <a:cubicBezTo>
                    <a:pt x="37" y="29"/>
                    <a:pt x="39" y="25"/>
                    <a:pt x="39" y="21"/>
                  </a:cubicBezTo>
                  <a:cubicBezTo>
                    <a:pt x="39" y="16"/>
                    <a:pt x="37" y="12"/>
                    <a:pt x="34" y="8"/>
                  </a:cubicBezTo>
                  <a:cubicBezTo>
                    <a:pt x="31" y="5"/>
                    <a:pt x="27" y="3"/>
                    <a:pt x="22" y="3"/>
                  </a:cubicBezTo>
                  <a:cubicBezTo>
                    <a:pt x="18" y="3"/>
                    <a:pt x="13" y="5"/>
                    <a:pt x="10" y="8"/>
                  </a:cubicBezTo>
                  <a:close/>
                  <a:moveTo>
                    <a:pt x="36" y="34"/>
                  </a:moveTo>
                  <a:cubicBezTo>
                    <a:pt x="35" y="34"/>
                    <a:pt x="35" y="35"/>
                    <a:pt x="34" y="35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9" y="37"/>
                  </a:cubicBezTo>
                  <a:cubicBezTo>
                    <a:pt x="39" y="37"/>
                    <a:pt x="40" y="36"/>
                    <a:pt x="40" y="36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3"/>
                    <a:pt x="36" y="34"/>
                    <a:pt x="36" y="34"/>
                  </a:cubicBezTo>
                  <a:close/>
                  <a:moveTo>
                    <a:pt x="41" y="44"/>
                  </a:moveTo>
                  <a:cubicBezTo>
                    <a:pt x="53" y="57"/>
                    <a:pt x="53" y="57"/>
                    <a:pt x="53" y="57"/>
                  </a:cubicBezTo>
                  <a:cubicBezTo>
                    <a:pt x="54" y="58"/>
                    <a:pt x="57" y="58"/>
                    <a:pt x="58" y="57"/>
                  </a:cubicBezTo>
                  <a:cubicBezTo>
                    <a:pt x="59" y="56"/>
                    <a:pt x="60" y="55"/>
                    <a:pt x="60" y="54"/>
                  </a:cubicBezTo>
                  <a:cubicBezTo>
                    <a:pt x="60" y="53"/>
                    <a:pt x="59" y="52"/>
                    <a:pt x="58" y="51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5" y="38"/>
                    <a:pt x="44" y="38"/>
                    <a:pt x="43" y="38"/>
                  </a:cubicBez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0" y="39"/>
                  </a:cubicBezTo>
                  <a:cubicBezTo>
                    <a:pt x="40" y="39"/>
                    <a:pt x="40" y="39"/>
                    <a:pt x="40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2"/>
                    <a:pt x="39" y="43"/>
                    <a:pt x="41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7866024" y="4675976"/>
              <a:ext cx="315253" cy="315255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18 w 35"/>
                <a:gd name="T11" fmla="*/ 32 h 35"/>
                <a:gd name="T12" fmla="*/ 3 w 35"/>
                <a:gd name="T13" fmla="*/ 18 h 35"/>
                <a:gd name="T14" fmla="*/ 18 w 35"/>
                <a:gd name="T15" fmla="*/ 3 h 35"/>
                <a:gd name="T16" fmla="*/ 32 w 35"/>
                <a:gd name="T17" fmla="*/ 18 h 35"/>
                <a:gd name="T18" fmla="*/ 18 w 35"/>
                <a:gd name="T19" fmla="*/ 32 h 35"/>
                <a:gd name="T20" fmla="*/ 24 w 35"/>
                <a:gd name="T21" fmla="*/ 12 h 35"/>
                <a:gd name="T22" fmla="*/ 19 w 35"/>
                <a:gd name="T23" fmla="*/ 18 h 35"/>
                <a:gd name="T24" fmla="*/ 24 w 35"/>
                <a:gd name="T25" fmla="*/ 23 h 35"/>
                <a:gd name="T26" fmla="*/ 24 w 35"/>
                <a:gd name="T27" fmla="*/ 24 h 35"/>
                <a:gd name="T28" fmla="*/ 24 w 35"/>
                <a:gd name="T29" fmla="*/ 25 h 35"/>
                <a:gd name="T30" fmla="*/ 23 w 35"/>
                <a:gd name="T31" fmla="*/ 24 h 35"/>
                <a:gd name="T32" fmla="*/ 18 w 35"/>
                <a:gd name="T33" fmla="*/ 19 h 35"/>
                <a:gd name="T34" fmla="*/ 12 w 35"/>
                <a:gd name="T35" fmla="*/ 24 h 35"/>
                <a:gd name="T36" fmla="*/ 12 w 35"/>
                <a:gd name="T37" fmla="*/ 25 h 35"/>
                <a:gd name="T38" fmla="*/ 11 w 35"/>
                <a:gd name="T39" fmla="*/ 24 h 35"/>
                <a:gd name="T40" fmla="*/ 11 w 35"/>
                <a:gd name="T41" fmla="*/ 23 h 35"/>
                <a:gd name="T42" fmla="*/ 16 w 35"/>
                <a:gd name="T43" fmla="*/ 18 h 35"/>
                <a:gd name="T44" fmla="*/ 11 w 35"/>
                <a:gd name="T45" fmla="*/ 12 h 35"/>
                <a:gd name="T46" fmla="*/ 11 w 35"/>
                <a:gd name="T47" fmla="*/ 11 h 35"/>
                <a:gd name="T48" fmla="*/ 12 w 35"/>
                <a:gd name="T49" fmla="*/ 11 h 35"/>
                <a:gd name="T50" fmla="*/ 18 w 35"/>
                <a:gd name="T51" fmla="*/ 16 h 35"/>
                <a:gd name="T52" fmla="*/ 23 w 35"/>
                <a:gd name="T53" fmla="*/ 11 h 35"/>
                <a:gd name="T54" fmla="*/ 24 w 35"/>
                <a:gd name="T55" fmla="*/ 11 h 35"/>
                <a:gd name="T56" fmla="*/ 24 w 35"/>
                <a:gd name="T57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7" y="35"/>
                    <a:pt x="35" y="27"/>
                    <a:pt x="35" y="18"/>
                  </a:cubicBezTo>
                  <a:cubicBezTo>
                    <a:pt x="35" y="8"/>
                    <a:pt x="27" y="0"/>
                    <a:pt x="18" y="0"/>
                  </a:cubicBezTo>
                  <a:close/>
                  <a:moveTo>
                    <a:pt x="18" y="32"/>
                  </a:moveTo>
                  <a:cubicBezTo>
                    <a:pt x="10" y="32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2" y="10"/>
                    <a:pt x="32" y="18"/>
                  </a:cubicBezTo>
                  <a:cubicBezTo>
                    <a:pt x="32" y="26"/>
                    <a:pt x="26" y="32"/>
                    <a:pt x="18" y="32"/>
                  </a:cubicBezTo>
                  <a:close/>
                  <a:moveTo>
                    <a:pt x="24" y="12"/>
                  </a:moveTo>
                  <a:cubicBezTo>
                    <a:pt x="19" y="18"/>
                    <a:pt x="19" y="18"/>
                    <a:pt x="19" y="18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5" y="23"/>
                    <a:pt x="25" y="24"/>
                    <a:pt x="24" y="24"/>
                  </a:cubicBezTo>
                  <a:cubicBezTo>
                    <a:pt x="24" y="24"/>
                    <a:pt x="24" y="25"/>
                    <a:pt x="24" y="25"/>
                  </a:cubicBezTo>
                  <a:cubicBezTo>
                    <a:pt x="23" y="25"/>
                    <a:pt x="23" y="24"/>
                    <a:pt x="23" y="24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5"/>
                    <a:pt x="12" y="25"/>
                  </a:cubicBezTo>
                  <a:cubicBezTo>
                    <a:pt x="11" y="25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1"/>
                    <a:pt x="11" y="11"/>
                  </a:cubicBezTo>
                  <a:cubicBezTo>
                    <a:pt x="11" y="10"/>
                    <a:pt x="12" y="10"/>
                    <a:pt x="12" y="11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0"/>
                    <a:pt x="24" y="10"/>
                    <a:pt x="24" y="11"/>
                  </a:cubicBezTo>
                  <a:cubicBezTo>
                    <a:pt x="25" y="11"/>
                    <a:pt x="25" y="12"/>
                    <a:pt x="24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3324968" y="3698332"/>
              <a:ext cx="280525" cy="327280"/>
            </a:xfrm>
            <a:custGeom>
              <a:avLst/>
              <a:gdLst>
                <a:gd name="T0" fmla="*/ 36 w 56"/>
                <a:gd name="T1" fmla="*/ 14 h 65"/>
                <a:gd name="T2" fmla="*/ 43 w 56"/>
                <a:gd name="T3" fmla="*/ 2 h 65"/>
                <a:gd name="T4" fmla="*/ 41 w 56"/>
                <a:gd name="T5" fmla="*/ 0 h 65"/>
                <a:gd name="T6" fmla="*/ 13 w 56"/>
                <a:gd name="T7" fmla="*/ 1 h 65"/>
                <a:gd name="T8" fmla="*/ 20 w 56"/>
                <a:gd name="T9" fmla="*/ 14 h 65"/>
                <a:gd name="T10" fmla="*/ 0 w 56"/>
                <a:gd name="T11" fmla="*/ 37 h 65"/>
                <a:gd name="T12" fmla="*/ 7 w 56"/>
                <a:gd name="T13" fmla="*/ 65 h 65"/>
                <a:gd name="T14" fmla="*/ 56 w 56"/>
                <a:gd name="T15" fmla="*/ 58 h 65"/>
                <a:gd name="T16" fmla="*/ 36 w 56"/>
                <a:gd name="T17" fmla="*/ 15 h 65"/>
                <a:gd name="T18" fmla="*/ 23 w 56"/>
                <a:gd name="T19" fmla="*/ 4 h 65"/>
                <a:gd name="T20" fmla="*/ 21 w 56"/>
                <a:gd name="T21" fmla="*/ 5 h 65"/>
                <a:gd name="T22" fmla="*/ 22 w 56"/>
                <a:gd name="T23" fmla="*/ 13 h 65"/>
                <a:gd name="T24" fmla="*/ 39 w 56"/>
                <a:gd name="T25" fmla="*/ 3 h 65"/>
                <a:gd name="T26" fmla="*/ 26 w 56"/>
                <a:gd name="T27" fmla="*/ 13 h 65"/>
                <a:gd name="T28" fmla="*/ 33 w 56"/>
                <a:gd name="T29" fmla="*/ 15 h 65"/>
                <a:gd name="T30" fmla="*/ 23 w 56"/>
                <a:gd name="T31" fmla="*/ 16 h 65"/>
                <a:gd name="T32" fmla="*/ 53 w 56"/>
                <a:gd name="T33" fmla="*/ 58 h 65"/>
                <a:gd name="T34" fmla="*/ 7 w 56"/>
                <a:gd name="T35" fmla="*/ 62 h 65"/>
                <a:gd name="T36" fmla="*/ 3 w 56"/>
                <a:gd name="T37" fmla="*/ 37 h 65"/>
                <a:gd name="T38" fmla="*/ 34 w 56"/>
                <a:gd name="T39" fmla="*/ 18 h 65"/>
                <a:gd name="T40" fmla="*/ 53 w 56"/>
                <a:gd name="T41" fmla="*/ 58 h 65"/>
                <a:gd name="T42" fmla="*/ 8 w 56"/>
                <a:gd name="T43" fmla="*/ 54 h 65"/>
                <a:gd name="T44" fmla="*/ 12 w 56"/>
                <a:gd name="T45" fmla="*/ 58 h 65"/>
                <a:gd name="T46" fmla="*/ 6 w 56"/>
                <a:gd name="T47" fmla="*/ 54 h 65"/>
                <a:gd name="T48" fmla="*/ 23 w 56"/>
                <a:gd name="T49" fmla="*/ 21 h 65"/>
                <a:gd name="T50" fmla="*/ 23 w 56"/>
                <a:gd name="T51" fmla="*/ 23 h 65"/>
                <a:gd name="T52" fmla="*/ 28 w 56"/>
                <a:gd name="T53" fmla="*/ 28 h 65"/>
                <a:gd name="T54" fmla="*/ 28 w 56"/>
                <a:gd name="T55" fmla="*/ 53 h 65"/>
                <a:gd name="T56" fmla="*/ 28 w 56"/>
                <a:gd name="T57" fmla="*/ 28 h 65"/>
                <a:gd name="T58" fmla="*/ 17 w 56"/>
                <a:gd name="T59" fmla="*/ 41 h 65"/>
                <a:gd name="T60" fmla="*/ 38 w 56"/>
                <a:gd name="T61" fmla="*/ 41 h 65"/>
                <a:gd name="T62" fmla="*/ 26 w 56"/>
                <a:gd name="T63" fmla="*/ 37 h 65"/>
                <a:gd name="T64" fmla="*/ 32 w 56"/>
                <a:gd name="T65" fmla="*/ 44 h 65"/>
                <a:gd name="T66" fmla="*/ 29 w 56"/>
                <a:gd name="T67" fmla="*/ 49 h 65"/>
                <a:gd name="T68" fmla="*/ 27 w 56"/>
                <a:gd name="T69" fmla="*/ 49 h 65"/>
                <a:gd name="T70" fmla="*/ 24 w 56"/>
                <a:gd name="T71" fmla="*/ 44 h 65"/>
                <a:gd name="T72" fmla="*/ 26 w 56"/>
                <a:gd name="T73" fmla="*/ 44 h 65"/>
                <a:gd name="T74" fmla="*/ 30 w 56"/>
                <a:gd name="T75" fmla="*/ 44 h 65"/>
                <a:gd name="T76" fmla="*/ 24 w 56"/>
                <a:gd name="T77" fmla="*/ 37 h 65"/>
                <a:gd name="T78" fmla="*/ 27 w 56"/>
                <a:gd name="T79" fmla="*/ 32 h 65"/>
                <a:gd name="T80" fmla="*/ 29 w 56"/>
                <a:gd name="T81" fmla="*/ 32 h 65"/>
                <a:gd name="T82" fmla="*/ 32 w 56"/>
                <a:gd name="T83" fmla="*/ 37 h 65"/>
                <a:gd name="T84" fmla="*/ 30 w 56"/>
                <a:gd name="T85" fmla="*/ 37 h 65"/>
                <a:gd name="T86" fmla="*/ 26 w 56"/>
                <a:gd name="T87" fmla="*/ 3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" h="65">
                  <a:moveTo>
                    <a:pt x="36" y="15"/>
                  </a:moveTo>
                  <a:cubicBezTo>
                    <a:pt x="36" y="14"/>
                    <a:pt x="36" y="14"/>
                    <a:pt x="36" y="14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3"/>
                    <a:pt x="43" y="3"/>
                    <a:pt x="43" y="2"/>
                  </a:cubicBezTo>
                  <a:cubicBezTo>
                    <a:pt x="43" y="1"/>
                    <a:pt x="42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9" y="16"/>
                    <a:pt x="0" y="26"/>
                    <a:pt x="0" y="3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1"/>
                    <a:pt x="3" y="65"/>
                    <a:pt x="7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53" y="65"/>
                    <a:pt x="56" y="61"/>
                    <a:pt x="56" y="58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26"/>
                    <a:pt x="47" y="16"/>
                    <a:pt x="36" y="15"/>
                  </a:cubicBezTo>
                  <a:close/>
                  <a:moveTo>
                    <a:pt x="26" y="13"/>
                  </a:moveTo>
                  <a:cubicBezTo>
                    <a:pt x="23" y="4"/>
                    <a:pt x="23" y="4"/>
                    <a:pt x="23" y="4"/>
                  </a:cubicBezTo>
                  <a:cubicBezTo>
                    <a:pt x="22" y="3"/>
                    <a:pt x="22" y="3"/>
                    <a:pt x="21" y="3"/>
                  </a:cubicBezTo>
                  <a:cubicBezTo>
                    <a:pt x="21" y="4"/>
                    <a:pt x="21" y="4"/>
                    <a:pt x="21" y="5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3" y="13"/>
                    <a:pt x="33" y="13"/>
                    <a:pt x="33" y="13"/>
                  </a:cubicBezTo>
                  <a:lnTo>
                    <a:pt x="26" y="13"/>
                  </a:lnTo>
                  <a:close/>
                  <a:moveTo>
                    <a:pt x="23" y="15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3" y="16"/>
                    <a:pt x="23" y="16"/>
                    <a:pt x="23" y="16"/>
                  </a:cubicBezTo>
                  <a:lnTo>
                    <a:pt x="23" y="15"/>
                  </a:lnTo>
                  <a:close/>
                  <a:moveTo>
                    <a:pt x="53" y="58"/>
                  </a:moveTo>
                  <a:cubicBezTo>
                    <a:pt x="53" y="60"/>
                    <a:pt x="51" y="62"/>
                    <a:pt x="49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5" y="62"/>
                    <a:pt x="3" y="60"/>
                    <a:pt x="3" y="58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6"/>
                    <a:pt x="11" y="18"/>
                    <a:pt x="22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4" y="18"/>
                    <a:pt x="53" y="26"/>
                    <a:pt x="53" y="37"/>
                  </a:cubicBezTo>
                  <a:lnTo>
                    <a:pt x="53" y="58"/>
                  </a:lnTo>
                  <a:close/>
                  <a:moveTo>
                    <a:pt x="8" y="38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9" y="57"/>
                    <a:pt x="11" y="57"/>
                  </a:cubicBezTo>
                  <a:cubicBezTo>
                    <a:pt x="11" y="57"/>
                    <a:pt x="12" y="57"/>
                    <a:pt x="12" y="58"/>
                  </a:cubicBezTo>
                  <a:cubicBezTo>
                    <a:pt x="12" y="58"/>
                    <a:pt x="11" y="59"/>
                    <a:pt x="11" y="59"/>
                  </a:cubicBezTo>
                  <a:cubicBezTo>
                    <a:pt x="8" y="59"/>
                    <a:pt x="6" y="56"/>
                    <a:pt x="6" y="54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28"/>
                    <a:pt x="14" y="21"/>
                    <a:pt x="23" y="21"/>
                  </a:cubicBezTo>
                  <a:cubicBezTo>
                    <a:pt x="24" y="21"/>
                    <a:pt x="24" y="21"/>
                    <a:pt x="24" y="22"/>
                  </a:cubicBezTo>
                  <a:cubicBezTo>
                    <a:pt x="24" y="22"/>
                    <a:pt x="24" y="23"/>
                    <a:pt x="23" y="23"/>
                  </a:cubicBezTo>
                  <a:cubicBezTo>
                    <a:pt x="15" y="23"/>
                    <a:pt x="8" y="29"/>
                    <a:pt x="8" y="38"/>
                  </a:cubicBezTo>
                  <a:close/>
                  <a:moveTo>
                    <a:pt x="28" y="28"/>
                  </a:moveTo>
                  <a:cubicBezTo>
                    <a:pt x="21" y="28"/>
                    <a:pt x="15" y="34"/>
                    <a:pt x="15" y="41"/>
                  </a:cubicBezTo>
                  <a:cubicBezTo>
                    <a:pt x="15" y="47"/>
                    <a:pt x="21" y="53"/>
                    <a:pt x="28" y="53"/>
                  </a:cubicBezTo>
                  <a:cubicBezTo>
                    <a:pt x="35" y="53"/>
                    <a:pt x="40" y="47"/>
                    <a:pt x="40" y="41"/>
                  </a:cubicBezTo>
                  <a:cubicBezTo>
                    <a:pt x="40" y="34"/>
                    <a:pt x="35" y="28"/>
                    <a:pt x="28" y="28"/>
                  </a:cubicBezTo>
                  <a:close/>
                  <a:moveTo>
                    <a:pt x="28" y="51"/>
                  </a:moveTo>
                  <a:cubicBezTo>
                    <a:pt x="22" y="51"/>
                    <a:pt x="17" y="46"/>
                    <a:pt x="17" y="41"/>
                  </a:cubicBezTo>
                  <a:cubicBezTo>
                    <a:pt x="17" y="35"/>
                    <a:pt x="22" y="30"/>
                    <a:pt x="28" y="30"/>
                  </a:cubicBezTo>
                  <a:cubicBezTo>
                    <a:pt x="33" y="30"/>
                    <a:pt x="38" y="35"/>
                    <a:pt x="38" y="41"/>
                  </a:cubicBezTo>
                  <a:cubicBezTo>
                    <a:pt x="38" y="46"/>
                    <a:pt x="33" y="51"/>
                    <a:pt x="28" y="51"/>
                  </a:cubicBezTo>
                  <a:close/>
                  <a:moveTo>
                    <a:pt x="26" y="37"/>
                  </a:moveTo>
                  <a:cubicBezTo>
                    <a:pt x="26" y="39"/>
                    <a:pt x="27" y="40"/>
                    <a:pt x="28" y="40"/>
                  </a:cubicBezTo>
                  <a:cubicBezTo>
                    <a:pt x="30" y="40"/>
                    <a:pt x="32" y="41"/>
                    <a:pt x="32" y="44"/>
                  </a:cubicBezTo>
                  <a:cubicBezTo>
                    <a:pt x="32" y="46"/>
                    <a:pt x="31" y="47"/>
                    <a:pt x="29" y="48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28" y="50"/>
                    <a:pt x="28" y="50"/>
                  </a:cubicBezTo>
                  <a:cubicBezTo>
                    <a:pt x="27" y="50"/>
                    <a:pt x="27" y="49"/>
                    <a:pt x="27" y="4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5" y="47"/>
                    <a:pt x="24" y="46"/>
                    <a:pt x="24" y="44"/>
                  </a:cubicBezTo>
                  <a:cubicBezTo>
                    <a:pt x="24" y="43"/>
                    <a:pt x="24" y="43"/>
                    <a:pt x="25" y="43"/>
                  </a:cubicBezTo>
                  <a:cubicBezTo>
                    <a:pt x="25" y="43"/>
                    <a:pt x="26" y="43"/>
                    <a:pt x="26" y="44"/>
                  </a:cubicBezTo>
                  <a:cubicBezTo>
                    <a:pt x="26" y="45"/>
                    <a:pt x="27" y="46"/>
                    <a:pt x="28" y="46"/>
                  </a:cubicBezTo>
                  <a:cubicBezTo>
                    <a:pt x="29" y="46"/>
                    <a:pt x="30" y="45"/>
                    <a:pt x="30" y="44"/>
                  </a:cubicBezTo>
                  <a:cubicBezTo>
                    <a:pt x="30" y="42"/>
                    <a:pt x="29" y="42"/>
                    <a:pt x="28" y="42"/>
                  </a:cubicBezTo>
                  <a:cubicBezTo>
                    <a:pt x="25" y="42"/>
                    <a:pt x="24" y="40"/>
                    <a:pt x="24" y="37"/>
                  </a:cubicBezTo>
                  <a:cubicBezTo>
                    <a:pt x="24" y="36"/>
                    <a:pt x="25" y="34"/>
                    <a:pt x="27" y="34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1"/>
                    <a:pt x="28" y="31"/>
                  </a:cubicBezTo>
                  <a:cubicBezTo>
                    <a:pt x="28" y="31"/>
                    <a:pt x="29" y="32"/>
                    <a:pt x="29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4"/>
                    <a:pt x="32" y="35"/>
                    <a:pt x="32" y="37"/>
                  </a:cubicBezTo>
                  <a:cubicBezTo>
                    <a:pt x="32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7"/>
                  </a:cubicBezTo>
                  <a:cubicBezTo>
                    <a:pt x="30" y="36"/>
                    <a:pt x="29" y="35"/>
                    <a:pt x="28" y="35"/>
                  </a:cubicBezTo>
                  <a:cubicBezTo>
                    <a:pt x="27" y="35"/>
                    <a:pt x="26" y="36"/>
                    <a:pt x="2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49"/>
            <p:cNvSpPr>
              <a:spLocks noEditPoints="1"/>
            </p:cNvSpPr>
            <p:nvPr/>
          </p:nvSpPr>
          <p:spPr bwMode="auto">
            <a:xfrm>
              <a:off x="3306314" y="4096824"/>
              <a:ext cx="218436" cy="214390"/>
            </a:xfrm>
            <a:custGeom>
              <a:avLst/>
              <a:gdLst>
                <a:gd name="T0" fmla="*/ 12 w 68"/>
                <a:gd name="T1" fmla="*/ 0 h 67"/>
                <a:gd name="T2" fmla="*/ 0 w 68"/>
                <a:gd name="T3" fmla="*/ 56 h 67"/>
                <a:gd name="T4" fmla="*/ 57 w 68"/>
                <a:gd name="T5" fmla="*/ 67 h 67"/>
                <a:gd name="T6" fmla="*/ 68 w 68"/>
                <a:gd name="T7" fmla="*/ 11 h 67"/>
                <a:gd name="T8" fmla="*/ 65 w 68"/>
                <a:gd name="T9" fmla="*/ 11 h 67"/>
                <a:gd name="T10" fmla="*/ 57 w 68"/>
                <a:gd name="T11" fmla="*/ 64 h 67"/>
                <a:gd name="T12" fmla="*/ 3 w 68"/>
                <a:gd name="T13" fmla="*/ 56 h 67"/>
                <a:gd name="T14" fmla="*/ 12 w 68"/>
                <a:gd name="T15" fmla="*/ 3 h 67"/>
                <a:gd name="T16" fmla="*/ 65 w 68"/>
                <a:gd name="T17" fmla="*/ 11 h 67"/>
                <a:gd name="T18" fmla="*/ 12 w 68"/>
                <a:gd name="T19" fmla="*/ 5 h 67"/>
                <a:gd name="T20" fmla="*/ 6 w 68"/>
                <a:gd name="T21" fmla="*/ 56 h 67"/>
                <a:gd name="T22" fmla="*/ 56 w 68"/>
                <a:gd name="T23" fmla="*/ 62 h 67"/>
                <a:gd name="T24" fmla="*/ 63 w 68"/>
                <a:gd name="T25" fmla="*/ 12 h 67"/>
                <a:gd name="T26" fmla="*/ 61 w 68"/>
                <a:gd name="T27" fmla="*/ 12 h 67"/>
                <a:gd name="T28" fmla="*/ 35 w 68"/>
                <a:gd name="T29" fmla="*/ 33 h 67"/>
                <a:gd name="T30" fmla="*/ 56 w 68"/>
                <a:gd name="T31" fmla="*/ 7 h 67"/>
                <a:gd name="T32" fmla="*/ 12 w 68"/>
                <a:gd name="T33" fmla="*/ 7 h 67"/>
                <a:gd name="T34" fmla="*/ 33 w 68"/>
                <a:gd name="T35" fmla="*/ 33 h 67"/>
                <a:gd name="T36" fmla="*/ 8 w 68"/>
                <a:gd name="T37" fmla="*/ 12 h 67"/>
                <a:gd name="T38" fmla="*/ 8 w 68"/>
                <a:gd name="T39" fmla="*/ 56 h 67"/>
                <a:gd name="T40" fmla="*/ 33 w 68"/>
                <a:gd name="T41" fmla="*/ 35 h 67"/>
                <a:gd name="T42" fmla="*/ 12 w 68"/>
                <a:gd name="T43" fmla="*/ 60 h 67"/>
                <a:gd name="T44" fmla="*/ 56 w 68"/>
                <a:gd name="T45" fmla="*/ 60 h 67"/>
                <a:gd name="T46" fmla="*/ 35 w 68"/>
                <a:gd name="T47" fmla="*/ 35 h 67"/>
                <a:gd name="T48" fmla="*/ 61 w 68"/>
                <a:gd name="T49" fmla="*/ 56 h 67"/>
                <a:gd name="T50" fmla="*/ 12 w 68"/>
                <a:gd name="T51" fmla="*/ 20 h 67"/>
                <a:gd name="T52" fmla="*/ 19 w 68"/>
                <a:gd name="T53" fmla="*/ 19 h 67"/>
                <a:gd name="T54" fmla="*/ 20 w 68"/>
                <a:gd name="T55" fmla="*/ 12 h 67"/>
                <a:gd name="T56" fmla="*/ 21 w 68"/>
                <a:gd name="T57" fmla="*/ 19 h 67"/>
                <a:gd name="T58" fmla="*/ 29 w 68"/>
                <a:gd name="T59" fmla="*/ 20 h 67"/>
                <a:gd name="T60" fmla="*/ 21 w 68"/>
                <a:gd name="T61" fmla="*/ 21 h 67"/>
                <a:gd name="T62" fmla="*/ 20 w 68"/>
                <a:gd name="T63" fmla="*/ 28 h 67"/>
                <a:gd name="T64" fmla="*/ 19 w 68"/>
                <a:gd name="T65" fmla="*/ 21 h 67"/>
                <a:gd name="T66" fmla="*/ 12 w 68"/>
                <a:gd name="T67" fmla="*/ 20 h 67"/>
                <a:gd name="T68" fmla="*/ 26 w 68"/>
                <a:gd name="T69" fmla="*/ 53 h 67"/>
                <a:gd name="T70" fmla="*/ 25 w 68"/>
                <a:gd name="T71" fmla="*/ 53 h 67"/>
                <a:gd name="T72" fmla="*/ 16 w 68"/>
                <a:gd name="T73" fmla="*/ 53 h 67"/>
                <a:gd name="T74" fmla="*/ 15 w 68"/>
                <a:gd name="T75" fmla="*/ 53 h 67"/>
                <a:gd name="T76" fmla="*/ 19 w 68"/>
                <a:gd name="T77" fmla="*/ 47 h 67"/>
                <a:gd name="T78" fmla="*/ 15 w 68"/>
                <a:gd name="T79" fmla="*/ 42 h 67"/>
                <a:gd name="T80" fmla="*/ 20 w 68"/>
                <a:gd name="T81" fmla="*/ 46 h 67"/>
                <a:gd name="T82" fmla="*/ 26 w 68"/>
                <a:gd name="T83" fmla="*/ 42 h 67"/>
                <a:gd name="T84" fmla="*/ 22 w 68"/>
                <a:gd name="T85" fmla="*/ 47 h 67"/>
                <a:gd name="T86" fmla="*/ 40 w 68"/>
                <a:gd name="T87" fmla="*/ 19 h 67"/>
                <a:gd name="T88" fmla="*/ 56 w 68"/>
                <a:gd name="T89" fmla="*/ 18 h 67"/>
                <a:gd name="T90" fmla="*/ 56 w 68"/>
                <a:gd name="T91" fmla="*/ 20 h 67"/>
                <a:gd name="T92" fmla="*/ 40 w 68"/>
                <a:gd name="T93" fmla="*/ 19 h 67"/>
                <a:gd name="T94" fmla="*/ 55 w 68"/>
                <a:gd name="T95" fmla="*/ 45 h 67"/>
                <a:gd name="T96" fmla="*/ 40 w 68"/>
                <a:gd name="T97" fmla="*/ 44 h 67"/>
                <a:gd name="T98" fmla="*/ 55 w 68"/>
                <a:gd name="T99" fmla="*/ 43 h 67"/>
                <a:gd name="T100" fmla="*/ 56 w 68"/>
                <a:gd name="T101" fmla="*/ 50 h 67"/>
                <a:gd name="T102" fmla="*/ 41 w 68"/>
                <a:gd name="T103" fmla="*/ 51 h 67"/>
                <a:gd name="T104" fmla="*/ 41 w 68"/>
                <a:gd name="T105" fmla="*/ 49 h 67"/>
                <a:gd name="T106" fmla="*/ 56 w 68"/>
                <a:gd name="T107" fmla="*/ 5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" h="67">
                  <a:moveTo>
                    <a:pt x="57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7"/>
                    <a:pt x="1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63" y="67"/>
                    <a:pt x="68" y="62"/>
                    <a:pt x="68" y="56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68" y="5"/>
                    <a:pt x="63" y="0"/>
                    <a:pt x="57" y="0"/>
                  </a:cubicBezTo>
                  <a:close/>
                  <a:moveTo>
                    <a:pt x="65" y="11"/>
                  </a:moveTo>
                  <a:cubicBezTo>
                    <a:pt x="65" y="56"/>
                    <a:pt x="65" y="56"/>
                    <a:pt x="65" y="56"/>
                  </a:cubicBezTo>
                  <a:cubicBezTo>
                    <a:pt x="65" y="61"/>
                    <a:pt x="61" y="64"/>
                    <a:pt x="57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7" y="64"/>
                    <a:pt x="3" y="61"/>
                    <a:pt x="3" y="56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7"/>
                    <a:pt x="7" y="3"/>
                    <a:pt x="12" y="3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61" y="3"/>
                    <a:pt x="65" y="7"/>
                    <a:pt x="65" y="11"/>
                  </a:cubicBezTo>
                  <a:close/>
                  <a:moveTo>
                    <a:pt x="56" y="5"/>
                  </a:moveTo>
                  <a:cubicBezTo>
                    <a:pt x="12" y="5"/>
                    <a:pt x="12" y="5"/>
                    <a:pt x="12" y="5"/>
                  </a:cubicBezTo>
                  <a:cubicBezTo>
                    <a:pt x="9" y="5"/>
                    <a:pt x="6" y="8"/>
                    <a:pt x="6" y="12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9"/>
                    <a:pt x="9" y="62"/>
                    <a:pt x="12" y="62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60" y="62"/>
                    <a:pt x="63" y="59"/>
                    <a:pt x="63" y="56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8"/>
                    <a:pt x="60" y="5"/>
                    <a:pt x="56" y="5"/>
                  </a:cubicBezTo>
                  <a:close/>
                  <a:moveTo>
                    <a:pt x="61" y="12"/>
                  </a:moveTo>
                  <a:cubicBezTo>
                    <a:pt x="61" y="33"/>
                    <a:pt x="61" y="33"/>
                    <a:pt x="61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9" y="7"/>
                    <a:pt x="61" y="9"/>
                    <a:pt x="61" y="12"/>
                  </a:cubicBezTo>
                  <a:close/>
                  <a:moveTo>
                    <a:pt x="12" y="7"/>
                  </a:moveTo>
                  <a:cubicBezTo>
                    <a:pt x="33" y="7"/>
                    <a:pt x="33" y="7"/>
                    <a:pt x="33" y="7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9"/>
                    <a:pt x="10" y="7"/>
                    <a:pt x="12" y="7"/>
                  </a:cubicBezTo>
                  <a:close/>
                  <a:moveTo>
                    <a:pt x="8" y="56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0" y="60"/>
                    <a:pt x="8" y="58"/>
                    <a:pt x="8" y="56"/>
                  </a:cubicBezTo>
                  <a:close/>
                  <a:moveTo>
                    <a:pt x="56" y="60"/>
                  </a:moveTo>
                  <a:cubicBezTo>
                    <a:pt x="35" y="60"/>
                    <a:pt x="35" y="60"/>
                    <a:pt x="35" y="60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8"/>
                    <a:pt x="59" y="60"/>
                    <a:pt x="56" y="60"/>
                  </a:cubicBezTo>
                  <a:close/>
                  <a:moveTo>
                    <a:pt x="12" y="20"/>
                  </a:moveTo>
                  <a:cubicBezTo>
                    <a:pt x="12" y="19"/>
                    <a:pt x="13" y="19"/>
                    <a:pt x="13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2"/>
                    <a:pt x="20" y="12"/>
                    <a:pt x="20" y="12"/>
                  </a:cubicBezTo>
                  <a:cubicBezTo>
                    <a:pt x="21" y="12"/>
                    <a:pt x="21" y="12"/>
                    <a:pt x="21" y="13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9" y="19"/>
                    <a:pt x="29" y="20"/>
                  </a:cubicBezTo>
                  <a:cubicBezTo>
                    <a:pt x="29" y="20"/>
                    <a:pt x="28" y="21"/>
                    <a:pt x="28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8"/>
                    <a:pt x="20" y="28"/>
                  </a:cubicBezTo>
                  <a:cubicBezTo>
                    <a:pt x="20" y="28"/>
                    <a:pt x="19" y="27"/>
                    <a:pt x="19" y="27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2" y="20"/>
                    <a:pt x="12" y="20"/>
                  </a:cubicBezTo>
                  <a:close/>
                  <a:moveTo>
                    <a:pt x="26" y="52"/>
                  </a:moveTo>
                  <a:cubicBezTo>
                    <a:pt x="27" y="52"/>
                    <a:pt x="27" y="53"/>
                    <a:pt x="26" y="53"/>
                  </a:cubicBezTo>
                  <a:cubicBezTo>
                    <a:pt x="26" y="53"/>
                    <a:pt x="26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53"/>
                    <a:pt x="16" y="53"/>
                    <a:pt x="1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4" y="53"/>
                    <a:pt x="14" y="52"/>
                    <a:pt x="15" y="52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4" y="43"/>
                    <a:pt x="14" y="42"/>
                    <a:pt x="15" y="42"/>
                  </a:cubicBezTo>
                  <a:cubicBezTo>
                    <a:pt x="15" y="41"/>
                    <a:pt x="16" y="41"/>
                    <a:pt x="16" y="42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1"/>
                    <a:pt x="26" y="41"/>
                    <a:pt x="26" y="42"/>
                  </a:cubicBezTo>
                  <a:cubicBezTo>
                    <a:pt x="27" y="42"/>
                    <a:pt x="27" y="43"/>
                    <a:pt x="26" y="43"/>
                  </a:cubicBezTo>
                  <a:cubicBezTo>
                    <a:pt x="22" y="47"/>
                    <a:pt x="22" y="47"/>
                    <a:pt x="22" y="47"/>
                  </a:cubicBezTo>
                  <a:lnTo>
                    <a:pt x="26" y="52"/>
                  </a:lnTo>
                  <a:close/>
                  <a:moveTo>
                    <a:pt x="40" y="19"/>
                  </a:moveTo>
                  <a:cubicBezTo>
                    <a:pt x="40" y="19"/>
                    <a:pt x="41" y="18"/>
                    <a:pt x="41" y="18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57" y="19"/>
                    <a:pt x="57" y="19"/>
                  </a:cubicBezTo>
                  <a:cubicBezTo>
                    <a:pt x="57" y="20"/>
                    <a:pt x="56" y="20"/>
                    <a:pt x="56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1" y="20"/>
                    <a:pt x="40" y="20"/>
                    <a:pt x="40" y="19"/>
                  </a:cubicBezTo>
                  <a:close/>
                  <a:moveTo>
                    <a:pt x="56" y="44"/>
                  </a:moveTo>
                  <a:cubicBezTo>
                    <a:pt x="56" y="45"/>
                    <a:pt x="56" y="45"/>
                    <a:pt x="55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0" y="45"/>
                    <a:pt x="40" y="44"/>
                  </a:cubicBezTo>
                  <a:cubicBezTo>
                    <a:pt x="40" y="44"/>
                    <a:pt x="41" y="43"/>
                    <a:pt x="41" y="43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6" y="43"/>
                    <a:pt x="56" y="44"/>
                    <a:pt x="56" y="44"/>
                  </a:cubicBezTo>
                  <a:close/>
                  <a:moveTo>
                    <a:pt x="56" y="50"/>
                  </a:moveTo>
                  <a:cubicBezTo>
                    <a:pt x="56" y="51"/>
                    <a:pt x="56" y="51"/>
                    <a:pt x="55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1"/>
                    <a:pt x="40" y="51"/>
                    <a:pt x="40" y="50"/>
                  </a:cubicBezTo>
                  <a:cubicBezTo>
                    <a:pt x="40" y="50"/>
                    <a:pt x="41" y="49"/>
                    <a:pt x="41" y="49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6" y="49"/>
                    <a:pt x="56" y="50"/>
                    <a:pt x="56" y="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 50"/>
            <p:cNvSpPr>
              <a:spLocks noEditPoints="1"/>
            </p:cNvSpPr>
            <p:nvPr/>
          </p:nvSpPr>
          <p:spPr bwMode="auto">
            <a:xfrm>
              <a:off x="8173878" y="1667655"/>
              <a:ext cx="301451" cy="291404"/>
            </a:xfrm>
            <a:custGeom>
              <a:avLst/>
              <a:gdLst>
                <a:gd name="T0" fmla="*/ 12 w 63"/>
                <a:gd name="T1" fmla="*/ 10 h 61"/>
                <a:gd name="T2" fmla="*/ 13 w 63"/>
                <a:gd name="T3" fmla="*/ 10 h 61"/>
                <a:gd name="T4" fmla="*/ 13 w 63"/>
                <a:gd name="T5" fmla="*/ 12 h 61"/>
                <a:gd name="T6" fmla="*/ 13 w 63"/>
                <a:gd name="T7" fmla="*/ 29 h 61"/>
                <a:gd name="T8" fmla="*/ 13 w 63"/>
                <a:gd name="T9" fmla="*/ 31 h 61"/>
                <a:gd name="T10" fmla="*/ 13 w 63"/>
                <a:gd name="T11" fmla="*/ 31 h 61"/>
                <a:gd name="T12" fmla="*/ 12 w 63"/>
                <a:gd name="T13" fmla="*/ 31 h 61"/>
                <a:gd name="T14" fmla="*/ 12 w 63"/>
                <a:gd name="T15" fmla="*/ 10 h 61"/>
                <a:gd name="T16" fmla="*/ 61 w 63"/>
                <a:gd name="T17" fmla="*/ 59 h 61"/>
                <a:gd name="T18" fmla="*/ 56 w 63"/>
                <a:gd name="T19" fmla="*/ 61 h 61"/>
                <a:gd name="T20" fmla="*/ 51 w 63"/>
                <a:gd name="T21" fmla="*/ 59 h 61"/>
                <a:gd name="T22" fmla="*/ 38 w 63"/>
                <a:gd name="T23" fmla="*/ 47 h 61"/>
                <a:gd name="T24" fmla="*/ 36 w 63"/>
                <a:gd name="T25" fmla="*/ 42 h 61"/>
                <a:gd name="T26" fmla="*/ 32 w 63"/>
                <a:gd name="T27" fmla="*/ 38 h 61"/>
                <a:gd name="T28" fmla="*/ 22 w 63"/>
                <a:gd name="T29" fmla="*/ 41 h 61"/>
                <a:gd name="T30" fmla="*/ 8 w 63"/>
                <a:gd name="T31" fmla="*/ 35 h 61"/>
                <a:gd name="T32" fmla="*/ 8 w 63"/>
                <a:gd name="T33" fmla="*/ 6 h 61"/>
                <a:gd name="T34" fmla="*/ 22 w 63"/>
                <a:gd name="T35" fmla="*/ 0 h 61"/>
                <a:gd name="T36" fmla="*/ 36 w 63"/>
                <a:gd name="T37" fmla="*/ 6 h 61"/>
                <a:gd name="T38" fmla="*/ 39 w 63"/>
                <a:gd name="T39" fmla="*/ 31 h 61"/>
                <a:gd name="T40" fmla="*/ 43 w 63"/>
                <a:gd name="T41" fmla="*/ 35 h 61"/>
                <a:gd name="T42" fmla="*/ 48 w 63"/>
                <a:gd name="T43" fmla="*/ 37 h 61"/>
                <a:gd name="T44" fmla="*/ 60 w 63"/>
                <a:gd name="T45" fmla="*/ 49 h 61"/>
                <a:gd name="T46" fmla="*/ 61 w 63"/>
                <a:gd name="T47" fmla="*/ 59 h 61"/>
                <a:gd name="T48" fmla="*/ 10 w 63"/>
                <a:gd name="T49" fmla="*/ 8 h 61"/>
                <a:gd name="T50" fmla="*/ 5 w 63"/>
                <a:gd name="T51" fmla="*/ 21 h 61"/>
                <a:gd name="T52" fmla="*/ 10 w 63"/>
                <a:gd name="T53" fmla="*/ 33 h 61"/>
                <a:gd name="T54" fmla="*/ 22 w 63"/>
                <a:gd name="T55" fmla="*/ 38 h 61"/>
                <a:gd name="T56" fmla="*/ 34 w 63"/>
                <a:gd name="T57" fmla="*/ 33 h 61"/>
                <a:gd name="T58" fmla="*/ 39 w 63"/>
                <a:gd name="T59" fmla="*/ 21 h 61"/>
                <a:gd name="T60" fmla="*/ 34 w 63"/>
                <a:gd name="T61" fmla="*/ 8 h 61"/>
                <a:gd name="T62" fmla="*/ 22 w 63"/>
                <a:gd name="T63" fmla="*/ 3 h 61"/>
                <a:gd name="T64" fmla="*/ 10 w 63"/>
                <a:gd name="T65" fmla="*/ 8 h 61"/>
                <a:gd name="T66" fmla="*/ 36 w 63"/>
                <a:gd name="T67" fmla="*/ 34 h 61"/>
                <a:gd name="T68" fmla="*/ 34 w 63"/>
                <a:gd name="T69" fmla="*/ 35 h 61"/>
                <a:gd name="T70" fmla="*/ 38 w 63"/>
                <a:gd name="T71" fmla="*/ 39 h 61"/>
                <a:gd name="T72" fmla="*/ 39 w 63"/>
                <a:gd name="T73" fmla="*/ 37 h 61"/>
                <a:gd name="T74" fmla="*/ 40 w 63"/>
                <a:gd name="T75" fmla="*/ 36 h 61"/>
                <a:gd name="T76" fmla="*/ 37 w 63"/>
                <a:gd name="T77" fmla="*/ 33 h 61"/>
                <a:gd name="T78" fmla="*/ 36 w 63"/>
                <a:gd name="T79" fmla="*/ 34 h 61"/>
                <a:gd name="T80" fmla="*/ 41 w 63"/>
                <a:gd name="T81" fmla="*/ 44 h 61"/>
                <a:gd name="T82" fmla="*/ 53 w 63"/>
                <a:gd name="T83" fmla="*/ 57 h 61"/>
                <a:gd name="T84" fmla="*/ 58 w 63"/>
                <a:gd name="T85" fmla="*/ 57 h 61"/>
                <a:gd name="T86" fmla="*/ 60 w 63"/>
                <a:gd name="T87" fmla="*/ 54 h 61"/>
                <a:gd name="T88" fmla="*/ 58 w 63"/>
                <a:gd name="T89" fmla="*/ 51 h 61"/>
                <a:gd name="T90" fmla="*/ 46 w 63"/>
                <a:gd name="T91" fmla="*/ 39 h 61"/>
                <a:gd name="T92" fmla="*/ 43 w 63"/>
                <a:gd name="T93" fmla="*/ 38 h 61"/>
                <a:gd name="T94" fmla="*/ 42 w 63"/>
                <a:gd name="T95" fmla="*/ 38 h 61"/>
                <a:gd name="T96" fmla="*/ 41 w 63"/>
                <a:gd name="T97" fmla="*/ 38 h 61"/>
                <a:gd name="T98" fmla="*/ 40 w 63"/>
                <a:gd name="T99" fmla="*/ 39 h 61"/>
                <a:gd name="T100" fmla="*/ 40 w 63"/>
                <a:gd name="T101" fmla="*/ 40 h 61"/>
                <a:gd name="T102" fmla="*/ 39 w 63"/>
                <a:gd name="T103" fmla="*/ 40 h 61"/>
                <a:gd name="T104" fmla="*/ 41 w 63"/>
                <a:gd name="T105" fmla="*/ 4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" h="61">
                  <a:moveTo>
                    <a:pt x="12" y="10"/>
                  </a:moveTo>
                  <a:cubicBezTo>
                    <a:pt x="12" y="10"/>
                    <a:pt x="13" y="10"/>
                    <a:pt x="13" y="10"/>
                  </a:cubicBezTo>
                  <a:cubicBezTo>
                    <a:pt x="14" y="11"/>
                    <a:pt x="14" y="11"/>
                    <a:pt x="13" y="12"/>
                  </a:cubicBezTo>
                  <a:cubicBezTo>
                    <a:pt x="8" y="17"/>
                    <a:pt x="8" y="24"/>
                    <a:pt x="13" y="29"/>
                  </a:cubicBezTo>
                  <a:cubicBezTo>
                    <a:pt x="14" y="30"/>
                    <a:pt x="14" y="30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6" y="25"/>
                    <a:pt x="6" y="16"/>
                    <a:pt x="12" y="10"/>
                  </a:cubicBezTo>
                  <a:close/>
                  <a:moveTo>
                    <a:pt x="61" y="59"/>
                  </a:moveTo>
                  <a:cubicBezTo>
                    <a:pt x="59" y="60"/>
                    <a:pt x="58" y="61"/>
                    <a:pt x="56" y="61"/>
                  </a:cubicBezTo>
                  <a:cubicBezTo>
                    <a:pt x="54" y="61"/>
                    <a:pt x="52" y="60"/>
                    <a:pt x="51" y="59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7" y="45"/>
                    <a:pt x="36" y="43"/>
                    <a:pt x="36" y="42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9" y="40"/>
                    <a:pt x="26" y="41"/>
                    <a:pt x="22" y="41"/>
                  </a:cubicBezTo>
                  <a:cubicBezTo>
                    <a:pt x="17" y="41"/>
                    <a:pt x="12" y="38"/>
                    <a:pt x="8" y="35"/>
                  </a:cubicBezTo>
                  <a:cubicBezTo>
                    <a:pt x="0" y="27"/>
                    <a:pt x="0" y="14"/>
                    <a:pt x="8" y="6"/>
                  </a:cubicBezTo>
                  <a:cubicBezTo>
                    <a:pt x="12" y="3"/>
                    <a:pt x="17" y="0"/>
                    <a:pt x="22" y="0"/>
                  </a:cubicBezTo>
                  <a:cubicBezTo>
                    <a:pt x="28" y="0"/>
                    <a:pt x="33" y="3"/>
                    <a:pt x="36" y="6"/>
                  </a:cubicBezTo>
                  <a:cubicBezTo>
                    <a:pt x="43" y="13"/>
                    <a:pt x="44" y="23"/>
                    <a:pt x="39" y="31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5"/>
                    <a:pt x="48" y="37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3" y="52"/>
                    <a:pt x="63" y="56"/>
                    <a:pt x="61" y="59"/>
                  </a:cubicBezTo>
                  <a:close/>
                  <a:moveTo>
                    <a:pt x="10" y="8"/>
                  </a:moveTo>
                  <a:cubicBezTo>
                    <a:pt x="7" y="12"/>
                    <a:pt x="5" y="16"/>
                    <a:pt x="5" y="21"/>
                  </a:cubicBezTo>
                  <a:cubicBezTo>
                    <a:pt x="5" y="25"/>
                    <a:pt x="7" y="29"/>
                    <a:pt x="10" y="33"/>
                  </a:cubicBezTo>
                  <a:cubicBezTo>
                    <a:pt x="13" y="36"/>
                    <a:pt x="18" y="38"/>
                    <a:pt x="22" y="38"/>
                  </a:cubicBezTo>
                  <a:cubicBezTo>
                    <a:pt x="27" y="38"/>
                    <a:pt x="31" y="36"/>
                    <a:pt x="34" y="33"/>
                  </a:cubicBezTo>
                  <a:cubicBezTo>
                    <a:pt x="37" y="29"/>
                    <a:pt x="39" y="25"/>
                    <a:pt x="39" y="21"/>
                  </a:cubicBezTo>
                  <a:cubicBezTo>
                    <a:pt x="39" y="16"/>
                    <a:pt x="37" y="12"/>
                    <a:pt x="34" y="8"/>
                  </a:cubicBezTo>
                  <a:cubicBezTo>
                    <a:pt x="31" y="5"/>
                    <a:pt x="27" y="3"/>
                    <a:pt x="22" y="3"/>
                  </a:cubicBezTo>
                  <a:cubicBezTo>
                    <a:pt x="18" y="3"/>
                    <a:pt x="13" y="5"/>
                    <a:pt x="10" y="8"/>
                  </a:cubicBezTo>
                  <a:close/>
                  <a:moveTo>
                    <a:pt x="36" y="34"/>
                  </a:moveTo>
                  <a:cubicBezTo>
                    <a:pt x="35" y="34"/>
                    <a:pt x="35" y="35"/>
                    <a:pt x="34" y="35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9" y="37"/>
                  </a:cubicBezTo>
                  <a:cubicBezTo>
                    <a:pt x="39" y="37"/>
                    <a:pt x="40" y="36"/>
                    <a:pt x="40" y="36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3"/>
                    <a:pt x="36" y="34"/>
                    <a:pt x="36" y="34"/>
                  </a:cubicBezTo>
                  <a:close/>
                  <a:moveTo>
                    <a:pt x="41" y="44"/>
                  </a:moveTo>
                  <a:cubicBezTo>
                    <a:pt x="53" y="57"/>
                    <a:pt x="53" y="57"/>
                    <a:pt x="53" y="57"/>
                  </a:cubicBezTo>
                  <a:cubicBezTo>
                    <a:pt x="54" y="58"/>
                    <a:pt x="57" y="58"/>
                    <a:pt x="58" y="57"/>
                  </a:cubicBezTo>
                  <a:cubicBezTo>
                    <a:pt x="59" y="56"/>
                    <a:pt x="60" y="55"/>
                    <a:pt x="60" y="54"/>
                  </a:cubicBezTo>
                  <a:cubicBezTo>
                    <a:pt x="60" y="53"/>
                    <a:pt x="59" y="52"/>
                    <a:pt x="58" y="51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5" y="38"/>
                    <a:pt x="44" y="38"/>
                    <a:pt x="43" y="38"/>
                  </a:cubicBez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0" y="39"/>
                  </a:cubicBezTo>
                  <a:cubicBezTo>
                    <a:pt x="40" y="39"/>
                    <a:pt x="40" y="39"/>
                    <a:pt x="40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2"/>
                    <a:pt x="39" y="43"/>
                    <a:pt x="41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36"/>
            <p:cNvSpPr>
              <a:spLocks noEditPoints="1"/>
            </p:cNvSpPr>
            <p:nvPr/>
          </p:nvSpPr>
          <p:spPr bwMode="auto">
            <a:xfrm>
              <a:off x="4420392" y="3824677"/>
              <a:ext cx="329120" cy="329123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18 w 35"/>
                <a:gd name="T11" fmla="*/ 32 h 35"/>
                <a:gd name="T12" fmla="*/ 3 w 35"/>
                <a:gd name="T13" fmla="*/ 18 h 35"/>
                <a:gd name="T14" fmla="*/ 18 w 35"/>
                <a:gd name="T15" fmla="*/ 3 h 35"/>
                <a:gd name="T16" fmla="*/ 32 w 35"/>
                <a:gd name="T17" fmla="*/ 18 h 35"/>
                <a:gd name="T18" fmla="*/ 18 w 35"/>
                <a:gd name="T19" fmla="*/ 32 h 35"/>
                <a:gd name="T20" fmla="*/ 27 w 35"/>
                <a:gd name="T21" fmla="*/ 12 h 35"/>
                <a:gd name="T22" fmla="*/ 27 w 35"/>
                <a:gd name="T23" fmla="*/ 14 h 35"/>
                <a:gd name="T24" fmla="*/ 16 w 35"/>
                <a:gd name="T25" fmla="*/ 23 h 35"/>
                <a:gd name="T26" fmla="*/ 16 w 35"/>
                <a:gd name="T27" fmla="*/ 23 h 35"/>
                <a:gd name="T28" fmla="*/ 15 w 35"/>
                <a:gd name="T29" fmla="*/ 23 h 35"/>
                <a:gd name="T30" fmla="*/ 9 w 35"/>
                <a:gd name="T31" fmla="*/ 18 h 35"/>
                <a:gd name="T32" fmla="*/ 9 w 35"/>
                <a:gd name="T33" fmla="*/ 16 h 35"/>
                <a:gd name="T34" fmla="*/ 10 w 35"/>
                <a:gd name="T35" fmla="*/ 16 h 35"/>
                <a:gd name="T36" fmla="*/ 16 w 35"/>
                <a:gd name="T37" fmla="*/ 21 h 35"/>
                <a:gd name="T38" fmla="*/ 26 w 35"/>
                <a:gd name="T39" fmla="*/ 12 h 35"/>
                <a:gd name="T40" fmla="*/ 27 w 35"/>
                <a:gd name="T41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8" y="35"/>
                    <a:pt x="35" y="27"/>
                    <a:pt x="35" y="18"/>
                  </a:cubicBezTo>
                  <a:cubicBezTo>
                    <a:pt x="35" y="8"/>
                    <a:pt x="28" y="0"/>
                    <a:pt x="18" y="0"/>
                  </a:cubicBezTo>
                  <a:close/>
                  <a:moveTo>
                    <a:pt x="18" y="32"/>
                  </a:moveTo>
                  <a:cubicBezTo>
                    <a:pt x="10" y="32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2" y="10"/>
                    <a:pt x="32" y="18"/>
                  </a:cubicBezTo>
                  <a:cubicBezTo>
                    <a:pt x="32" y="26"/>
                    <a:pt x="26" y="32"/>
                    <a:pt x="18" y="32"/>
                  </a:cubicBezTo>
                  <a:close/>
                  <a:moveTo>
                    <a:pt x="27" y="12"/>
                  </a:moveTo>
                  <a:cubicBezTo>
                    <a:pt x="28" y="13"/>
                    <a:pt x="28" y="13"/>
                    <a:pt x="27" y="1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8" y="17"/>
                    <a:pt x="9" y="16"/>
                  </a:cubicBezTo>
                  <a:cubicBezTo>
                    <a:pt x="9" y="16"/>
                    <a:pt x="10" y="16"/>
                    <a:pt x="10" y="16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7" y="12"/>
                    <a:pt x="2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6730273" y="2777288"/>
              <a:ext cx="265777" cy="265779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18 w 35"/>
                <a:gd name="T11" fmla="*/ 32 h 35"/>
                <a:gd name="T12" fmla="*/ 3 w 35"/>
                <a:gd name="T13" fmla="*/ 18 h 35"/>
                <a:gd name="T14" fmla="*/ 18 w 35"/>
                <a:gd name="T15" fmla="*/ 3 h 35"/>
                <a:gd name="T16" fmla="*/ 32 w 35"/>
                <a:gd name="T17" fmla="*/ 18 h 35"/>
                <a:gd name="T18" fmla="*/ 18 w 35"/>
                <a:gd name="T19" fmla="*/ 32 h 35"/>
                <a:gd name="T20" fmla="*/ 27 w 35"/>
                <a:gd name="T21" fmla="*/ 12 h 35"/>
                <a:gd name="T22" fmla="*/ 27 w 35"/>
                <a:gd name="T23" fmla="*/ 14 h 35"/>
                <a:gd name="T24" fmla="*/ 16 w 35"/>
                <a:gd name="T25" fmla="*/ 23 h 35"/>
                <a:gd name="T26" fmla="*/ 16 w 35"/>
                <a:gd name="T27" fmla="*/ 23 h 35"/>
                <a:gd name="T28" fmla="*/ 15 w 35"/>
                <a:gd name="T29" fmla="*/ 23 h 35"/>
                <a:gd name="T30" fmla="*/ 9 w 35"/>
                <a:gd name="T31" fmla="*/ 18 h 35"/>
                <a:gd name="T32" fmla="*/ 9 w 35"/>
                <a:gd name="T33" fmla="*/ 16 h 35"/>
                <a:gd name="T34" fmla="*/ 10 w 35"/>
                <a:gd name="T35" fmla="*/ 16 h 35"/>
                <a:gd name="T36" fmla="*/ 16 w 35"/>
                <a:gd name="T37" fmla="*/ 21 h 35"/>
                <a:gd name="T38" fmla="*/ 26 w 35"/>
                <a:gd name="T39" fmla="*/ 12 h 35"/>
                <a:gd name="T40" fmla="*/ 27 w 35"/>
                <a:gd name="T41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8" y="35"/>
                    <a:pt x="35" y="27"/>
                    <a:pt x="35" y="18"/>
                  </a:cubicBezTo>
                  <a:cubicBezTo>
                    <a:pt x="35" y="8"/>
                    <a:pt x="28" y="0"/>
                    <a:pt x="18" y="0"/>
                  </a:cubicBezTo>
                  <a:close/>
                  <a:moveTo>
                    <a:pt x="18" y="32"/>
                  </a:moveTo>
                  <a:cubicBezTo>
                    <a:pt x="10" y="32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2" y="10"/>
                    <a:pt x="32" y="18"/>
                  </a:cubicBezTo>
                  <a:cubicBezTo>
                    <a:pt x="32" y="26"/>
                    <a:pt x="26" y="32"/>
                    <a:pt x="18" y="32"/>
                  </a:cubicBezTo>
                  <a:close/>
                  <a:moveTo>
                    <a:pt x="27" y="12"/>
                  </a:moveTo>
                  <a:cubicBezTo>
                    <a:pt x="28" y="13"/>
                    <a:pt x="28" y="13"/>
                    <a:pt x="27" y="1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8" y="17"/>
                    <a:pt x="9" y="16"/>
                  </a:cubicBezTo>
                  <a:cubicBezTo>
                    <a:pt x="9" y="16"/>
                    <a:pt x="10" y="16"/>
                    <a:pt x="10" y="16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7" y="12"/>
                    <a:pt x="2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 31"/>
            <p:cNvSpPr>
              <a:spLocks noEditPoints="1"/>
            </p:cNvSpPr>
            <p:nvPr/>
          </p:nvSpPr>
          <p:spPr bwMode="auto">
            <a:xfrm>
              <a:off x="5418709" y="4208219"/>
              <a:ext cx="424442" cy="461620"/>
            </a:xfrm>
            <a:custGeom>
              <a:avLst/>
              <a:gdLst>
                <a:gd name="T0" fmla="*/ 42 w 58"/>
                <a:gd name="T1" fmla="*/ 4 h 63"/>
                <a:gd name="T2" fmla="*/ 41 w 58"/>
                <a:gd name="T3" fmla="*/ 10 h 63"/>
                <a:gd name="T4" fmla="*/ 17 w 58"/>
                <a:gd name="T5" fmla="*/ 47 h 63"/>
                <a:gd name="T6" fmla="*/ 15 w 58"/>
                <a:gd name="T7" fmla="*/ 54 h 63"/>
                <a:gd name="T8" fmla="*/ 19 w 58"/>
                <a:gd name="T9" fmla="*/ 47 h 63"/>
                <a:gd name="T10" fmla="*/ 49 w 58"/>
                <a:gd name="T11" fmla="*/ 19 h 63"/>
                <a:gd name="T12" fmla="*/ 53 w 58"/>
                <a:gd name="T13" fmla="*/ 14 h 63"/>
                <a:gd name="T14" fmla="*/ 48 w 58"/>
                <a:gd name="T15" fmla="*/ 19 h 63"/>
                <a:gd name="T16" fmla="*/ 4 w 58"/>
                <a:gd name="T17" fmla="*/ 43 h 63"/>
                <a:gd name="T18" fmla="*/ 11 w 58"/>
                <a:gd name="T19" fmla="*/ 41 h 63"/>
                <a:gd name="T20" fmla="*/ 57 w 58"/>
                <a:gd name="T21" fmla="*/ 28 h 63"/>
                <a:gd name="T22" fmla="*/ 51 w 58"/>
                <a:gd name="T23" fmla="*/ 30 h 63"/>
                <a:gd name="T24" fmla="*/ 57 w 58"/>
                <a:gd name="T25" fmla="*/ 28 h 63"/>
                <a:gd name="T26" fmla="*/ 1 w 58"/>
                <a:gd name="T27" fmla="*/ 28 h 63"/>
                <a:gd name="T28" fmla="*/ 7 w 58"/>
                <a:gd name="T29" fmla="*/ 30 h 63"/>
                <a:gd name="T30" fmla="*/ 48 w 58"/>
                <a:gd name="T31" fmla="*/ 39 h 63"/>
                <a:gd name="T32" fmla="*/ 54 w 58"/>
                <a:gd name="T33" fmla="*/ 44 h 63"/>
                <a:gd name="T34" fmla="*/ 49 w 58"/>
                <a:gd name="T35" fmla="*/ 39 h 63"/>
                <a:gd name="T36" fmla="*/ 5 w 58"/>
                <a:gd name="T37" fmla="*/ 16 h 63"/>
                <a:gd name="T38" fmla="*/ 11 w 58"/>
                <a:gd name="T39" fmla="*/ 18 h 63"/>
                <a:gd name="T40" fmla="*/ 41 w 58"/>
                <a:gd name="T41" fmla="*/ 47 h 63"/>
                <a:gd name="T42" fmla="*/ 42 w 58"/>
                <a:gd name="T43" fmla="*/ 54 h 63"/>
                <a:gd name="T44" fmla="*/ 44 w 58"/>
                <a:gd name="T45" fmla="*/ 53 h 63"/>
                <a:gd name="T46" fmla="*/ 18 w 58"/>
                <a:gd name="T47" fmla="*/ 11 h 63"/>
                <a:gd name="T48" fmla="*/ 16 w 58"/>
                <a:gd name="T49" fmla="*/ 4 h 63"/>
                <a:gd name="T50" fmla="*/ 17 w 58"/>
                <a:gd name="T51" fmla="*/ 10 h 63"/>
                <a:gd name="T52" fmla="*/ 30 w 58"/>
                <a:gd name="T53" fmla="*/ 1 h 63"/>
                <a:gd name="T54" fmla="*/ 28 w 58"/>
                <a:gd name="T55" fmla="*/ 7 h 63"/>
                <a:gd name="T56" fmla="*/ 40 w 58"/>
                <a:gd name="T57" fmla="*/ 41 h 63"/>
                <a:gd name="T58" fmla="*/ 37 w 58"/>
                <a:gd name="T59" fmla="*/ 51 h 63"/>
                <a:gd name="T60" fmla="*/ 38 w 58"/>
                <a:gd name="T61" fmla="*/ 55 h 63"/>
                <a:gd name="T62" fmla="*/ 35 w 58"/>
                <a:gd name="T63" fmla="*/ 60 h 63"/>
                <a:gd name="T64" fmla="*/ 28 w 58"/>
                <a:gd name="T65" fmla="*/ 63 h 63"/>
                <a:gd name="T66" fmla="*/ 21 w 58"/>
                <a:gd name="T67" fmla="*/ 58 h 63"/>
                <a:gd name="T68" fmla="*/ 22 w 58"/>
                <a:gd name="T69" fmla="*/ 53 h 63"/>
                <a:gd name="T70" fmla="*/ 21 w 58"/>
                <a:gd name="T71" fmla="*/ 49 h 63"/>
                <a:gd name="T72" fmla="*/ 13 w 58"/>
                <a:gd name="T73" fmla="*/ 29 h 63"/>
                <a:gd name="T74" fmla="*/ 33 w 58"/>
                <a:gd name="T75" fmla="*/ 61 h 63"/>
                <a:gd name="T76" fmla="*/ 25 w 58"/>
                <a:gd name="T77" fmla="*/ 61 h 63"/>
                <a:gd name="T78" fmla="*/ 33 w 58"/>
                <a:gd name="T79" fmla="*/ 61 h 63"/>
                <a:gd name="T80" fmla="*/ 23 w 58"/>
                <a:gd name="T81" fmla="*/ 58 h 63"/>
                <a:gd name="T82" fmla="*/ 31 w 58"/>
                <a:gd name="T83" fmla="*/ 58 h 63"/>
                <a:gd name="T84" fmla="*/ 34 w 58"/>
                <a:gd name="T85" fmla="*/ 57 h 63"/>
                <a:gd name="T86" fmla="*/ 23 w 58"/>
                <a:gd name="T87" fmla="*/ 55 h 63"/>
                <a:gd name="T88" fmla="*/ 36 w 58"/>
                <a:gd name="T89" fmla="*/ 55 h 63"/>
                <a:gd name="T90" fmla="*/ 25 w 58"/>
                <a:gd name="T91" fmla="*/ 52 h 63"/>
                <a:gd name="T92" fmla="*/ 34 w 58"/>
                <a:gd name="T93" fmla="*/ 52 h 63"/>
                <a:gd name="T94" fmla="*/ 34 w 58"/>
                <a:gd name="T95" fmla="*/ 50 h 63"/>
                <a:gd name="T96" fmla="*/ 25 w 58"/>
                <a:gd name="T97" fmla="*/ 49 h 63"/>
                <a:gd name="T98" fmla="*/ 34 w 58"/>
                <a:gd name="T99" fmla="*/ 50 h 63"/>
                <a:gd name="T100" fmla="*/ 15 w 58"/>
                <a:gd name="T101" fmla="*/ 29 h 63"/>
                <a:gd name="T102" fmla="*/ 25 w 58"/>
                <a:gd name="T103" fmla="*/ 47 h 63"/>
                <a:gd name="T104" fmla="*/ 24 w 58"/>
                <a:gd name="T105" fmla="*/ 31 h 63"/>
                <a:gd name="T106" fmla="*/ 31 w 58"/>
                <a:gd name="T107" fmla="*/ 47 h 63"/>
                <a:gd name="T108" fmla="*/ 35 w 58"/>
                <a:gd name="T109" fmla="*/ 32 h 63"/>
                <a:gd name="T110" fmla="*/ 35 w 58"/>
                <a:gd name="T111" fmla="*/ 4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" h="63">
                  <a:moveTo>
                    <a:pt x="40" y="11"/>
                  </a:moveTo>
                  <a:cubicBezTo>
                    <a:pt x="39" y="10"/>
                    <a:pt x="39" y="10"/>
                    <a:pt x="39" y="9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3"/>
                    <a:pt x="44" y="4"/>
                  </a:cubicBezTo>
                  <a:cubicBezTo>
                    <a:pt x="44" y="4"/>
                    <a:pt x="44" y="5"/>
                    <a:pt x="44" y="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1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lose/>
                  <a:moveTo>
                    <a:pt x="17" y="47"/>
                  </a:move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4"/>
                    <a:pt x="15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8"/>
                    <a:pt x="19" y="47"/>
                    <a:pt x="19" y="47"/>
                  </a:cubicBezTo>
                  <a:cubicBezTo>
                    <a:pt x="18" y="47"/>
                    <a:pt x="18" y="47"/>
                    <a:pt x="17" y="47"/>
                  </a:cubicBezTo>
                  <a:close/>
                  <a:moveTo>
                    <a:pt x="48" y="19"/>
                  </a:moveTo>
                  <a:cubicBezTo>
                    <a:pt x="49" y="19"/>
                    <a:pt x="49" y="19"/>
                    <a:pt x="49" y="19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5" y="15"/>
                    <a:pt x="55" y="15"/>
                    <a:pt x="54" y="14"/>
                  </a:cubicBezTo>
                  <a:cubicBezTo>
                    <a:pt x="54" y="14"/>
                    <a:pt x="54" y="14"/>
                    <a:pt x="53" y="14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8"/>
                    <a:pt x="48" y="18"/>
                  </a:cubicBezTo>
                  <a:cubicBezTo>
                    <a:pt x="48" y="19"/>
                    <a:pt x="48" y="19"/>
                    <a:pt x="48" y="19"/>
                  </a:cubicBezTo>
                  <a:close/>
                  <a:moveTo>
                    <a:pt x="10" y="39"/>
                  </a:moveTo>
                  <a:cubicBezTo>
                    <a:pt x="5" y="42"/>
                    <a:pt x="5" y="42"/>
                    <a:pt x="5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4"/>
                    <a:pt x="5" y="44"/>
                    <a:pt x="5" y="44"/>
                  </a:cubicBezTo>
                  <a:cubicBezTo>
                    <a:pt x="5" y="44"/>
                    <a:pt x="5" y="44"/>
                    <a:pt x="6" y="44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0"/>
                    <a:pt x="11" y="40"/>
                    <a:pt x="11" y="39"/>
                  </a:cubicBezTo>
                  <a:cubicBezTo>
                    <a:pt x="11" y="39"/>
                    <a:pt x="10" y="39"/>
                    <a:pt x="10" y="39"/>
                  </a:cubicBezTo>
                  <a:close/>
                  <a:moveTo>
                    <a:pt x="57" y="28"/>
                  </a:move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50" y="28"/>
                    <a:pt x="50" y="29"/>
                  </a:cubicBezTo>
                  <a:cubicBezTo>
                    <a:pt x="50" y="29"/>
                    <a:pt x="51" y="30"/>
                    <a:pt x="51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29"/>
                    <a:pt x="58" y="29"/>
                  </a:cubicBezTo>
                  <a:cubicBezTo>
                    <a:pt x="58" y="28"/>
                    <a:pt x="58" y="28"/>
                    <a:pt x="57" y="28"/>
                  </a:cubicBezTo>
                  <a:close/>
                  <a:moveTo>
                    <a:pt x="8" y="29"/>
                  </a:moveTo>
                  <a:cubicBezTo>
                    <a:pt x="8" y="28"/>
                    <a:pt x="8" y="28"/>
                    <a:pt x="7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0" y="28"/>
                    <a:pt x="0" y="29"/>
                  </a:cubicBezTo>
                  <a:cubicBezTo>
                    <a:pt x="0" y="29"/>
                    <a:pt x="1" y="30"/>
                    <a:pt x="1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0"/>
                    <a:pt x="8" y="29"/>
                    <a:pt x="8" y="29"/>
                  </a:cubicBezTo>
                  <a:close/>
                  <a:moveTo>
                    <a:pt x="49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7" y="40"/>
                    <a:pt x="47" y="40"/>
                    <a:pt x="48" y="41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44"/>
                    <a:pt x="53" y="44"/>
                    <a:pt x="54" y="44"/>
                  </a:cubicBezTo>
                  <a:cubicBezTo>
                    <a:pt x="54" y="44"/>
                    <a:pt x="54" y="44"/>
                    <a:pt x="54" y="43"/>
                  </a:cubicBezTo>
                  <a:cubicBezTo>
                    <a:pt x="55" y="43"/>
                    <a:pt x="55" y="42"/>
                    <a:pt x="54" y="42"/>
                  </a:cubicBezTo>
                  <a:lnTo>
                    <a:pt x="49" y="39"/>
                  </a:lnTo>
                  <a:close/>
                  <a:moveTo>
                    <a:pt x="6" y="14"/>
                  </a:moveTo>
                  <a:cubicBezTo>
                    <a:pt x="5" y="14"/>
                    <a:pt x="4" y="14"/>
                    <a:pt x="4" y="14"/>
                  </a:cubicBezTo>
                  <a:cubicBezTo>
                    <a:pt x="4" y="15"/>
                    <a:pt x="4" y="15"/>
                    <a:pt x="5" y="16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lnTo>
                    <a:pt x="6" y="14"/>
                  </a:lnTo>
                  <a:close/>
                  <a:moveTo>
                    <a:pt x="41" y="47"/>
                  </a:moveTo>
                  <a:cubicBezTo>
                    <a:pt x="41" y="47"/>
                    <a:pt x="40" y="47"/>
                    <a:pt x="40" y="47"/>
                  </a:cubicBezTo>
                  <a:cubicBezTo>
                    <a:pt x="39" y="47"/>
                    <a:pt x="39" y="48"/>
                    <a:pt x="39" y="48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4" y="54"/>
                    <a:pt x="44" y="54"/>
                  </a:cubicBezTo>
                  <a:cubicBezTo>
                    <a:pt x="44" y="54"/>
                    <a:pt x="44" y="53"/>
                    <a:pt x="44" y="53"/>
                  </a:cubicBezTo>
                  <a:lnTo>
                    <a:pt x="41" y="47"/>
                  </a:lnTo>
                  <a:close/>
                  <a:moveTo>
                    <a:pt x="17" y="10"/>
                  </a:moveTo>
                  <a:cubicBezTo>
                    <a:pt x="18" y="10"/>
                    <a:pt x="18" y="11"/>
                    <a:pt x="18" y="11"/>
                  </a:cubicBezTo>
                  <a:cubicBezTo>
                    <a:pt x="18" y="11"/>
                    <a:pt x="19" y="11"/>
                    <a:pt x="19" y="11"/>
                  </a:cubicBezTo>
                  <a:cubicBezTo>
                    <a:pt x="19" y="10"/>
                    <a:pt x="19" y="10"/>
                    <a:pt x="19" y="9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5" y="3"/>
                    <a:pt x="15" y="4"/>
                  </a:cubicBezTo>
                  <a:cubicBezTo>
                    <a:pt x="14" y="4"/>
                    <a:pt x="14" y="5"/>
                    <a:pt x="14" y="5"/>
                  </a:cubicBezTo>
                  <a:lnTo>
                    <a:pt x="17" y="10"/>
                  </a:lnTo>
                  <a:close/>
                  <a:moveTo>
                    <a:pt x="29" y="8"/>
                  </a:moveTo>
                  <a:cubicBezTo>
                    <a:pt x="30" y="8"/>
                    <a:pt x="30" y="7"/>
                    <a:pt x="30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9" y="0"/>
                    <a:pt x="28" y="0"/>
                    <a:pt x="28" y="1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9" y="8"/>
                    <a:pt x="29" y="8"/>
                  </a:cubicBezTo>
                  <a:close/>
                  <a:moveTo>
                    <a:pt x="45" y="29"/>
                  </a:moveTo>
                  <a:cubicBezTo>
                    <a:pt x="45" y="33"/>
                    <a:pt x="44" y="38"/>
                    <a:pt x="40" y="41"/>
                  </a:cubicBezTo>
                  <a:cubicBezTo>
                    <a:pt x="38" y="43"/>
                    <a:pt x="37" y="46"/>
                    <a:pt x="37" y="47"/>
                  </a:cubicBezTo>
                  <a:cubicBezTo>
                    <a:pt x="38" y="48"/>
                    <a:pt x="38" y="48"/>
                    <a:pt x="38" y="49"/>
                  </a:cubicBezTo>
                  <a:cubicBezTo>
                    <a:pt x="38" y="50"/>
                    <a:pt x="38" y="50"/>
                    <a:pt x="37" y="51"/>
                  </a:cubicBezTo>
                  <a:cubicBezTo>
                    <a:pt x="38" y="51"/>
                    <a:pt x="38" y="51"/>
                    <a:pt x="38" y="52"/>
                  </a:cubicBezTo>
                  <a:cubicBezTo>
                    <a:pt x="38" y="53"/>
                    <a:pt x="38" y="53"/>
                    <a:pt x="37" y="53"/>
                  </a:cubicBezTo>
                  <a:cubicBezTo>
                    <a:pt x="38" y="54"/>
                    <a:pt x="38" y="54"/>
                    <a:pt x="38" y="55"/>
                  </a:cubicBezTo>
                  <a:cubicBezTo>
                    <a:pt x="38" y="56"/>
                    <a:pt x="38" y="56"/>
                    <a:pt x="37" y="56"/>
                  </a:cubicBezTo>
                  <a:cubicBezTo>
                    <a:pt x="38" y="57"/>
                    <a:pt x="38" y="57"/>
                    <a:pt x="38" y="58"/>
                  </a:cubicBezTo>
                  <a:cubicBezTo>
                    <a:pt x="38" y="59"/>
                    <a:pt x="37" y="60"/>
                    <a:pt x="35" y="60"/>
                  </a:cubicBezTo>
                  <a:cubicBezTo>
                    <a:pt x="35" y="60"/>
                    <a:pt x="35" y="61"/>
                    <a:pt x="35" y="61"/>
                  </a:cubicBezTo>
                  <a:cubicBezTo>
                    <a:pt x="35" y="63"/>
                    <a:pt x="33" y="63"/>
                    <a:pt x="31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6" y="63"/>
                    <a:pt x="23" y="63"/>
                    <a:pt x="23" y="61"/>
                  </a:cubicBezTo>
                  <a:cubicBezTo>
                    <a:pt x="23" y="61"/>
                    <a:pt x="23" y="60"/>
                    <a:pt x="23" y="60"/>
                  </a:cubicBezTo>
                  <a:cubicBezTo>
                    <a:pt x="22" y="60"/>
                    <a:pt x="21" y="59"/>
                    <a:pt x="21" y="58"/>
                  </a:cubicBezTo>
                  <a:cubicBezTo>
                    <a:pt x="21" y="57"/>
                    <a:pt x="21" y="57"/>
                    <a:pt x="22" y="56"/>
                  </a:cubicBezTo>
                  <a:cubicBezTo>
                    <a:pt x="21" y="56"/>
                    <a:pt x="21" y="56"/>
                    <a:pt x="21" y="55"/>
                  </a:cubicBezTo>
                  <a:cubicBezTo>
                    <a:pt x="21" y="54"/>
                    <a:pt x="21" y="54"/>
                    <a:pt x="22" y="53"/>
                  </a:cubicBezTo>
                  <a:cubicBezTo>
                    <a:pt x="21" y="53"/>
                    <a:pt x="21" y="53"/>
                    <a:pt x="21" y="52"/>
                  </a:cubicBezTo>
                  <a:cubicBezTo>
                    <a:pt x="21" y="51"/>
                    <a:pt x="21" y="51"/>
                    <a:pt x="22" y="51"/>
                  </a:cubicBezTo>
                  <a:cubicBezTo>
                    <a:pt x="21" y="50"/>
                    <a:pt x="21" y="50"/>
                    <a:pt x="21" y="49"/>
                  </a:cubicBezTo>
                  <a:cubicBezTo>
                    <a:pt x="21" y="48"/>
                    <a:pt x="21" y="48"/>
                    <a:pt x="22" y="47"/>
                  </a:cubicBezTo>
                  <a:cubicBezTo>
                    <a:pt x="22" y="46"/>
                    <a:pt x="21" y="43"/>
                    <a:pt x="18" y="41"/>
                  </a:cubicBezTo>
                  <a:cubicBezTo>
                    <a:pt x="15" y="38"/>
                    <a:pt x="13" y="33"/>
                    <a:pt x="13" y="29"/>
                  </a:cubicBezTo>
                  <a:cubicBezTo>
                    <a:pt x="13" y="20"/>
                    <a:pt x="20" y="13"/>
                    <a:pt x="29" y="13"/>
                  </a:cubicBezTo>
                  <a:cubicBezTo>
                    <a:pt x="38" y="13"/>
                    <a:pt x="45" y="20"/>
                    <a:pt x="45" y="29"/>
                  </a:cubicBezTo>
                  <a:close/>
                  <a:moveTo>
                    <a:pt x="33" y="61"/>
                  </a:moveTo>
                  <a:cubicBezTo>
                    <a:pt x="33" y="61"/>
                    <a:pt x="32" y="60"/>
                    <a:pt x="31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6" y="60"/>
                    <a:pt x="26" y="61"/>
                    <a:pt x="25" y="61"/>
                  </a:cubicBezTo>
                  <a:cubicBezTo>
                    <a:pt x="26" y="61"/>
                    <a:pt x="26" y="61"/>
                    <a:pt x="28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2" y="61"/>
                    <a:pt x="33" y="61"/>
                    <a:pt x="33" y="61"/>
                  </a:cubicBezTo>
                  <a:close/>
                  <a:moveTo>
                    <a:pt x="34" y="57"/>
                  </a:moveTo>
                  <a:cubicBezTo>
                    <a:pt x="25" y="57"/>
                    <a:pt x="25" y="57"/>
                    <a:pt x="25" y="57"/>
                  </a:cubicBezTo>
                  <a:cubicBezTo>
                    <a:pt x="24" y="57"/>
                    <a:pt x="23" y="58"/>
                    <a:pt x="23" y="58"/>
                  </a:cubicBezTo>
                  <a:cubicBezTo>
                    <a:pt x="23" y="58"/>
                    <a:pt x="24" y="58"/>
                    <a:pt x="25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5" y="58"/>
                    <a:pt x="35" y="58"/>
                    <a:pt x="36" y="58"/>
                  </a:cubicBezTo>
                  <a:cubicBezTo>
                    <a:pt x="35" y="58"/>
                    <a:pt x="35" y="57"/>
                    <a:pt x="34" y="57"/>
                  </a:cubicBezTo>
                  <a:close/>
                  <a:moveTo>
                    <a:pt x="34" y="54"/>
                  </a:moveTo>
                  <a:cubicBezTo>
                    <a:pt x="25" y="54"/>
                    <a:pt x="25" y="54"/>
                    <a:pt x="25" y="54"/>
                  </a:cubicBezTo>
                  <a:cubicBezTo>
                    <a:pt x="24" y="54"/>
                    <a:pt x="23" y="55"/>
                    <a:pt x="23" y="55"/>
                  </a:cubicBezTo>
                  <a:cubicBezTo>
                    <a:pt x="23" y="55"/>
                    <a:pt x="24" y="55"/>
                    <a:pt x="25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5"/>
                    <a:pt x="35" y="55"/>
                    <a:pt x="36" y="55"/>
                  </a:cubicBezTo>
                  <a:cubicBezTo>
                    <a:pt x="35" y="55"/>
                    <a:pt x="35" y="54"/>
                    <a:pt x="34" y="54"/>
                  </a:cubicBezTo>
                  <a:close/>
                  <a:moveTo>
                    <a:pt x="34" y="52"/>
                  </a:moveTo>
                  <a:cubicBezTo>
                    <a:pt x="25" y="52"/>
                    <a:pt x="25" y="52"/>
                    <a:pt x="25" y="52"/>
                  </a:cubicBezTo>
                  <a:cubicBezTo>
                    <a:pt x="24" y="52"/>
                    <a:pt x="23" y="52"/>
                    <a:pt x="23" y="52"/>
                  </a:cubicBezTo>
                  <a:cubicBezTo>
                    <a:pt x="23" y="52"/>
                    <a:pt x="24" y="52"/>
                    <a:pt x="2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5" y="52"/>
                    <a:pt x="35" y="52"/>
                    <a:pt x="36" y="52"/>
                  </a:cubicBezTo>
                  <a:cubicBezTo>
                    <a:pt x="35" y="52"/>
                    <a:pt x="35" y="52"/>
                    <a:pt x="34" y="52"/>
                  </a:cubicBezTo>
                  <a:close/>
                  <a:moveTo>
                    <a:pt x="34" y="50"/>
                  </a:moveTo>
                  <a:cubicBezTo>
                    <a:pt x="35" y="50"/>
                    <a:pt x="35" y="49"/>
                    <a:pt x="36" y="49"/>
                  </a:cubicBezTo>
                  <a:cubicBezTo>
                    <a:pt x="35" y="49"/>
                    <a:pt x="35" y="49"/>
                    <a:pt x="34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49"/>
                    <a:pt x="23" y="49"/>
                    <a:pt x="23" y="49"/>
                  </a:cubicBezTo>
                  <a:cubicBezTo>
                    <a:pt x="23" y="49"/>
                    <a:pt x="24" y="50"/>
                    <a:pt x="25" y="50"/>
                  </a:cubicBezTo>
                  <a:lnTo>
                    <a:pt x="34" y="50"/>
                  </a:lnTo>
                  <a:close/>
                  <a:moveTo>
                    <a:pt x="43" y="29"/>
                  </a:moveTo>
                  <a:cubicBezTo>
                    <a:pt x="43" y="21"/>
                    <a:pt x="37" y="15"/>
                    <a:pt x="29" y="15"/>
                  </a:cubicBezTo>
                  <a:cubicBezTo>
                    <a:pt x="22" y="15"/>
                    <a:pt x="15" y="21"/>
                    <a:pt x="15" y="29"/>
                  </a:cubicBezTo>
                  <a:cubicBezTo>
                    <a:pt x="15" y="33"/>
                    <a:pt x="17" y="36"/>
                    <a:pt x="20" y="39"/>
                  </a:cubicBezTo>
                  <a:cubicBezTo>
                    <a:pt x="22" y="42"/>
                    <a:pt x="23" y="44"/>
                    <a:pt x="24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31"/>
                    <a:pt x="24" y="31"/>
                  </a:cubicBezTo>
                  <a:cubicBezTo>
                    <a:pt x="25" y="31"/>
                    <a:pt x="25" y="31"/>
                    <a:pt x="25" y="32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1"/>
                    <a:pt x="34" y="31"/>
                    <a:pt x="35" y="31"/>
                  </a:cubicBezTo>
                  <a:cubicBezTo>
                    <a:pt x="35" y="31"/>
                    <a:pt x="35" y="32"/>
                    <a:pt x="35" y="32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4"/>
                    <a:pt x="37" y="42"/>
                    <a:pt x="39" y="39"/>
                  </a:cubicBezTo>
                  <a:cubicBezTo>
                    <a:pt x="42" y="36"/>
                    <a:pt x="43" y="33"/>
                    <a:pt x="43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32"/>
            <p:cNvSpPr>
              <a:spLocks noEditPoints="1"/>
            </p:cNvSpPr>
            <p:nvPr/>
          </p:nvSpPr>
          <p:spPr bwMode="auto">
            <a:xfrm>
              <a:off x="4905404" y="3395343"/>
              <a:ext cx="397375" cy="443694"/>
            </a:xfrm>
            <a:custGeom>
              <a:avLst/>
              <a:gdLst>
                <a:gd name="T0" fmla="*/ 55 w 69"/>
                <a:gd name="T1" fmla="*/ 0 h 77"/>
                <a:gd name="T2" fmla="*/ 45 w 69"/>
                <a:gd name="T3" fmla="*/ 5 h 77"/>
                <a:gd name="T4" fmla="*/ 31 w 69"/>
                <a:gd name="T5" fmla="*/ 7 h 77"/>
                <a:gd name="T6" fmla="*/ 24 w 69"/>
                <a:gd name="T7" fmla="*/ 7 h 77"/>
                <a:gd name="T8" fmla="*/ 10 w 69"/>
                <a:gd name="T9" fmla="*/ 5 h 77"/>
                <a:gd name="T10" fmla="*/ 0 w 69"/>
                <a:gd name="T11" fmla="*/ 69 h 77"/>
                <a:gd name="T12" fmla="*/ 69 w 69"/>
                <a:gd name="T13" fmla="*/ 14 h 77"/>
                <a:gd name="T14" fmla="*/ 10 w 69"/>
                <a:gd name="T15" fmla="*/ 13 h 77"/>
                <a:gd name="T16" fmla="*/ 24 w 69"/>
                <a:gd name="T17" fmla="*/ 10 h 77"/>
                <a:gd name="T18" fmla="*/ 31 w 69"/>
                <a:gd name="T19" fmla="*/ 10 h 77"/>
                <a:gd name="T20" fmla="*/ 45 w 69"/>
                <a:gd name="T21" fmla="*/ 13 h 77"/>
                <a:gd name="T22" fmla="*/ 55 w 69"/>
                <a:gd name="T23" fmla="*/ 17 h 77"/>
                <a:gd name="T24" fmla="*/ 66 w 69"/>
                <a:gd name="T25" fmla="*/ 14 h 77"/>
                <a:gd name="T26" fmla="*/ 7 w 69"/>
                <a:gd name="T27" fmla="*/ 10 h 77"/>
                <a:gd name="T28" fmla="*/ 61 w 69"/>
                <a:gd name="T29" fmla="*/ 74 h 77"/>
                <a:gd name="T30" fmla="*/ 34 w 69"/>
                <a:gd name="T31" fmla="*/ 39 h 77"/>
                <a:gd name="T32" fmla="*/ 34 w 69"/>
                <a:gd name="T33" fmla="*/ 39 h 77"/>
                <a:gd name="T34" fmla="*/ 33 w 69"/>
                <a:gd name="T35" fmla="*/ 36 h 77"/>
                <a:gd name="T36" fmla="*/ 44 w 69"/>
                <a:gd name="T37" fmla="*/ 33 h 77"/>
                <a:gd name="T38" fmla="*/ 45 w 69"/>
                <a:gd name="T39" fmla="*/ 36 h 77"/>
                <a:gd name="T40" fmla="*/ 54 w 69"/>
                <a:gd name="T41" fmla="*/ 39 h 77"/>
                <a:gd name="T42" fmla="*/ 54 w 69"/>
                <a:gd name="T43" fmla="*/ 39 h 77"/>
                <a:gd name="T44" fmla="*/ 53 w 69"/>
                <a:gd name="T45" fmla="*/ 36 h 77"/>
                <a:gd name="T46" fmla="*/ 14 w 69"/>
                <a:gd name="T47" fmla="*/ 43 h 77"/>
                <a:gd name="T48" fmla="*/ 15 w 69"/>
                <a:gd name="T49" fmla="*/ 46 h 77"/>
                <a:gd name="T50" fmla="*/ 24 w 69"/>
                <a:gd name="T51" fmla="*/ 49 h 77"/>
                <a:gd name="T52" fmla="*/ 24 w 69"/>
                <a:gd name="T53" fmla="*/ 49 h 77"/>
                <a:gd name="T54" fmla="*/ 23 w 69"/>
                <a:gd name="T55" fmla="*/ 46 h 77"/>
                <a:gd name="T56" fmla="*/ 34 w 69"/>
                <a:gd name="T57" fmla="*/ 43 h 77"/>
                <a:gd name="T58" fmla="*/ 35 w 69"/>
                <a:gd name="T59" fmla="*/ 46 h 77"/>
                <a:gd name="T60" fmla="*/ 44 w 69"/>
                <a:gd name="T61" fmla="*/ 49 h 77"/>
                <a:gd name="T62" fmla="*/ 44 w 69"/>
                <a:gd name="T63" fmla="*/ 49 h 77"/>
                <a:gd name="T64" fmla="*/ 43 w 69"/>
                <a:gd name="T65" fmla="*/ 46 h 77"/>
                <a:gd name="T66" fmla="*/ 54 w 69"/>
                <a:gd name="T67" fmla="*/ 43 h 77"/>
                <a:gd name="T68" fmla="*/ 55 w 69"/>
                <a:gd name="T69" fmla="*/ 46 h 77"/>
                <a:gd name="T70" fmla="*/ 14 w 69"/>
                <a:gd name="T71" fmla="*/ 59 h 77"/>
                <a:gd name="T72" fmla="*/ 14 w 69"/>
                <a:gd name="T73" fmla="*/ 59 h 77"/>
                <a:gd name="T74" fmla="*/ 13 w 69"/>
                <a:gd name="T75" fmla="*/ 56 h 77"/>
                <a:gd name="T76" fmla="*/ 24 w 69"/>
                <a:gd name="T77" fmla="*/ 53 h 77"/>
                <a:gd name="T78" fmla="*/ 25 w 69"/>
                <a:gd name="T79" fmla="*/ 56 h 77"/>
                <a:gd name="T80" fmla="*/ 34 w 69"/>
                <a:gd name="T81" fmla="*/ 59 h 77"/>
                <a:gd name="T82" fmla="*/ 34 w 69"/>
                <a:gd name="T83" fmla="*/ 59 h 77"/>
                <a:gd name="T84" fmla="*/ 33 w 69"/>
                <a:gd name="T85" fmla="*/ 56 h 77"/>
                <a:gd name="T86" fmla="*/ 44 w 69"/>
                <a:gd name="T87" fmla="*/ 53 h 77"/>
                <a:gd name="T88" fmla="*/ 45 w 69"/>
                <a:gd name="T89" fmla="*/ 56 h 77"/>
                <a:gd name="T90" fmla="*/ 54 w 69"/>
                <a:gd name="T91" fmla="*/ 59 h 77"/>
                <a:gd name="T92" fmla="*/ 54 w 69"/>
                <a:gd name="T93" fmla="*/ 59 h 77"/>
                <a:gd name="T94" fmla="*/ 53 w 69"/>
                <a:gd name="T95" fmla="*/ 56 h 77"/>
                <a:gd name="T96" fmla="*/ 14 w 69"/>
                <a:gd name="T97" fmla="*/ 63 h 77"/>
                <a:gd name="T98" fmla="*/ 15 w 69"/>
                <a:gd name="T99" fmla="*/ 65 h 77"/>
                <a:gd name="T100" fmla="*/ 24 w 69"/>
                <a:gd name="T101" fmla="*/ 68 h 77"/>
                <a:gd name="T102" fmla="*/ 24 w 69"/>
                <a:gd name="T103" fmla="*/ 68 h 77"/>
                <a:gd name="T104" fmla="*/ 23 w 69"/>
                <a:gd name="T105" fmla="*/ 6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9" h="77">
                  <a:moveTo>
                    <a:pt x="61" y="7"/>
                  </a:moveTo>
                  <a:cubicBezTo>
                    <a:pt x="59" y="7"/>
                    <a:pt x="59" y="7"/>
                    <a:pt x="59" y="7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2"/>
                    <a:pt x="57" y="0"/>
                    <a:pt x="55" y="0"/>
                  </a:cubicBezTo>
                  <a:cubicBezTo>
                    <a:pt x="53" y="0"/>
                    <a:pt x="51" y="2"/>
                    <a:pt x="51" y="5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2"/>
                    <a:pt x="43" y="0"/>
                    <a:pt x="41" y="0"/>
                  </a:cubicBezTo>
                  <a:cubicBezTo>
                    <a:pt x="39" y="0"/>
                    <a:pt x="37" y="2"/>
                    <a:pt x="37" y="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7" y="0"/>
                  </a:cubicBezTo>
                  <a:cubicBezTo>
                    <a:pt x="25" y="0"/>
                    <a:pt x="24" y="2"/>
                    <a:pt x="24" y="5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2"/>
                    <a:pt x="16" y="0"/>
                    <a:pt x="14" y="0"/>
                  </a:cubicBezTo>
                  <a:cubicBezTo>
                    <a:pt x="11" y="0"/>
                    <a:pt x="10" y="2"/>
                    <a:pt x="10" y="5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4"/>
                    <a:pt x="3" y="77"/>
                    <a:pt x="7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5" y="77"/>
                    <a:pt x="69" y="74"/>
                    <a:pt x="69" y="69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9" y="10"/>
                    <a:pt x="65" y="7"/>
                    <a:pt x="61" y="7"/>
                  </a:cubicBezTo>
                  <a:close/>
                  <a:moveTo>
                    <a:pt x="7" y="1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5"/>
                    <a:pt x="11" y="17"/>
                    <a:pt x="14" y="17"/>
                  </a:cubicBezTo>
                  <a:cubicBezTo>
                    <a:pt x="16" y="17"/>
                    <a:pt x="17" y="15"/>
                    <a:pt x="17" y="13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5"/>
                    <a:pt x="25" y="17"/>
                    <a:pt x="27" y="17"/>
                  </a:cubicBezTo>
                  <a:cubicBezTo>
                    <a:pt x="29" y="17"/>
                    <a:pt x="31" y="15"/>
                    <a:pt x="31" y="13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5"/>
                    <a:pt x="39" y="17"/>
                    <a:pt x="41" y="17"/>
                  </a:cubicBezTo>
                  <a:cubicBezTo>
                    <a:pt x="43" y="17"/>
                    <a:pt x="45" y="15"/>
                    <a:pt x="45" y="1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5"/>
                    <a:pt x="53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4" y="10"/>
                    <a:pt x="66" y="12"/>
                    <a:pt x="66" y="14"/>
                  </a:cubicBezTo>
                  <a:cubicBezTo>
                    <a:pt x="66" y="26"/>
                    <a:pt x="66" y="26"/>
                    <a:pt x="66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2"/>
                    <a:pt x="5" y="10"/>
                    <a:pt x="7" y="10"/>
                  </a:cubicBezTo>
                  <a:close/>
                  <a:moveTo>
                    <a:pt x="3" y="28"/>
                  </a:moveTo>
                  <a:cubicBezTo>
                    <a:pt x="66" y="28"/>
                    <a:pt x="66" y="28"/>
                    <a:pt x="66" y="2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2"/>
                    <a:pt x="64" y="74"/>
                    <a:pt x="61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5" y="74"/>
                    <a:pt x="3" y="72"/>
                    <a:pt x="3" y="69"/>
                  </a:cubicBezTo>
                  <a:lnTo>
                    <a:pt x="3" y="28"/>
                  </a:lnTo>
                  <a:close/>
                  <a:moveTo>
                    <a:pt x="34" y="39"/>
                  </a:moveTo>
                  <a:cubicBezTo>
                    <a:pt x="36" y="39"/>
                    <a:pt x="37" y="38"/>
                    <a:pt x="37" y="36"/>
                  </a:cubicBezTo>
                  <a:cubicBezTo>
                    <a:pt x="37" y="34"/>
                    <a:pt x="36" y="33"/>
                    <a:pt x="34" y="33"/>
                  </a:cubicBezTo>
                  <a:cubicBezTo>
                    <a:pt x="33" y="33"/>
                    <a:pt x="31" y="34"/>
                    <a:pt x="31" y="36"/>
                  </a:cubicBezTo>
                  <a:cubicBezTo>
                    <a:pt x="31" y="38"/>
                    <a:pt x="33" y="39"/>
                    <a:pt x="34" y="39"/>
                  </a:cubicBezTo>
                  <a:close/>
                  <a:moveTo>
                    <a:pt x="34" y="35"/>
                  </a:moveTo>
                  <a:cubicBezTo>
                    <a:pt x="35" y="35"/>
                    <a:pt x="35" y="36"/>
                    <a:pt x="35" y="36"/>
                  </a:cubicBezTo>
                  <a:cubicBezTo>
                    <a:pt x="35" y="36"/>
                    <a:pt x="35" y="37"/>
                    <a:pt x="34" y="37"/>
                  </a:cubicBezTo>
                  <a:cubicBezTo>
                    <a:pt x="34" y="37"/>
                    <a:pt x="33" y="36"/>
                    <a:pt x="33" y="36"/>
                  </a:cubicBezTo>
                  <a:cubicBezTo>
                    <a:pt x="33" y="36"/>
                    <a:pt x="34" y="35"/>
                    <a:pt x="34" y="35"/>
                  </a:cubicBezTo>
                  <a:close/>
                  <a:moveTo>
                    <a:pt x="44" y="39"/>
                  </a:moveTo>
                  <a:cubicBezTo>
                    <a:pt x="46" y="39"/>
                    <a:pt x="47" y="38"/>
                    <a:pt x="47" y="36"/>
                  </a:cubicBezTo>
                  <a:cubicBezTo>
                    <a:pt x="47" y="34"/>
                    <a:pt x="46" y="33"/>
                    <a:pt x="44" y="33"/>
                  </a:cubicBezTo>
                  <a:cubicBezTo>
                    <a:pt x="43" y="33"/>
                    <a:pt x="41" y="34"/>
                    <a:pt x="41" y="36"/>
                  </a:cubicBezTo>
                  <a:cubicBezTo>
                    <a:pt x="41" y="38"/>
                    <a:pt x="43" y="39"/>
                    <a:pt x="44" y="39"/>
                  </a:cubicBezTo>
                  <a:close/>
                  <a:moveTo>
                    <a:pt x="44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45" y="36"/>
                    <a:pt x="45" y="37"/>
                    <a:pt x="44" y="37"/>
                  </a:cubicBezTo>
                  <a:cubicBezTo>
                    <a:pt x="44" y="37"/>
                    <a:pt x="43" y="36"/>
                    <a:pt x="43" y="36"/>
                  </a:cubicBezTo>
                  <a:cubicBezTo>
                    <a:pt x="43" y="36"/>
                    <a:pt x="44" y="35"/>
                    <a:pt x="44" y="35"/>
                  </a:cubicBezTo>
                  <a:close/>
                  <a:moveTo>
                    <a:pt x="54" y="39"/>
                  </a:moveTo>
                  <a:cubicBezTo>
                    <a:pt x="56" y="39"/>
                    <a:pt x="57" y="38"/>
                    <a:pt x="57" y="36"/>
                  </a:cubicBezTo>
                  <a:cubicBezTo>
                    <a:pt x="57" y="34"/>
                    <a:pt x="56" y="33"/>
                    <a:pt x="54" y="33"/>
                  </a:cubicBezTo>
                  <a:cubicBezTo>
                    <a:pt x="52" y="33"/>
                    <a:pt x="51" y="34"/>
                    <a:pt x="51" y="36"/>
                  </a:cubicBezTo>
                  <a:cubicBezTo>
                    <a:pt x="51" y="38"/>
                    <a:pt x="52" y="39"/>
                    <a:pt x="54" y="39"/>
                  </a:cubicBezTo>
                  <a:close/>
                  <a:moveTo>
                    <a:pt x="54" y="35"/>
                  </a:moveTo>
                  <a:cubicBezTo>
                    <a:pt x="55" y="35"/>
                    <a:pt x="55" y="36"/>
                    <a:pt x="55" y="36"/>
                  </a:cubicBezTo>
                  <a:cubicBezTo>
                    <a:pt x="55" y="36"/>
                    <a:pt x="55" y="37"/>
                    <a:pt x="54" y="37"/>
                  </a:cubicBezTo>
                  <a:cubicBezTo>
                    <a:pt x="54" y="37"/>
                    <a:pt x="53" y="36"/>
                    <a:pt x="53" y="36"/>
                  </a:cubicBezTo>
                  <a:cubicBezTo>
                    <a:pt x="53" y="36"/>
                    <a:pt x="54" y="35"/>
                    <a:pt x="54" y="35"/>
                  </a:cubicBezTo>
                  <a:close/>
                  <a:moveTo>
                    <a:pt x="14" y="49"/>
                  </a:moveTo>
                  <a:cubicBezTo>
                    <a:pt x="16" y="49"/>
                    <a:pt x="17" y="47"/>
                    <a:pt x="17" y="46"/>
                  </a:cubicBezTo>
                  <a:cubicBezTo>
                    <a:pt x="17" y="44"/>
                    <a:pt x="16" y="43"/>
                    <a:pt x="14" y="43"/>
                  </a:cubicBezTo>
                  <a:cubicBezTo>
                    <a:pt x="13" y="43"/>
                    <a:pt x="11" y="44"/>
                    <a:pt x="11" y="46"/>
                  </a:cubicBezTo>
                  <a:cubicBezTo>
                    <a:pt x="11" y="47"/>
                    <a:pt x="13" y="49"/>
                    <a:pt x="14" y="49"/>
                  </a:cubicBezTo>
                  <a:close/>
                  <a:moveTo>
                    <a:pt x="14" y="45"/>
                  </a:moveTo>
                  <a:cubicBezTo>
                    <a:pt x="15" y="45"/>
                    <a:pt x="15" y="45"/>
                    <a:pt x="15" y="46"/>
                  </a:cubicBezTo>
                  <a:cubicBezTo>
                    <a:pt x="15" y="46"/>
                    <a:pt x="15" y="47"/>
                    <a:pt x="14" y="47"/>
                  </a:cubicBezTo>
                  <a:cubicBezTo>
                    <a:pt x="14" y="47"/>
                    <a:pt x="13" y="46"/>
                    <a:pt x="13" y="46"/>
                  </a:cubicBezTo>
                  <a:cubicBezTo>
                    <a:pt x="13" y="45"/>
                    <a:pt x="14" y="45"/>
                    <a:pt x="14" y="45"/>
                  </a:cubicBezTo>
                  <a:close/>
                  <a:moveTo>
                    <a:pt x="24" y="49"/>
                  </a:moveTo>
                  <a:cubicBezTo>
                    <a:pt x="26" y="49"/>
                    <a:pt x="27" y="47"/>
                    <a:pt x="27" y="46"/>
                  </a:cubicBezTo>
                  <a:cubicBezTo>
                    <a:pt x="27" y="44"/>
                    <a:pt x="26" y="43"/>
                    <a:pt x="24" y="43"/>
                  </a:cubicBezTo>
                  <a:cubicBezTo>
                    <a:pt x="23" y="43"/>
                    <a:pt x="21" y="44"/>
                    <a:pt x="21" y="46"/>
                  </a:cubicBezTo>
                  <a:cubicBezTo>
                    <a:pt x="21" y="47"/>
                    <a:pt x="23" y="49"/>
                    <a:pt x="24" y="49"/>
                  </a:cubicBezTo>
                  <a:close/>
                  <a:moveTo>
                    <a:pt x="24" y="45"/>
                  </a:moveTo>
                  <a:cubicBezTo>
                    <a:pt x="25" y="45"/>
                    <a:pt x="25" y="45"/>
                    <a:pt x="25" y="46"/>
                  </a:cubicBezTo>
                  <a:cubicBezTo>
                    <a:pt x="25" y="46"/>
                    <a:pt x="25" y="47"/>
                    <a:pt x="24" y="47"/>
                  </a:cubicBezTo>
                  <a:cubicBezTo>
                    <a:pt x="24" y="47"/>
                    <a:pt x="23" y="46"/>
                    <a:pt x="23" y="46"/>
                  </a:cubicBezTo>
                  <a:cubicBezTo>
                    <a:pt x="23" y="45"/>
                    <a:pt x="24" y="45"/>
                    <a:pt x="24" y="45"/>
                  </a:cubicBezTo>
                  <a:close/>
                  <a:moveTo>
                    <a:pt x="34" y="49"/>
                  </a:moveTo>
                  <a:cubicBezTo>
                    <a:pt x="36" y="49"/>
                    <a:pt x="37" y="47"/>
                    <a:pt x="37" y="46"/>
                  </a:cubicBezTo>
                  <a:cubicBezTo>
                    <a:pt x="37" y="44"/>
                    <a:pt x="36" y="43"/>
                    <a:pt x="34" y="43"/>
                  </a:cubicBezTo>
                  <a:cubicBezTo>
                    <a:pt x="33" y="43"/>
                    <a:pt x="31" y="44"/>
                    <a:pt x="31" y="46"/>
                  </a:cubicBezTo>
                  <a:cubicBezTo>
                    <a:pt x="31" y="47"/>
                    <a:pt x="33" y="49"/>
                    <a:pt x="34" y="49"/>
                  </a:cubicBezTo>
                  <a:close/>
                  <a:moveTo>
                    <a:pt x="34" y="45"/>
                  </a:moveTo>
                  <a:cubicBezTo>
                    <a:pt x="35" y="45"/>
                    <a:pt x="35" y="45"/>
                    <a:pt x="35" y="46"/>
                  </a:cubicBezTo>
                  <a:cubicBezTo>
                    <a:pt x="35" y="46"/>
                    <a:pt x="35" y="47"/>
                    <a:pt x="34" y="47"/>
                  </a:cubicBezTo>
                  <a:cubicBezTo>
                    <a:pt x="34" y="47"/>
                    <a:pt x="33" y="46"/>
                    <a:pt x="33" y="46"/>
                  </a:cubicBezTo>
                  <a:cubicBezTo>
                    <a:pt x="33" y="45"/>
                    <a:pt x="34" y="45"/>
                    <a:pt x="34" y="45"/>
                  </a:cubicBezTo>
                  <a:close/>
                  <a:moveTo>
                    <a:pt x="44" y="49"/>
                  </a:moveTo>
                  <a:cubicBezTo>
                    <a:pt x="46" y="49"/>
                    <a:pt x="47" y="47"/>
                    <a:pt x="47" y="46"/>
                  </a:cubicBezTo>
                  <a:cubicBezTo>
                    <a:pt x="47" y="44"/>
                    <a:pt x="46" y="43"/>
                    <a:pt x="44" y="43"/>
                  </a:cubicBezTo>
                  <a:cubicBezTo>
                    <a:pt x="43" y="43"/>
                    <a:pt x="41" y="44"/>
                    <a:pt x="41" y="46"/>
                  </a:cubicBezTo>
                  <a:cubicBezTo>
                    <a:pt x="41" y="47"/>
                    <a:pt x="43" y="49"/>
                    <a:pt x="44" y="49"/>
                  </a:cubicBezTo>
                  <a:close/>
                  <a:moveTo>
                    <a:pt x="44" y="45"/>
                  </a:moveTo>
                  <a:cubicBezTo>
                    <a:pt x="45" y="45"/>
                    <a:pt x="45" y="45"/>
                    <a:pt x="45" y="46"/>
                  </a:cubicBezTo>
                  <a:cubicBezTo>
                    <a:pt x="45" y="46"/>
                    <a:pt x="45" y="47"/>
                    <a:pt x="44" y="47"/>
                  </a:cubicBezTo>
                  <a:cubicBezTo>
                    <a:pt x="44" y="47"/>
                    <a:pt x="43" y="46"/>
                    <a:pt x="43" y="46"/>
                  </a:cubicBezTo>
                  <a:cubicBezTo>
                    <a:pt x="43" y="45"/>
                    <a:pt x="44" y="45"/>
                    <a:pt x="44" y="45"/>
                  </a:cubicBezTo>
                  <a:close/>
                  <a:moveTo>
                    <a:pt x="54" y="49"/>
                  </a:moveTo>
                  <a:cubicBezTo>
                    <a:pt x="56" y="49"/>
                    <a:pt x="57" y="47"/>
                    <a:pt x="57" y="46"/>
                  </a:cubicBezTo>
                  <a:cubicBezTo>
                    <a:pt x="57" y="44"/>
                    <a:pt x="56" y="43"/>
                    <a:pt x="54" y="43"/>
                  </a:cubicBezTo>
                  <a:cubicBezTo>
                    <a:pt x="52" y="43"/>
                    <a:pt x="51" y="44"/>
                    <a:pt x="51" y="46"/>
                  </a:cubicBezTo>
                  <a:cubicBezTo>
                    <a:pt x="51" y="47"/>
                    <a:pt x="52" y="49"/>
                    <a:pt x="54" y="49"/>
                  </a:cubicBezTo>
                  <a:close/>
                  <a:moveTo>
                    <a:pt x="54" y="45"/>
                  </a:moveTo>
                  <a:cubicBezTo>
                    <a:pt x="55" y="45"/>
                    <a:pt x="55" y="45"/>
                    <a:pt x="55" y="46"/>
                  </a:cubicBezTo>
                  <a:cubicBezTo>
                    <a:pt x="55" y="46"/>
                    <a:pt x="55" y="47"/>
                    <a:pt x="54" y="47"/>
                  </a:cubicBezTo>
                  <a:cubicBezTo>
                    <a:pt x="54" y="47"/>
                    <a:pt x="53" y="46"/>
                    <a:pt x="53" y="46"/>
                  </a:cubicBezTo>
                  <a:cubicBezTo>
                    <a:pt x="53" y="45"/>
                    <a:pt x="54" y="45"/>
                    <a:pt x="54" y="45"/>
                  </a:cubicBezTo>
                  <a:close/>
                  <a:moveTo>
                    <a:pt x="14" y="59"/>
                  </a:moveTo>
                  <a:cubicBezTo>
                    <a:pt x="16" y="59"/>
                    <a:pt x="17" y="57"/>
                    <a:pt x="17" y="56"/>
                  </a:cubicBezTo>
                  <a:cubicBezTo>
                    <a:pt x="17" y="54"/>
                    <a:pt x="16" y="53"/>
                    <a:pt x="14" y="53"/>
                  </a:cubicBezTo>
                  <a:cubicBezTo>
                    <a:pt x="13" y="53"/>
                    <a:pt x="11" y="54"/>
                    <a:pt x="11" y="56"/>
                  </a:cubicBezTo>
                  <a:cubicBezTo>
                    <a:pt x="11" y="57"/>
                    <a:pt x="13" y="59"/>
                    <a:pt x="14" y="59"/>
                  </a:cubicBezTo>
                  <a:close/>
                  <a:moveTo>
                    <a:pt x="14" y="55"/>
                  </a:moveTo>
                  <a:cubicBezTo>
                    <a:pt x="15" y="55"/>
                    <a:pt x="15" y="55"/>
                    <a:pt x="15" y="56"/>
                  </a:cubicBezTo>
                  <a:cubicBezTo>
                    <a:pt x="15" y="56"/>
                    <a:pt x="15" y="57"/>
                    <a:pt x="14" y="57"/>
                  </a:cubicBezTo>
                  <a:cubicBezTo>
                    <a:pt x="14" y="57"/>
                    <a:pt x="13" y="56"/>
                    <a:pt x="13" y="56"/>
                  </a:cubicBezTo>
                  <a:cubicBezTo>
                    <a:pt x="13" y="55"/>
                    <a:pt x="14" y="55"/>
                    <a:pt x="14" y="55"/>
                  </a:cubicBezTo>
                  <a:close/>
                  <a:moveTo>
                    <a:pt x="24" y="59"/>
                  </a:moveTo>
                  <a:cubicBezTo>
                    <a:pt x="26" y="59"/>
                    <a:pt x="27" y="57"/>
                    <a:pt x="27" y="56"/>
                  </a:cubicBezTo>
                  <a:cubicBezTo>
                    <a:pt x="27" y="54"/>
                    <a:pt x="26" y="53"/>
                    <a:pt x="24" y="53"/>
                  </a:cubicBezTo>
                  <a:cubicBezTo>
                    <a:pt x="23" y="53"/>
                    <a:pt x="21" y="54"/>
                    <a:pt x="21" y="56"/>
                  </a:cubicBezTo>
                  <a:cubicBezTo>
                    <a:pt x="21" y="57"/>
                    <a:pt x="23" y="59"/>
                    <a:pt x="24" y="59"/>
                  </a:cubicBezTo>
                  <a:close/>
                  <a:moveTo>
                    <a:pt x="24" y="55"/>
                  </a:moveTo>
                  <a:cubicBezTo>
                    <a:pt x="25" y="55"/>
                    <a:pt x="25" y="55"/>
                    <a:pt x="25" y="56"/>
                  </a:cubicBezTo>
                  <a:cubicBezTo>
                    <a:pt x="25" y="56"/>
                    <a:pt x="25" y="57"/>
                    <a:pt x="24" y="57"/>
                  </a:cubicBezTo>
                  <a:cubicBezTo>
                    <a:pt x="24" y="57"/>
                    <a:pt x="23" y="56"/>
                    <a:pt x="23" y="56"/>
                  </a:cubicBezTo>
                  <a:cubicBezTo>
                    <a:pt x="23" y="55"/>
                    <a:pt x="24" y="55"/>
                    <a:pt x="24" y="55"/>
                  </a:cubicBezTo>
                  <a:close/>
                  <a:moveTo>
                    <a:pt x="34" y="59"/>
                  </a:moveTo>
                  <a:cubicBezTo>
                    <a:pt x="36" y="59"/>
                    <a:pt x="37" y="57"/>
                    <a:pt x="37" y="56"/>
                  </a:cubicBezTo>
                  <a:cubicBezTo>
                    <a:pt x="37" y="54"/>
                    <a:pt x="36" y="53"/>
                    <a:pt x="34" y="53"/>
                  </a:cubicBezTo>
                  <a:cubicBezTo>
                    <a:pt x="33" y="53"/>
                    <a:pt x="31" y="54"/>
                    <a:pt x="31" y="56"/>
                  </a:cubicBezTo>
                  <a:cubicBezTo>
                    <a:pt x="31" y="57"/>
                    <a:pt x="33" y="59"/>
                    <a:pt x="34" y="59"/>
                  </a:cubicBezTo>
                  <a:close/>
                  <a:moveTo>
                    <a:pt x="34" y="55"/>
                  </a:move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7"/>
                    <a:pt x="34" y="57"/>
                  </a:cubicBezTo>
                  <a:cubicBezTo>
                    <a:pt x="34" y="57"/>
                    <a:pt x="33" y="56"/>
                    <a:pt x="33" y="56"/>
                  </a:cubicBezTo>
                  <a:cubicBezTo>
                    <a:pt x="33" y="55"/>
                    <a:pt x="34" y="55"/>
                    <a:pt x="34" y="55"/>
                  </a:cubicBezTo>
                  <a:close/>
                  <a:moveTo>
                    <a:pt x="44" y="59"/>
                  </a:moveTo>
                  <a:cubicBezTo>
                    <a:pt x="46" y="59"/>
                    <a:pt x="47" y="57"/>
                    <a:pt x="47" y="56"/>
                  </a:cubicBezTo>
                  <a:cubicBezTo>
                    <a:pt x="47" y="54"/>
                    <a:pt x="46" y="53"/>
                    <a:pt x="44" y="53"/>
                  </a:cubicBezTo>
                  <a:cubicBezTo>
                    <a:pt x="43" y="53"/>
                    <a:pt x="41" y="54"/>
                    <a:pt x="41" y="56"/>
                  </a:cubicBezTo>
                  <a:cubicBezTo>
                    <a:pt x="41" y="57"/>
                    <a:pt x="43" y="59"/>
                    <a:pt x="44" y="59"/>
                  </a:cubicBezTo>
                  <a:close/>
                  <a:moveTo>
                    <a:pt x="44" y="55"/>
                  </a:moveTo>
                  <a:cubicBezTo>
                    <a:pt x="45" y="55"/>
                    <a:pt x="45" y="55"/>
                    <a:pt x="45" y="56"/>
                  </a:cubicBezTo>
                  <a:cubicBezTo>
                    <a:pt x="45" y="56"/>
                    <a:pt x="45" y="57"/>
                    <a:pt x="44" y="57"/>
                  </a:cubicBezTo>
                  <a:cubicBezTo>
                    <a:pt x="44" y="57"/>
                    <a:pt x="43" y="56"/>
                    <a:pt x="43" y="56"/>
                  </a:cubicBezTo>
                  <a:cubicBezTo>
                    <a:pt x="43" y="55"/>
                    <a:pt x="44" y="55"/>
                    <a:pt x="44" y="55"/>
                  </a:cubicBezTo>
                  <a:close/>
                  <a:moveTo>
                    <a:pt x="54" y="59"/>
                  </a:moveTo>
                  <a:cubicBezTo>
                    <a:pt x="56" y="59"/>
                    <a:pt x="57" y="57"/>
                    <a:pt x="57" y="56"/>
                  </a:cubicBezTo>
                  <a:cubicBezTo>
                    <a:pt x="57" y="54"/>
                    <a:pt x="56" y="53"/>
                    <a:pt x="54" y="53"/>
                  </a:cubicBezTo>
                  <a:cubicBezTo>
                    <a:pt x="52" y="53"/>
                    <a:pt x="51" y="54"/>
                    <a:pt x="51" y="56"/>
                  </a:cubicBezTo>
                  <a:cubicBezTo>
                    <a:pt x="51" y="57"/>
                    <a:pt x="52" y="59"/>
                    <a:pt x="54" y="59"/>
                  </a:cubicBezTo>
                  <a:close/>
                  <a:moveTo>
                    <a:pt x="54" y="55"/>
                  </a:moveTo>
                  <a:cubicBezTo>
                    <a:pt x="55" y="55"/>
                    <a:pt x="55" y="55"/>
                    <a:pt x="55" y="56"/>
                  </a:cubicBezTo>
                  <a:cubicBezTo>
                    <a:pt x="55" y="56"/>
                    <a:pt x="55" y="57"/>
                    <a:pt x="54" y="57"/>
                  </a:cubicBezTo>
                  <a:cubicBezTo>
                    <a:pt x="54" y="57"/>
                    <a:pt x="53" y="56"/>
                    <a:pt x="53" y="56"/>
                  </a:cubicBezTo>
                  <a:cubicBezTo>
                    <a:pt x="53" y="55"/>
                    <a:pt x="54" y="55"/>
                    <a:pt x="54" y="55"/>
                  </a:cubicBezTo>
                  <a:close/>
                  <a:moveTo>
                    <a:pt x="14" y="68"/>
                  </a:moveTo>
                  <a:cubicBezTo>
                    <a:pt x="16" y="68"/>
                    <a:pt x="17" y="67"/>
                    <a:pt x="17" y="65"/>
                  </a:cubicBezTo>
                  <a:cubicBezTo>
                    <a:pt x="17" y="64"/>
                    <a:pt x="16" y="63"/>
                    <a:pt x="14" y="63"/>
                  </a:cubicBezTo>
                  <a:cubicBezTo>
                    <a:pt x="13" y="63"/>
                    <a:pt x="11" y="64"/>
                    <a:pt x="11" y="65"/>
                  </a:cubicBezTo>
                  <a:cubicBezTo>
                    <a:pt x="11" y="67"/>
                    <a:pt x="13" y="68"/>
                    <a:pt x="14" y="68"/>
                  </a:cubicBezTo>
                  <a:close/>
                  <a:moveTo>
                    <a:pt x="14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6"/>
                    <a:pt x="15" y="66"/>
                    <a:pt x="14" y="66"/>
                  </a:cubicBezTo>
                  <a:cubicBezTo>
                    <a:pt x="14" y="66"/>
                    <a:pt x="13" y="66"/>
                    <a:pt x="13" y="65"/>
                  </a:cubicBezTo>
                  <a:cubicBezTo>
                    <a:pt x="13" y="65"/>
                    <a:pt x="14" y="65"/>
                    <a:pt x="14" y="65"/>
                  </a:cubicBezTo>
                  <a:close/>
                  <a:moveTo>
                    <a:pt x="24" y="68"/>
                  </a:moveTo>
                  <a:cubicBezTo>
                    <a:pt x="26" y="68"/>
                    <a:pt x="27" y="67"/>
                    <a:pt x="27" y="65"/>
                  </a:cubicBezTo>
                  <a:cubicBezTo>
                    <a:pt x="27" y="64"/>
                    <a:pt x="26" y="63"/>
                    <a:pt x="24" y="63"/>
                  </a:cubicBezTo>
                  <a:cubicBezTo>
                    <a:pt x="23" y="63"/>
                    <a:pt x="21" y="64"/>
                    <a:pt x="21" y="65"/>
                  </a:cubicBezTo>
                  <a:cubicBezTo>
                    <a:pt x="21" y="67"/>
                    <a:pt x="23" y="68"/>
                    <a:pt x="24" y="68"/>
                  </a:cubicBezTo>
                  <a:close/>
                  <a:moveTo>
                    <a:pt x="24" y="65"/>
                  </a:moveTo>
                  <a:cubicBezTo>
                    <a:pt x="25" y="65"/>
                    <a:pt x="25" y="65"/>
                    <a:pt x="25" y="65"/>
                  </a:cubicBezTo>
                  <a:cubicBezTo>
                    <a:pt x="25" y="66"/>
                    <a:pt x="25" y="66"/>
                    <a:pt x="24" y="66"/>
                  </a:cubicBezTo>
                  <a:cubicBezTo>
                    <a:pt x="24" y="66"/>
                    <a:pt x="23" y="66"/>
                    <a:pt x="23" y="65"/>
                  </a:cubicBezTo>
                  <a:cubicBezTo>
                    <a:pt x="23" y="65"/>
                    <a:pt x="24" y="65"/>
                    <a:pt x="2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 33"/>
            <p:cNvSpPr>
              <a:spLocks noEditPoints="1"/>
            </p:cNvSpPr>
            <p:nvPr/>
          </p:nvSpPr>
          <p:spPr bwMode="auto">
            <a:xfrm>
              <a:off x="3045707" y="2808932"/>
              <a:ext cx="382175" cy="391496"/>
            </a:xfrm>
            <a:custGeom>
              <a:avLst/>
              <a:gdLst>
                <a:gd name="T0" fmla="*/ 8 w 52"/>
                <a:gd name="T1" fmla="*/ 19 h 53"/>
                <a:gd name="T2" fmla="*/ 8 w 52"/>
                <a:gd name="T3" fmla="*/ 19 h 53"/>
                <a:gd name="T4" fmla="*/ 8 w 52"/>
                <a:gd name="T5" fmla="*/ 18 h 53"/>
                <a:gd name="T6" fmla="*/ 8 w 52"/>
                <a:gd name="T7" fmla="*/ 17 h 53"/>
                <a:gd name="T8" fmla="*/ 8 w 52"/>
                <a:gd name="T9" fmla="*/ 17 h 53"/>
                <a:gd name="T10" fmla="*/ 15 w 52"/>
                <a:gd name="T11" fmla="*/ 10 h 53"/>
                <a:gd name="T12" fmla="*/ 17 w 52"/>
                <a:gd name="T13" fmla="*/ 10 h 53"/>
                <a:gd name="T14" fmla="*/ 17 w 52"/>
                <a:gd name="T15" fmla="*/ 12 h 53"/>
                <a:gd name="T16" fmla="*/ 13 w 52"/>
                <a:gd name="T17" fmla="*/ 17 h 53"/>
                <a:gd name="T18" fmla="*/ 39 w 52"/>
                <a:gd name="T19" fmla="*/ 17 h 53"/>
                <a:gd name="T20" fmla="*/ 40 w 52"/>
                <a:gd name="T21" fmla="*/ 18 h 53"/>
                <a:gd name="T22" fmla="*/ 39 w 52"/>
                <a:gd name="T23" fmla="*/ 20 h 53"/>
                <a:gd name="T24" fmla="*/ 13 w 52"/>
                <a:gd name="T25" fmla="*/ 20 h 53"/>
                <a:gd name="T26" fmla="*/ 17 w 52"/>
                <a:gd name="T27" fmla="*/ 24 h 53"/>
                <a:gd name="T28" fmla="*/ 17 w 52"/>
                <a:gd name="T29" fmla="*/ 26 h 53"/>
                <a:gd name="T30" fmla="*/ 16 w 52"/>
                <a:gd name="T31" fmla="*/ 26 h 53"/>
                <a:gd name="T32" fmla="*/ 15 w 52"/>
                <a:gd name="T33" fmla="*/ 26 h 53"/>
                <a:gd name="T34" fmla="*/ 8 w 52"/>
                <a:gd name="T35" fmla="*/ 19 h 53"/>
                <a:gd name="T36" fmla="*/ 43 w 52"/>
                <a:gd name="T37" fmla="*/ 34 h 53"/>
                <a:gd name="T38" fmla="*/ 43 w 52"/>
                <a:gd name="T39" fmla="*/ 34 h 53"/>
                <a:gd name="T40" fmla="*/ 36 w 52"/>
                <a:gd name="T41" fmla="*/ 27 h 53"/>
                <a:gd name="T42" fmla="*/ 34 w 52"/>
                <a:gd name="T43" fmla="*/ 27 h 53"/>
                <a:gd name="T44" fmla="*/ 34 w 52"/>
                <a:gd name="T45" fmla="*/ 29 h 53"/>
                <a:gd name="T46" fmla="*/ 39 w 52"/>
                <a:gd name="T47" fmla="*/ 33 h 53"/>
                <a:gd name="T48" fmla="*/ 13 w 52"/>
                <a:gd name="T49" fmla="*/ 33 h 53"/>
                <a:gd name="T50" fmla="*/ 11 w 52"/>
                <a:gd name="T51" fmla="*/ 35 h 53"/>
                <a:gd name="T52" fmla="*/ 13 w 52"/>
                <a:gd name="T53" fmla="*/ 36 h 53"/>
                <a:gd name="T54" fmla="*/ 39 w 52"/>
                <a:gd name="T55" fmla="*/ 36 h 53"/>
                <a:gd name="T56" fmla="*/ 34 w 52"/>
                <a:gd name="T57" fmla="*/ 41 h 53"/>
                <a:gd name="T58" fmla="*/ 34 w 52"/>
                <a:gd name="T59" fmla="*/ 43 h 53"/>
                <a:gd name="T60" fmla="*/ 35 w 52"/>
                <a:gd name="T61" fmla="*/ 43 h 53"/>
                <a:gd name="T62" fmla="*/ 36 w 52"/>
                <a:gd name="T63" fmla="*/ 43 h 53"/>
                <a:gd name="T64" fmla="*/ 43 w 52"/>
                <a:gd name="T65" fmla="*/ 36 h 53"/>
                <a:gd name="T66" fmla="*/ 43 w 52"/>
                <a:gd name="T67" fmla="*/ 36 h 53"/>
                <a:gd name="T68" fmla="*/ 44 w 52"/>
                <a:gd name="T69" fmla="*/ 35 h 53"/>
                <a:gd name="T70" fmla="*/ 43 w 52"/>
                <a:gd name="T71" fmla="*/ 34 h 53"/>
                <a:gd name="T72" fmla="*/ 52 w 52"/>
                <a:gd name="T73" fmla="*/ 7 h 53"/>
                <a:gd name="T74" fmla="*/ 52 w 52"/>
                <a:gd name="T75" fmla="*/ 45 h 53"/>
                <a:gd name="T76" fmla="*/ 45 w 52"/>
                <a:gd name="T77" fmla="*/ 53 h 53"/>
                <a:gd name="T78" fmla="*/ 7 w 52"/>
                <a:gd name="T79" fmla="*/ 53 h 53"/>
                <a:gd name="T80" fmla="*/ 0 w 52"/>
                <a:gd name="T81" fmla="*/ 45 h 53"/>
                <a:gd name="T82" fmla="*/ 0 w 52"/>
                <a:gd name="T83" fmla="*/ 7 h 53"/>
                <a:gd name="T84" fmla="*/ 7 w 52"/>
                <a:gd name="T85" fmla="*/ 0 h 53"/>
                <a:gd name="T86" fmla="*/ 45 w 52"/>
                <a:gd name="T87" fmla="*/ 0 h 53"/>
                <a:gd name="T88" fmla="*/ 52 w 52"/>
                <a:gd name="T89" fmla="*/ 7 h 53"/>
                <a:gd name="T90" fmla="*/ 49 w 52"/>
                <a:gd name="T91" fmla="*/ 7 h 53"/>
                <a:gd name="T92" fmla="*/ 45 w 52"/>
                <a:gd name="T93" fmla="*/ 3 h 53"/>
                <a:gd name="T94" fmla="*/ 7 w 52"/>
                <a:gd name="T95" fmla="*/ 3 h 53"/>
                <a:gd name="T96" fmla="*/ 3 w 52"/>
                <a:gd name="T97" fmla="*/ 7 h 53"/>
                <a:gd name="T98" fmla="*/ 3 w 52"/>
                <a:gd name="T99" fmla="*/ 45 h 53"/>
                <a:gd name="T100" fmla="*/ 7 w 52"/>
                <a:gd name="T101" fmla="*/ 50 h 53"/>
                <a:gd name="T102" fmla="*/ 45 w 52"/>
                <a:gd name="T103" fmla="*/ 50 h 53"/>
                <a:gd name="T104" fmla="*/ 49 w 52"/>
                <a:gd name="T105" fmla="*/ 45 h 53"/>
                <a:gd name="T106" fmla="*/ 49 w 52"/>
                <a:gd name="T107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" h="53">
                  <a:moveTo>
                    <a:pt x="8" y="19"/>
                  </a:moveTo>
                  <a:cubicBezTo>
                    <a:pt x="8" y="19"/>
                    <a:pt x="8" y="19"/>
                    <a:pt x="8" y="19"/>
                  </a:cubicBezTo>
                  <a:cubicBezTo>
                    <a:pt x="8" y="19"/>
                    <a:pt x="8" y="18"/>
                    <a:pt x="8" y="18"/>
                  </a:cubicBezTo>
                  <a:cubicBezTo>
                    <a:pt x="8" y="18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9"/>
                    <a:pt x="16" y="9"/>
                    <a:pt x="17" y="10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7"/>
                    <a:pt x="40" y="17"/>
                    <a:pt x="40" y="18"/>
                  </a:cubicBezTo>
                  <a:cubicBezTo>
                    <a:pt x="40" y="19"/>
                    <a:pt x="40" y="20"/>
                    <a:pt x="39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8" y="24"/>
                    <a:pt x="18" y="25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16" y="26"/>
                    <a:pt x="15" y="26"/>
                    <a:pt x="15" y="26"/>
                  </a:cubicBezTo>
                  <a:lnTo>
                    <a:pt x="8" y="19"/>
                  </a:lnTo>
                  <a:close/>
                  <a:moveTo>
                    <a:pt x="43" y="34"/>
                  </a:moveTo>
                  <a:cubicBezTo>
                    <a:pt x="43" y="34"/>
                    <a:pt x="43" y="34"/>
                    <a:pt x="43" y="34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6"/>
                    <a:pt x="35" y="26"/>
                    <a:pt x="34" y="27"/>
                  </a:cubicBezTo>
                  <a:cubicBezTo>
                    <a:pt x="34" y="28"/>
                    <a:pt x="34" y="29"/>
                    <a:pt x="34" y="29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2" y="33"/>
                    <a:pt x="11" y="34"/>
                    <a:pt x="11" y="35"/>
                  </a:cubicBezTo>
                  <a:cubicBezTo>
                    <a:pt x="11" y="36"/>
                    <a:pt x="12" y="36"/>
                    <a:pt x="13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1"/>
                    <a:pt x="34" y="42"/>
                    <a:pt x="34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4" y="36"/>
                    <a:pt x="44" y="35"/>
                    <a:pt x="44" y="35"/>
                  </a:cubicBezTo>
                  <a:cubicBezTo>
                    <a:pt x="44" y="35"/>
                    <a:pt x="44" y="34"/>
                    <a:pt x="43" y="34"/>
                  </a:cubicBezTo>
                  <a:close/>
                  <a:moveTo>
                    <a:pt x="52" y="7"/>
                  </a:moveTo>
                  <a:cubicBezTo>
                    <a:pt x="52" y="45"/>
                    <a:pt x="52" y="45"/>
                    <a:pt x="52" y="45"/>
                  </a:cubicBezTo>
                  <a:cubicBezTo>
                    <a:pt x="52" y="49"/>
                    <a:pt x="49" y="53"/>
                    <a:pt x="45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3" y="53"/>
                    <a:pt x="0" y="49"/>
                    <a:pt x="0" y="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4"/>
                    <a:pt x="52" y="7"/>
                  </a:cubicBezTo>
                  <a:close/>
                  <a:moveTo>
                    <a:pt x="49" y="7"/>
                  </a:moveTo>
                  <a:cubicBezTo>
                    <a:pt x="49" y="5"/>
                    <a:pt x="47" y="3"/>
                    <a:pt x="45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4" y="3"/>
                    <a:pt x="3" y="5"/>
                    <a:pt x="3" y="7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3" y="48"/>
                    <a:pt x="4" y="50"/>
                    <a:pt x="7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7" y="50"/>
                    <a:pt x="49" y="48"/>
                    <a:pt x="49" y="45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 35"/>
            <p:cNvSpPr>
              <a:spLocks noEditPoints="1"/>
            </p:cNvSpPr>
            <p:nvPr/>
          </p:nvSpPr>
          <p:spPr bwMode="auto">
            <a:xfrm>
              <a:off x="5473374" y="2511750"/>
              <a:ext cx="346735" cy="331374"/>
            </a:xfrm>
            <a:custGeom>
              <a:avLst/>
              <a:gdLst>
                <a:gd name="T0" fmla="*/ 44 w 67"/>
                <a:gd name="T1" fmla="*/ 21 h 64"/>
                <a:gd name="T2" fmla="*/ 25 w 67"/>
                <a:gd name="T3" fmla="*/ 19 h 64"/>
                <a:gd name="T4" fmla="*/ 24 w 67"/>
                <a:gd name="T5" fmla="*/ 21 h 64"/>
                <a:gd name="T6" fmla="*/ 16 w 67"/>
                <a:gd name="T7" fmla="*/ 30 h 64"/>
                <a:gd name="T8" fmla="*/ 26 w 67"/>
                <a:gd name="T9" fmla="*/ 36 h 64"/>
                <a:gd name="T10" fmla="*/ 32 w 67"/>
                <a:gd name="T11" fmla="*/ 42 h 64"/>
                <a:gd name="T12" fmla="*/ 26 w 67"/>
                <a:gd name="T13" fmla="*/ 48 h 64"/>
                <a:gd name="T14" fmla="*/ 42 w 67"/>
                <a:gd name="T15" fmla="*/ 48 h 64"/>
                <a:gd name="T16" fmla="*/ 36 w 67"/>
                <a:gd name="T17" fmla="*/ 42 h 64"/>
                <a:gd name="T18" fmla="*/ 42 w 67"/>
                <a:gd name="T19" fmla="*/ 36 h 64"/>
                <a:gd name="T20" fmla="*/ 51 w 67"/>
                <a:gd name="T21" fmla="*/ 30 h 64"/>
                <a:gd name="T22" fmla="*/ 19 w 67"/>
                <a:gd name="T23" fmla="*/ 30 h 64"/>
                <a:gd name="T24" fmla="*/ 24 w 67"/>
                <a:gd name="T25" fmla="*/ 31 h 64"/>
                <a:gd name="T26" fmla="*/ 48 w 67"/>
                <a:gd name="T27" fmla="*/ 30 h 64"/>
                <a:gd name="T28" fmla="*/ 44 w 67"/>
                <a:gd name="T29" fmla="*/ 31 h 64"/>
                <a:gd name="T30" fmla="*/ 48 w 67"/>
                <a:gd name="T31" fmla="*/ 30 h 64"/>
                <a:gd name="T32" fmla="*/ 61 w 67"/>
                <a:gd name="T33" fmla="*/ 20 h 64"/>
                <a:gd name="T34" fmla="*/ 51 w 67"/>
                <a:gd name="T35" fmla="*/ 9 h 64"/>
                <a:gd name="T36" fmla="*/ 43 w 67"/>
                <a:gd name="T37" fmla="*/ 0 h 64"/>
                <a:gd name="T38" fmla="*/ 30 w 67"/>
                <a:gd name="T39" fmla="*/ 2 h 64"/>
                <a:gd name="T40" fmla="*/ 19 w 67"/>
                <a:gd name="T41" fmla="*/ 6 h 64"/>
                <a:gd name="T42" fmla="*/ 7 w 67"/>
                <a:gd name="T43" fmla="*/ 13 h 64"/>
                <a:gd name="T44" fmla="*/ 4 w 67"/>
                <a:gd name="T45" fmla="*/ 26 h 64"/>
                <a:gd name="T46" fmla="*/ 7 w 67"/>
                <a:gd name="T47" fmla="*/ 41 h 64"/>
                <a:gd name="T48" fmla="*/ 13 w 67"/>
                <a:gd name="T49" fmla="*/ 55 h 64"/>
                <a:gd name="T50" fmla="*/ 24 w 67"/>
                <a:gd name="T51" fmla="*/ 64 h 64"/>
                <a:gd name="T52" fmla="*/ 34 w 67"/>
                <a:gd name="T53" fmla="*/ 61 h 64"/>
                <a:gd name="T54" fmla="*/ 44 w 67"/>
                <a:gd name="T55" fmla="*/ 64 h 64"/>
                <a:gd name="T56" fmla="*/ 54 w 67"/>
                <a:gd name="T57" fmla="*/ 55 h 64"/>
                <a:gd name="T58" fmla="*/ 61 w 67"/>
                <a:gd name="T59" fmla="*/ 41 h 64"/>
                <a:gd name="T60" fmla="*/ 63 w 67"/>
                <a:gd name="T61" fmla="*/ 26 h 64"/>
                <a:gd name="T62" fmla="*/ 58 w 67"/>
                <a:gd name="T63" fmla="*/ 19 h 64"/>
                <a:gd name="T64" fmla="*/ 54 w 67"/>
                <a:gd name="T65" fmla="*/ 13 h 64"/>
                <a:gd name="T66" fmla="*/ 46 w 67"/>
                <a:gd name="T67" fmla="*/ 7 h 64"/>
                <a:gd name="T68" fmla="*/ 39 w 67"/>
                <a:gd name="T69" fmla="*/ 5 h 64"/>
                <a:gd name="T70" fmla="*/ 29 w 67"/>
                <a:gd name="T71" fmla="*/ 5 h 64"/>
                <a:gd name="T72" fmla="*/ 22 w 67"/>
                <a:gd name="T73" fmla="*/ 7 h 64"/>
                <a:gd name="T74" fmla="*/ 18 w 67"/>
                <a:gd name="T75" fmla="*/ 12 h 64"/>
                <a:gd name="T76" fmla="*/ 9 w 67"/>
                <a:gd name="T77" fmla="*/ 14 h 64"/>
                <a:gd name="T78" fmla="*/ 6 w 67"/>
                <a:gd name="T79" fmla="*/ 28 h 64"/>
                <a:gd name="T80" fmla="*/ 9 w 67"/>
                <a:gd name="T81" fmla="*/ 40 h 64"/>
                <a:gd name="T82" fmla="*/ 9 w 67"/>
                <a:gd name="T83" fmla="*/ 50 h 64"/>
                <a:gd name="T84" fmla="*/ 18 w 67"/>
                <a:gd name="T85" fmla="*/ 53 h 64"/>
                <a:gd name="T86" fmla="*/ 24 w 67"/>
                <a:gd name="T87" fmla="*/ 61 h 64"/>
                <a:gd name="T88" fmla="*/ 33 w 67"/>
                <a:gd name="T89" fmla="*/ 58 h 64"/>
                <a:gd name="T90" fmla="*/ 43 w 67"/>
                <a:gd name="T91" fmla="*/ 61 h 64"/>
                <a:gd name="T92" fmla="*/ 48 w 67"/>
                <a:gd name="T93" fmla="*/ 53 h 64"/>
                <a:gd name="T94" fmla="*/ 10 w 67"/>
                <a:gd name="T95" fmla="*/ 32 h 64"/>
                <a:gd name="T96" fmla="*/ 34 w 67"/>
                <a:gd name="T97" fmla="*/ 56 h 64"/>
                <a:gd name="T98" fmla="*/ 49 w 67"/>
                <a:gd name="T99" fmla="*/ 53 h 64"/>
                <a:gd name="T100" fmla="*/ 58 w 67"/>
                <a:gd name="T101" fmla="*/ 50 h 64"/>
                <a:gd name="T102" fmla="*/ 60 w 67"/>
                <a:gd name="T103" fmla="*/ 32 h 64"/>
                <a:gd name="T104" fmla="*/ 64 w 67"/>
                <a:gd name="T105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7" h="64">
                  <a:moveTo>
                    <a:pt x="51" y="23"/>
                  </a:moveTo>
                  <a:cubicBezTo>
                    <a:pt x="51" y="22"/>
                    <a:pt x="51" y="21"/>
                    <a:pt x="50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19"/>
                    <a:pt x="43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6" y="22"/>
                    <a:pt x="16" y="23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3"/>
                    <a:pt x="20" y="35"/>
                    <a:pt x="2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5" y="37"/>
                    <a:pt x="26" y="36"/>
                  </a:cubicBezTo>
                  <a:cubicBezTo>
                    <a:pt x="27" y="37"/>
                    <a:pt x="28" y="38"/>
                    <a:pt x="30" y="39"/>
                  </a:cubicBezTo>
                  <a:cubicBezTo>
                    <a:pt x="30" y="39"/>
                    <a:pt x="31" y="39"/>
                    <a:pt x="31" y="40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5"/>
                    <a:pt x="30" y="46"/>
                    <a:pt x="30" y="46"/>
                  </a:cubicBezTo>
                  <a:cubicBezTo>
                    <a:pt x="30" y="46"/>
                    <a:pt x="28" y="47"/>
                    <a:pt x="26" y="47"/>
                  </a:cubicBezTo>
                  <a:cubicBezTo>
                    <a:pt x="26" y="47"/>
                    <a:pt x="26" y="48"/>
                    <a:pt x="26" y="48"/>
                  </a:cubicBezTo>
                  <a:cubicBezTo>
                    <a:pt x="26" y="49"/>
                    <a:pt x="26" y="49"/>
                    <a:pt x="2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2" y="49"/>
                    <a:pt x="42" y="49"/>
                    <a:pt x="42" y="48"/>
                  </a:cubicBezTo>
                  <a:cubicBezTo>
                    <a:pt x="42" y="48"/>
                    <a:pt x="42" y="47"/>
                    <a:pt x="42" y="47"/>
                  </a:cubicBezTo>
                  <a:cubicBezTo>
                    <a:pt x="40" y="47"/>
                    <a:pt x="38" y="46"/>
                    <a:pt x="38" y="46"/>
                  </a:cubicBezTo>
                  <a:cubicBezTo>
                    <a:pt x="37" y="46"/>
                    <a:pt x="36" y="45"/>
                    <a:pt x="36" y="42"/>
                  </a:cubicBezTo>
                  <a:cubicBezTo>
                    <a:pt x="36" y="41"/>
                    <a:pt x="37" y="40"/>
                    <a:pt x="37" y="39"/>
                  </a:cubicBezTo>
                  <a:cubicBezTo>
                    <a:pt x="37" y="39"/>
                    <a:pt x="38" y="39"/>
                    <a:pt x="38" y="39"/>
                  </a:cubicBezTo>
                  <a:cubicBezTo>
                    <a:pt x="40" y="38"/>
                    <a:pt x="41" y="37"/>
                    <a:pt x="42" y="36"/>
                  </a:cubicBezTo>
                  <a:cubicBezTo>
                    <a:pt x="43" y="37"/>
                    <a:pt x="44" y="37"/>
                    <a:pt x="44" y="37"/>
                  </a:cubicBezTo>
                  <a:cubicBezTo>
                    <a:pt x="45" y="37"/>
                    <a:pt x="45" y="37"/>
                    <a:pt x="46" y="37"/>
                  </a:cubicBezTo>
                  <a:cubicBezTo>
                    <a:pt x="48" y="35"/>
                    <a:pt x="51" y="33"/>
                    <a:pt x="51" y="30"/>
                  </a:cubicBezTo>
                  <a:lnTo>
                    <a:pt x="51" y="23"/>
                  </a:lnTo>
                  <a:close/>
                  <a:moveTo>
                    <a:pt x="23" y="34"/>
                  </a:moveTo>
                  <a:cubicBezTo>
                    <a:pt x="19" y="31"/>
                    <a:pt x="19" y="30"/>
                    <a:pt x="19" y="30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2"/>
                    <a:pt x="24" y="33"/>
                    <a:pt x="24" y="33"/>
                  </a:cubicBezTo>
                  <a:cubicBezTo>
                    <a:pt x="24" y="34"/>
                    <a:pt x="24" y="34"/>
                    <a:pt x="23" y="34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1"/>
                    <a:pt x="44" y="34"/>
                  </a:cubicBezTo>
                  <a:cubicBezTo>
                    <a:pt x="44" y="34"/>
                    <a:pt x="44" y="34"/>
                    <a:pt x="44" y="33"/>
                  </a:cubicBezTo>
                  <a:cubicBezTo>
                    <a:pt x="44" y="33"/>
                    <a:pt x="44" y="32"/>
                    <a:pt x="44" y="31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8" y="24"/>
                    <a:pt x="48" y="24"/>
                    <a:pt x="48" y="24"/>
                  </a:cubicBezTo>
                  <a:lnTo>
                    <a:pt x="48" y="30"/>
                  </a:lnTo>
                  <a:close/>
                  <a:moveTo>
                    <a:pt x="63" y="26"/>
                  </a:moveTo>
                  <a:cubicBezTo>
                    <a:pt x="62" y="25"/>
                    <a:pt x="61" y="24"/>
                    <a:pt x="61" y="24"/>
                  </a:cubicBezTo>
                  <a:cubicBezTo>
                    <a:pt x="61" y="23"/>
                    <a:pt x="61" y="21"/>
                    <a:pt x="61" y="20"/>
                  </a:cubicBezTo>
                  <a:cubicBezTo>
                    <a:pt x="62" y="17"/>
                    <a:pt x="62" y="15"/>
                    <a:pt x="61" y="13"/>
                  </a:cubicBezTo>
                  <a:cubicBezTo>
                    <a:pt x="59" y="11"/>
                    <a:pt x="57" y="10"/>
                    <a:pt x="54" y="10"/>
                  </a:cubicBezTo>
                  <a:cubicBezTo>
                    <a:pt x="53" y="10"/>
                    <a:pt x="51" y="10"/>
                    <a:pt x="51" y="9"/>
                  </a:cubicBezTo>
                  <a:cubicBezTo>
                    <a:pt x="50" y="9"/>
                    <a:pt x="49" y="7"/>
                    <a:pt x="49" y="6"/>
                  </a:cubicBezTo>
                  <a:cubicBezTo>
                    <a:pt x="48" y="4"/>
                    <a:pt x="47" y="1"/>
                    <a:pt x="44" y="1"/>
                  </a:cubicBezTo>
                  <a:cubicBezTo>
                    <a:pt x="44" y="0"/>
                    <a:pt x="43" y="0"/>
                    <a:pt x="43" y="0"/>
                  </a:cubicBezTo>
                  <a:cubicBezTo>
                    <a:pt x="41" y="0"/>
                    <a:pt x="39" y="1"/>
                    <a:pt x="37" y="2"/>
                  </a:cubicBezTo>
                  <a:cubicBezTo>
                    <a:pt x="36" y="3"/>
                    <a:pt x="35" y="4"/>
                    <a:pt x="34" y="4"/>
                  </a:cubicBezTo>
                  <a:cubicBezTo>
                    <a:pt x="33" y="4"/>
                    <a:pt x="32" y="3"/>
                    <a:pt x="30" y="2"/>
                  </a:cubicBezTo>
                  <a:cubicBezTo>
                    <a:pt x="29" y="1"/>
                    <a:pt x="27" y="0"/>
                    <a:pt x="25" y="0"/>
                  </a:cubicBezTo>
                  <a:cubicBezTo>
                    <a:pt x="25" y="0"/>
                    <a:pt x="24" y="0"/>
                    <a:pt x="24" y="1"/>
                  </a:cubicBezTo>
                  <a:cubicBezTo>
                    <a:pt x="21" y="1"/>
                    <a:pt x="20" y="4"/>
                    <a:pt x="19" y="6"/>
                  </a:cubicBezTo>
                  <a:cubicBezTo>
                    <a:pt x="18" y="7"/>
                    <a:pt x="18" y="9"/>
                    <a:pt x="17" y="9"/>
                  </a:cubicBezTo>
                  <a:cubicBezTo>
                    <a:pt x="16" y="10"/>
                    <a:pt x="15" y="10"/>
                    <a:pt x="13" y="10"/>
                  </a:cubicBezTo>
                  <a:cubicBezTo>
                    <a:pt x="11" y="10"/>
                    <a:pt x="8" y="11"/>
                    <a:pt x="7" y="13"/>
                  </a:cubicBezTo>
                  <a:cubicBezTo>
                    <a:pt x="5" y="15"/>
                    <a:pt x="6" y="17"/>
                    <a:pt x="6" y="20"/>
                  </a:cubicBezTo>
                  <a:cubicBezTo>
                    <a:pt x="7" y="21"/>
                    <a:pt x="7" y="23"/>
                    <a:pt x="7" y="24"/>
                  </a:cubicBezTo>
                  <a:cubicBezTo>
                    <a:pt x="7" y="24"/>
                    <a:pt x="5" y="25"/>
                    <a:pt x="4" y="26"/>
                  </a:cubicBezTo>
                  <a:cubicBezTo>
                    <a:pt x="3" y="28"/>
                    <a:pt x="0" y="30"/>
                    <a:pt x="0" y="32"/>
                  </a:cubicBezTo>
                  <a:cubicBezTo>
                    <a:pt x="0" y="35"/>
                    <a:pt x="3" y="37"/>
                    <a:pt x="4" y="38"/>
                  </a:cubicBezTo>
                  <a:cubicBezTo>
                    <a:pt x="5" y="39"/>
                    <a:pt x="7" y="40"/>
                    <a:pt x="7" y="41"/>
                  </a:cubicBezTo>
                  <a:cubicBezTo>
                    <a:pt x="7" y="42"/>
                    <a:pt x="7" y="44"/>
                    <a:pt x="6" y="45"/>
                  </a:cubicBezTo>
                  <a:cubicBezTo>
                    <a:pt x="6" y="47"/>
                    <a:pt x="5" y="50"/>
                    <a:pt x="7" y="52"/>
                  </a:cubicBezTo>
                  <a:cubicBezTo>
                    <a:pt x="8" y="54"/>
                    <a:pt x="11" y="54"/>
                    <a:pt x="13" y="55"/>
                  </a:cubicBezTo>
                  <a:cubicBezTo>
                    <a:pt x="15" y="55"/>
                    <a:pt x="16" y="55"/>
                    <a:pt x="17" y="55"/>
                  </a:cubicBezTo>
                  <a:cubicBezTo>
                    <a:pt x="18" y="56"/>
                    <a:pt x="18" y="57"/>
                    <a:pt x="19" y="59"/>
                  </a:cubicBezTo>
                  <a:cubicBezTo>
                    <a:pt x="20" y="61"/>
                    <a:pt x="21" y="63"/>
                    <a:pt x="24" y="64"/>
                  </a:cubicBezTo>
                  <a:cubicBezTo>
                    <a:pt x="24" y="64"/>
                    <a:pt x="25" y="64"/>
                    <a:pt x="25" y="64"/>
                  </a:cubicBezTo>
                  <a:cubicBezTo>
                    <a:pt x="27" y="64"/>
                    <a:pt x="29" y="63"/>
                    <a:pt x="30" y="62"/>
                  </a:cubicBezTo>
                  <a:cubicBezTo>
                    <a:pt x="32" y="62"/>
                    <a:pt x="33" y="61"/>
                    <a:pt x="34" y="61"/>
                  </a:cubicBezTo>
                  <a:cubicBezTo>
                    <a:pt x="35" y="61"/>
                    <a:pt x="36" y="62"/>
                    <a:pt x="37" y="62"/>
                  </a:cubicBezTo>
                  <a:cubicBezTo>
                    <a:pt x="39" y="63"/>
                    <a:pt x="41" y="64"/>
                    <a:pt x="43" y="64"/>
                  </a:cubicBezTo>
                  <a:cubicBezTo>
                    <a:pt x="43" y="64"/>
                    <a:pt x="44" y="64"/>
                    <a:pt x="44" y="64"/>
                  </a:cubicBezTo>
                  <a:cubicBezTo>
                    <a:pt x="47" y="63"/>
                    <a:pt x="48" y="61"/>
                    <a:pt x="49" y="59"/>
                  </a:cubicBezTo>
                  <a:cubicBezTo>
                    <a:pt x="49" y="57"/>
                    <a:pt x="50" y="56"/>
                    <a:pt x="51" y="55"/>
                  </a:cubicBezTo>
                  <a:cubicBezTo>
                    <a:pt x="51" y="55"/>
                    <a:pt x="53" y="55"/>
                    <a:pt x="54" y="55"/>
                  </a:cubicBezTo>
                  <a:cubicBezTo>
                    <a:pt x="57" y="54"/>
                    <a:pt x="59" y="54"/>
                    <a:pt x="61" y="52"/>
                  </a:cubicBezTo>
                  <a:cubicBezTo>
                    <a:pt x="62" y="50"/>
                    <a:pt x="62" y="47"/>
                    <a:pt x="61" y="45"/>
                  </a:cubicBezTo>
                  <a:cubicBezTo>
                    <a:pt x="61" y="44"/>
                    <a:pt x="61" y="42"/>
                    <a:pt x="61" y="41"/>
                  </a:cubicBezTo>
                  <a:cubicBezTo>
                    <a:pt x="61" y="40"/>
                    <a:pt x="62" y="39"/>
                    <a:pt x="63" y="38"/>
                  </a:cubicBezTo>
                  <a:cubicBezTo>
                    <a:pt x="65" y="37"/>
                    <a:pt x="67" y="35"/>
                    <a:pt x="67" y="32"/>
                  </a:cubicBezTo>
                  <a:cubicBezTo>
                    <a:pt x="67" y="30"/>
                    <a:pt x="65" y="28"/>
                    <a:pt x="63" y="26"/>
                  </a:cubicBezTo>
                  <a:close/>
                  <a:moveTo>
                    <a:pt x="54" y="13"/>
                  </a:moveTo>
                  <a:cubicBezTo>
                    <a:pt x="56" y="13"/>
                    <a:pt x="58" y="13"/>
                    <a:pt x="58" y="14"/>
                  </a:cubicBezTo>
                  <a:cubicBezTo>
                    <a:pt x="59" y="15"/>
                    <a:pt x="59" y="17"/>
                    <a:pt x="58" y="19"/>
                  </a:cubicBezTo>
                  <a:cubicBezTo>
                    <a:pt x="58" y="21"/>
                    <a:pt x="58" y="22"/>
                    <a:pt x="58" y="24"/>
                  </a:cubicBezTo>
                  <a:cubicBezTo>
                    <a:pt x="56" y="19"/>
                    <a:pt x="53" y="15"/>
                    <a:pt x="49" y="12"/>
                  </a:cubicBezTo>
                  <a:cubicBezTo>
                    <a:pt x="51" y="13"/>
                    <a:pt x="52" y="13"/>
                    <a:pt x="54" y="13"/>
                  </a:cubicBezTo>
                  <a:close/>
                  <a:moveTo>
                    <a:pt x="39" y="5"/>
                  </a:moveTo>
                  <a:cubicBezTo>
                    <a:pt x="41" y="4"/>
                    <a:pt x="42" y="3"/>
                    <a:pt x="43" y="3"/>
                  </a:cubicBezTo>
                  <a:cubicBezTo>
                    <a:pt x="44" y="4"/>
                    <a:pt x="45" y="6"/>
                    <a:pt x="46" y="7"/>
                  </a:cubicBezTo>
                  <a:cubicBezTo>
                    <a:pt x="47" y="9"/>
                    <a:pt x="47" y="10"/>
                    <a:pt x="48" y="11"/>
                  </a:cubicBezTo>
                  <a:cubicBezTo>
                    <a:pt x="44" y="8"/>
                    <a:pt x="40" y="7"/>
                    <a:pt x="35" y="7"/>
                  </a:cubicBezTo>
                  <a:cubicBezTo>
                    <a:pt x="36" y="6"/>
                    <a:pt x="38" y="6"/>
                    <a:pt x="39" y="5"/>
                  </a:cubicBezTo>
                  <a:close/>
                  <a:moveTo>
                    <a:pt x="22" y="7"/>
                  </a:moveTo>
                  <a:cubicBezTo>
                    <a:pt x="22" y="6"/>
                    <a:pt x="23" y="4"/>
                    <a:pt x="24" y="3"/>
                  </a:cubicBezTo>
                  <a:cubicBezTo>
                    <a:pt x="26" y="3"/>
                    <a:pt x="27" y="4"/>
                    <a:pt x="29" y="5"/>
                  </a:cubicBezTo>
                  <a:cubicBezTo>
                    <a:pt x="30" y="6"/>
                    <a:pt x="32" y="6"/>
                    <a:pt x="33" y="7"/>
                  </a:cubicBezTo>
                  <a:cubicBezTo>
                    <a:pt x="28" y="7"/>
                    <a:pt x="23" y="8"/>
                    <a:pt x="19" y="11"/>
                  </a:cubicBezTo>
                  <a:cubicBezTo>
                    <a:pt x="20" y="10"/>
                    <a:pt x="21" y="9"/>
                    <a:pt x="22" y="7"/>
                  </a:cubicBezTo>
                  <a:close/>
                  <a:moveTo>
                    <a:pt x="9" y="14"/>
                  </a:moveTo>
                  <a:cubicBezTo>
                    <a:pt x="10" y="13"/>
                    <a:pt x="12" y="13"/>
                    <a:pt x="14" y="13"/>
                  </a:cubicBezTo>
                  <a:cubicBezTo>
                    <a:pt x="15" y="13"/>
                    <a:pt x="17" y="13"/>
                    <a:pt x="18" y="12"/>
                  </a:cubicBezTo>
                  <a:cubicBezTo>
                    <a:pt x="14" y="15"/>
                    <a:pt x="11" y="19"/>
                    <a:pt x="10" y="24"/>
                  </a:cubicBezTo>
                  <a:cubicBezTo>
                    <a:pt x="10" y="22"/>
                    <a:pt x="10" y="21"/>
                    <a:pt x="9" y="19"/>
                  </a:cubicBezTo>
                  <a:cubicBezTo>
                    <a:pt x="9" y="17"/>
                    <a:pt x="9" y="15"/>
                    <a:pt x="9" y="14"/>
                  </a:cubicBezTo>
                  <a:close/>
                  <a:moveTo>
                    <a:pt x="6" y="36"/>
                  </a:moveTo>
                  <a:cubicBezTo>
                    <a:pt x="5" y="35"/>
                    <a:pt x="3" y="34"/>
                    <a:pt x="3" y="32"/>
                  </a:cubicBezTo>
                  <a:cubicBezTo>
                    <a:pt x="3" y="31"/>
                    <a:pt x="5" y="30"/>
                    <a:pt x="6" y="28"/>
                  </a:cubicBezTo>
                  <a:cubicBezTo>
                    <a:pt x="8" y="27"/>
                    <a:pt x="9" y="26"/>
                    <a:pt x="9" y="25"/>
                  </a:cubicBezTo>
                  <a:cubicBezTo>
                    <a:pt x="9" y="27"/>
                    <a:pt x="8" y="30"/>
                    <a:pt x="8" y="32"/>
                  </a:cubicBezTo>
                  <a:cubicBezTo>
                    <a:pt x="8" y="35"/>
                    <a:pt x="9" y="37"/>
                    <a:pt x="9" y="40"/>
                  </a:cubicBezTo>
                  <a:cubicBezTo>
                    <a:pt x="9" y="38"/>
                    <a:pt x="8" y="37"/>
                    <a:pt x="6" y="36"/>
                  </a:cubicBezTo>
                  <a:close/>
                  <a:moveTo>
                    <a:pt x="14" y="52"/>
                  </a:moveTo>
                  <a:cubicBezTo>
                    <a:pt x="12" y="51"/>
                    <a:pt x="10" y="51"/>
                    <a:pt x="9" y="50"/>
                  </a:cubicBezTo>
                  <a:cubicBezTo>
                    <a:pt x="9" y="49"/>
                    <a:pt x="9" y="47"/>
                    <a:pt x="9" y="46"/>
                  </a:cubicBezTo>
                  <a:cubicBezTo>
                    <a:pt x="10" y="44"/>
                    <a:pt x="10" y="42"/>
                    <a:pt x="10" y="41"/>
                  </a:cubicBezTo>
                  <a:cubicBezTo>
                    <a:pt x="11" y="46"/>
                    <a:pt x="14" y="50"/>
                    <a:pt x="18" y="53"/>
                  </a:cubicBezTo>
                  <a:cubicBezTo>
                    <a:pt x="17" y="52"/>
                    <a:pt x="15" y="52"/>
                    <a:pt x="14" y="52"/>
                  </a:cubicBezTo>
                  <a:close/>
                  <a:moveTo>
                    <a:pt x="29" y="60"/>
                  </a:moveTo>
                  <a:cubicBezTo>
                    <a:pt x="27" y="61"/>
                    <a:pt x="26" y="62"/>
                    <a:pt x="24" y="61"/>
                  </a:cubicBezTo>
                  <a:cubicBezTo>
                    <a:pt x="23" y="61"/>
                    <a:pt x="22" y="59"/>
                    <a:pt x="22" y="57"/>
                  </a:cubicBezTo>
                  <a:cubicBezTo>
                    <a:pt x="21" y="56"/>
                    <a:pt x="20" y="54"/>
                    <a:pt x="19" y="53"/>
                  </a:cubicBezTo>
                  <a:cubicBezTo>
                    <a:pt x="23" y="56"/>
                    <a:pt x="28" y="58"/>
                    <a:pt x="33" y="58"/>
                  </a:cubicBezTo>
                  <a:cubicBezTo>
                    <a:pt x="32" y="58"/>
                    <a:pt x="30" y="59"/>
                    <a:pt x="29" y="60"/>
                  </a:cubicBezTo>
                  <a:close/>
                  <a:moveTo>
                    <a:pt x="46" y="57"/>
                  </a:moveTo>
                  <a:cubicBezTo>
                    <a:pt x="45" y="59"/>
                    <a:pt x="44" y="61"/>
                    <a:pt x="43" y="61"/>
                  </a:cubicBezTo>
                  <a:cubicBezTo>
                    <a:pt x="42" y="62"/>
                    <a:pt x="41" y="61"/>
                    <a:pt x="39" y="60"/>
                  </a:cubicBezTo>
                  <a:cubicBezTo>
                    <a:pt x="37" y="59"/>
                    <a:pt x="36" y="58"/>
                    <a:pt x="35" y="58"/>
                  </a:cubicBezTo>
                  <a:cubicBezTo>
                    <a:pt x="40" y="58"/>
                    <a:pt x="44" y="56"/>
                    <a:pt x="48" y="53"/>
                  </a:cubicBezTo>
                  <a:cubicBezTo>
                    <a:pt x="47" y="54"/>
                    <a:pt x="47" y="56"/>
                    <a:pt x="46" y="57"/>
                  </a:cubicBezTo>
                  <a:close/>
                  <a:moveTo>
                    <a:pt x="34" y="56"/>
                  </a:moveTo>
                  <a:cubicBezTo>
                    <a:pt x="21" y="56"/>
                    <a:pt x="10" y="45"/>
                    <a:pt x="10" y="32"/>
                  </a:cubicBezTo>
                  <a:cubicBezTo>
                    <a:pt x="10" y="19"/>
                    <a:pt x="21" y="9"/>
                    <a:pt x="34" y="9"/>
                  </a:cubicBezTo>
                  <a:cubicBezTo>
                    <a:pt x="47" y="9"/>
                    <a:pt x="58" y="19"/>
                    <a:pt x="58" y="32"/>
                  </a:cubicBezTo>
                  <a:cubicBezTo>
                    <a:pt x="58" y="45"/>
                    <a:pt x="47" y="56"/>
                    <a:pt x="34" y="56"/>
                  </a:cubicBezTo>
                  <a:close/>
                  <a:moveTo>
                    <a:pt x="58" y="50"/>
                  </a:moveTo>
                  <a:cubicBezTo>
                    <a:pt x="58" y="51"/>
                    <a:pt x="56" y="51"/>
                    <a:pt x="54" y="52"/>
                  </a:cubicBezTo>
                  <a:cubicBezTo>
                    <a:pt x="52" y="52"/>
                    <a:pt x="51" y="52"/>
                    <a:pt x="49" y="53"/>
                  </a:cubicBezTo>
                  <a:cubicBezTo>
                    <a:pt x="53" y="50"/>
                    <a:pt x="56" y="46"/>
                    <a:pt x="58" y="41"/>
                  </a:cubicBezTo>
                  <a:cubicBezTo>
                    <a:pt x="58" y="42"/>
                    <a:pt x="58" y="44"/>
                    <a:pt x="58" y="46"/>
                  </a:cubicBezTo>
                  <a:cubicBezTo>
                    <a:pt x="59" y="47"/>
                    <a:pt x="59" y="49"/>
                    <a:pt x="58" y="50"/>
                  </a:cubicBezTo>
                  <a:close/>
                  <a:moveTo>
                    <a:pt x="61" y="36"/>
                  </a:moveTo>
                  <a:cubicBezTo>
                    <a:pt x="60" y="37"/>
                    <a:pt x="59" y="38"/>
                    <a:pt x="58" y="40"/>
                  </a:cubicBezTo>
                  <a:cubicBezTo>
                    <a:pt x="59" y="37"/>
                    <a:pt x="60" y="35"/>
                    <a:pt x="60" y="32"/>
                  </a:cubicBezTo>
                  <a:cubicBezTo>
                    <a:pt x="60" y="30"/>
                    <a:pt x="59" y="27"/>
                    <a:pt x="58" y="25"/>
                  </a:cubicBezTo>
                  <a:cubicBezTo>
                    <a:pt x="59" y="26"/>
                    <a:pt x="60" y="27"/>
                    <a:pt x="61" y="28"/>
                  </a:cubicBezTo>
                  <a:cubicBezTo>
                    <a:pt x="63" y="30"/>
                    <a:pt x="64" y="31"/>
                    <a:pt x="64" y="32"/>
                  </a:cubicBezTo>
                  <a:cubicBezTo>
                    <a:pt x="64" y="34"/>
                    <a:pt x="63" y="35"/>
                    <a:pt x="6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 36"/>
            <p:cNvSpPr>
              <a:spLocks noEditPoints="1"/>
            </p:cNvSpPr>
            <p:nvPr/>
          </p:nvSpPr>
          <p:spPr bwMode="auto">
            <a:xfrm>
              <a:off x="4417564" y="5064957"/>
              <a:ext cx="421885" cy="352397"/>
            </a:xfrm>
            <a:custGeom>
              <a:avLst/>
              <a:gdLst>
                <a:gd name="T0" fmla="*/ 71 w 72"/>
                <a:gd name="T1" fmla="*/ 15 h 60"/>
                <a:gd name="T2" fmla="*/ 57 w 72"/>
                <a:gd name="T3" fmla="*/ 17 h 60"/>
                <a:gd name="T4" fmla="*/ 44 w 72"/>
                <a:gd name="T5" fmla="*/ 45 h 60"/>
                <a:gd name="T6" fmla="*/ 12 w 72"/>
                <a:gd name="T7" fmla="*/ 45 h 60"/>
                <a:gd name="T8" fmla="*/ 14 w 72"/>
                <a:gd name="T9" fmla="*/ 48 h 60"/>
                <a:gd name="T10" fmla="*/ 48 w 72"/>
                <a:gd name="T11" fmla="*/ 50 h 60"/>
                <a:gd name="T12" fmla="*/ 14 w 72"/>
                <a:gd name="T13" fmla="*/ 51 h 60"/>
                <a:gd name="T14" fmla="*/ 9 w 72"/>
                <a:gd name="T15" fmla="*/ 44 h 60"/>
                <a:gd name="T16" fmla="*/ 8 w 72"/>
                <a:gd name="T17" fmla="*/ 41 h 60"/>
                <a:gd name="T18" fmla="*/ 1 w 72"/>
                <a:gd name="T19" fmla="*/ 22 h 60"/>
                <a:gd name="T20" fmla="*/ 11 w 72"/>
                <a:gd name="T21" fmla="*/ 40 h 60"/>
                <a:gd name="T22" fmla="*/ 44 w 72"/>
                <a:gd name="T23" fmla="*/ 42 h 60"/>
                <a:gd name="T24" fmla="*/ 54 w 72"/>
                <a:gd name="T25" fmla="*/ 16 h 60"/>
                <a:gd name="T26" fmla="*/ 71 w 72"/>
                <a:gd name="T27" fmla="*/ 12 h 60"/>
                <a:gd name="T28" fmla="*/ 18 w 72"/>
                <a:gd name="T29" fmla="*/ 56 h 60"/>
                <a:gd name="T30" fmla="*/ 11 w 72"/>
                <a:gd name="T31" fmla="*/ 56 h 60"/>
                <a:gd name="T32" fmla="*/ 18 w 72"/>
                <a:gd name="T33" fmla="*/ 56 h 60"/>
                <a:gd name="T34" fmla="*/ 15 w 72"/>
                <a:gd name="T35" fmla="*/ 54 h 60"/>
                <a:gd name="T36" fmla="*/ 15 w 72"/>
                <a:gd name="T37" fmla="*/ 58 h 60"/>
                <a:gd name="T38" fmla="*/ 45 w 72"/>
                <a:gd name="T39" fmla="*/ 56 h 60"/>
                <a:gd name="T40" fmla="*/ 38 w 72"/>
                <a:gd name="T41" fmla="*/ 56 h 60"/>
                <a:gd name="T42" fmla="*/ 45 w 72"/>
                <a:gd name="T43" fmla="*/ 56 h 60"/>
                <a:gd name="T44" fmla="*/ 42 w 72"/>
                <a:gd name="T45" fmla="*/ 54 h 60"/>
                <a:gd name="T46" fmla="*/ 42 w 72"/>
                <a:gd name="T47" fmla="*/ 58 h 60"/>
                <a:gd name="T48" fmla="*/ 46 w 72"/>
                <a:gd name="T49" fmla="*/ 35 h 60"/>
                <a:gd name="T50" fmla="*/ 12 w 72"/>
                <a:gd name="T51" fmla="*/ 34 h 60"/>
                <a:gd name="T52" fmla="*/ 12 w 72"/>
                <a:gd name="T53" fmla="*/ 36 h 60"/>
                <a:gd name="T54" fmla="*/ 46 w 72"/>
                <a:gd name="T55" fmla="*/ 35 h 60"/>
                <a:gd name="T56" fmla="*/ 12 w 72"/>
                <a:gd name="T57" fmla="*/ 39 h 60"/>
                <a:gd name="T58" fmla="*/ 43 w 72"/>
                <a:gd name="T59" fmla="*/ 40 h 60"/>
                <a:gd name="T60" fmla="*/ 43 w 72"/>
                <a:gd name="T61" fmla="*/ 38 h 60"/>
                <a:gd name="T62" fmla="*/ 13 w 72"/>
                <a:gd name="T63" fmla="*/ 28 h 60"/>
                <a:gd name="T64" fmla="*/ 16 w 72"/>
                <a:gd name="T65" fmla="*/ 23 h 60"/>
                <a:gd name="T66" fmla="*/ 28 w 72"/>
                <a:gd name="T67" fmla="*/ 14 h 60"/>
                <a:gd name="T68" fmla="*/ 33 w 72"/>
                <a:gd name="T69" fmla="*/ 17 h 60"/>
                <a:gd name="T70" fmla="*/ 36 w 72"/>
                <a:gd name="T71" fmla="*/ 22 h 60"/>
                <a:gd name="T72" fmla="*/ 39 w 72"/>
                <a:gd name="T73" fmla="*/ 17 h 60"/>
                <a:gd name="T74" fmla="*/ 51 w 72"/>
                <a:gd name="T75" fmla="*/ 7 h 60"/>
                <a:gd name="T76" fmla="*/ 51 w 72"/>
                <a:gd name="T77" fmla="*/ 0 h 60"/>
                <a:gd name="T78" fmla="*/ 49 w 72"/>
                <a:gd name="T79" fmla="*/ 5 h 60"/>
                <a:gd name="T80" fmla="*/ 36 w 72"/>
                <a:gd name="T81" fmla="*/ 15 h 60"/>
                <a:gd name="T82" fmla="*/ 31 w 72"/>
                <a:gd name="T83" fmla="*/ 12 h 60"/>
                <a:gd name="T84" fmla="*/ 28 w 72"/>
                <a:gd name="T85" fmla="*/ 7 h 60"/>
                <a:gd name="T86" fmla="*/ 25 w 72"/>
                <a:gd name="T87" fmla="*/ 11 h 60"/>
                <a:gd name="T88" fmla="*/ 13 w 72"/>
                <a:gd name="T89" fmla="*/ 22 h 60"/>
                <a:gd name="T90" fmla="*/ 13 w 72"/>
                <a:gd name="T91" fmla="*/ 2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" h="60">
                  <a:moveTo>
                    <a:pt x="72" y="13"/>
                  </a:moveTo>
                  <a:cubicBezTo>
                    <a:pt x="72" y="14"/>
                    <a:pt x="71" y="15"/>
                    <a:pt x="71" y="15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9" y="15"/>
                    <a:pt x="57" y="16"/>
                    <a:pt x="57" y="17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3"/>
                    <a:pt x="46" y="45"/>
                    <a:pt x="4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3" y="45"/>
                    <a:pt x="12" y="45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3" y="48"/>
                    <a:pt x="14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8" y="48"/>
                    <a:pt x="48" y="49"/>
                    <a:pt x="48" y="50"/>
                  </a:cubicBezTo>
                  <a:cubicBezTo>
                    <a:pt x="48" y="50"/>
                    <a:pt x="48" y="51"/>
                    <a:pt x="47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1" y="51"/>
                    <a:pt x="9" y="49"/>
                    <a:pt x="9" y="47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2"/>
                    <a:pt x="8" y="42"/>
                    <a:pt x="8" y="4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2" y="21"/>
                    <a:pt x="3" y="22"/>
                    <a:pt x="3" y="22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1"/>
                    <a:pt x="13" y="42"/>
                    <a:pt x="1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5" y="42"/>
                    <a:pt x="46" y="41"/>
                    <a:pt x="47" y="40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5" y="13"/>
                    <a:pt x="57" y="12"/>
                    <a:pt x="60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2" y="12"/>
                    <a:pt x="72" y="13"/>
                  </a:cubicBezTo>
                  <a:close/>
                  <a:moveTo>
                    <a:pt x="18" y="56"/>
                  </a:moveTo>
                  <a:cubicBezTo>
                    <a:pt x="18" y="58"/>
                    <a:pt x="17" y="60"/>
                    <a:pt x="15" y="60"/>
                  </a:cubicBezTo>
                  <a:cubicBezTo>
                    <a:pt x="13" y="60"/>
                    <a:pt x="11" y="58"/>
                    <a:pt x="11" y="56"/>
                  </a:cubicBezTo>
                  <a:cubicBezTo>
                    <a:pt x="11" y="54"/>
                    <a:pt x="13" y="52"/>
                    <a:pt x="15" y="52"/>
                  </a:cubicBezTo>
                  <a:cubicBezTo>
                    <a:pt x="17" y="52"/>
                    <a:pt x="18" y="54"/>
                    <a:pt x="18" y="56"/>
                  </a:cubicBezTo>
                  <a:close/>
                  <a:moveTo>
                    <a:pt x="16" y="56"/>
                  </a:moveTo>
                  <a:cubicBezTo>
                    <a:pt x="16" y="55"/>
                    <a:pt x="16" y="54"/>
                    <a:pt x="15" y="54"/>
                  </a:cubicBezTo>
                  <a:cubicBezTo>
                    <a:pt x="14" y="54"/>
                    <a:pt x="13" y="55"/>
                    <a:pt x="13" y="56"/>
                  </a:cubicBezTo>
                  <a:cubicBezTo>
                    <a:pt x="13" y="57"/>
                    <a:pt x="14" y="58"/>
                    <a:pt x="15" y="58"/>
                  </a:cubicBezTo>
                  <a:cubicBezTo>
                    <a:pt x="16" y="58"/>
                    <a:pt x="16" y="57"/>
                    <a:pt x="16" y="56"/>
                  </a:cubicBezTo>
                  <a:close/>
                  <a:moveTo>
                    <a:pt x="45" y="56"/>
                  </a:moveTo>
                  <a:cubicBezTo>
                    <a:pt x="45" y="58"/>
                    <a:pt x="44" y="60"/>
                    <a:pt x="42" y="60"/>
                  </a:cubicBezTo>
                  <a:cubicBezTo>
                    <a:pt x="40" y="60"/>
                    <a:pt x="38" y="58"/>
                    <a:pt x="38" y="56"/>
                  </a:cubicBezTo>
                  <a:cubicBezTo>
                    <a:pt x="38" y="54"/>
                    <a:pt x="40" y="52"/>
                    <a:pt x="42" y="52"/>
                  </a:cubicBezTo>
                  <a:cubicBezTo>
                    <a:pt x="44" y="52"/>
                    <a:pt x="45" y="54"/>
                    <a:pt x="45" y="56"/>
                  </a:cubicBezTo>
                  <a:close/>
                  <a:moveTo>
                    <a:pt x="43" y="56"/>
                  </a:moveTo>
                  <a:cubicBezTo>
                    <a:pt x="43" y="55"/>
                    <a:pt x="43" y="54"/>
                    <a:pt x="42" y="54"/>
                  </a:cubicBezTo>
                  <a:cubicBezTo>
                    <a:pt x="41" y="54"/>
                    <a:pt x="40" y="55"/>
                    <a:pt x="40" y="56"/>
                  </a:cubicBezTo>
                  <a:cubicBezTo>
                    <a:pt x="40" y="57"/>
                    <a:pt x="41" y="58"/>
                    <a:pt x="42" y="58"/>
                  </a:cubicBezTo>
                  <a:cubicBezTo>
                    <a:pt x="43" y="58"/>
                    <a:pt x="43" y="57"/>
                    <a:pt x="43" y="56"/>
                  </a:cubicBezTo>
                  <a:close/>
                  <a:moveTo>
                    <a:pt x="46" y="35"/>
                  </a:moveTo>
                  <a:cubicBezTo>
                    <a:pt x="46" y="34"/>
                    <a:pt x="45" y="34"/>
                    <a:pt x="45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1" y="34"/>
                    <a:pt x="11" y="34"/>
                    <a:pt x="11" y="35"/>
                  </a:cubicBezTo>
                  <a:cubicBezTo>
                    <a:pt x="11" y="35"/>
                    <a:pt x="11" y="36"/>
                    <a:pt x="12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6" y="35"/>
                    <a:pt x="46" y="35"/>
                  </a:cubicBezTo>
                  <a:close/>
                  <a:moveTo>
                    <a:pt x="13" y="38"/>
                  </a:moveTo>
                  <a:cubicBezTo>
                    <a:pt x="13" y="38"/>
                    <a:pt x="12" y="39"/>
                    <a:pt x="12" y="39"/>
                  </a:cubicBezTo>
                  <a:cubicBezTo>
                    <a:pt x="12" y="40"/>
                    <a:pt x="13" y="40"/>
                    <a:pt x="13" y="40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44" y="40"/>
                    <a:pt x="44" y="40"/>
                    <a:pt x="44" y="39"/>
                  </a:cubicBezTo>
                  <a:cubicBezTo>
                    <a:pt x="44" y="39"/>
                    <a:pt x="44" y="38"/>
                    <a:pt x="43" y="38"/>
                  </a:cubicBezTo>
                  <a:lnTo>
                    <a:pt x="13" y="38"/>
                  </a:lnTo>
                  <a:close/>
                  <a:moveTo>
                    <a:pt x="13" y="28"/>
                  </a:moveTo>
                  <a:cubicBezTo>
                    <a:pt x="14" y="28"/>
                    <a:pt x="16" y="27"/>
                    <a:pt x="16" y="25"/>
                  </a:cubicBezTo>
                  <a:cubicBezTo>
                    <a:pt x="16" y="24"/>
                    <a:pt x="16" y="24"/>
                    <a:pt x="16" y="2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4"/>
                    <a:pt x="28" y="14"/>
                  </a:cubicBezTo>
                  <a:cubicBezTo>
                    <a:pt x="28" y="14"/>
                    <a:pt x="29" y="13"/>
                    <a:pt x="29" y="13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8"/>
                    <a:pt x="33" y="18"/>
                    <a:pt x="33" y="19"/>
                  </a:cubicBezTo>
                  <a:cubicBezTo>
                    <a:pt x="33" y="20"/>
                    <a:pt x="34" y="22"/>
                    <a:pt x="36" y="22"/>
                  </a:cubicBezTo>
                  <a:cubicBezTo>
                    <a:pt x="38" y="22"/>
                    <a:pt x="39" y="20"/>
                    <a:pt x="39" y="19"/>
                  </a:cubicBezTo>
                  <a:cubicBezTo>
                    <a:pt x="39" y="18"/>
                    <a:pt x="39" y="18"/>
                    <a:pt x="39" y="17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0" y="7"/>
                    <a:pt x="51" y="7"/>
                    <a:pt x="51" y="7"/>
                  </a:cubicBezTo>
                  <a:cubicBezTo>
                    <a:pt x="53" y="7"/>
                    <a:pt x="54" y="5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50" y="0"/>
                    <a:pt x="48" y="2"/>
                    <a:pt x="48" y="4"/>
                  </a:cubicBezTo>
                  <a:cubicBezTo>
                    <a:pt x="48" y="4"/>
                    <a:pt x="48" y="5"/>
                    <a:pt x="49" y="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6"/>
                    <a:pt x="37" y="15"/>
                    <a:pt x="36" y="15"/>
                  </a:cubicBezTo>
                  <a:cubicBezTo>
                    <a:pt x="36" y="15"/>
                    <a:pt x="35" y="16"/>
                    <a:pt x="35" y="16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1"/>
                    <a:pt x="31" y="11"/>
                    <a:pt x="31" y="10"/>
                  </a:cubicBezTo>
                  <a:cubicBezTo>
                    <a:pt x="31" y="9"/>
                    <a:pt x="30" y="7"/>
                    <a:pt x="28" y="7"/>
                  </a:cubicBezTo>
                  <a:cubicBezTo>
                    <a:pt x="26" y="7"/>
                    <a:pt x="25" y="9"/>
                    <a:pt x="25" y="10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1" y="22"/>
                    <a:pt x="10" y="23"/>
                    <a:pt x="10" y="25"/>
                  </a:cubicBezTo>
                  <a:cubicBezTo>
                    <a:pt x="10" y="27"/>
                    <a:pt x="11" y="28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Freeform 37"/>
            <p:cNvSpPr>
              <a:spLocks noEditPoints="1"/>
            </p:cNvSpPr>
            <p:nvPr/>
          </p:nvSpPr>
          <p:spPr bwMode="auto">
            <a:xfrm>
              <a:off x="6996050" y="2402795"/>
              <a:ext cx="375466" cy="361207"/>
            </a:xfrm>
            <a:custGeom>
              <a:avLst/>
              <a:gdLst>
                <a:gd name="T0" fmla="*/ 65 w 67"/>
                <a:gd name="T1" fmla="*/ 41 h 64"/>
                <a:gd name="T2" fmla="*/ 46 w 67"/>
                <a:gd name="T3" fmla="*/ 41 h 64"/>
                <a:gd name="T4" fmla="*/ 46 w 67"/>
                <a:gd name="T5" fmla="*/ 34 h 64"/>
                <a:gd name="T6" fmla="*/ 44 w 67"/>
                <a:gd name="T7" fmla="*/ 32 h 64"/>
                <a:gd name="T8" fmla="*/ 23 w 67"/>
                <a:gd name="T9" fmla="*/ 32 h 64"/>
                <a:gd name="T10" fmla="*/ 21 w 67"/>
                <a:gd name="T11" fmla="*/ 34 h 64"/>
                <a:gd name="T12" fmla="*/ 21 w 67"/>
                <a:gd name="T13" fmla="*/ 47 h 64"/>
                <a:gd name="T14" fmla="*/ 2 w 67"/>
                <a:gd name="T15" fmla="*/ 47 h 64"/>
                <a:gd name="T16" fmla="*/ 0 w 67"/>
                <a:gd name="T17" fmla="*/ 49 h 64"/>
                <a:gd name="T18" fmla="*/ 0 w 67"/>
                <a:gd name="T19" fmla="*/ 62 h 64"/>
                <a:gd name="T20" fmla="*/ 2 w 67"/>
                <a:gd name="T21" fmla="*/ 64 h 64"/>
                <a:gd name="T22" fmla="*/ 23 w 67"/>
                <a:gd name="T23" fmla="*/ 64 h 64"/>
                <a:gd name="T24" fmla="*/ 44 w 67"/>
                <a:gd name="T25" fmla="*/ 64 h 64"/>
                <a:gd name="T26" fmla="*/ 65 w 67"/>
                <a:gd name="T27" fmla="*/ 64 h 64"/>
                <a:gd name="T28" fmla="*/ 67 w 67"/>
                <a:gd name="T29" fmla="*/ 62 h 64"/>
                <a:gd name="T30" fmla="*/ 67 w 67"/>
                <a:gd name="T31" fmla="*/ 43 h 64"/>
                <a:gd name="T32" fmla="*/ 65 w 67"/>
                <a:gd name="T33" fmla="*/ 41 h 64"/>
                <a:gd name="T34" fmla="*/ 45 w 67"/>
                <a:gd name="T35" fmla="*/ 61 h 64"/>
                <a:gd name="T36" fmla="*/ 45 w 67"/>
                <a:gd name="T37" fmla="*/ 44 h 64"/>
                <a:gd name="T38" fmla="*/ 64 w 67"/>
                <a:gd name="T39" fmla="*/ 44 h 64"/>
                <a:gd name="T40" fmla="*/ 64 w 67"/>
                <a:gd name="T41" fmla="*/ 61 h 64"/>
                <a:gd name="T42" fmla="*/ 45 w 67"/>
                <a:gd name="T43" fmla="*/ 61 h 64"/>
                <a:gd name="T44" fmla="*/ 24 w 67"/>
                <a:gd name="T45" fmla="*/ 49 h 64"/>
                <a:gd name="T46" fmla="*/ 24 w 67"/>
                <a:gd name="T47" fmla="*/ 35 h 64"/>
                <a:gd name="T48" fmla="*/ 43 w 67"/>
                <a:gd name="T49" fmla="*/ 35 h 64"/>
                <a:gd name="T50" fmla="*/ 43 w 67"/>
                <a:gd name="T51" fmla="*/ 43 h 64"/>
                <a:gd name="T52" fmla="*/ 43 w 67"/>
                <a:gd name="T53" fmla="*/ 61 h 64"/>
                <a:gd name="T54" fmla="*/ 24 w 67"/>
                <a:gd name="T55" fmla="*/ 61 h 64"/>
                <a:gd name="T56" fmla="*/ 24 w 67"/>
                <a:gd name="T57" fmla="*/ 49 h 64"/>
                <a:gd name="T58" fmla="*/ 22 w 67"/>
                <a:gd name="T59" fmla="*/ 61 h 64"/>
                <a:gd name="T60" fmla="*/ 3 w 67"/>
                <a:gd name="T61" fmla="*/ 61 h 64"/>
                <a:gd name="T62" fmla="*/ 3 w 67"/>
                <a:gd name="T63" fmla="*/ 50 h 64"/>
                <a:gd name="T64" fmla="*/ 22 w 67"/>
                <a:gd name="T65" fmla="*/ 50 h 64"/>
                <a:gd name="T66" fmla="*/ 22 w 67"/>
                <a:gd name="T67" fmla="*/ 61 h 64"/>
                <a:gd name="T68" fmla="*/ 32 w 67"/>
                <a:gd name="T69" fmla="*/ 20 h 64"/>
                <a:gd name="T70" fmla="*/ 32 w 67"/>
                <a:gd name="T71" fmla="*/ 9 h 64"/>
                <a:gd name="T72" fmla="*/ 30 w 67"/>
                <a:gd name="T73" fmla="*/ 10 h 64"/>
                <a:gd name="T74" fmla="*/ 29 w 67"/>
                <a:gd name="T75" fmla="*/ 10 h 64"/>
                <a:gd name="T76" fmla="*/ 29 w 67"/>
                <a:gd name="T77" fmla="*/ 9 h 64"/>
                <a:gd name="T78" fmla="*/ 33 w 67"/>
                <a:gd name="T79" fmla="*/ 6 h 64"/>
                <a:gd name="T80" fmla="*/ 34 w 67"/>
                <a:gd name="T81" fmla="*/ 6 h 64"/>
                <a:gd name="T82" fmla="*/ 34 w 67"/>
                <a:gd name="T83" fmla="*/ 7 h 64"/>
                <a:gd name="T84" fmla="*/ 34 w 67"/>
                <a:gd name="T85" fmla="*/ 20 h 64"/>
                <a:gd name="T86" fmla="*/ 37 w 67"/>
                <a:gd name="T87" fmla="*/ 20 h 64"/>
                <a:gd name="T88" fmla="*/ 38 w 67"/>
                <a:gd name="T89" fmla="*/ 21 h 64"/>
                <a:gd name="T90" fmla="*/ 37 w 67"/>
                <a:gd name="T91" fmla="*/ 22 h 64"/>
                <a:gd name="T92" fmla="*/ 30 w 67"/>
                <a:gd name="T93" fmla="*/ 22 h 64"/>
                <a:gd name="T94" fmla="*/ 29 w 67"/>
                <a:gd name="T95" fmla="*/ 21 h 64"/>
                <a:gd name="T96" fmla="*/ 30 w 67"/>
                <a:gd name="T97" fmla="*/ 20 h 64"/>
                <a:gd name="T98" fmla="*/ 32 w 67"/>
                <a:gd name="T99" fmla="*/ 20 h 64"/>
                <a:gd name="T100" fmla="*/ 33 w 67"/>
                <a:gd name="T101" fmla="*/ 28 h 64"/>
                <a:gd name="T102" fmla="*/ 47 w 67"/>
                <a:gd name="T103" fmla="*/ 14 h 64"/>
                <a:gd name="T104" fmla="*/ 33 w 67"/>
                <a:gd name="T105" fmla="*/ 0 h 64"/>
                <a:gd name="T106" fmla="*/ 20 w 67"/>
                <a:gd name="T107" fmla="*/ 14 h 64"/>
                <a:gd name="T108" fmla="*/ 33 w 67"/>
                <a:gd name="T109" fmla="*/ 28 h 64"/>
                <a:gd name="T110" fmla="*/ 33 w 67"/>
                <a:gd name="T111" fmla="*/ 3 h 64"/>
                <a:gd name="T112" fmla="*/ 44 w 67"/>
                <a:gd name="T113" fmla="*/ 14 h 64"/>
                <a:gd name="T114" fmla="*/ 33 w 67"/>
                <a:gd name="T115" fmla="*/ 25 h 64"/>
                <a:gd name="T116" fmla="*/ 23 w 67"/>
                <a:gd name="T117" fmla="*/ 14 h 64"/>
                <a:gd name="T118" fmla="*/ 33 w 67"/>
                <a:gd name="T119" fmla="*/ 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7" h="64">
                  <a:moveTo>
                    <a:pt x="65" y="41"/>
                  </a:moveTo>
                  <a:cubicBezTo>
                    <a:pt x="46" y="41"/>
                    <a:pt x="46" y="41"/>
                    <a:pt x="46" y="41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2"/>
                    <a:pt x="45" y="32"/>
                    <a:pt x="44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1" y="32"/>
                    <a:pt x="21" y="34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1" y="47"/>
                    <a:pt x="0" y="48"/>
                    <a:pt x="0" y="49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1" y="64"/>
                    <a:pt x="2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66" y="64"/>
                    <a:pt x="67" y="63"/>
                    <a:pt x="67" y="62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2"/>
                    <a:pt x="66" y="41"/>
                    <a:pt x="65" y="41"/>
                  </a:cubicBezTo>
                  <a:close/>
                  <a:moveTo>
                    <a:pt x="45" y="61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61"/>
                    <a:pt x="64" y="61"/>
                    <a:pt x="64" y="61"/>
                  </a:cubicBezTo>
                  <a:lnTo>
                    <a:pt x="45" y="61"/>
                  </a:lnTo>
                  <a:close/>
                  <a:moveTo>
                    <a:pt x="24" y="49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24" y="61"/>
                    <a:pt x="24" y="61"/>
                    <a:pt x="24" y="61"/>
                  </a:cubicBezTo>
                  <a:lnTo>
                    <a:pt x="24" y="49"/>
                  </a:lnTo>
                  <a:close/>
                  <a:moveTo>
                    <a:pt x="22" y="61"/>
                  </a:moveTo>
                  <a:cubicBezTo>
                    <a:pt x="3" y="61"/>
                    <a:pt x="3" y="61"/>
                    <a:pt x="3" y="61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22" y="50"/>
                    <a:pt x="22" y="50"/>
                    <a:pt x="22" y="50"/>
                  </a:cubicBezTo>
                  <a:lnTo>
                    <a:pt x="22" y="61"/>
                  </a:lnTo>
                  <a:close/>
                  <a:moveTo>
                    <a:pt x="32" y="20"/>
                  </a:moveTo>
                  <a:cubicBezTo>
                    <a:pt x="32" y="9"/>
                    <a:pt x="32" y="9"/>
                    <a:pt x="32" y="9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1"/>
                    <a:pt x="29" y="11"/>
                    <a:pt x="29" y="10"/>
                  </a:cubicBezTo>
                  <a:cubicBezTo>
                    <a:pt x="29" y="10"/>
                    <a:pt x="29" y="9"/>
                    <a:pt x="29" y="9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3" y="6"/>
                    <a:pt x="34" y="6"/>
                  </a:cubicBezTo>
                  <a:cubicBezTo>
                    <a:pt x="34" y="6"/>
                    <a:pt x="34" y="7"/>
                    <a:pt x="34" y="7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8" y="21"/>
                    <a:pt x="38" y="21"/>
                  </a:cubicBezTo>
                  <a:cubicBezTo>
                    <a:pt x="38" y="22"/>
                    <a:pt x="37" y="22"/>
                    <a:pt x="37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29" y="22"/>
                    <a:pt x="29" y="22"/>
                    <a:pt x="29" y="21"/>
                  </a:cubicBezTo>
                  <a:cubicBezTo>
                    <a:pt x="29" y="21"/>
                    <a:pt x="29" y="20"/>
                    <a:pt x="30" y="20"/>
                  </a:cubicBezTo>
                  <a:lnTo>
                    <a:pt x="32" y="20"/>
                  </a:lnTo>
                  <a:close/>
                  <a:moveTo>
                    <a:pt x="33" y="28"/>
                  </a:moveTo>
                  <a:cubicBezTo>
                    <a:pt x="41" y="28"/>
                    <a:pt x="47" y="22"/>
                    <a:pt x="47" y="14"/>
                  </a:cubicBezTo>
                  <a:cubicBezTo>
                    <a:pt x="47" y="7"/>
                    <a:pt x="41" y="0"/>
                    <a:pt x="33" y="0"/>
                  </a:cubicBezTo>
                  <a:cubicBezTo>
                    <a:pt x="26" y="0"/>
                    <a:pt x="20" y="7"/>
                    <a:pt x="20" y="14"/>
                  </a:cubicBezTo>
                  <a:cubicBezTo>
                    <a:pt x="20" y="22"/>
                    <a:pt x="26" y="28"/>
                    <a:pt x="33" y="28"/>
                  </a:cubicBezTo>
                  <a:close/>
                  <a:moveTo>
                    <a:pt x="33" y="3"/>
                  </a:moveTo>
                  <a:cubicBezTo>
                    <a:pt x="39" y="3"/>
                    <a:pt x="44" y="8"/>
                    <a:pt x="44" y="14"/>
                  </a:cubicBezTo>
                  <a:cubicBezTo>
                    <a:pt x="44" y="20"/>
                    <a:pt x="39" y="25"/>
                    <a:pt x="33" y="25"/>
                  </a:cubicBezTo>
                  <a:cubicBezTo>
                    <a:pt x="27" y="25"/>
                    <a:pt x="23" y="20"/>
                    <a:pt x="23" y="14"/>
                  </a:cubicBezTo>
                  <a:cubicBezTo>
                    <a:pt x="23" y="8"/>
                    <a:pt x="27" y="3"/>
                    <a:pt x="3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Freeform 31"/>
            <p:cNvSpPr>
              <a:spLocks noEditPoints="1"/>
            </p:cNvSpPr>
            <p:nvPr/>
          </p:nvSpPr>
          <p:spPr bwMode="auto">
            <a:xfrm>
              <a:off x="4997763" y="2460443"/>
              <a:ext cx="424442" cy="461620"/>
            </a:xfrm>
            <a:custGeom>
              <a:avLst/>
              <a:gdLst>
                <a:gd name="T0" fmla="*/ 42 w 58"/>
                <a:gd name="T1" fmla="*/ 4 h 63"/>
                <a:gd name="T2" fmla="*/ 41 w 58"/>
                <a:gd name="T3" fmla="*/ 10 h 63"/>
                <a:gd name="T4" fmla="*/ 17 w 58"/>
                <a:gd name="T5" fmla="*/ 47 h 63"/>
                <a:gd name="T6" fmla="*/ 15 w 58"/>
                <a:gd name="T7" fmla="*/ 54 h 63"/>
                <a:gd name="T8" fmla="*/ 19 w 58"/>
                <a:gd name="T9" fmla="*/ 47 h 63"/>
                <a:gd name="T10" fmla="*/ 49 w 58"/>
                <a:gd name="T11" fmla="*/ 19 h 63"/>
                <a:gd name="T12" fmla="*/ 53 w 58"/>
                <a:gd name="T13" fmla="*/ 14 h 63"/>
                <a:gd name="T14" fmla="*/ 48 w 58"/>
                <a:gd name="T15" fmla="*/ 19 h 63"/>
                <a:gd name="T16" fmla="*/ 4 w 58"/>
                <a:gd name="T17" fmla="*/ 43 h 63"/>
                <a:gd name="T18" fmla="*/ 11 w 58"/>
                <a:gd name="T19" fmla="*/ 41 h 63"/>
                <a:gd name="T20" fmla="*/ 57 w 58"/>
                <a:gd name="T21" fmla="*/ 28 h 63"/>
                <a:gd name="T22" fmla="*/ 51 w 58"/>
                <a:gd name="T23" fmla="*/ 30 h 63"/>
                <a:gd name="T24" fmla="*/ 57 w 58"/>
                <a:gd name="T25" fmla="*/ 28 h 63"/>
                <a:gd name="T26" fmla="*/ 1 w 58"/>
                <a:gd name="T27" fmla="*/ 28 h 63"/>
                <a:gd name="T28" fmla="*/ 7 w 58"/>
                <a:gd name="T29" fmla="*/ 30 h 63"/>
                <a:gd name="T30" fmla="*/ 48 w 58"/>
                <a:gd name="T31" fmla="*/ 39 h 63"/>
                <a:gd name="T32" fmla="*/ 54 w 58"/>
                <a:gd name="T33" fmla="*/ 44 h 63"/>
                <a:gd name="T34" fmla="*/ 49 w 58"/>
                <a:gd name="T35" fmla="*/ 39 h 63"/>
                <a:gd name="T36" fmla="*/ 5 w 58"/>
                <a:gd name="T37" fmla="*/ 16 h 63"/>
                <a:gd name="T38" fmla="*/ 11 w 58"/>
                <a:gd name="T39" fmla="*/ 18 h 63"/>
                <a:gd name="T40" fmla="*/ 41 w 58"/>
                <a:gd name="T41" fmla="*/ 47 h 63"/>
                <a:gd name="T42" fmla="*/ 42 w 58"/>
                <a:gd name="T43" fmla="*/ 54 h 63"/>
                <a:gd name="T44" fmla="*/ 44 w 58"/>
                <a:gd name="T45" fmla="*/ 53 h 63"/>
                <a:gd name="T46" fmla="*/ 18 w 58"/>
                <a:gd name="T47" fmla="*/ 11 h 63"/>
                <a:gd name="T48" fmla="*/ 16 w 58"/>
                <a:gd name="T49" fmla="*/ 4 h 63"/>
                <a:gd name="T50" fmla="*/ 17 w 58"/>
                <a:gd name="T51" fmla="*/ 10 h 63"/>
                <a:gd name="T52" fmla="*/ 30 w 58"/>
                <a:gd name="T53" fmla="*/ 1 h 63"/>
                <a:gd name="T54" fmla="*/ 28 w 58"/>
                <a:gd name="T55" fmla="*/ 7 h 63"/>
                <a:gd name="T56" fmla="*/ 40 w 58"/>
                <a:gd name="T57" fmla="*/ 41 h 63"/>
                <a:gd name="T58" fmla="*/ 37 w 58"/>
                <a:gd name="T59" fmla="*/ 51 h 63"/>
                <a:gd name="T60" fmla="*/ 38 w 58"/>
                <a:gd name="T61" fmla="*/ 55 h 63"/>
                <a:gd name="T62" fmla="*/ 35 w 58"/>
                <a:gd name="T63" fmla="*/ 60 h 63"/>
                <a:gd name="T64" fmla="*/ 28 w 58"/>
                <a:gd name="T65" fmla="*/ 63 h 63"/>
                <a:gd name="T66" fmla="*/ 21 w 58"/>
                <a:gd name="T67" fmla="*/ 58 h 63"/>
                <a:gd name="T68" fmla="*/ 22 w 58"/>
                <a:gd name="T69" fmla="*/ 53 h 63"/>
                <a:gd name="T70" fmla="*/ 21 w 58"/>
                <a:gd name="T71" fmla="*/ 49 h 63"/>
                <a:gd name="T72" fmla="*/ 13 w 58"/>
                <a:gd name="T73" fmla="*/ 29 h 63"/>
                <a:gd name="T74" fmla="*/ 33 w 58"/>
                <a:gd name="T75" fmla="*/ 61 h 63"/>
                <a:gd name="T76" fmla="*/ 25 w 58"/>
                <a:gd name="T77" fmla="*/ 61 h 63"/>
                <a:gd name="T78" fmla="*/ 33 w 58"/>
                <a:gd name="T79" fmla="*/ 61 h 63"/>
                <a:gd name="T80" fmla="*/ 23 w 58"/>
                <a:gd name="T81" fmla="*/ 58 h 63"/>
                <a:gd name="T82" fmla="*/ 31 w 58"/>
                <a:gd name="T83" fmla="*/ 58 h 63"/>
                <a:gd name="T84" fmla="*/ 34 w 58"/>
                <a:gd name="T85" fmla="*/ 57 h 63"/>
                <a:gd name="T86" fmla="*/ 23 w 58"/>
                <a:gd name="T87" fmla="*/ 55 h 63"/>
                <a:gd name="T88" fmla="*/ 36 w 58"/>
                <a:gd name="T89" fmla="*/ 55 h 63"/>
                <a:gd name="T90" fmla="*/ 25 w 58"/>
                <a:gd name="T91" fmla="*/ 52 h 63"/>
                <a:gd name="T92" fmla="*/ 34 w 58"/>
                <a:gd name="T93" fmla="*/ 52 h 63"/>
                <a:gd name="T94" fmla="*/ 34 w 58"/>
                <a:gd name="T95" fmla="*/ 50 h 63"/>
                <a:gd name="T96" fmla="*/ 25 w 58"/>
                <a:gd name="T97" fmla="*/ 49 h 63"/>
                <a:gd name="T98" fmla="*/ 34 w 58"/>
                <a:gd name="T99" fmla="*/ 50 h 63"/>
                <a:gd name="T100" fmla="*/ 15 w 58"/>
                <a:gd name="T101" fmla="*/ 29 h 63"/>
                <a:gd name="T102" fmla="*/ 25 w 58"/>
                <a:gd name="T103" fmla="*/ 47 h 63"/>
                <a:gd name="T104" fmla="*/ 24 w 58"/>
                <a:gd name="T105" fmla="*/ 31 h 63"/>
                <a:gd name="T106" fmla="*/ 31 w 58"/>
                <a:gd name="T107" fmla="*/ 47 h 63"/>
                <a:gd name="T108" fmla="*/ 35 w 58"/>
                <a:gd name="T109" fmla="*/ 32 h 63"/>
                <a:gd name="T110" fmla="*/ 35 w 58"/>
                <a:gd name="T111" fmla="*/ 4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" h="63">
                  <a:moveTo>
                    <a:pt x="40" y="11"/>
                  </a:moveTo>
                  <a:cubicBezTo>
                    <a:pt x="39" y="10"/>
                    <a:pt x="39" y="10"/>
                    <a:pt x="39" y="9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3"/>
                    <a:pt x="44" y="4"/>
                  </a:cubicBezTo>
                  <a:cubicBezTo>
                    <a:pt x="44" y="4"/>
                    <a:pt x="44" y="5"/>
                    <a:pt x="44" y="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1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lose/>
                  <a:moveTo>
                    <a:pt x="17" y="47"/>
                  </a:move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4"/>
                    <a:pt x="15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8"/>
                    <a:pt x="19" y="47"/>
                    <a:pt x="19" y="47"/>
                  </a:cubicBezTo>
                  <a:cubicBezTo>
                    <a:pt x="18" y="47"/>
                    <a:pt x="18" y="47"/>
                    <a:pt x="17" y="47"/>
                  </a:cubicBezTo>
                  <a:close/>
                  <a:moveTo>
                    <a:pt x="48" y="19"/>
                  </a:moveTo>
                  <a:cubicBezTo>
                    <a:pt x="49" y="19"/>
                    <a:pt x="49" y="19"/>
                    <a:pt x="49" y="19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5" y="15"/>
                    <a:pt x="55" y="15"/>
                    <a:pt x="54" y="14"/>
                  </a:cubicBezTo>
                  <a:cubicBezTo>
                    <a:pt x="54" y="14"/>
                    <a:pt x="54" y="14"/>
                    <a:pt x="53" y="14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8"/>
                    <a:pt x="48" y="18"/>
                  </a:cubicBezTo>
                  <a:cubicBezTo>
                    <a:pt x="48" y="19"/>
                    <a:pt x="48" y="19"/>
                    <a:pt x="48" y="19"/>
                  </a:cubicBezTo>
                  <a:close/>
                  <a:moveTo>
                    <a:pt x="10" y="39"/>
                  </a:moveTo>
                  <a:cubicBezTo>
                    <a:pt x="5" y="42"/>
                    <a:pt x="5" y="42"/>
                    <a:pt x="5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4"/>
                    <a:pt x="5" y="44"/>
                    <a:pt x="5" y="44"/>
                  </a:cubicBezTo>
                  <a:cubicBezTo>
                    <a:pt x="5" y="44"/>
                    <a:pt x="5" y="44"/>
                    <a:pt x="6" y="44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0"/>
                    <a:pt x="11" y="40"/>
                    <a:pt x="11" y="39"/>
                  </a:cubicBezTo>
                  <a:cubicBezTo>
                    <a:pt x="11" y="39"/>
                    <a:pt x="10" y="39"/>
                    <a:pt x="10" y="39"/>
                  </a:cubicBezTo>
                  <a:close/>
                  <a:moveTo>
                    <a:pt x="57" y="28"/>
                  </a:move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50" y="28"/>
                    <a:pt x="50" y="29"/>
                  </a:cubicBezTo>
                  <a:cubicBezTo>
                    <a:pt x="50" y="29"/>
                    <a:pt x="51" y="30"/>
                    <a:pt x="51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29"/>
                    <a:pt x="58" y="29"/>
                  </a:cubicBezTo>
                  <a:cubicBezTo>
                    <a:pt x="58" y="28"/>
                    <a:pt x="58" y="28"/>
                    <a:pt x="57" y="28"/>
                  </a:cubicBezTo>
                  <a:close/>
                  <a:moveTo>
                    <a:pt x="8" y="29"/>
                  </a:moveTo>
                  <a:cubicBezTo>
                    <a:pt x="8" y="28"/>
                    <a:pt x="8" y="28"/>
                    <a:pt x="7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0" y="28"/>
                    <a:pt x="0" y="29"/>
                  </a:cubicBezTo>
                  <a:cubicBezTo>
                    <a:pt x="0" y="29"/>
                    <a:pt x="1" y="30"/>
                    <a:pt x="1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0"/>
                    <a:pt x="8" y="29"/>
                    <a:pt x="8" y="29"/>
                  </a:cubicBezTo>
                  <a:close/>
                  <a:moveTo>
                    <a:pt x="49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7" y="40"/>
                    <a:pt x="47" y="40"/>
                    <a:pt x="48" y="41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44"/>
                    <a:pt x="53" y="44"/>
                    <a:pt x="54" y="44"/>
                  </a:cubicBezTo>
                  <a:cubicBezTo>
                    <a:pt x="54" y="44"/>
                    <a:pt x="54" y="44"/>
                    <a:pt x="54" y="43"/>
                  </a:cubicBezTo>
                  <a:cubicBezTo>
                    <a:pt x="55" y="43"/>
                    <a:pt x="55" y="42"/>
                    <a:pt x="54" y="42"/>
                  </a:cubicBezTo>
                  <a:lnTo>
                    <a:pt x="49" y="39"/>
                  </a:lnTo>
                  <a:close/>
                  <a:moveTo>
                    <a:pt x="6" y="14"/>
                  </a:moveTo>
                  <a:cubicBezTo>
                    <a:pt x="5" y="14"/>
                    <a:pt x="4" y="14"/>
                    <a:pt x="4" y="14"/>
                  </a:cubicBezTo>
                  <a:cubicBezTo>
                    <a:pt x="4" y="15"/>
                    <a:pt x="4" y="15"/>
                    <a:pt x="5" y="16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lnTo>
                    <a:pt x="6" y="14"/>
                  </a:lnTo>
                  <a:close/>
                  <a:moveTo>
                    <a:pt x="41" y="47"/>
                  </a:moveTo>
                  <a:cubicBezTo>
                    <a:pt x="41" y="47"/>
                    <a:pt x="40" y="47"/>
                    <a:pt x="40" y="47"/>
                  </a:cubicBezTo>
                  <a:cubicBezTo>
                    <a:pt x="39" y="47"/>
                    <a:pt x="39" y="48"/>
                    <a:pt x="39" y="48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4" y="54"/>
                    <a:pt x="44" y="54"/>
                  </a:cubicBezTo>
                  <a:cubicBezTo>
                    <a:pt x="44" y="54"/>
                    <a:pt x="44" y="53"/>
                    <a:pt x="44" y="53"/>
                  </a:cubicBezTo>
                  <a:lnTo>
                    <a:pt x="41" y="47"/>
                  </a:lnTo>
                  <a:close/>
                  <a:moveTo>
                    <a:pt x="17" y="10"/>
                  </a:moveTo>
                  <a:cubicBezTo>
                    <a:pt x="18" y="10"/>
                    <a:pt x="18" y="11"/>
                    <a:pt x="18" y="11"/>
                  </a:cubicBezTo>
                  <a:cubicBezTo>
                    <a:pt x="18" y="11"/>
                    <a:pt x="19" y="11"/>
                    <a:pt x="19" y="11"/>
                  </a:cubicBezTo>
                  <a:cubicBezTo>
                    <a:pt x="19" y="10"/>
                    <a:pt x="19" y="10"/>
                    <a:pt x="19" y="9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5" y="3"/>
                    <a:pt x="15" y="4"/>
                  </a:cubicBezTo>
                  <a:cubicBezTo>
                    <a:pt x="14" y="4"/>
                    <a:pt x="14" y="5"/>
                    <a:pt x="14" y="5"/>
                  </a:cubicBezTo>
                  <a:lnTo>
                    <a:pt x="17" y="10"/>
                  </a:lnTo>
                  <a:close/>
                  <a:moveTo>
                    <a:pt x="29" y="8"/>
                  </a:moveTo>
                  <a:cubicBezTo>
                    <a:pt x="30" y="8"/>
                    <a:pt x="30" y="7"/>
                    <a:pt x="30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9" y="0"/>
                    <a:pt x="28" y="0"/>
                    <a:pt x="28" y="1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9" y="8"/>
                    <a:pt x="29" y="8"/>
                  </a:cubicBezTo>
                  <a:close/>
                  <a:moveTo>
                    <a:pt x="45" y="29"/>
                  </a:moveTo>
                  <a:cubicBezTo>
                    <a:pt x="45" y="33"/>
                    <a:pt x="44" y="38"/>
                    <a:pt x="40" y="41"/>
                  </a:cubicBezTo>
                  <a:cubicBezTo>
                    <a:pt x="38" y="43"/>
                    <a:pt x="37" y="46"/>
                    <a:pt x="37" y="47"/>
                  </a:cubicBezTo>
                  <a:cubicBezTo>
                    <a:pt x="38" y="48"/>
                    <a:pt x="38" y="48"/>
                    <a:pt x="38" y="49"/>
                  </a:cubicBezTo>
                  <a:cubicBezTo>
                    <a:pt x="38" y="50"/>
                    <a:pt x="38" y="50"/>
                    <a:pt x="37" y="51"/>
                  </a:cubicBezTo>
                  <a:cubicBezTo>
                    <a:pt x="38" y="51"/>
                    <a:pt x="38" y="51"/>
                    <a:pt x="38" y="52"/>
                  </a:cubicBezTo>
                  <a:cubicBezTo>
                    <a:pt x="38" y="53"/>
                    <a:pt x="38" y="53"/>
                    <a:pt x="37" y="53"/>
                  </a:cubicBezTo>
                  <a:cubicBezTo>
                    <a:pt x="38" y="54"/>
                    <a:pt x="38" y="54"/>
                    <a:pt x="38" y="55"/>
                  </a:cubicBezTo>
                  <a:cubicBezTo>
                    <a:pt x="38" y="56"/>
                    <a:pt x="38" y="56"/>
                    <a:pt x="37" y="56"/>
                  </a:cubicBezTo>
                  <a:cubicBezTo>
                    <a:pt x="38" y="57"/>
                    <a:pt x="38" y="57"/>
                    <a:pt x="38" y="58"/>
                  </a:cubicBezTo>
                  <a:cubicBezTo>
                    <a:pt x="38" y="59"/>
                    <a:pt x="37" y="60"/>
                    <a:pt x="35" y="60"/>
                  </a:cubicBezTo>
                  <a:cubicBezTo>
                    <a:pt x="35" y="60"/>
                    <a:pt x="35" y="61"/>
                    <a:pt x="35" y="61"/>
                  </a:cubicBezTo>
                  <a:cubicBezTo>
                    <a:pt x="35" y="63"/>
                    <a:pt x="33" y="63"/>
                    <a:pt x="31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6" y="63"/>
                    <a:pt x="23" y="63"/>
                    <a:pt x="23" y="61"/>
                  </a:cubicBezTo>
                  <a:cubicBezTo>
                    <a:pt x="23" y="61"/>
                    <a:pt x="23" y="60"/>
                    <a:pt x="23" y="60"/>
                  </a:cubicBezTo>
                  <a:cubicBezTo>
                    <a:pt x="22" y="60"/>
                    <a:pt x="21" y="59"/>
                    <a:pt x="21" y="58"/>
                  </a:cubicBezTo>
                  <a:cubicBezTo>
                    <a:pt x="21" y="57"/>
                    <a:pt x="21" y="57"/>
                    <a:pt x="22" y="56"/>
                  </a:cubicBezTo>
                  <a:cubicBezTo>
                    <a:pt x="21" y="56"/>
                    <a:pt x="21" y="56"/>
                    <a:pt x="21" y="55"/>
                  </a:cubicBezTo>
                  <a:cubicBezTo>
                    <a:pt x="21" y="54"/>
                    <a:pt x="21" y="54"/>
                    <a:pt x="22" y="53"/>
                  </a:cubicBezTo>
                  <a:cubicBezTo>
                    <a:pt x="21" y="53"/>
                    <a:pt x="21" y="53"/>
                    <a:pt x="21" y="52"/>
                  </a:cubicBezTo>
                  <a:cubicBezTo>
                    <a:pt x="21" y="51"/>
                    <a:pt x="21" y="51"/>
                    <a:pt x="22" y="51"/>
                  </a:cubicBezTo>
                  <a:cubicBezTo>
                    <a:pt x="21" y="50"/>
                    <a:pt x="21" y="50"/>
                    <a:pt x="21" y="49"/>
                  </a:cubicBezTo>
                  <a:cubicBezTo>
                    <a:pt x="21" y="48"/>
                    <a:pt x="21" y="48"/>
                    <a:pt x="22" y="47"/>
                  </a:cubicBezTo>
                  <a:cubicBezTo>
                    <a:pt x="22" y="46"/>
                    <a:pt x="21" y="43"/>
                    <a:pt x="18" y="41"/>
                  </a:cubicBezTo>
                  <a:cubicBezTo>
                    <a:pt x="15" y="38"/>
                    <a:pt x="13" y="33"/>
                    <a:pt x="13" y="29"/>
                  </a:cubicBezTo>
                  <a:cubicBezTo>
                    <a:pt x="13" y="20"/>
                    <a:pt x="20" y="13"/>
                    <a:pt x="29" y="13"/>
                  </a:cubicBezTo>
                  <a:cubicBezTo>
                    <a:pt x="38" y="13"/>
                    <a:pt x="45" y="20"/>
                    <a:pt x="45" y="29"/>
                  </a:cubicBezTo>
                  <a:close/>
                  <a:moveTo>
                    <a:pt x="33" y="61"/>
                  </a:moveTo>
                  <a:cubicBezTo>
                    <a:pt x="33" y="61"/>
                    <a:pt x="32" y="60"/>
                    <a:pt x="31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6" y="60"/>
                    <a:pt x="26" y="61"/>
                    <a:pt x="25" y="61"/>
                  </a:cubicBezTo>
                  <a:cubicBezTo>
                    <a:pt x="26" y="61"/>
                    <a:pt x="26" y="61"/>
                    <a:pt x="28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2" y="61"/>
                    <a:pt x="33" y="61"/>
                    <a:pt x="33" y="61"/>
                  </a:cubicBezTo>
                  <a:close/>
                  <a:moveTo>
                    <a:pt x="34" y="57"/>
                  </a:moveTo>
                  <a:cubicBezTo>
                    <a:pt x="25" y="57"/>
                    <a:pt x="25" y="57"/>
                    <a:pt x="25" y="57"/>
                  </a:cubicBezTo>
                  <a:cubicBezTo>
                    <a:pt x="24" y="57"/>
                    <a:pt x="23" y="58"/>
                    <a:pt x="23" y="58"/>
                  </a:cubicBezTo>
                  <a:cubicBezTo>
                    <a:pt x="23" y="58"/>
                    <a:pt x="24" y="58"/>
                    <a:pt x="25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5" y="58"/>
                    <a:pt x="35" y="58"/>
                    <a:pt x="36" y="58"/>
                  </a:cubicBezTo>
                  <a:cubicBezTo>
                    <a:pt x="35" y="58"/>
                    <a:pt x="35" y="57"/>
                    <a:pt x="34" y="57"/>
                  </a:cubicBezTo>
                  <a:close/>
                  <a:moveTo>
                    <a:pt x="34" y="54"/>
                  </a:moveTo>
                  <a:cubicBezTo>
                    <a:pt x="25" y="54"/>
                    <a:pt x="25" y="54"/>
                    <a:pt x="25" y="54"/>
                  </a:cubicBezTo>
                  <a:cubicBezTo>
                    <a:pt x="24" y="54"/>
                    <a:pt x="23" y="55"/>
                    <a:pt x="23" y="55"/>
                  </a:cubicBezTo>
                  <a:cubicBezTo>
                    <a:pt x="23" y="55"/>
                    <a:pt x="24" y="55"/>
                    <a:pt x="25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5"/>
                    <a:pt x="35" y="55"/>
                    <a:pt x="36" y="55"/>
                  </a:cubicBezTo>
                  <a:cubicBezTo>
                    <a:pt x="35" y="55"/>
                    <a:pt x="35" y="54"/>
                    <a:pt x="34" y="54"/>
                  </a:cubicBezTo>
                  <a:close/>
                  <a:moveTo>
                    <a:pt x="34" y="52"/>
                  </a:moveTo>
                  <a:cubicBezTo>
                    <a:pt x="25" y="52"/>
                    <a:pt x="25" y="52"/>
                    <a:pt x="25" y="52"/>
                  </a:cubicBezTo>
                  <a:cubicBezTo>
                    <a:pt x="24" y="52"/>
                    <a:pt x="23" y="52"/>
                    <a:pt x="23" y="52"/>
                  </a:cubicBezTo>
                  <a:cubicBezTo>
                    <a:pt x="23" y="52"/>
                    <a:pt x="24" y="52"/>
                    <a:pt x="2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5" y="52"/>
                    <a:pt x="35" y="52"/>
                    <a:pt x="36" y="52"/>
                  </a:cubicBezTo>
                  <a:cubicBezTo>
                    <a:pt x="35" y="52"/>
                    <a:pt x="35" y="52"/>
                    <a:pt x="34" y="52"/>
                  </a:cubicBezTo>
                  <a:close/>
                  <a:moveTo>
                    <a:pt x="34" y="50"/>
                  </a:moveTo>
                  <a:cubicBezTo>
                    <a:pt x="35" y="50"/>
                    <a:pt x="35" y="49"/>
                    <a:pt x="36" y="49"/>
                  </a:cubicBezTo>
                  <a:cubicBezTo>
                    <a:pt x="35" y="49"/>
                    <a:pt x="35" y="49"/>
                    <a:pt x="34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49"/>
                    <a:pt x="23" y="49"/>
                    <a:pt x="23" y="49"/>
                  </a:cubicBezTo>
                  <a:cubicBezTo>
                    <a:pt x="23" y="49"/>
                    <a:pt x="24" y="50"/>
                    <a:pt x="25" y="50"/>
                  </a:cubicBezTo>
                  <a:lnTo>
                    <a:pt x="34" y="50"/>
                  </a:lnTo>
                  <a:close/>
                  <a:moveTo>
                    <a:pt x="43" y="29"/>
                  </a:moveTo>
                  <a:cubicBezTo>
                    <a:pt x="43" y="21"/>
                    <a:pt x="37" y="15"/>
                    <a:pt x="29" y="15"/>
                  </a:cubicBezTo>
                  <a:cubicBezTo>
                    <a:pt x="22" y="15"/>
                    <a:pt x="15" y="21"/>
                    <a:pt x="15" y="29"/>
                  </a:cubicBezTo>
                  <a:cubicBezTo>
                    <a:pt x="15" y="33"/>
                    <a:pt x="17" y="36"/>
                    <a:pt x="20" y="39"/>
                  </a:cubicBezTo>
                  <a:cubicBezTo>
                    <a:pt x="22" y="42"/>
                    <a:pt x="23" y="44"/>
                    <a:pt x="24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31"/>
                    <a:pt x="24" y="31"/>
                  </a:cubicBezTo>
                  <a:cubicBezTo>
                    <a:pt x="25" y="31"/>
                    <a:pt x="25" y="31"/>
                    <a:pt x="25" y="32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1"/>
                    <a:pt x="34" y="31"/>
                    <a:pt x="35" y="31"/>
                  </a:cubicBezTo>
                  <a:cubicBezTo>
                    <a:pt x="35" y="31"/>
                    <a:pt x="35" y="32"/>
                    <a:pt x="35" y="32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4"/>
                    <a:pt x="37" y="42"/>
                    <a:pt x="39" y="39"/>
                  </a:cubicBezTo>
                  <a:cubicBezTo>
                    <a:pt x="42" y="36"/>
                    <a:pt x="43" y="33"/>
                    <a:pt x="43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Freeform 14"/>
            <p:cNvSpPr>
              <a:spLocks noEditPoints="1"/>
            </p:cNvSpPr>
            <p:nvPr/>
          </p:nvSpPr>
          <p:spPr bwMode="auto">
            <a:xfrm>
              <a:off x="6663686" y="3178272"/>
              <a:ext cx="274883" cy="320698"/>
            </a:xfrm>
            <a:custGeom>
              <a:avLst/>
              <a:gdLst>
                <a:gd name="T0" fmla="*/ 36 w 56"/>
                <a:gd name="T1" fmla="*/ 14 h 65"/>
                <a:gd name="T2" fmla="*/ 43 w 56"/>
                <a:gd name="T3" fmla="*/ 2 h 65"/>
                <a:gd name="T4" fmla="*/ 41 w 56"/>
                <a:gd name="T5" fmla="*/ 0 h 65"/>
                <a:gd name="T6" fmla="*/ 13 w 56"/>
                <a:gd name="T7" fmla="*/ 1 h 65"/>
                <a:gd name="T8" fmla="*/ 20 w 56"/>
                <a:gd name="T9" fmla="*/ 14 h 65"/>
                <a:gd name="T10" fmla="*/ 0 w 56"/>
                <a:gd name="T11" fmla="*/ 37 h 65"/>
                <a:gd name="T12" fmla="*/ 7 w 56"/>
                <a:gd name="T13" fmla="*/ 65 h 65"/>
                <a:gd name="T14" fmla="*/ 56 w 56"/>
                <a:gd name="T15" fmla="*/ 58 h 65"/>
                <a:gd name="T16" fmla="*/ 36 w 56"/>
                <a:gd name="T17" fmla="*/ 15 h 65"/>
                <a:gd name="T18" fmla="*/ 23 w 56"/>
                <a:gd name="T19" fmla="*/ 4 h 65"/>
                <a:gd name="T20" fmla="*/ 21 w 56"/>
                <a:gd name="T21" fmla="*/ 5 h 65"/>
                <a:gd name="T22" fmla="*/ 22 w 56"/>
                <a:gd name="T23" fmla="*/ 13 h 65"/>
                <a:gd name="T24" fmla="*/ 39 w 56"/>
                <a:gd name="T25" fmla="*/ 3 h 65"/>
                <a:gd name="T26" fmla="*/ 26 w 56"/>
                <a:gd name="T27" fmla="*/ 13 h 65"/>
                <a:gd name="T28" fmla="*/ 33 w 56"/>
                <a:gd name="T29" fmla="*/ 15 h 65"/>
                <a:gd name="T30" fmla="*/ 23 w 56"/>
                <a:gd name="T31" fmla="*/ 16 h 65"/>
                <a:gd name="T32" fmla="*/ 53 w 56"/>
                <a:gd name="T33" fmla="*/ 58 h 65"/>
                <a:gd name="T34" fmla="*/ 7 w 56"/>
                <a:gd name="T35" fmla="*/ 62 h 65"/>
                <a:gd name="T36" fmla="*/ 3 w 56"/>
                <a:gd name="T37" fmla="*/ 37 h 65"/>
                <a:gd name="T38" fmla="*/ 34 w 56"/>
                <a:gd name="T39" fmla="*/ 18 h 65"/>
                <a:gd name="T40" fmla="*/ 53 w 56"/>
                <a:gd name="T41" fmla="*/ 58 h 65"/>
                <a:gd name="T42" fmla="*/ 8 w 56"/>
                <a:gd name="T43" fmla="*/ 54 h 65"/>
                <a:gd name="T44" fmla="*/ 12 w 56"/>
                <a:gd name="T45" fmla="*/ 58 h 65"/>
                <a:gd name="T46" fmla="*/ 6 w 56"/>
                <a:gd name="T47" fmla="*/ 54 h 65"/>
                <a:gd name="T48" fmla="*/ 23 w 56"/>
                <a:gd name="T49" fmla="*/ 21 h 65"/>
                <a:gd name="T50" fmla="*/ 23 w 56"/>
                <a:gd name="T51" fmla="*/ 23 h 65"/>
                <a:gd name="T52" fmla="*/ 28 w 56"/>
                <a:gd name="T53" fmla="*/ 28 h 65"/>
                <a:gd name="T54" fmla="*/ 28 w 56"/>
                <a:gd name="T55" fmla="*/ 53 h 65"/>
                <a:gd name="T56" fmla="*/ 28 w 56"/>
                <a:gd name="T57" fmla="*/ 28 h 65"/>
                <a:gd name="T58" fmla="*/ 17 w 56"/>
                <a:gd name="T59" fmla="*/ 41 h 65"/>
                <a:gd name="T60" fmla="*/ 38 w 56"/>
                <a:gd name="T61" fmla="*/ 41 h 65"/>
                <a:gd name="T62" fmla="*/ 26 w 56"/>
                <a:gd name="T63" fmla="*/ 37 h 65"/>
                <a:gd name="T64" fmla="*/ 32 w 56"/>
                <a:gd name="T65" fmla="*/ 44 h 65"/>
                <a:gd name="T66" fmla="*/ 29 w 56"/>
                <a:gd name="T67" fmla="*/ 49 h 65"/>
                <a:gd name="T68" fmla="*/ 27 w 56"/>
                <a:gd name="T69" fmla="*/ 49 h 65"/>
                <a:gd name="T70" fmla="*/ 24 w 56"/>
                <a:gd name="T71" fmla="*/ 44 h 65"/>
                <a:gd name="T72" fmla="*/ 26 w 56"/>
                <a:gd name="T73" fmla="*/ 44 h 65"/>
                <a:gd name="T74" fmla="*/ 30 w 56"/>
                <a:gd name="T75" fmla="*/ 44 h 65"/>
                <a:gd name="T76" fmla="*/ 24 w 56"/>
                <a:gd name="T77" fmla="*/ 37 h 65"/>
                <a:gd name="T78" fmla="*/ 27 w 56"/>
                <a:gd name="T79" fmla="*/ 32 h 65"/>
                <a:gd name="T80" fmla="*/ 29 w 56"/>
                <a:gd name="T81" fmla="*/ 32 h 65"/>
                <a:gd name="T82" fmla="*/ 32 w 56"/>
                <a:gd name="T83" fmla="*/ 37 h 65"/>
                <a:gd name="T84" fmla="*/ 30 w 56"/>
                <a:gd name="T85" fmla="*/ 37 h 65"/>
                <a:gd name="T86" fmla="*/ 26 w 56"/>
                <a:gd name="T87" fmla="*/ 3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" h="65">
                  <a:moveTo>
                    <a:pt x="36" y="15"/>
                  </a:moveTo>
                  <a:cubicBezTo>
                    <a:pt x="36" y="14"/>
                    <a:pt x="36" y="14"/>
                    <a:pt x="36" y="14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3"/>
                    <a:pt x="43" y="3"/>
                    <a:pt x="43" y="2"/>
                  </a:cubicBezTo>
                  <a:cubicBezTo>
                    <a:pt x="43" y="1"/>
                    <a:pt x="42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9" y="16"/>
                    <a:pt x="0" y="26"/>
                    <a:pt x="0" y="3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1"/>
                    <a:pt x="3" y="65"/>
                    <a:pt x="7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53" y="65"/>
                    <a:pt x="56" y="61"/>
                    <a:pt x="56" y="58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26"/>
                    <a:pt x="47" y="16"/>
                    <a:pt x="36" y="15"/>
                  </a:cubicBezTo>
                  <a:close/>
                  <a:moveTo>
                    <a:pt x="26" y="13"/>
                  </a:moveTo>
                  <a:cubicBezTo>
                    <a:pt x="23" y="4"/>
                    <a:pt x="23" y="4"/>
                    <a:pt x="23" y="4"/>
                  </a:cubicBezTo>
                  <a:cubicBezTo>
                    <a:pt x="22" y="3"/>
                    <a:pt x="22" y="3"/>
                    <a:pt x="21" y="3"/>
                  </a:cubicBezTo>
                  <a:cubicBezTo>
                    <a:pt x="21" y="4"/>
                    <a:pt x="21" y="4"/>
                    <a:pt x="21" y="5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3" y="13"/>
                    <a:pt x="33" y="13"/>
                    <a:pt x="33" y="13"/>
                  </a:cubicBezTo>
                  <a:lnTo>
                    <a:pt x="26" y="13"/>
                  </a:lnTo>
                  <a:close/>
                  <a:moveTo>
                    <a:pt x="23" y="15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3" y="16"/>
                    <a:pt x="23" y="16"/>
                    <a:pt x="23" y="16"/>
                  </a:cubicBezTo>
                  <a:lnTo>
                    <a:pt x="23" y="15"/>
                  </a:lnTo>
                  <a:close/>
                  <a:moveTo>
                    <a:pt x="53" y="58"/>
                  </a:moveTo>
                  <a:cubicBezTo>
                    <a:pt x="53" y="60"/>
                    <a:pt x="51" y="62"/>
                    <a:pt x="49" y="6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5" y="62"/>
                    <a:pt x="3" y="60"/>
                    <a:pt x="3" y="58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6"/>
                    <a:pt x="11" y="18"/>
                    <a:pt x="22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4" y="18"/>
                    <a:pt x="53" y="26"/>
                    <a:pt x="53" y="37"/>
                  </a:cubicBezTo>
                  <a:lnTo>
                    <a:pt x="53" y="58"/>
                  </a:lnTo>
                  <a:close/>
                  <a:moveTo>
                    <a:pt x="8" y="38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8" y="55"/>
                    <a:pt x="9" y="57"/>
                    <a:pt x="11" y="57"/>
                  </a:cubicBezTo>
                  <a:cubicBezTo>
                    <a:pt x="11" y="57"/>
                    <a:pt x="12" y="57"/>
                    <a:pt x="12" y="58"/>
                  </a:cubicBezTo>
                  <a:cubicBezTo>
                    <a:pt x="12" y="58"/>
                    <a:pt x="11" y="59"/>
                    <a:pt x="11" y="59"/>
                  </a:cubicBezTo>
                  <a:cubicBezTo>
                    <a:pt x="8" y="59"/>
                    <a:pt x="6" y="56"/>
                    <a:pt x="6" y="54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28"/>
                    <a:pt x="14" y="21"/>
                    <a:pt x="23" y="21"/>
                  </a:cubicBezTo>
                  <a:cubicBezTo>
                    <a:pt x="24" y="21"/>
                    <a:pt x="24" y="21"/>
                    <a:pt x="24" y="22"/>
                  </a:cubicBezTo>
                  <a:cubicBezTo>
                    <a:pt x="24" y="22"/>
                    <a:pt x="24" y="23"/>
                    <a:pt x="23" y="23"/>
                  </a:cubicBezTo>
                  <a:cubicBezTo>
                    <a:pt x="15" y="23"/>
                    <a:pt x="8" y="29"/>
                    <a:pt x="8" y="38"/>
                  </a:cubicBezTo>
                  <a:close/>
                  <a:moveTo>
                    <a:pt x="28" y="28"/>
                  </a:moveTo>
                  <a:cubicBezTo>
                    <a:pt x="21" y="28"/>
                    <a:pt x="15" y="34"/>
                    <a:pt x="15" y="41"/>
                  </a:cubicBezTo>
                  <a:cubicBezTo>
                    <a:pt x="15" y="47"/>
                    <a:pt x="21" y="53"/>
                    <a:pt x="28" y="53"/>
                  </a:cubicBezTo>
                  <a:cubicBezTo>
                    <a:pt x="35" y="53"/>
                    <a:pt x="40" y="47"/>
                    <a:pt x="40" y="41"/>
                  </a:cubicBezTo>
                  <a:cubicBezTo>
                    <a:pt x="40" y="34"/>
                    <a:pt x="35" y="28"/>
                    <a:pt x="28" y="28"/>
                  </a:cubicBezTo>
                  <a:close/>
                  <a:moveTo>
                    <a:pt x="28" y="51"/>
                  </a:moveTo>
                  <a:cubicBezTo>
                    <a:pt x="22" y="51"/>
                    <a:pt x="17" y="46"/>
                    <a:pt x="17" y="41"/>
                  </a:cubicBezTo>
                  <a:cubicBezTo>
                    <a:pt x="17" y="35"/>
                    <a:pt x="22" y="30"/>
                    <a:pt x="28" y="30"/>
                  </a:cubicBezTo>
                  <a:cubicBezTo>
                    <a:pt x="33" y="30"/>
                    <a:pt x="38" y="35"/>
                    <a:pt x="38" y="41"/>
                  </a:cubicBezTo>
                  <a:cubicBezTo>
                    <a:pt x="38" y="46"/>
                    <a:pt x="33" y="51"/>
                    <a:pt x="28" y="51"/>
                  </a:cubicBezTo>
                  <a:close/>
                  <a:moveTo>
                    <a:pt x="26" y="37"/>
                  </a:moveTo>
                  <a:cubicBezTo>
                    <a:pt x="26" y="39"/>
                    <a:pt x="27" y="40"/>
                    <a:pt x="28" y="40"/>
                  </a:cubicBezTo>
                  <a:cubicBezTo>
                    <a:pt x="30" y="40"/>
                    <a:pt x="32" y="41"/>
                    <a:pt x="32" y="44"/>
                  </a:cubicBezTo>
                  <a:cubicBezTo>
                    <a:pt x="32" y="46"/>
                    <a:pt x="31" y="47"/>
                    <a:pt x="29" y="48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28" y="50"/>
                    <a:pt x="28" y="50"/>
                  </a:cubicBezTo>
                  <a:cubicBezTo>
                    <a:pt x="27" y="50"/>
                    <a:pt x="27" y="49"/>
                    <a:pt x="27" y="4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5" y="47"/>
                    <a:pt x="24" y="46"/>
                    <a:pt x="24" y="44"/>
                  </a:cubicBezTo>
                  <a:cubicBezTo>
                    <a:pt x="24" y="43"/>
                    <a:pt x="24" y="43"/>
                    <a:pt x="25" y="43"/>
                  </a:cubicBezTo>
                  <a:cubicBezTo>
                    <a:pt x="25" y="43"/>
                    <a:pt x="26" y="43"/>
                    <a:pt x="26" y="44"/>
                  </a:cubicBezTo>
                  <a:cubicBezTo>
                    <a:pt x="26" y="45"/>
                    <a:pt x="27" y="46"/>
                    <a:pt x="28" y="46"/>
                  </a:cubicBezTo>
                  <a:cubicBezTo>
                    <a:pt x="29" y="46"/>
                    <a:pt x="30" y="45"/>
                    <a:pt x="30" y="44"/>
                  </a:cubicBezTo>
                  <a:cubicBezTo>
                    <a:pt x="30" y="42"/>
                    <a:pt x="29" y="42"/>
                    <a:pt x="28" y="42"/>
                  </a:cubicBezTo>
                  <a:cubicBezTo>
                    <a:pt x="25" y="42"/>
                    <a:pt x="24" y="40"/>
                    <a:pt x="24" y="37"/>
                  </a:cubicBezTo>
                  <a:cubicBezTo>
                    <a:pt x="24" y="36"/>
                    <a:pt x="25" y="34"/>
                    <a:pt x="27" y="34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1"/>
                    <a:pt x="28" y="31"/>
                  </a:cubicBezTo>
                  <a:cubicBezTo>
                    <a:pt x="28" y="31"/>
                    <a:pt x="29" y="32"/>
                    <a:pt x="29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4"/>
                    <a:pt x="32" y="35"/>
                    <a:pt x="32" y="37"/>
                  </a:cubicBezTo>
                  <a:cubicBezTo>
                    <a:pt x="32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7"/>
                  </a:cubicBezTo>
                  <a:cubicBezTo>
                    <a:pt x="30" y="36"/>
                    <a:pt x="29" y="35"/>
                    <a:pt x="28" y="35"/>
                  </a:cubicBezTo>
                  <a:cubicBezTo>
                    <a:pt x="27" y="35"/>
                    <a:pt x="26" y="36"/>
                    <a:pt x="2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 37"/>
            <p:cNvSpPr>
              <a:spLocks noEditPoints="1"/>
            </p:cNvSpPr>
            <p:nvPr/>
          </p:nvSpPr>
          <p:spPr bwMode="auto">
            <a:xfrm>
              <a:off x="5514022" y="3600012"/>
              <a:ext cx="191882" cy="191884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18 w 35"/>
                <a:gd name="T11" fmla="*/ 32 h 35"/>
                <a:gd name="T12" fmla="*/ 3 w 35"/>
                <a:gd name="T13" fmla="*/ 18 h 35"/>
                <a:gd name="T14" fmla="*/ 18 w 35"/>
                <a:gd name="T15" fmla="*/ 3 h 35"/>
                <a:gd name="T16" fmla="*/ 32 w 35"/>
                <a:gd name="T17" fmla="*/ 18 h 35"/>
                <a:gd name="T18" fmla="*/ 18 w 35"/>
                <a:gd name="T19" fmla="*/ 32 h 35"/>
                <a:gd name="T20" fmla="*/ 24 w 35"/>
                <a:gd name="T21" fmla="*/ 12 h 35"/>
                <a:gd name="T22" fmla="*/ 19 w 35"/>
                <a:gd name="T23" fmla="*/ 18 h 35"/>
                <a:gd name="T24" fmla="*/ 24 w 35"/>
                <a:gd name="T25" fmla="*/ 23 h 35"/>
                <a:gd name="T26" fmla="*/ 24 w 35"/>
                <a:gd name="T27" fmla="*/ 24 h 35"/>
                <a:gd name="T28" fmla="*/ 24 w 35"/>
                <a:gd name="T29" fmla="*/ 25 h 35"/>
                <a:gd name="T30" fmla="*/ 23 w 35"/>
                <a:gd name="T31" fmla="*/ 24 h 35"/>
                <a:gd name="T32" fmla="*/ 18 w 35"/>
                <a:gd name="T33" fmla="*/ 19 h 35"/>
                <a:gd name="T34" fmla="*/ 12 w 35"/>
                <a:gd name="T35" fmla="*/ 24 h 35"/>
                <a:gd name="T36" fmla="*/ 12 w 35"/>
                <a:gd name="T37" fmla="*/ 25 h 35"/>
                <a:gd name="T38" fmla="*/ 11 w 35"/>
                <a:gd name="T39" fmla="*/ 24 h 35"/>
                <a:gd name="T40" fmla="*/ 11 w 35"/>
                <a:gd name="T41" fmla="*/ 23 h 35"/>
                <a:gd name="T42" fmla="*/ 16 w 35"/>
                <a:gd name="T43" fmla="*/ 18 h 35"/>
                <a:gd name="T44" fmla="*/ 11 w 35"/>
                <a:gd name="T45" fmla="*/ 12 h 35"/>
                <a:gd name="T46" fmla="*/ 11 w 35"/>
                <a:gd name="T47" fmla="*/ 11 h 35"/>
                <a:gd name="T48" fmla="*/ 12 w 35"/>
                <a:gd name="T49" fmla="*/ 11 h 35"/>
                <a:gd name="T50" fmla="*/ 18 w 35"/>
                <a:gd name="T51" fmla="*/ 16 h 35"/>
                <a:gd name="T52" fmla="*/ 23 w 35"/>
                <a:gd name="T53" fmla="*/ 11 h 35"/>
                <a:gd name="T54" fmla="*/ 24 w 35"/>
                <a:gd name="T55" fmla="*/ 11 h 35"/>
                <a:gd name="T56" fmla="*/ 24 w 35"/>
                <a:gd name="T57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7" y="35"/>
                    <a:pt x="35" y="27"/>
                    <a:pt x="35" y="18"/>
                  </a:cubicBezTo>
                  <a:cubicBezTo>
                    <a:pt x="35" y="8"/>
                    <a:pt x="27" y="0"/>
                    <a:pt x="18" y="0"/>
                  </a:cubicBezTo>
                  <a:close/>
                  <a:moveTo>
                    <a:pt x="18" y="32"/>
                  </a:moveTo>
                  <a:cubicBezTo>
                    <a:pt x="10" y="32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2" y="10"/>
                    <a:pt x="32" y="18"/>
                  </a:cubicBezTo>
                  <a:cubicBezTo>
                    <a:pt x="32" y="26"/>
                    <a:pt x="26" y="32"/>
                    <a:pt x="18" y="32"/>
                  </a:cubicBezTo>
                  <a:close/>
                  <a:moveTo>
                    <a:pt x="24" y="12"/>
                  </a:moveTo>
                  <a:cubicBezTo>
                    <a:pt x="19" y="18"/>
                    <a:pt x="19" y="18"/>
                    <a:pt x="19" y="18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5" y="23"/>
                    <a:pt x="25" y="24"/>
                    <a:pt x="24" y="24"/>
                  </a:cubicBezTo>
                  <a:cubicBezTo>
                    <a:pt x="24" y="24"/>
                    <a:pt x="24" y="25"/>
                    <a:pt x="24" y="25"/>
                  </a:cubicBezTo>
                  <a:cubicBezTo>
                    <a:pt x="23" y="25"/>
                    <a:pt x="23" y="24"/>
                    <a:pt x="23" y="24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5"/>
                    <a:pt x="12" y="25"/>
                  </a:cubicBezTo>
                  <a:cubicBezTo>
                    <a:pt x="11" y="25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1"/>
                    <a:pt x="11" y="11"/>
                  </a:cubicBezTo>
                  <a:cubicBezTo>
                    <a:pt x="11" y="10"/>
                    <a:pt x="12" y="10"/>
                    <a:pt x="12" y="11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0"/>
                    <a:pt x="24" y="10"/>
                    <a:pt x="24" y="11"/>
                  </a:cubicBezTo>
                  <a:cubicBezTo>
                    <a:pt x="25" y="11"/>
                    <a:pt x="25" y="12"/>
                    <a:pt x="24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Freeform 36"/>
            <p:cNvSpPr>
              <a:spLocks noEditPoints="1"/>
            </p:cNvSpPr>
            <p:nvPr/>
          </p:nvSpPr>
          <p:spPr bwMode="auto">
            <a:xfrm>
              <a:off x="6318623" y="3816332"/>
              <a:ext cx="329120" cy="329123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18 w 35"/>
                <a:gd name="T11" fmla="*/ 32 h 35"/>
                <a:gd name="T12" fmla="*/ 3 w 35"/>
                <a:gd name="T13" fmla="*/ 18 h 35"/>
                <a:gd name="T14" fmla="*/ 18 w 35"/>
                <a:gd name="T15" fmla="*/ 3 h 35"/>
                <a:gd name="T16" fmla="*/ 32 w 35"/>
                <a:gd name="T17" fmla="*/ 18 h 35"/>
                <a:gd name="T18" fmla="*/ 18 w 35"/>
                <a:gd name="T19" fmla="*/ 32 h 35"/>
                <a:gd name="T20" fmla="*/ 27 w 35"/>
                <a:gd name="T21" fmla="*/ 12 h 35"/>
                <a:gd name="T22" fmla="*/ 27 w 35"/>
                <a:gd name="T23" fmla="*/ 14 h 35"/>
                <a:gd name="T24" fmla="*/ 16 w 35"/>
                <a:gd name="T25" fmla="*/ 23 h 35"/>
                <a:gd name="T26" fmla="*/ 16 w 35"/>
                <a:gd name="T27" fmla="*/ 23 h 35"/>
                <a:gd name="T28" fmla="*/ 15 w 35"/>
                <a:gd name="T29" fmla="*/ 23 h 35"/>
                <a:gd name="T30" fmla="*/ 9 w 35"/>
                <a:gd name="T31" fmla="*/ 18 h 35"/>
                <a:gd name="T32" fmla="*/ 9 w 35"/>
                <a:gd name="T33" fmla="*/ 16 h 35"/>
                <a:gd name="T34" fmla="*/ 10 w 35"/>
                <a:gd name="T35" fmla="*/ 16 h 35"/>
                <a:gd name="T36" fmla="*/ 16 w 35"/>
                <a:gd name="T37" fmla="*/ 21 h 35"/>
                <a:gd name="T38" fmla="*/ 26 w 35"/>
                <a:gd name="T39" fmla="*/ 12 h 35"/>
                <a:gd name="T40" fmla="*/ 27 w 35"/>
                <a:gd name="T41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8" y="35"/>
                    <a:pt x="35" y="27"/>
                    <a:pt x="35" y="18"/>
                  </a:cubicBezTo>
                  <a:cubicBezTo>
                    <a:pt x="35" y="8"/>
                    <a:pt x="28" y="0"/>
                    <a:pt x="18" y="0"/>
                  </a:cubicBezTo>
                  <a:close/>
                  <a:moveTo>
                    <a:pt x="18" y="32"/>
                  </a:moveTo>
                  <a:cubicBezTo>
                    <a:pt x="10" y="32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2" y="10"/>
                    <a:pt x="32" y="18"/>
                  </a:cubicBezTo>
                  <a:cubicBezTo>
                    <a:pt x="32" y="26"/>
                    <a:pt x="26" y="32"/>
                    <a:pt x="18" y="32"/>
                  </a:cubicBezTo>
                  <a:close/>
                  <a:moveTo>
                    <a:pt x="27" y="12"/>
                  </a:moveTo>
                  <a:cubicBezTo>
                    <a:pt x="28" y="13"/>
                    <a:pt x="28" y="13"/>
                    <a:pt x="27" y="1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8" y="17"/>
                    <a:pt x="9" y="16"/>
                  </a:cubicBezTo>
                  <a:cubicBezTo>
                    <a:pt x="9" y="16"/>
                    <a:pt x="10" y="16"/>
                    <a:pt x="10" y="16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7" y="12"/>
                    <a:pt x="2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7931962" y="2574897"/>
              <a:ext cx="232130" cy="232131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18 w 35"/>
                <a:gd name="T11" fmla="*/ 32 h 35"/>
                <a:gd name="T12" fmla="*/ 3 w 35"/>
                <a:gd name="T13" fmla="*/ 18 h 35"/>
                <a:gd name="T14" fmla="*/ 18 w 35"/>
                <a:gd name="T15" fmla="*/ 3 h 35"/>
                <a:gd name="T16" fmla="*/ 32 w 35"/>
                <a:gd name="T17" fmla="*/ 18 h 35"/>
                <a:gd name="T18" fmla="*/ 18 w 35"/>
                <a:gd name="T19" fmla="*/ 32 h 35"/>
                <a:gd name="T20" fmla="*/ 27 w 35"/>
                <a:gd name="T21" fmla="*/ 12 h 35"/>
                <a:gd name="T22" fmla="*/ 27 w 35"/>
                <a:gd name="T23" fmla="*/ 14 h 35"/>
                <a:gd name="T24" fmla="*/ 16 w 35"/>
                <a:gd name="T25" fmla="*/ 23 h 35"/>
                <a:gd name="T26" fmla="*/ 16 w 35"/>
                <a:gd name="T27" fmla="*/ 23 h 35"/>
                <a:gd name="T28" fmla="*/ 15 w 35"/>
                <a:gd name="T29" fmla="*/ 23 h 35"/>
                <a:gd name="T30" fmla="*/ 9 w 35"/>
                <a:gd name="T31" fmla="*/ 18 h 35"/>
                <a:gd name="T32" fmla="*/ 9 w 35"/>
                <a:gd name="T33" fmla="*/ 16 h 35"/>
                <a:gd name="T34" fmla="*/ 10 w 35"/>
                <a:gd name="T35" fmla="*/ 16 h 35"/>
                <a:gd name="T36" fmla="*/ 16 w 35"/>
                <a:gd name="T37" fmla="*/ 21 h 35"/>
                <a:gd name="T38" fmla="*/ 26 w 35"/>
                <a:gd name="T39" fmla="*/ 12 h 35"/>
                <a:gd name="T40" fmla="*/ 27 w 35"/>
                <a:gd name="T41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8" y="35"/>
                    <a:pt x="35" y="27"/>
                    <a:pt x="35" y="18"/>
                  </a:cubicBezTo>
                  <a:cubicBezTo>
                    <a:pt x="35" y="8"/>
                    <a:pt x="28" y="0"/>
                    <a:pt x="18" y="0"/>
                  </a:cubicBezTo>
                  <a:close/>
                  <a:moveTo>
                    <a:pt x="18" y="32"/>
                  </a:moveTo>
                  <a:cubicBezTo>
                    <a:pt x="10" y="32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2" y="10"/>
                    <a:pt x="32" y="18"/>
                  </a:cubicBezTo>
                  <a:cubicBezTo>
                    <a:pt x="32" y="26"/>
                    <a:pt x="26" y="32"/>
                    <a:pt x="18" y="32"/>
                  </a:cubicBezTo>
                  <a:close/>
                  <a:moveTo>
                    <a:pt x="27" y="12"/>
                  </a:moveTo>
                  <a:cubicBezTo>
                    <a:pt x="28" y="13"/>
                    <a:pt x="28" y="13"/>
                    <a:pt x="27" y="1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8" y="17"/>
                    <a:pt x="9" y="16"/>
                  </a:cubicBezTo>
                  <a:cubicBezTo>
                    <a:pt x="9" y="16"/>
                    <a:pt x="10" y="16"/>
                    <a:pt x="10" y="16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7" y="12"/>
                    <a:pt x="2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Freeform 36"/>
            <p:cNvSpPr>
              <a:spLocks noEditPoints="1"/>
            </p:cNvSpPr>
            <p:nvPr/>
          </p:nvSpPr>
          <p:spPr bwMode="auto">
            <a:xfrm>
              <a:off x="3996266" y="2020116"/>
              <a:ext cx="421885" cy="352397"/>
            </a:xfrm>
            <a:custGeom>
              <a:avLst/>
              <a:gdLst>
                <a:gd name="T0" fmla="*/ 71 w 72"/>
                <a:gd name="T1" fmla="*/ 15 h 60"/>
                <a:gd name="T2" fmla="*/ 57 w 72"/>
                <a:gd name="T3" fmla="*/ 17 h 60"/>
                <a:gd name="T4" fmla="*/ 44 w 72"/>
                <a:gd name="T5" fmla="*/ 45 h 60"/>
                <a:gd name="T6" fmla="*/ 12 w 72"/>
                <a:gd name="T7" fmla="*/ 45 h 60"/>
                <a:gd name="T8" fmla="*/ 14 w 72"/>
                <a:gd name="T9" fmla="*/ 48 h 60"/>
                <a:gd name="T10" fmla="*/ 48 w 72"/>
                <a:gd name="T11" fmla="*/ 50 h 60"/>
                <a:gd name="T12" fmla="*/ 14 w 72"/>
                <a:gd name="T13" fmla="*/ 51 h 60"/>
                <a:gd name="T14" fmla="*/ 9 w 72"/>
                <a:gd name="T15" fmla="*/ 44 h 60"/>
                <a:gd name="T16" fmla="*/ 8 w 72"/>
                <a:gd name="T17" fmla="*/ 41 h 60"/>
                <a:gd name="T18" fmla="*/ 1 w 72"/>
                <a:gd name="T19" fmla="*/ 22 h 60"/>
                <a:gd name="T20" fmla="*/ 11 w 72"/>
                <a:gd name="T21" fmla="*/ 40 h 60"/>
                <a:gd name="T22" fmla="*/ 44 w 72"/>
                <a:gd name="T23" fmla="*/ 42 h 60"/>
                <a:gd name="T24" fmla="*/ 54 w 72"/>
                <a:gd name="T25" fmla="*/ 16 h 60"/>
                <a:gd name="T26" fmla="*/ 71 w 72"/>
                <a:gd name="T27" fmla="*/ 12 h 60"/>
                <a:gd name="T28" fmla="*/ 18 w 72"/>
                <a:gd name="T29" fmla="*/ 56 h 60"/>
                <a:gd name="T30" fmla="*/ 11 w 72"/>
                <a:gd name="T31" fmla="*/ 56 h 60"/>
                <a:gd name="T32" fmla="*/ 18 w 72"/>
                <a:gd name="T33" fmla="*/ 56 h 60"/>
                <a:gd name="T34" fmla="*/ 15 w 72"/>
                <a:gd name="T35" fmla="*/ 54 h 60"/>
                <a:gd name="T36" fmla="*/ 15 w 72"/>
                <a:gd name="T37" fmla="*/ 58 h 60"/>
                <a:gd name="T38" fmla="*/ 45 w 72"/>
                <a:gd name="T39" fmla="*/ 56 h 60"/>
                <a:gd name="T40" fmla="*/ 38 w 72"/>
                <a:gd name="T41" fmla="*/ 56 h 60"/>
                <a:gd name="T42" fmla="*/ 45 w 72"/>
                <a:gd name="T43" fmla="*/ 56 h 60"/>
                <a:gd name="T44" fmla="*/ 42 w 72"/>
                <a:gd name="T45" fmla="*/ 54 h 60"/>
                <a:gd name="T46" fmla="*/ 42 w 72"/>
                <a:gd name="T47" fmla="*/ 58 h 60"/>
                <a:gd name="T48" fmla="*/ 46 w 72"/>
                <a:gd name="T49" fmla="*/ 35 h 60"/>
                <a:gd name="T50" fmla="*/ 12 w 72"/>
                <a:gd name="T51" fmla="*/ 34 h 60"/>
                <a:gd name="T52" fmla="*/ 12 w 72"/>
                <a:gd name="T53" fmla="*/ 36 h 60"/>
                <a:gd name="T54" fmla="*/ 46 w 72"/>
                <a:gd name="T55" fmla="*/ 35 h 60"/>
                <a:gd name="T56" fmla="*/ 12 w 72"/>
                <a:gd name="T57" fmla="*/ 39 h 60"/>
                <a:gd name="T58" fmla="*/ 43 w 72"/>
                <a:gd name="T59" fmla="*/ 40 h 60"/>
                <a:gd name="T60" fmla="*/ 43 w 72"/>
                <a:gd name="T61" fmla="*/ 38 h 60"/>
                <a:gd name="T62" fmla="*/ 13 w 72"/>
                <a:gd name="T63" fmla="*/ 28 h 60"/>
                <a:gd name="T64" fmla="*/ 16 w 72"/>
                <a:gd name="T65" fmla="*/ 23 h 60"/>
                <a:gd name="T66" fmla="*/ 28 w 72"/>
                <a:gd name="T67" fmla="*/ 14 h 60"/>
                <a:gd name="T68" fmla="*/ 33 w 72"/>
                <a:gd name="T69" fmla="*/ 17 h 60"/>
                <a:gd name="T70" fmla="*/ 36 w 72"/>
                <a:gd name="T71" fmla="*/ 22 h 60"/>
                <a:gd name="T72" fmla="*/ 39 w 72"/>
                <a:gd name="T73" fmla="*/ 17 h 60"/>
                <a:gd name="T74" fmla="*/ 51 w 72"/>
                <a:gd name="T75" fmla="*/ 7 h 60"/>
                <a:gd name="T76" fmla="*/ 51 w 72"/>
                <a:gd name="T77" fmla="*/ 0 h 60"/>
                <a:gd name="T78" fmla="*/ 49 w 72"/>
                <a:gd name="T79" fmla="*/ 5 h 60"/>
                <a:gd name="T80" fmla="*/ 36 w 72"/>
                <a:gd name="T81" fmla="*/ 15 h 60"/>
                <a:gd name="T82" fmla="*/ 31 w 72"/>
                <a:gd name="T83" fmla="*/ 12 h 60"/>
                <a:gd name="T84" fmla="*/ 28 w 72"/>
                <a:gd name="T85" fmla="*/ 7 h 60"/>
                <a:gd name="T86" fmla="*/ 25 w 72"/>
                <a:gd name="T87" fmla="*/ 11 h 60"/>
                <a:gd name="T88" fmla="*/ 13 w 72"/>
                <a:gd name="T89" fmla="*/ 22 h 60"/>
                <a:gd name="T90" fmla="*/ 13 w 72"/>
                <a:gd name="T91" fmla="*/ 2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" h="60">
                  <a:moveTo>
                    <a:pt x="72" y="13"/>
                  </a:moveTo>
                  <a:cubicBezTo>
                    <a:pt x="72" y="14"/>
                    <a:pt x="71" y="15"/>
                    <a:pt x="71" y="15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9" y="15"/>
                    <a:pt x="57" y="16"/>
                    <a:pt x="57" y="17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3"/>
                    <a:pt x="46" y="45"/>
                    <a:pt x="4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3" y="45"/>
                    <a:pt x="12" y="45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3" y="48"/>
                    <a:pt x="14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8" y="48"/>
                    <a:pt x="48" y="49"/>
                    <a:pt x="48" y="50"/>
                  </a:cubicBezTo>
                  <a:cubicBezTo>
                    <a:pt x="48" y="50"/>
                    <a:pt x="48" y="51"/>
                    <a:pt x="47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1" y="51"/>
                    <a:pt x="9" y="49"/>
                    <a:pt x="9" y="47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2"/>
                    <a:pt x="8" y="42"/>
                    <a:pt x="8" y="4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2" y="21"/>
                    <a:pt x="3" y="22"/>
                    <a:pt x="3" y="22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1"/>
                    <a:pt x="13" y="42"/>
                    <a:pt x="1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5" y="42"/>
                    <a:pt x="46" y="41"/>
                    <a:pt x="47" y="40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5" y="13"/>
                    <a:pt x="57" y="12"/>
                    <a:pt x="60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2" y="12"/>
                    <a:pt x="72" y="13"/>
                  </a:cubicBezTo>
                  <a:close/>
                  <a:moveTo>
                    <a:pt x="18" y="56"/>
                  </a:moveTo>
                  <a:cubicBezTo>
                    <a:pt x="18" y="58"/>
                    <a:pt x="17" y="60"/>
                    <a:pt x="15" y="60"/>
                  </a:cubicBezTo>
                  <a:cubicBezTo>
                    <a:pt x="13" y="60"/>
                    <a:pt x="11" y="58"/>
                    <a:pt x="11" y="56"/>
                  </a:cubicBezTo>
                  <a:cubicBezTo>
                    <a:pt x="11" y="54"/>
                    <a:pt x="13" y="52"/>
                    <a:pt x="15" y="52"/>
                  </a:cubicBezTo>
                  <a:cubicBezTo>
                    <a:pt x="17" y="52"/>
                    <a:pt x="18" y="54"/>
                    <a:pt x="18" y="56"/>
                  </a:cubicBezTo>
                  <a:close/>
                  <a:moveTo>
                    <a:pt x="16" y="56"/>
                  </a:moveTo>
                  <a:cubicBezTo>
                    <a:pt x="16" y="55"/>
                    <a:pt x="16" y="54"/>
                    <a:pt x="15" y="54"/>
                  </a:cubicBezTo>
                  <a:cubicBezTo>
                    <a:pt x="14" y="54"/>
                    <a:pt x="13" y="55"/>
                    <a:pt x="13" y="56"/>
                  </a:cubicBezTo>
                  <a:cubicBezTo>
                    <a:pt x="13" y="57"/>
                    <a:pt x="14" y="58"/>
                    <a:pt x="15" y="58"/>
                  </a:cubicBezTo>
                  <a:cubicBezTo>
                    <a:pt x="16" y="58"/>
                    <a:pt x="16" y="57"/>
                    <a:pt x="16" y="56"/>
                  </a:cubicBezTo>
                  <a:close/>
                  <a:moveTo>
                    <a:pt x="45" y="56"/>
                  </a:moveTo>
                  <a:cubicBezTo>
                    <a:pt x="45" y="58"/>
                    <a:pt x="44" y="60"/>
                    <a:pt x="42" y="60"/>
                  </a:cubicBezTo>
                  <a:cubicBezTo>
                    <a:pt x="40" y="60"/>
                    <a:pt x="38" y="58"/>
                    <a:pt x="38" y="56"/>
                  </a:cubicBezTo>
                  <a:cubicBezTo>
                    <a:pt x="38" y="54"/>
                    <a:pt x="40" y="52"/>
                    <a:pt x="42" y="52"/>
                  </a:cubicBezTo>
                  <a:cubicBezTo>
                    <a:pt x="44" y="52"/>
                    <a:pt x="45" y="54"/>
                    <a:pt x="45" y="56"/>
                  </a:cubicBezTo>
                  <a:close/>
                  <a:moveTo>
                    <a:pt x="43" y="56"/>
                  </a:moveTo>
                  <a:cubicBezTo>
                    <a:pt x="43" y="55"/>
                    <a:pt x="43" y="54"/>
                    <a:pt x="42" y="54"/>
                  </a:cubicBezTo>
                  <a:cubicBezTo>
                    <a:pt x="41" y="54"/>
                    <a:pt x="40" y="55"/>
                    <a:pt x="40" y="56"/>
                  </a:cubicBezTo>
                  <a:cubicBezTo>
                    <a:pt x="40" y="57"/>
                    <a:pt x="41" y="58"/>
                    <a:pt x="42" y="58"/>
                  </a:cubicBezTo>
                  <a:cubicBezTo>
                    <a:pt x="43" y="58"/>
                    <a:pt x="43" y="57"/>
                    <a:pt x="43" y="56"/>
                  </a:cubicBezTo>
                  <a:close/>
                  <a:moveTo>
                    <a:pt x="46" y="35"/>
                  </a:moveTo>
                  <a:cubicBezTo>
                    <a:pt x="46" y="34"/>
                    <a:pt x="45" y="34"/>
                    <a:pt x="45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1" y="34"/>
                    <a:pt x="11" y="34"/>
                    <a:pt x="11" y="35"/>
                  </a:cubicBezTo>
                  <a:cubicBezTo>
                    <a:pt x="11" y="35"/>
                    <a:pt x="11" y="36"/>
                    <a:pt x="12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6" y="35"/>
                    <a:pt x="46" y="35"/>
                  </a:cubicBezTo>
                  <a:close/>
                  <a:moveTo>
                    <a:pt x="13" y="38"/>
                  </a:moveTo>
                  <a:cubicBezTo>
                    <a:pt x="13" y="38"/>
                    <a:pt x="12" y="39"/>
                    <a:pt x="12" y="39"/>
                  </a:cubicBezTo>
                  <a:cubicBezTo>
                    <a:pt x="12" y="40"/>
                    <a:pt x="13" y="40"/>
                    <a:pt x="13" y="40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44" y="40"/>
                    <a:pt x="44" y="40"/>
                    <a:pt x="44" y="39"/>
                  </a:cubicBezTo>
                  <a:cubicBezTo>
                    <a:pt x="44" y="39"/>
                    <a:pt x="44" y="38"/>
                    <a:pt x="43" y="38"/>
                  </a:cubicBezTo>
                  <a:lnTo>
                    <a:pt x="13" y="38"/>
                  </a:lnTo>
                  <a:close/>
                  <a:moveTo>
                    <a:pt x="13" y="28"/>
                  </a:moveTo>
                  <a:cubicBezTo>
                    <a:pt x="14" y="28"/>
                    <a:pt x="16" y="27"/>
                    <a:pt x="16" y="25"/>
                  </a:cubicBezTo>
                  <a:cubicBezTo>
                    <a:pt x="16" y="24"/>
                    <a:pt x="16" y="24"/>
                    <a:pt x="16" y="2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4"/>
                    <a:pt x="28" y="14"/>
                  </a:cubicBezTo>
                  <a:cubicBezTo>
                    <a:pt x="28" y="14"/>
                    <a:pt x="29" y="13"/>
                    <a:pt x="29" y="13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8"/>
                    <a:pt x="33" y="18"/>
                    <a:pt x="33" y="19"/>
                  </a:cubicBezTo>
                  <a:cubicBezTo>
                    <a:pt x="33" y="20"/>
                    <a:pt x="34" y="22"/>
                    <a:pt x="36" y="22"/>
                  </a:cubicBezTo>
                  <a:cubicBezTo>
                    <a:pt x="38" y="22"/>
                    <a:pt x="39" y="20"/>
                    <a:pt x="39" y="19"/>
                  </a:cubicBezTo>
                  <a:cubicBezTo>
                    <a:pt x="39" y="18"/>
                    <a:pt x="39" y="18"/>
                    <a:pt x="39" y="17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0" y="7"/>
                    <a:pt x="51" y="7"/>
                    <a:pt x="51" y="7"/>
                  </a:cubicBezTo>
                  <a:cubicBezTo>
                    <a:pt x="53" y="7"/>
                    <a:pt x="54" y="5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50" y="0"/>
                    <a:pt x="48" y="2"/>
                    <a:pt x="48" y="4"/>
                  </a:cubicBezTo>
                  <a:cubicBezTo>
                    <a:pt x="48" y="4"/>
                    <a:pt x="48" y="5"/>
                    <a:pt x="49" y="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6"/>
                    <a:pt x="37" y="15"/>
                    <a:pt x="36" y="15"/>
                  </a:cubicBezTo>
                  <a:cubicBezTo>
                    <a:pt x="36" y="15"/>
                    <a:pt x="35" y="16"/>
                    <a:pt x="35" y="16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1"/>
                    <a:pt x="31" y="11"/>
                    <a:pt x="31" y="10"/>
                  </a:cubicBezTo>
                  <a:cubicBezTo>
                    <a:pt x="31" y="9"/>
                    <a:pt x="30" y="7"/>
                    <a:pt x="28" y="7"/>
                  </a:cubicBezTo>
                  <a:cubicBezTo>
                    <a:pt x="26" y="7"/>
                    <a:pt x="25" y="9"/>
                    <a:pt x="25" y="10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1" y="22"/>
                    <a:pt x="10" y="23"/>
                    <a:pt x="10" y="25"/>
                  </a:cubicBezTo>
                  <a:cubicBezTo>
                    <a:pt x="10" y="27"/>
                    <a:pt x="11" y="28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Freeform 24"/>
            <p:cNvSpPr>
              <a:spLocks noEditPoints="1"/>
            </p:cNvSpPr>
            <p:nvPr/>
          </p:nvSpPr>
          <p:spPr bwMode="auto">
            <a:xfrm>
              <a:off x="7815448" y="5058781"/>
              <a:ext cx="357647" cy="377244"/>
            </a:xfrm>
            <a:custGeom>
              <a:avLst/>
              <a:gdLst>
                <a:gd name="T0" fmla="*/ 22 w 62"/>
                <a:gd name="T1" fmla="*/ 32 h 65"/>
                <a:gd name="T2" fmla="*/ 22 w 62"/>
                <a:gd name="T3" fmla="*/ 52 h 65"/>
                <a:gd name="T4" fmla="*/ 26 w 62"/>
                <a:gd name="T5" fmla="*/ 43 h 65"/>
                <a:gd name="T6" fmla="*/ 47 w 62"/>
                <a:gd name="T7" fmla="*/ 7 h 65"/>
                <a:gd name="T8" fmla="*/ 47 w 62"/>
                <a:gd name="T9" fmla="*/ 19 h 65"/>
                <a:gd name="T10" fmla="*/ 40 w 62"/>
                <a:gd name="T11" fmla="*/ 37 h 65"/>
                <a:gd name="T12" fmla="*/ 36 w 62"/>
                <a:gd name="T13" fmla="*/ 27 h 65"/>
                <a:gd name="T14" fmla="*/ 32 w 62"/>
                <a:gd name="T15" fmla="*/ 26 h 65"/>
                <a:gd name="T16" fmla="*/ 24 w 62"/>
                <a:gd name="T17" fmla="*/ 22 h 65"/>
                <a:gd name="T18" fmla="*/ 18 w 62"/>
                <a:gd name="T19" fmla="*/ 21 h 65"/>
                <a:gd name="T20" fmla="*/ 11 w 62"/>
                <a:gd name="T21" fmla="*/ 28 h 65"/>
                <a:gd name="T22" fmla="*/ 6 w 62"/>
                <a:gd name="T23" fmla="*/ 28 h 65"/>
                <a:gd name="T24" fmla="*/ 3 w 62"/>
                <a:gd name="T25" fmla="*/ 38 h 65"/>
                <a:gd name="T26" fmla="*/ 0 w 62"/>
                <a:gd name="T27" fmla="*/ 43 h 65"/>
                <a:gd name="T28" fmla="*/ 3 w 62"/>
                <a:gd name="T29" fmla="*/ 47 h 65"/>
                <a:gd name="T30" fmla="*/ 6 w 62"/>
                <a:gd name="T31" fmla="*/ 58 h 65"/>
                <a:gd name="T32" fmla="*/ 11 w 62"/>
                <a:gd name="T33" fmla="*/ 58 h 65"/>
                <a:gd name="T34" fmla="*/ 18 w 62"/>
                <a:gd name="T35" fmla="*/ 65 h 65"/>
                <a:gd name="T36" fmla="*/ 24 w 62"/>
                <a:gd name="T37" fmla="*/ 64 h 65"/>
                <a:gd name="T38" fmla="*/ 32 w 62"/>
                <a:gd name="T39" fmla="*/ 60 h 65"/>
                <a:gd name="T40" fmla="*/ 36 w 62"/>
                <a:gd name="T41" fmla="*/ 59 h 65"/>
                <a:gd name="T42" fmla="*/ 40 w 62"/>
                <a:gd name="T43" fmla="*/ 49 h 65"/>
                <a:gd name="T44" fmla="*/ 44 w 62"/>
                <a:gd name="T45" fmla="*/ 46 h 65"/>
                <a:gd name="T46" fmla="*/ 38 w 62"/>
                <a:gd name="T47" fmla="*/ 53 h 65"/>
                <a:gd name="T48" fmla="*/ 22 w 62"/>
                <a:gd name="T49" fmla="*/ 58 h 65"/>
                <a:gd name="T50" fmla="*/ 6 w 62"/>
                <a:gd name="T51" fmla="*/ 53 h 65"/>
                <a:gd name="T52" fmla="*/ 7 w 62"/>
                <a:gd name="T53" fmla="*/ 38 h 65"/>
                <a:gd name="T54" fmla="*/ 18 w 62"/>
                <a:gd name="T55" fmla="*/ 24 h 65"/>
                <a:gd name="T56" fmla="*/ 36 w 62"/>
                <a:gd name="T57" fmla="*/ 30 h 65"/>
                <a:gd name="T58" fmla="*/ 41 w 62"/>
                <a:gd name="T59" fmla="*/ 44 h 65"/>
                <a:gd name="T60" fmla="*/ 59 w 62"/>
                <a:gd name="T61" fmla="*/ 11 h 65"/>
                <a:gd name="T62" fmla="*/ 60 w 62"/>
                <a:gd name="T63" fmla="*/ 7 h 65"/>
                <a:gd name="T64" fmla="*/ 54 w 62"/>
                <a:gd name="T65" fmla="*/ 4 h 65"/>
                <a:gd name="T66" fmla="*/ 49 w 62"/>
                <a:gd name="T67" fmla="*/ 0 h 65"/>
                <a:gd name="T68" fmla="*/ 46 w 62"/>
                <a:gd name="T69" fmla="*/ 0 h 65"/>
                <a:gd name="T70" fmla="*/ 40 w 62"/>
                <a:gd name="T71" fmla="*/ 4 h 65"/>
                <a:gd name="T72" fmla="*/ 38 w 62"/>
                <a:gd name="T73" fmla="*/ 4 h 65"/>
                <a:gd name="T74" fmla="*/ 35 w 62"/>
                <a:gd name="T75" fmla="*/ 11 h 65"/>
                <a:gd name="T76" fmla="*/ 33 w 62"/>
                <a:gd name="T77" fmla="*/ 14 h 65"/>
                <a:gd name="T78" fmla="*/ 35 w 62"/>
                <a:gd name="T79" fmla="*/ 18 h 65"/>
                <a:gd name="T80" fmla="*/ 37 w 62"/>
                <a:gd name="T81" fmla="*/ 24 h 65"/>
                <a:gd name="T82" fmla="*/ 40 w 62"/>
                <a:gd name="T83" fmla="*/ 25 h 65"/>
                <a:gd name="T84" fmla="*/ 46 w 62"/>
                <a:gd name="T85" fmla="*/ 28 h 65"/>
                <a:gd name="T86" fmla="*/ 49 w 62"/>
                <a:gd name="T87" fmla="*/ 29 h 65"/>
                <a:gd name="T88" fmla="*/ 54 w 62"/>
                <a:gd name="T89" fmla="*/ 24 h 65"/>
                <a:gd name="T90" fmla="*/ 57 w 62"/>
                <a:gd name="T91" fmla="*/ 24 h 65"/>
                <a:gd name="T92" fmla="*/ 59 w 62"/>
                <a:gd name="T93" fmla="*/ 18 h 65"/>
                <a:gd name="T94" fmla="*/ 61 w 62"/>
                <a:gd name="T95" fmla="*/ 12 h 65"/>
                <a:gd name="T96" fmla="*/ 52 w 62"/>
                <a:gd name="T97" fmla="*/ 22 h 65"/>
                <a:gd name="T98" fmla="*/ 43 w 62"/>
                <a:gd name="T99" fmla="*/ 25 h 65"/>
                <a:gd name="T100" fmla="*/ 36 w 62"/>
                <a:gd name="T101" fmla="*/ 15 h 65"/>
                <a:gd name="T102" fmla="*/ 38 w 62"/>
                <a:gd name="T103" fmla="*/ 7 h 65"/>
                <a:gd name="T104" fmla="*/ 50 w 62"/>
                <a:gd name="T105" fmla="*/ 3 h 65"/>
                <a:gd name="T106" fmla="*/ 56 w 62"/>
                <a:gd name="T107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65">
                  <a:moveTo>
                    <a:pt x="22" y="32"/>
                  </a:moveTo>
                  <a:cubicBezTo>
                    <a:pt x="15" y="32"/>
                    <a:pt x="11" y="37"/>
                    <a:pt x="11" y="43"/>
                  </a:cubicBezTo>
                  <a:cubicBezTo>
                    <a:pt x="11" y="49"/>
                    <a:pt x="15" y="54"/>
                    <a:pt x="22" y="54"/>
                  </a:cubicBezTo>
                  <a:cubicBezTo>
                    <a:pt x="28" y="54"/>
                    <a:pt x="33" y="49"/>
                    <a:pt x="33" y="43"/>
                  </a:cubicBezTo>
                  <a:cubicBezTo>
                    <a:pt x="33" y="37"/>
                    <a:pt x="28" y="32"/>
                    <a:pt x="22" y="32"/>
                  </a:cubicBezTo>
                  <a:close/>
                  <a:moveTo>
                    <a:pt x="22" y="52"/>
                  </a:moveTo>
                  <a:cubicBezTo>
                    <a:pt x="17" y="52"/>
                    <a:pt x="13" y="48"/>
                    <a:pt x="13" y="43"/>
                  </a:cubicBezTo>
                  <a:cubicBezTo>
                    <a:pt x="13" y="38"/>
                    <a:pt x="17" y="34"/>
                    <a:pt x="22" y="34"/>
                  </a:cubicBezTo>
                  <a:cubicBezTo>
                    <a:pt x="27" y="34"/>
                    <a:pt x="31" y="38"/>
                    <a:pt x="31" y="43"/>
                  </a:cubicBezTo>
                  <a:cubicBezTo>
                    <a:pt x="31" y="48"/>
                    <a:pt x="27" y="52"/>
                    <a:pt x="22" y="52"/>
                  </a:cubicBezTo>
                  <a:close/>
                  <a:moveTo>
                    <a:pt x="26" y="43"/>
                  </a:moveTo>
                  <a:cubicBezTo>
                    <a:pt x="26" y="45"/>
                    <a:pt x="24" y="47"/>
                    <a:pt x="22" y="47"/>
                  </a:cubicBezTo>
                  <a:cubicBezTo>
                    <a:pt x="19" y="47"/>
                    <a:pt x="17" y="45"/>
                    <a:pt x="17" y="43"/>
                  </a:cubicBezTo>
                  <a:cubicBezTo>
                    <a:pt x="17" y="40"/>
                    <a:pt x="19" y="38"/>
                    <a:pt x="22" y="38"/>
                  </a:cubicBezTo>
                  <a:cubicBezTo>
                    <a:pt x="24" y="38"/>
                    <a:pt x="26" y="40"/>
                    <a:pt x="26" y="43"/>
                  </a:cubicBezTo>
                  <a:close/>
                  <a:moveTo>
                    <a:pt x="47" y="7"/>
                  </a:moveTo>
                  <a:cubicBezTo>
                    <a:pt x="43" y="7"/>
                    <a:pt x="40" y="10"/>
                    <a:pt x="40" y="14"/>
                  </a:cubicBezTo>
                  <a:cubicBezTo>
                    <a:pt x="40" y="18"/>
                    <a:pt x="43" y="21"/>
                    <a:pt x="47" y="21"/>
                  </a:cubicBezTo>
                  <a:cubicBezTo>
                    <a:pt x="51" y="21"/>
                    <a:pt x="54" y="18"/>
                    <a:pt x="54" y="14"/>
                  </a:cubicBezTo>
                  <a:cubicBezTo>
                    <a:pt x="54" y="10"/>
                    <a:pt x="51" y="7"/>
                    <a:pt x="47" y="7"/>
                  </a:cubicBezTo>
                  <a:close/>
                  <a:moveTo>
                    <a:pt x="47" y="19"/>
                  </a:moveTo>
                  <a:cubicBezTo>
                    <a:pt x="44" y="19"/>
                    <a:pt x="42" y="17"/>
                    <a:pt x="42" y="14"/>
                  </a:cubicBezTo>
                  <a:cubicBezTo>
                    <a:pt x="42" y="12"/>
                    <a:pt x="44" y="9"/>
                    <a:pt x="47" y="9"/>
                  </a:cubicBezTo>
                  <a:cubicBezTo>
                    <a:pt x="49" y="9"/>
                    <a:pt x="52" y="12"/>
                    <a:pt x="52" y="14"/>
                  </a:cubicBezTo>
                  <a:cubicBezTo>
                    <a:pt x="52" y="17"/>
                    <a:pt x="49" y="19"/>
                    <a:pt x="47" y="19"/>
                  </a:cubicBezTo>
                  <a:close/>
                  <a:moveTo>
                    <a:pt x="43" y="39"/>
                  </a:move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7"/>
                  </a:cubicBezTo>
                  <a:cubicBezTo>
                    <a:pt x="39" y="36"/>
                    <a:pt x="40" y="36"/>
                    <a:pt x="40" y="35"/>
                  </a:cubicBezTo>
                  <a:cubicBezTo>
                    <a:pt x="41" y="35"/>
                    <a:pt x="41" y="35"/>
                    <a:pt x="42" y="34"/>
                  </a:cubicBezTo>
                  <a:cubicBezTo>
                    <a:pt x="42" y="33"/>
                    <a:pt x="42" y="33"/>
                    <a:pt x="41" y="32"/>
                  </a:cubicBezTo>
                  <a:cubicBezTo>
                    <a:pt x="40" y="31"/>
                    <a:pt x="39" y="29"/>
                    <a:pt x="38" y="28"/>
                  </a:cubicBezTo>
                  <a:cubicBezTo>
                    <a:pt x="38" y="27"/>
                    <a:pt x="37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5" y="27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2" y="27"/>
                    <a:pt x="32" y="27"/>
                    <a:pt x="32" y="26"/>
                  </a:cubicBezTo>
                  <a:cubicBezTo>
                    <a:pt x="33" y="25"/>
                    <a:pt x="33" y="25"/>
                    <a:pt x="33" y="24"/>
                  </a:cubicBezTo>
                  <a:cubicBezTo>
                    <a:pt x="32" y="24"/>
                    <a:pt x="32" y="23"/>
                    <a:pt x="32" y="23"/>
                  </a:cubicBezTo>
                  <a:cubicBezTo>
                    <a:pt x="30" y="22"/>
                    <a:pt x="28" y="22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5" y="21"/>
                    <a:pt x="25" y="21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4"/>
                    <a:pt x="23" y="24"/>
                    <a:pt x="22" y="24"/>
                  </a:cubicBezTo>
                  <a:cubicBezTo>
                    <a:pt x="21" y="24"/>
                    <a:pt x="20" y="24"/>
                    <a:pt x="20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1"/>
                    <a:pt x="19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22"/>
                    <a:pt x="14" y="22"/>
                    <a:pt x="12" y="23"/>
                  </a:cubicBezTo>
                  <a:cubicBezTo>
                    <a:pt x="12" y="23"/>
                    <a:pt x="12" y="24"/>
                    <a:pt x="11" y="24"/>
                  </a:cubicBezTo>
                  <a:cubicBezTo>
                    <a:pt x="11" y="25"/>
                    <a:pt x="11" y="25"/>
                    <a:pt x="12" y="26"/>
                  </a:cubicBezTo>
                  <a:cubicBezTo>
                    <a:pt x="12" y="27"/>
                    <a:pt x="12" y="27"/>
                    <a:pt x="11" y="28"/>
                  </a:cubicBezTo>
                  <a:cubicBezTo>
                    <a:pt x="11" y="28"/>
                    <a:pt x="11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6" y="27"/>
                    <a:pt x="6" y="28"/>
                  </a:cubicBezTo>
                  <a:cubicBezTo>
                    <a:pt x="5" y="29"/>
                    <a:pt x="4" y="31"/>
                    <a:pt x="3" y="32"/>
                  </a:cubicBezTo>
                  <a:cubicBezTo>
                    <a:pt x="2" y="33"/>
                    <a:pt x="2" y="33"/>
                    <a:pt x="2" y="34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6"/>
                    <a:pt x="5" y="36"/>
                    <a:pt x="4" y="37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1" y="38"/>
                    <a:pt x="1" y="39"/>
                  </a:cubicBezTo>
                  <a:cubicBezTo>
                    <a:pt x="1" y="39"/>
                    <a:pt x="0" y="39"/>
                    <a:pt x="0" y="40"/>
                  </a:cubicBezTo>
                  <a:cubicBezTo>
                    <a:pt x="0" y="41"/>
                    <a:pt x="0" y="42"/>
                    <a:pt x="0" y="43"/>
                  </a:cubicBezTo>
                  <a:cubicBezTo>
                    <a:pt x="0" y="44"/>
                    <a:pt x="0" y="45"/>
                    <a:pt x="0" y="46"/>
                  </a:cubicBezTo>
                  <a:cubicBezTo>
                    <a:pt x="0" y="46"/>
                    <a:pt x="1" y="47"/>
                    <a:pt x="1" y="47"/>
                  </a:cubicBezTo>
                  <a:cubicBezTo>
                    <a:pt x="1" y="47"/>
                    <a:pt x="2" y="48"/>
                    <a:pt x="2" y="48"/>
                  </a:cubicBezTo>
                  <a:cubicBezTo>
                    <a:pt x="2" y="48"/>
                    <a:pt x="2" y="48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49"/>
                    <a:pt x="4" y="50"/>
                    <a:pt x="4" y="51"/>
                  </a:cubicBezTo>
                  <a:cubicBezTo>
                    <a:pt x="3" y="51"/>
                    <a:pt x="3" y="51"/>
                    <a:pt x="2" y="52"/>
                  </a:cubicBezTo>
                  <a:cubicBezTo>
                    <a:pt x="2" y="52"/>
                    <a:pt x="2" y="53"/>
                    <a:pt x="3" y="53"/>
                  </a:cubicBezTo>
                  <a:cubicBezTo>
                    <a:pt x="4" y="55"/>
                    <a:pt x="5" y="57"/>
                    <a:pt x="6" y="58"/>
                  </a:cubicBezTo>
                  <a:cubicBezTo>
                    <a:pt x="6" y="58"/>
                    <a:pt x="7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9"/>
                    <a:pt x="9" y="58"/>
                    <a:pt x="9" y="58"/>
                  </a:cubicBezTo>
                  <a:cubicBezTo>
                    <a:pt x="9" y="58"/>
                    <a:pt x="10" y="57"/>
                    <a:pt x="10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2" y="58"/>
                    <a:pt x="12" y="59"/>
                    <a:pt x="12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4" y="64"/>
                    <a:pt x="16" y="64"/>
                    <a:pt x="18" y="65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19" y="65"/>
                    <a:pt x="19" y="64"/>
                    <a:pt x="20" y="64"/>
                  </a:cubicBezTo>
                  <a:cubicBezTo>
                    <a:pt x="20" y="64"/>
                    <a:pt x="20" y="63"/>
                    <a:pt x="20" y="63"/>
                  </a:cubicBezTo>
                  <a:cubicBezTo>
                    <a:pt x="20" y="62"/>
                    <a:pt x="21" y="61"/>
                    <a:pt x="22" y="61"/>
                  </a:cubicBezTo>
                  <a:cubicBezTo>
                    <a:pt x="23" y="61"/>
                    <a:pt x="24" y="62"/>
                    <a:pt x="24" y="63"/>
                  </a:cubicBezTo>
                  <a:cubicBezTo>
                    <a:pt x="24" y="63"/>
                    <a:pt x="24" y="64"/>
                    <a:pt x="24" y="64"/>
                  </a:cubicBezTo>
                  <a:cubicBezTo>
                    <a:pt x="25" y="64"/>
                    <a:pt x="25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64"/>
                    <a:pt x="30" y="64"/>
                    <a:pt x="32" y="63"/>
                  </a:cubicBezTo>
                  <a:cubicBezTo>
                    <a:pt x="32" y="62"/>
                    <a:pt x="32" y="62"/>
                    <a:pt x="33" y="61"/>
                  </a:cubicBezTo>
                  <a:cubicBezTo>
                    <a:pt x="33" y="61"/>
                    <a:pt x="33" y="60"/>
                    <a:pt x="32" y="60"/>
                  </a:cubicBezTo>
                  <a:cubicBezTo>
                    <a:pt x="32" y="59"/>
                    <a:pt x="32" y="58"/>
                    <a:pt x="33" y="58"/>
                  </a:cubicBezTo>
                  <a:cubicBezTo>
                    <a:pt x="33" y="58"/>
                    <a:pt x="33" y="57"/>
                    <a:pt x="34" y="57"/>
                  </a:cubicBezTo>
                  <a:cubicBezTo>
                    <a:pt x="34" y="57"/>
                    <a:pt x="35" y="58"/>
                    <a:pt x="35" y="58"/>
                  </a:cubicBezTo>
                  <a:cubicBezTo>
                    <a:pt x="35" y="58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8" y="58"/>
                    <a:pt x="38" y="58"/>
                  </a:cubicBezTo>
                  <a:cubicBezTo>
                    <a:pt x="39" y="57"/>
                    <a:pt x="40" y="55"/>
                    <a:pt x="41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1" y="51"/>
                    <a:pt x="41" y="51"/>
                    <a:pt x="40" y="51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8"/>
                    <a:pt x="40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3" y="47"/>
                    <a:pt x="43" y="47"/>
                  </a:cubicBezTo>
                  <a:cubicBezTo>
                    <a:pt x="43" y="47"/>
                    <a:pt x="44" y="46"/>
                    <a:pt x="44" y="46"/>
                  </a:cubicBezTo>
                  <a:cubicBezTo>
                    <a:pt x="44" y="45"/>
                    <a:pt x="44" y="44"/>
                    <a:pt x="44" y="43"/>
                  </a:cubicBezTo>
                  <a:cubicBezTo>
                    <a:pt x="44" y="42"/>
                    <a:pt x="44" y="41"/>
                    <a:pt x="44" y="40"/>
                  </a:cubicBezTo>
                  <a:cubicBezTo>
                    <a:pt x="44" y="39"/>
                    <a:pt x="43" y="39"/>
                    <a:pt x="43" y="39"/>
                  </a:cubicBezTo>
                  <a:close/>
                  <a:moveTo>
                    <a:pt x="37" y="48"/>
                  </a:moveTo>
                  <a:cubicBezTo>
                    <a:pt x="36" y="50"/>
                    <a:pt x="37" y="52"/>
                    <a:pt x="38" y="53"/>
                  </a:cubicBezTo>
                  <a:cubicBezTo>
                    <a:pt x="38" y="54"/>
                    <a:pt x="37" y="54"/>
                    <a:pt x="36" y="55"/>
                  </a:cubicBezTo>
                  <a:cubicBezTo>
                    <a:pt x="35" y="54"/>
                    <a:pt x="33" y="54"/>
                    <a:pt x="31" y="55"/>
                  </a:cubicBezTo>
                  <a:cubicBezTo>
                    <a:pt x="29" y="57"/>
                    <a:pt x="29" y="59"/>
                    <a:pt x="29" y="60"/>
                  </a:cubicBezTo>
                  <a:cubicBezTo>
                    <a:pt x="28" y="61"/>
                    <a:pt x="27" y="61"/>
                    <a:pt x="26" y="61"/>
                  </a:cubicBezTo>
                  <a:cubicBezTo>
                    <a:pt x="26" y="60"/>
                    <a:pt x="24" y="58"/>
                    <a:pt x="22" y="58"/>
                  </a:cubicBezTo>
                  <a:cubicBezTo>
                    <a:pt x="20" y="58"/>
                    <a:pt x="18" y="60"/>
                    <a:pt x="18" y="61"/>
                  </a:cubicBezTo>
                  <a:cubicBezTo>
                    <a:pt x="17" y="61"/>
                    <a:pt x="16" y="61"/>
                    <a:pt x="15" y="60"/>
                  </a:cubicBezTo>
                  <a:cubicBezTo>
                    <a:pt x="15" y="59"/>
                    <a:pt x="15" y="57"/>
                    <a:pt x="13" y="55"/>
                  </a:cubicBezTo>
                  <a:cubicBezTo>
                    <a:pt x="11" y="54"/>
                    <a:pt x="9" y="54"/>
                    <a:pt x="8" y="55"/>
                  </a:cubicBezTo>
                  <a:cubicBezTo>
                    <a:pt x="7" y="54"/>
                    <a:pt x="6" y="54"/>
                    <a:pt x="6" y="53"/>
                  </a:cubicBezTo>
                  <a:cubicBezTo>
                    <a:pt x="7" y="52"/>
                    <a:pt x="8" y="50"/>
                    <a:pt x="7" y="48"/>
                  </a:cubicBezTo>
                  <a:cubicBezTo>
                    <a:pt x="7" y="46"/>
                    <a:pt x="5" y="44"/>
                    <a:pt x="3" y="44"/>
                  </a:cubicBezTo>
                  <a:cubicBezTo>
                    <a:pt x="3" y="44"/>
                    <a:pt x="3" y="43"/>
                    <a:pt x="3" y="43"/>
                  </a:cubicBezTo>
                  <a:cubicBezTo>
                    <a:pt x="3" y="42"/>
                    <a:pt x="3" y="42"/>
                    <a:pt x="3" y="41"/>
                  </a:cubicBezTo>
                  <a:cubicBezTo>
                    <a:pt x="5" y="41"/>
                    <a:pt x="7" y="40"/>
                    <a:pt x="7" y="38"/>
                  </a:cubicBezTo>
                  <a:cubicBezTo>
                    <a:pt x="8" y="36"/>
                    <a:pt x="7" y="34"/>
                    <a:pt x="6" y="33"/>
                  </a:cubicBezTo>
                  <a:cubicBezTo>
                    <a:pt x="6" y="32"/>
                    <a:pt x="7" y="31"/>
                    <a:pt x="8" y="30"/>
                  </a:cubicBezTo>
                  <a:cubicBezTo>
                    <a:pt x="9" y="32"/>
                    <a:pt x="11" y="32"/>
                    <a:pt x="13" y="30"/>
                  </a:cubicBezTo>
                  <a:cubicBezTo>
                    <a:pt x="15" y="29"/>
                    <a:pt x="15" y="27"/>
                    <a:pt x="15" y="25"/>
                  </a:cubicBezTo>
                  <a:cubicBezTo>
                    <a:pt x="16" y="25"/>
                    <a:pt x="17" y="25"/>
                    <a:pt x="18" y="24"/>
                  </a:cubicBezTo>
                  <a:cubicBezTo>
                    <a:pt x="18" y="26"/>
                    <a:pt x="20" y="27"/>
                    <a:pt x="22" y="27"/>
                  </a:cubicBezTo>
                  <a:cubicBezTo>
                    <a:pt x="24" y="27"/>
                    <a:pt x="26" y="26"/>
                    <a:pt x="26" y="24"/>
                  </a:cubicBezTo>
                  <a:cubicBezTo>
                    <a:pt x="27" y="25"/>
                    <a:pt x="28" y="25"/>
                    <a:pt x="29" y="25"/>
                  </a:cubicBezTo>
                  <a:cubicBezTo>
                    <a:pt x="29" y="27"/>
                    <a:pt x="29" y="29"/>
                    <a:pt x="31" y="30"/>
                  </a:cubicBezTo>
                  <a:cubicBezTo>
                    <a:pt x="33" y="32"/>
                    <a:pt x="35" y="32"/>
                    <a:pt x="36" y="30"/>
                  </a:cubicBezTo>
                  <a:cubicBezTo>
                    <a:pt x="37" y="31"/>
                    <a:pt x="38" y="32"/>
                    <a:pt x="38" y="33"/>
                  </a:cubicBezTo>
                  <a:cubicBezTo>
                    <a:pt x="37" y="34"/>
                    <a:pt x="36" y="36"/>
                    <a:pt x="37" y="38"/>
                  </a:cubicBezTo>
                  <a:cubicBezTo>
                    <a:pt x="37" y="40"/>
                    <a:pt x="39" y="41"/>
                    <a:pt x="41" y="41"/>
                  </a:cubicBezTo>
                  <a:cubicBezTo>
                    <a:pt x="41" y="42"/>
                    <a:pt x="41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39" y="44"/>
                    <a:pt x="37" y="46"/>
                    <a:pt x="37" y="48"/>
                  </a:cubicBezTo>
                  <a:close/>
                  <a:moveTo>
                    <a:pt x="61" y="12"/>
                  </a:moveTo>
                  <a:cubicBezTo>
                    <a:pt x="61" y="12"/>
                    <a:pt x="61" y="11"/>
                    <a:pt x="61" y="11"/>
                  </a:cubicBezTo>
                  <a:cubicBezTo>
                    <a:pt x="60" y="11"/>
                    <a:pt x="60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60" y="10"/>
                    <a:pt x="60" y="9"/>
                  </a:cubicBezTo>
                  <a:cubicBezTo>
                    <a:pt x="60" y="9"/>
                    <a:pt x="60" y="8"/>
                    <a:pt x="60" y="7"/>
                  </a:cubicBezTo>
                  <a:cubicBezTo>
                    <a:pt x="59" y="6"/>
                    <a:pt x="58" y="5"/>
                    <a:pt x="57" y="4"/>
                  </a:cubicBezTo>
                  <a:cubicBezTo>
                    <a:pt x="57" y="4"/>
                    <a:pt x="57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5" y="3"/>
                    <a:pt x="54" y="2"/>
                  </a:cubicBezTo>
                  <a:cubicBezTo>
                    <a:pt x="54" y="2"/>
                    <a:pt x="54" y="1"/>
                    <a:pt x="53" y="1"/>
                  </a:cubicBezTo>
                  <a:cubicBezTo>
                    <a:pt x="52" y="1"/>
                    <a:pt x="51" y="0"/>
                    <a:pt x="5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48" y="0"/>
                    <a:pt x="48" y="0"/>
                  </a:cubicBezTo>
                  <a:cubicBezTo>
                    <a:pt x="48" y="1"/>
                    <a:pt x="47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1"/>
                    <a:pt x="46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45" y="0"/>
                    <a:pt x="45" y="0"/>
                    <a:pt x="44" y="0"/>
                  </a:cubicBezTo>
                  <a:cubicBezTo>
                    <a:pt x="43" y="0"/>
                    <a:pt x="42" y="1"/>
                    <a:pt x="41" y="1"/>
                  </a:cubicBezTo>
                  <a:cubicBezTo>
                    <a:pt x="40" y="1"/>
                    <a:pt x="40" y="2"/>
                    <a:pt x="40" y="2"/>
                  </a:cubicBezTo>
                  <a:cubicBezTo>
                    <a:pt x="40" y="3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39" y="4"/>
                  </a:cubicBezTo>
                  <a:cubicBezTo>
                    <a:pt x="39" y="4"/>
                    <a:pt x="39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6" y="5"/>
                    <a:pt x="35" y="6"/>
                    <a:pt x="34" y="7"/>
                  </a:cubicBezTo>
                  <a:cubicBezTo>
                    <a:pt x="34" y="8"/>
                    <a:pt x="34" y="9"/>
                    <a:pt x="34" y="9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11"/>
                    <a:pt x="33" y="12"/>
                    <a:pt x="33" y="12"/>
                  </a:cubicBezTo>
                  <a:cubicBezTo>
                    <a:pt x="33" y="13"/>
                    <a:pt x="33" y="14"/>
                    <a:pt x="33" y="14"/>
                  </a:cubicBezTo>
                  <a:cubicBezTo>
                    <a:pt x="33" y="15"/>
                    <a:pt x="33" y="16"/>
                    <a:pt x="33" y="16"/>
                  </a:cubicBezTo>
                  <a:cubicBezTo>
                    <a:pt x="33" y="17"/>
                    <a:pt x="33" y="17"/>
                    <a:pt x="33" y="18"/>
                  </a:cubicBezTo>
                  <a:cubicBezTo>
                    <a:pt x="34" y="18"/>
                    <a:pt x="34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4" y="19"/>
                    <a:pt x="34" y="20"/>
                  </a:cubicBezTo>
                  <a:cubicBezTo>
                    <a:pt x="34" y="20"/>
                    <a:pt x="34" y="21"/>
                    <a:pt x="34" y="21"/>
                  </a:cubicBezTo>
                  <a:cubicBezTo>
                    <a:pt x="35" y="22"/>
                    <a:pt x="36" y="23"/>
                    <a:pt x="37" y="24"/>
                  </a:cubicBezTo>
                  <a:cubicBezTo>
                    <a:pt x="37" y="25"/>
                    <a:pt x="37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2" y="28"/>
                    <a:pt x="43" y="28"/>
                    <a:pt x="44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28"/>
                    <a:pt x="46" y="28"/>
                  </a:cubicBezTo>
                  <a:cubicBezTo>
                    <a:pt x="46" y="28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8"/>
                    <a:pt x="48" y="28"/>
                  </a:cubicBezTo>
                  <a:cubicBezTo>
                    <a:pt x="48" y="28"/>
                    <a:pt x="49" y="29"/>
                    <a:pt x="49" y="29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1" y="28"/>
                    <a:pt x="52" y="28"/>
                    <a:pt x="53" y="27"/>
                  </a:cubicBezTo>
                  <a:cubicBezTo>
                    <a:pt x="54" y="27"/>
                    <a:pt x="54" y="27"/>
                    <a:pt x="54" y="26"/>
                  </a:cubicBezTo>
                  <a:cubicBezTo>
                    <a:pt x="55" y="26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5" y="24"/>
                  </a:cubicBezTo>
                  <a:cubicBezTo>
                    <a:pt x="55" y="25"/>
                    <a:pt x="55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7" y="25"/>
                    <a:pt x="57" y="25"/>
                    <a:pt x="57" y="24"/>
                  </a:cubicBezTo>
                  <a:cubicBezTo>
                    <a:pt x="58" y="23"/>
                    <a:pt x="59" y="22"/>
                    <a:pt x="60" y="21"/>
                  </a:cubicBezTo>
                  <a:cubicBezTo>
                    <a:pt x="60" y="21"/>
                    <a:pt x="60" y="20"/>
                    <a:pt x="60" y="20"/>
                  </a:cubicBezTo>
                  <a:cubicBezTo>
                    <a:pt x="60" y="19"/>
                    <a:pt x="59" y="19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1" y="17"/>
                    <a:pt x="61" y="17"/>
                    <a:pt x="61" y="16"/>
                  </a:cubicBezTo>
                  <a:cubicBezTo>
                    <a:pt x="61" y="16"/>
                    <a:pt x="62" y="15"/>
                    <a:pt x="62" y="14"/>
                  </a:cubicBezTo>
                  <a:cubicBezTo>
                    <a:pt x="62" y="14"/>
                    <a:pt x="61" y="13"/>
                    <a:pt x="61" y="12"/>
                  </a:cubicBezTo>
                  <a:close/>
                  <a:moveTo>
                    <a:pt x="58" y="15"/>
                  </a:moveTo>
                  <a:cubicBezTo>
                    <a:pt x="57" y="15"/>
                    <a:pt x="56" y="16"/>
                    <a:pt x="56" y="17"/>
                  </a:cubicBezTo>
                  <a:cubicBezTo>
                    <a:pt x="55" y="18"/>
                    <a:pt x="56" y="20"/>
                    <a:pt x="57" y="21"/>
                  </a:cubicBezTo>
                  <a:cubicBezTo>
                    <a:pt x="56" y="21"/>
                    <a:pt x="56" y="21"/>
                    <a:pt x="56" y="22"/>
                  </a:cubicBezTo>
                  <a:cubicBezTo>
                    <a:pt x="55" y="21"/>
                    <a:pt x="53" y="21"/>
                    <a:pt x="52" y="22"/>
                  </a:cubicBezTo>
                  <a:cubicBezTo>
                    <a:pt x="51" y="23"/>
                    <a:pt x="51" y="24"/>
                    <a:pt x="51" y="25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8" y="24"/>
                    <a:pt x="47" y="24"/>
                  </a:cubicBezTo>
                  <a:cubicBezTo>
                    <a:pt x="46" y="24"/>
                    <a:pt x="45" y="24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3"/>
                    <a:pt x="42" y="22"/>
                  </a:cubicBezTo>
                  <a:cubicBezTo>
                    <a:pt x="41" y="21"/>
                    <a:pt x="39" y="21"/>
                    <a:pt x="38" y="22"/>
                  </a:cubicBezTo>
                  <a:cubicBezTo>
                    <a:pt x="38" y="21"/>
                    <a:pt x="38" y="21"/>
                    <a:pt x="37" y="21"/>
                  </a:cubicBezTo>
                  <a:cubicBezTo>
                    <a:pt x="38" y="20"/>
                    <a:pt x="39" y="18"/>
                    <a:pt x="38" y="17"/>
                  </a:cubicBezTo>
                  <a:cubicBezTo>
                    <a:pt x="38" y="16"/>
                    <a:pt x="37" y="15"/>
                    <a:pt x="36" y="15"/>
                  </a:cubicBezTo>
                  <a:cubicBezTo>
                    <a:pt x="36" y="15"/>
                    <a:pt x="36" y="15"/>
                    <a:pt x="3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4"/>
                    <a:pt x="38" y="13"/>
                    <a:pt x="38" y="11"/>
                  </a:cubicBezTo>
                  <a:cubicBezTo>
                    <a:pt x="39" y="10"/>
                    <a:pt x="38" y="9"/>
                    <a:pt x="37" y="8"/>
                  </a:cubicBezTo>
                  <a:cubicBezTo>
                    <a:pt x="38" y="8"/>
                    <a:pt x="38" y="7"/>
                    <a:pt x="38" y="7"/>
                  </a:cubicBezTo>
                  <a:cubicBezTo>
                    <a:pt x="39" y="8"/>
                    <a:pt x="41" y="8"/>
                    <a:pt x="42" y="7"/>
                  </a:cubicBezTo>
                  <a:cubicBezTo>
                    <a:pt x="43" y="6"/>
                    <a:pt x="43" y="5"/>
                    <a:pt x="43" y="4"/>
                  </a:cubicBezTo>
                  <a:cubicBezTo>
                    <a:pt x="43" y="3"/>
                    <a:pt x="44" y="3"/>
                    <a:pt x="44" y="3"/>
                  </a:cubicBezTo>
                  <a:cubicBezTo>
                    <a:pt x="45" y="4"/>
                    <a:pt x="46" y="5"/>
                    <a:pt x="47" y="5"/>
                  </a:cubicBezTo>
                  <a:cubicBezTo>
                    <a:pt x="48" y="5"/>
                    <a:pt x="49" y="4"/>
                    <a:pt x="50" y="3"/>
                  </a:cubicBezTo>
                  <a:cubicBezTo>
                    <a:pt x="50" y="3"/>
                    <a:pt x="51" y="3"/>
                    <a:pt x="51" y="4"/>
                  </a:cubicBezTo>
                  <a:cubicBezTo>
                    <a:pt x="51" y="5"/>
                    <a:pt x="51" y="6"/>
                    <a:pt x="52" y="7"/>
                  </a:cubicBezTo>
                  <a:cubicBezTo>
                    <a:pt x="53" y="8"/>
                    <a:pt x="55" y="8"/>
                    <a:pt x="56" y="7"/>
                  </a:cubicBezTo>
                  <a:cubicBezTo>
                    <a:pt x="56" y="7"/>
                    <a:pt x="56" y="8"/>
                    <a:pt x="57" y="8"/>
                  </a:cubicBezTo>
                  <a:cubicBezTo>
                    <a:pt x="56" y="9"/>
                    <a:pt x="55" y="10"/>
                    <a:pt x="56" y="11"/>
                  </a:cubicBezTo>
                  <a:cubicBezTo>
                    <a:pt x="56" y="13"/>
                    <a:pt x="57" y="14"/>
                    <a:pt x="58" y="14"/>
                  </a:cubicBezTo>
                  <a:cubicBezTo>
                    <a:pt x="58" y="14"/>
                    <a:pt x="59" y="14"/>
                    <a:pt x="59" y="14"/>
                  </a:cubicBezTo>
                  <a:cubicBezTo>
                    <a:pt x="59" y="15"/>
                    <a:pt x="58" y="15"/>
                    <a:pt x="58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Freeform 34"/>
            <p:cNvSpPr>
              <a:spLocks noEditPoints="1"/>
            </p:cNvSpPr>
            <p:nvPr/>
          </p:nvSpPr>
          <p:spPr bwMode="auto">
            <a:xfrm>
              <a:off x="7522185" y="2726666"/>
              <a:ext cx="270999" cy="363536"/>
            </a:xfrm>
            <a:custGeom>
              <a:avLst/>
              <a:gdLst>
                <a:gd name="T0" fmla="*/ 13 w 52"/>
                <a:gd name="T1" fmla="*/ 18 h 70"/>
                <a:gd name="T2" fmla="*/ 12 w 52"/>
                <a:gd name="T3" fmla="*/ 17 h 70"/>
                <a:gd name="T4" fmla="*/ 11 w 52"/>
                <a:gd name="T5" fmla="*/ 15 h 70"/>
                <a:gd name="T6" fmla="*/ 51 w 52"/>
                <a:gd name="T7" fmla="*/ 50 h 70"/>
                <a:gd name="T8" fmla="*/ 49 w 52"/>
                <a:gd name="T9" fmla="*/ 60 h 70"/>
                <a:gd name="T10" fmla="*/ 51 w 52"/>
                <a:gd name="T11" fmla="*/ 69 h 70"/>
                <a:gd name="T12" fmla="*/ 0 w 52"/>
                <a:gd name="T13" fmla="*/ 69 h 70"/>
                <a:gd name="T14" fmla="*/ 1 w 52"/>
                <a:gd name="T15" fmla="*/ 60 h 70"/>
                <a:gd name="T16" fmla="*/ 4 w 52"/>
                <a:gd name="T17" fmla="*/ 45 h 70"/>
                <a:gd name="T18" fmla="*/ 19 w 52"/>
                <a:gd name="T19" fmla="*/ 27 h 70"/>
                <a:gd name="T20" fmla="*/ 15 w 52"/>
                <a:gd name="T21" fmla="*/ 30 h 70"/>
                <a:gd name="T22" fmla="*/ 10 w 52"/>
                <a:gd name="T23" fmla="*/ 34 h 70"/>
                <a:gd name="T24" fmla="*/ 2 w 52"/>
                <a:gd name="T25" fmla="*/ 28 h 70"/>
                <a:gd name="T26" fmla="*/ 8 w 52"/>
                <a:gd name="T27" fmla="*/ 14 h 70"/>
                <a:gd name="T28" fmla="*/ 13 w 52"/>
                <a:gd name="T29" fmla="*/ 5 h 70"/>
                <a:gd name="T30" fmla="*/ 12 w 52"/>
                <a:gd name="T31" fmla="*/ 0 h 70"/>
                <a:gd name="T32" fmla="*/ 12 w 52"/>
                <a:gd name="T33" fmla="*/ 0 h 70"/>
                <a:gd name="T34" fmla="*/ 14 w 52"/>
                <a:gd name="T35" fmla="*/ 0 h 70"/>
                <a:gd name="T36" fmla="*/ 43 w 52"/>
                <a:gd name="T37" fmla="*/ 13 h 70"/>
                <a:gd name="T38" fmla="*/ 51 w 52"/>
                <a:gd name="T39" fmla="*/ 47 h 70"/>
                <a:gd name="T40" fmla="*/ 2 w 52"/>
                <a:gd name="T41" fmla="*/ 62 h 70"/>
                <a:gd name="T42" fmla="*/ 48 w 52"/>
                <a:gd name="T43" fmla="*/ 62 h 70"/>
                <a:gd name="T44" fmla="*/ 2 w 52"/>
                <a:gd name="T45" fmla="*/ 62 h 70"/>
                <a:gd name="T46" fmla="*/ 6 w 52"/>
                <a:gd name="T47" fmla="*/ 56 h 70"/>
                <a:gd name="T48" fmla="*/ 44 w 52"/>
                <a:gd name="T49" fmla="*/ 60 h 70"/>
                <a:gd name="T50" fmla="*/ 12 w 52"/>
                <a:gd name="T51" fmla="*/ 41 h 70"/>
                <a:gd name="T52" fmla="*/ 6 w 52"/>
                <a:gd name="T53" fmla="*/ 54 h 70"/>
                <a:gd name="T54" fmla="*/ 15 w 52"/>
                <a:gd name="T55" fmla="*/ 42 h 70"/>
                <a:gd name="T56" fmla="*/ 12 w 52"/>
                <a:gd name="T57" fmla="*/ 48 h 70"/>
                <a:gd name="T58" fmla="*/ 41 w 52"/>
                <a:gd name="T59" fmla="*/ 54 h 70"/>
                <a:gd name="T60" fmla="*/ 39 w 52"/>
                <a:gd name="T61" fmla="*/ 17 h 70"/>
                <a:gd name="T62" fmla="*/ 22 w 52"/>
                <a:gd name="T63" fmla="*/ 6 h 70"/>
                <a:gd name="T64" fmla="*/ 20 w 52"/>
                <a:gd name="T65" fmla="*/ 5 h 70"/>
                <a:gd name="T66" fmla="*/ 18 w 52"/>
                <a:gd name="T67" fmla="*/ 4 h 70"/>
                <a:gd name="T68" fmla="*/ 19 w 52"/>
                <a:gd name="T69" fmla="*/ 7 h 70"/>
                <a:gd name="T70" fmla="*/ 17 w 52"/>
                <a:gd name="T71" fmla="*/ 8 h 70"/>
                <a:gd name="T72" fmla="*/ 11 w 52"/>
                <a:gd name="T73" fmla="*/ 14 h 70"/>
                <a:gd name="T74" fmla="*/ 4 w 52"/>
                <a:gd name="T75" fmla="*/ 28 h 70"/>
                <a:gd name="T76" fmla="*/ 10 w 52"/>
                <a:gd name="T77" fmla="*/ 31 h 70"/>
                <a:gd name="T78" fmla="*/ 16 w 52"/>
                <a:gd name="T79" fmla="*/ 25 h 70"/>
                <a:gd name="T80" fmla="*/ 21 w 52"/>
                <a:gd name="T81" fmla="*/ 25 h 70"/>
                <a:gd name="T82" fmla="*/ 30 w 52"/>
                <a:gd name="T83" fmla="*/ 19 h 70"/>
                <a:gd name="T84" fmla="*/ 44 w 52"/>
                <a:gd name="T85" fmla="*/ 36 h 70"/>
                <a:gd name="T86" fmla="*/ 40 w 52"/>
                <a:gd name="T87" fmla="*/ 16 h 70"/>
                <a:gd name="T88" fmla="*/ 43 w 52"/>
                <a:gd name="T89" fmla="*/ 53 h 70"/>
                <a:gd name="T90" fmla="*/ 44 w 52"/>
                <a:gd name="T91" fmla="*/ 3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" h="70">
                  <a:moveTo>
                    <a:pt x="16" y="14"/>
                  </a:moveTo>
                  <a:cubicBezTo>
                    <a:pt x="16" y="15"/>
                    <a:pt x="16" y="15"/>
                    <a:pt x="16" y="15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9"/>
                    <a:pt x="13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1" y="18"/>
                    <a:pt x="11" y="18"/>
                    <a:pt x="12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0" y="17"/>
                    <a:pt x="10" y="16"/>
                  </a:cubicBezTo>
                  <a:cubicBezTo>
                    <a:pt x="10" y="16"/>
                    <a:pt x="10" y="15"/>
                    <a:pt x="11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6" y="14"/>
                    <a:pt x="16" y="14"/>
                  </a:cubicBezTo>
                  <a:close/>
                  <a:moveTo>
                    <a:pt x="51" y="50"/>
                  </a:moveTo>
                  <a:cubicBezTo>
                    <a:pt x="46" y="54"/>
                    <a:pt x="46" y="54"/>
                    <a:pt x="46" y="54"/>
                  </a:cubicBezTo>
                  <a:cubicBezTo>
                    <a:pt x="48" y="55"/>
                    <a:pt x="49" y="56"/>
                    <a:pt x="49" y="58"/>
                  </a:cubicBezTo>
                  <a:cubicBezTo>
                    <a:pt x="49" y="59"/>
                    <a:pt x="49" y="59"/>
                    <a:pt x="49" y="60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0" y="60"/>
                    <a:pt x="51" y="60"/>
                    <a:pt x="51" y="61"/>
                  </a:cubicBezTo>
                  <a:cubicBezTo>
                    <a:pt x="51" y="69"/>
                    <a:pt x="51" y="69"/>
                    <a:pt x="51" y="69"/>
                  </a:cubicBezTo>
                  <a:cubicBezTo>
                    <a:pt x="51" y="69"/>
                    <a:pt x="50" y="70"/>
                    <a:pt x="49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0" y="70"/>
                    <a:pt x="0" y="69"/>
                    <a:pt x="0" y="69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0"/>
                    <a:pt x="0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59"/>
                    <a:pt x="1" y="59"/>
                    <a:pt x="1" y="58"/>
                  </a:cubicBezTo>
                  <a:cubicBezTo>
                    <a:pt x="1" y="57"/>
                    <a:pt x="2" y="55"/>
                    <a:pt x="3" y="54"/>
                  </a:cubicBezTo>
                  <a:cubicBezTo>
                    <a:pt x="3" y="53"/>
                    <a:pt x="2" y="49"/>
                    <a:pt x="4" y="45"/>
                  </a:cubicBezTo>
                  <a:cubicBezTo>
                    <a:pt x="5" y="43"/>
                    <a:pt x="8" y="41"/>
                    <a:pt x="11" y="39"/>
                  </a:cubicBezTo>
                  <a:cubicBezTo>
                    <a:pt x="13" y="37"/>
                    <a:pt x="16" y="35"/>
                    <a:pt x="18" y="33"/>
                  </a:cubicBezTo>
                  <a:cubicBezTo>
                    <a:pt x="19" y="31"/>
                    <a:pt x="19" y="29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8" y="27"/>
                    <a:pt x="17" y="27"/>
                    <a:pt x="16" y="27"/>
                  </a:cubicBezTo>
                  <a:cubicBezTo>
                    <a:pt x="16" y="27"/>
                    <a:pt x="15" y="28"/>
                    <a:pt x="15" y="30"/>
                  </a:cubicBezTo>
                  <a:cubicBezTo>
                    <a:pt x="14" y="31"/>
                    <a:pt x="14" y="32"/>
                    <a:pt x="13" y="32"/>
                  </a:cubicBezTo>
                  <a:cubicBezTo>
                    <a:pt x="13" y="33"/>
                    <a:pt x="12" y="34"/>
                    <a:pt x="10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9" y="34"/>
                    <a:pt x="8" y="33"/>
                    <a:pt x="7" y="32"/>
                  </a:cubicBezTo>
                  <a:cubicBezTo>
                    <a:pt x="6" y="32"/>
                    <a:pt x="6" y="32"/>
                    <a:pt x="5" y="31"/>
                  </a:cubicBezTo>
                  <a:cubicBezTo>
                    <a:pt x="4" y="31"/>
                    <a:pt x="2" y="30"/>
                    <a:pt x="2" y="28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5"/>
                    <a:pt x="2" y="23"/>
                    <a:pt x="4" y="20"/>
                  </a:cubicBezTo>
                  <a:cubicBezTo>
                    <a:pt x="7" y="17"/>
                    <a:pt x="8" y="15"/>
                    <a:pt x="8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9" y="12"/>
                    <a:pt x="14" y="6"/>
                  </a:cubicBezTo>
                  <a:cubicBezTo>
                    <a:pt x="14" y="6"/>
                    <a:pt x="14" y="5"/>
                    <a:pt x="13" y="5"/>
                  </a:cubicBezTo>
                  <a:cubicBezTo>
                    <a:pt x="13" y="4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8" y="1"/>
                    <a:pt x="20" y="2"/>
                  </a:cubicBezTo>
                  <a:cubicBezTo>
                    <a:pt x="21" y="2"/>
                    <a:pt x="23" y="2"/>
                    <a:pt x="24" y="2"/>
                  </a:cubicBezTo>
                  <a:cubicBezTo>
                    <a:pt x="30" y="2"/>
                    <a:pt x="37" y="4"/>
                    <a:pt x="43" y="13"/>
                  </a:cubicBezTo>
                  <a:cubicBezTo>
                    <a:pt x="48" y="22"/>
                    <a:pt x="47" y="30"/>
                    <a:pt x="47" y="36"/>
                  </a:cubicBezTo>
                  <a:cubicBezTo>
                    <a:pt x="47" y="39"/>
                    <a:pt x="46" y="41"/>
                    <a:pt x="47" y="42"/>
                  </a:cubicBezTo>
                  <a:cubicBezTo>
                    <a:pt x="48" y="45"/>
                    <a:pt x="51" y="47"/>
                    <a:pt x="51" y="47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52" y="49"/>
                    <a:pt x="52" y="49"/>
                    <a:pt x="51" y="50"/>
                  </a:cubicBezTo>
                  <a:close/>
                  <a:moveTo>
                    <a:pt x="2" y="62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62"/>
                    <a:pt x="48" y="62"/>
                    <a:pt x="48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6" y="62"/>
                    <a:pt x="6" y="62"/>
                    <a:pt x="6" y="62"/>
                  </a:cubicBezTo>
                  <a:lnTo>
                    <a:pt x="2" y="62"/>
                  </a:lnTo>
                  <a:close/>
                  <a:moveTo>
                    <a:pt x="47" y="58"/>
                  </a:moveTo>
                  <a:cubicBezTo>
                    <a:pt x="47" y="57"/>
                    <a:pt x="46" y="56"/>
                    <a:pt x="44" y="56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4" y="56"/>
                    <a:pt x="3" y="57"/>
                    <a:pt x="3" y="58"/>
                  </a:cubicBezTo>
                  <a:cubicBezTo>
                    <a:pt x="3" y="59"/>
                    <a:pt x="4" y="60"/>
                    <a:pt x="6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6" y="60"/>
                    <a:pt x="47" y="59"/>
                    <a:pt x="47" y="58"/>
                  </a:cubicBezTo>
                  <a:close/>
                  <a:moveTo>
                    <a:pt x="20" y="34"/>
                  </a:moveTo>
                  <a:cubicBezTo>
                    <a:pt x="18" y="36"/>
                    <a:pt x="15" y="39"/>
                    <a:pt x="12" y="41"/>
                  </a:cubicBezTo>
                  <a:cubicBezTo>
                    <a:pt x="10" y="43"/>
                    <a:pt x="7" y="45"/>
                    <a:pt x="7" y="46"/>
                  </a:cubicBezTo>
                  <a:cubicBezTo>
                    <a:pt x="4" y="50"/>
                    <a:pt x="6" y="54"/>
                    <a:pt x="6" y="54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3"/>
                    <a:pt x="8" y="49"/>
                    <a:pt x="10" y="46"/>
                  </a:cubicBezTo>
                  <a:cubicBezTo>
                    <a:pt x="13" y="44"/>
                    <a:pt x="15" y="42"/>
                    <a:pt x="15" y="42"/>
                  </a:cubicBezTo>
                  <a:cubicBezTo>
                    <a:pt x="16" y="42"/>
                    <a:pt x="16" y="42"/>
                    <a:pt x="17" y="43"/>
                  </a:cubicBezTo>
                  <a:cubicBezTo>
                    <a:pt x="17" y="43"/>
                    <a:pt x="17" y="44"/>
                    <a:pt x="16" y="44"/>
                  </a:cubicBezTo>
                  <a:cubicBezTo>
                    <a:pt x="16" y="44"/>
                    <a:pt x="14" y="46"/>
                    <a:pt x="12" y="48"/>
                  </a:cubicBezTo>
                  <a:cubicBezTo>
                    <a:pt x="10" y="50"/>
                    <a:pt x="10" y="54"/>
                    <a:pt x="10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3"/>
                    <a:pt x="39" y="49"/>
                    <a:pt x="39" y="45"/>
                  </a:cubicBezTo>
                  <a:cubicBezTo>
                    <a:pt x="39" y="44"/>
                    <a:pt x="39" y="42"/>
                    <a:pt x="40" y="40"/>
                  </a:cubicBezTo>
                  <a:cubicBezTo>
                    <a:pt x="40" y="35"/>
                    <a:pt x="42" y="26"/>
                    <a:pt x="39" y="17"/>
                  </a:cubicBezTo>
                  <a:cubicBezTo>
                    <a:pt x="35" y="7"/>
                    <a:pt x="26" y="6"/>
                    <a:pt x="23" y="6"/>
                  </a:cubicBezTo>
                  <a:cubicBezTo>
                    <a:pt x="23" y="6"/>
                    <a:pt x="22" y="7"/>
                    <a:pt x="22" y="7"/>
                  </a:cubicBezTo>
                  <a:cubicBezTo>
                    <a:pt x="22" y="7"/>
                    <a:pt x="22" y="6"/>
                    <a:pt x="22" y="6"/>
                  </a:cubicBezTo>
                  <a:cubicBezTo>
                    <a:pt x="22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6"/>
                    <a:pt x="20" y="5"/>
                    <a:pt x="20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8" y="5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3"/>
                    <a:pt x="16" y="3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6" y="7"/>
                  </a:cubicBezTo>
                  <a:cubicBezTo>
                    <a:pt x="14" y="10"/>
                    <a:pt x="11" y="13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5"/>
                    <a:pt x="10" y="18"/>
                    <a:pt x="6" y="22"/>
                  </a:cubicBezTo>
                  <a:cubicBezTo>
                    <a:pt x="4" y="24"/>
                    <a:pt x="4" y="26"/>
                    <a:pt x="4" y="2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5" y="29"/>
                    <a:pt x="6" y="29"/>
                  </a:cubicBezTo>
                  <a:cubicBezTo>
                    <a:pt x="7" y="30"/>
                    <a:pt x="8" y="30"/>
                    <a:pt x="9" y="31"/>
                  </a:cubicBezTo>
                  <a:cubicBezTo>
                    <a:pt x="9" y="31"/>
                    <a:pt x="10" y="31"/>
                    <a:pt x="10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2" y="30"/>
                    <a:pt x="12" y="30"/>
                    <a:pt x="12" y="29"/>
                  </a:cubicBezTo>
                  <a:cubicBezTo>
                    <a:pt x="13" y="27"/>
                    <a:pt x="14" y="24"/>
                    <a:pt x="16" y="25"/>
                  </a:cubicBezTo>
                  <a:cubicBezTo>
                    <a:pt x="18" y="25"/>
                    <a:pt x="19" y="25"/>
                    <a:pt x="20" y="25"/>
                  </a:cubicBezTo>
                  <a:cubicBezTo>
                    <a:pt x="20" y="25"/>
                    <a:pt x="20" y="24"/>
                    <a:pt x="20" y="24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6" y="24"/>
                    <a:pt x="27" y="19"/>
                    <a:pt x="28" y="19"/>
                  </a:cubicBezTo>
                  <a:cubicBezTo>
                    <a:pt x="28" y="18"/>
                    <a:pt x="28" y="18"/>
                    <a:pt x="29" y="18"/>
                  </a:cubicBezTo>
                  <a:cubicBezTo>
                    <a:pt x="29" y="18"/>
                    <a:pt x="30" y="19"/>
                    <a:pt x="30" y="19"/>
                  </a:cubicBezTo>
                  <a:cubicBezTo>
                    <a:pt x="29" y="19"/>
                    <a:pt x="28" y="25"/>
                    <a:pt x="22" y="27"/>
                  </a:cubicBezTo>
                  <a:cubicBezTo>
                    <a:pt x="22" y="29"/>
                    <a:pt x="21" y="32"/>
                    <a:pt x="20" y="34"/>
                  </a:cubicBezTo>
                  <a:close/>
                  <a:moveTo>
                    <a:pt x="44" y="36"/>
                  </a:moveTo>
                  <a:cubicBezTo>
                    <a:pt x="45" y="30"/>
                    <a:pt x="45" y="22"/>
                    <a:pt x="40" y="14"/>
                  </a:cubicBezTo>
                  <a:cubicBezTo>
                    <a:pt x="37" y="8"/>
                    <a:pt x="32" y="6"/>
                    <a:pt x="28" y="5"/>
                  </a:cubicBezTo>
                  <a:cubicBezTo>
                    <a:pt x="33" y="6"/>
                    <a:pt x="38" y="9"/>
                    <a:pt x="40" y="16"/>
                  </a:cubicBezTo>
                  <a:cubicBezTo>
                    <a:pt x="44" y="26"/>
                    <a:pt x="42" y="35"/>
                    <a:pt x="42" y="41"/>
                  </a:cubicBezTo>
                  <a:cubicBezTo>
                    <a:pt x="41" y="42"/>
                    <a:pt x="41" y="44"/>
                    <a:pt x="41" y="45"/>
                  </a:cubicBezTo>
                  <a:cubicBezTo>
                    <a:pt x="41" y="48"/>
                    <a:pt x="42" y="51"/>
                    <a:pt x="43" y="53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8" y="47"/>
                    <a:pt x="46" y="45"/>
                    <a:pt x="45" y="43"/>
                  </a:cubicBezTo>
                  <a:cubicBezTo>
                    <a:pt x="44" y="41"/>
                    <a:pt x="44" y="39"/>
                    <a:pt x="44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Freeform 33"/>
            <p:cNvSpPr>
              <a:spLocks noEditPoints="1"/>
            </p:cNvSpPr>
            <p:nvPr/>
          </p:nvSpPr>
          <p:spPr bwMode="auto">
            <a:xfrm>
              <a:off x="5177408" y="3040466"/>
              <a:ext cx="239605" cy="245450"/>
            </a:xfrm>
            <a:custGeom>
              <a:avLst/>
              <a:gdLst>
                <a:gd name="T0" fmla="*/ 8 w 52"/>
                <a:gd name="T1" fmla="*/ 19 h 53"/>
                <a:gd name="T2" fmla="*/ 8 w 52"/>
                <a:gd name="T3" fmla="*/ 19 h 53"/>
                <a:gd name="T4" fmla="*/ 8 w 52"/>
                <a:gd name="T5" fmla="*/ 18 h 53"/>
                <a:gd name="T6" fmla="*/ 8 w 52"/>
                <a:gd name="T7" fmla="*/ 17 h 53"/>
                <a:gd name="T8" fmla="*/ 8 w 52"/>
                <a:gd name="T9" fmla="*/ 17 h 53"/>
                <a:gd name="T10" fmla="*/ 15 w 52"/>
                <a:gd name="T11" fmla="*/ 10 h 53"/>
                <a:gd name="T12" fmla="*/ 17 w 52"/>
                <a:gd name="T13" fmla="*/ 10 h 53"/>
                <a:gd name="T14" fmla="*/ 17 w 52"/>
                <a:gd name="T15" fmla="*/ 12 h 53"/>
                <a:gd name="T16" fmla="*/ 13 w 52"/>
                <a:gd name="T17" fmla="*/ 17 h 53"/>
                <a:gd name="T18" fmla="*/ 39 w 52"/>
                <a:gd name="T19" fmla="*/ 17 h 53"/>
                <a:gd name="T20" fmla="*/ 40 w 52"/>
                <a:gd name="T21" fmla="*/ 18 h 53"/>
                <a:gd name="T22" fmla="*/ 39 w 52"/>
                <a:gd name="T23" fmla="*/ 20 h 53"/>
                <a:gd name="T24" fmla="*/ 13 w 52"/>
                <a:gd name="T25" fmla="*/ 20 h 53"/>
                <a:gd name="T26" fmla="*/ 17 w 52"/>
                <a:gd name="T27" fmla="*/ 24 h 53"/>
                <a:gd name="T28" fmla="*/ 17 w 52"/>
                <a:gd name="T29" fmla="*/ 26 h 53"/>
                <a:gd name="T30" fmla="*/ 16 w 52"/>
                <a:gd name="T31" fmla="*/ 26 h 53"/>
                <a:gd name="T32" fmla="*/ 15 w 52"/>
                <a:gd name="T33" fmla="*/ 26 h 53"/>
                <a:gd name="T34" fmla="*/ 8 w 52"/>
                <a:gd name="T35" fmla="*/ 19 h 53"/>
                <a:gd name="T36" fmla="*/ 43 w 52"/>
                <a:gd name="T37" fmla="*/ 34 h 53"/>
                <a:gd name="T38" fmla="*/ 43 w 52"/>
                <a:gd name="T39" fmla="*/ 34 h 53"/>
                <a:gd name="T40" fmla="*/ 36 w 52"/>
                <a:gd name="T41" fmla="*/ 27 h 53"/>
                <a:gd name="T42" fmla="*/ 34 w 52"/>
                <a:gd name="T43" fmla="*/ 27 h 53"/>
                <a:gd name="T44" fmla="*/ 34 w 52"/>
                <a:gd name="T45" fmla="*/ 29 h 53"/>
                <a:gd name="T46" fmla="*/ 39 w 52"/>
                <a:gd name="T47" fmla="*/ 33 h 53"/>
                <a:gd name="T48" fmla="*/ 13 w 52"/>
                <a:gd name="T49" fmla="*/ 33 h 53"/>
                <a:gd name="T50" fmla="*/ 11 w 52"/>
                <a:gd name="T51" fmla="*/ 35 h 53"/>
                <a:gd name="T52" fmla="*/ 13 w 52"/>
                <a:gd name="T53" fmla="*/ 36 h 53"/>
                <a:gd name="T54" fmla="*/ 39 w 52"/>
                <a:gd name="T55" fmla="*/ 36 h 53"/>
                <a:gd name="T56" fmla="*/ 34 w 52"/>
                <a:gd name="T57" fmla="*/ 41 h 53"/>
                <a:gd name="T58" fmla="*/ 34 w 52"/>
                <a:gd name="T59" fmla="*/ 43 h 53"/>
                <a:gd name="T60" fmla="*/ 35 w 52"/>
                <a:gd name="T61" fmla="*/ 43 h 53"/>
                <a:gd name="T62" fmla="*/ 36 w 52"/>
                <a:gd name="T63" fmla="*/ 43 h 53"/>
                <a:gd name="T64" fmla="*/ 43 w 52"/>
                <a:gd name="T65" fmla="*/ 36 h 53"/>
                <a:gd name="T66" fmla="*/ 43 w 52"/>
                <a:gd name="T67" fmla="*/ 36 h 53"/>
                <a:gd name="T68" fmla="*/ 44 w 52"/>
                <a:gd name="T69" fmla="*/ 35 h 53"/>
                <a:gd name="T70" fmla="*/ 43 w 52"/>
                <a:gd name="T71" fmla="*/ 34 h 53"/>
                <a:gd name="T72" fmla="*/ 52 w 52"/>
                <a:gd name="T73" fmla="*/ 7 h 53"/>
                <a:gd name="T74" fmla="*/ 52 w 52"/>
                <a:gd name="T75" fmla="*/ 45 h 53"/>
                <a:gd name="T76" fmla="*/ 45 w 52"/>
                <a:gd name="T77" fmla="*/ 53 h 53"/>
                <a:gd name="T78" fmla="*/ 7 w 52"/>
                <a:gd name="T79" fmla="*/ 53 h 53"/>
                <a:gd name="T80" fmla="*/ 0 w 52"/>
                <a:gd name="T81" fmla="*/ 45 h 53"/>
                <a:gd name="T82" fmla="*/ 0 w 52"/>
                <a:gd name="T83" fmla="*/ 7 h 53"/>
                <a:gd name="T84" fmla="*/ 7 w 52"/>
                <a:gd name="T85" fmla="*/ 0 h 53"/>
                <a:gd name="T86" fmla="*/ 45 w 52"/>
                <a:gd name="T87" fmla="*/ 0 h 53"/>
                <a:gd name="T88" fmla="*/ 52 w 52"/>
                <a:gd name="T89" fmla="*/ 7 h 53"/>
                <a:gd name="T90" fmla="*/ 49 w 52"/>
                <a:gd name="T91" fmla="*/ 7 h 53"/>
                <a:gd name="T92" fmla="*/ 45 w 52"/>
                <a:gd name="T93" fmla="*/ 3 h 53"/>
                <a:gd name="T94" fmla="*/ 7 w 52"/>
                <a:gd name="T95" fmla="*/ 3 h 53"/>
                <a:gd name="T96" fmla="*/ 3 w 52"/>
                <a:gd name="T97" fmla="*/ 7 h 53"/>
                <a:gd name="T98" fmla="*/ 3 w 52"/>
                <a:gd name="T99" fmla="*/ 45 h 53"/>
                <a:gd name="T100" fmla="*/ 7 w 52"/>
                <a:gd name="T101" fmla="*/ 50 h 53"/>
                <a:gd name="T102" fmla="*/ 45 w 52"/>
                <a:gd name="T103" fmla="*/ 50 h 53"/>
                <a:gd name="T104" fmla="*/ 49 w 52"/>
                <a:gd name="T105" fmla="*/ 45 h 53"/>
                <a:gd name="T106" fmla="*/ 49 w 52"/>
                <a:gd name="T107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" h="53">
                  <a:moveTo>
                    <a:pt x="8" y="19"/>
                  </a:moveTo>
                  <a:cubicBezTo>
                    <a:pt x="8" y="19"/>
                    <a:pt x="8" y="19"/>
                    <a:pt x="8" y="19"/>
                  </a:cubicBezTo>
                  <a:cubicBezTo>
                    <a:pt x="8" y="19"/>
                    <a:pt x="8" y="18"/>
                    <a:pt x="8" y="18"/>
                  </a:cubicBezTo>
                  <a:cubicBezTo>
                    <a:pt x="8" y="18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9"/>
                    <a:pt x="16" y="9"/>
                    <a:pt x="17" y="10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7"/>
                    <a:pt x="40" y="17"/>
                    <a:pt x="40" y="18"/>
                  </a:cubicBezTo>
                  <a:cubicBezTo>
                    <a:pt x="40" y="19"/>
                    <a:pt x="40" y="20"/>
                    <a:pt x="39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8" y="24"/>
                    <a:pt x="18" y="25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16" y="26"/>
                    <a:pt x="15" y="26"/>
                    <a:pt x="15" y="26"/>
                  </a:cubicBezTo>
                  <a:lnTo>
                    <a:pt x="8" y="19"/>
                  </a:lnTo>
                  <a:close/>
                  <a:moveTo>
                    <a:pt x="43" y="34"/>
                  </a:moveTo>
                  <a:cubicBezTo>
                    <a:pt x="43" y="34"/>
                    <a:pt x="43" y="34"/>
                    <a:pt x="43" y="34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6"/>
                    <a:pt x="35" y="26"/>
                    <a:pt x="34" y="27"/>
                  </a:cubicBezTo>
                  <a:cubicBezTo>
                    <a:pt x="34" y="28"/>
                    <a:pt x="34" y="29"/>
                    <a:pt x="34" y="29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2" y="33"/>
                    <a:pt x="11" y="34"/>
                    <a:pt x="11" y="35"/>
                  </a:cubicBezTo>
                  <a:cubicBezTo>
                    <a:pt x="11" y="36"/>
                    <a:pt x="12" y="36"/>
                    <a:pt x="13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1"/>
                    <a:pt x="34" y="42"/>
                    <a:pt x="34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4" y="36"/>
                    <a:pt x="44" y="35"/>
                    <a:pt x="44" y="35"/>
                  </a:cubicBezTo>
                  <a:cubicBezTo>
                    <a:pt x="44" y="35"/>
                    <a:pt x="44" y="34"/>
                    <a:pt x="43" y="34"/>
                  </a:cubicBezTo>
                  <a:close/>
                  <a:moveTo>
                    <a:pt x="52" y="7"/>
                  </a:moveTo>
                  <a:cubicBezTo>
                    <a:pt x="52" y="45"/>
                    <a:pt x="52" y="45"/>
                    <a:pt x="52" y="45"/>
                  </a:cubicBezTo>
                  <a:cubicBezTo>
                    <a:pt x="52" y="49"/>
                    <a:pt x="49" y="53"/>
                    <a:pt x="45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3" y="53"/>
                    <a:pt x="0" y="49"/>
                    <a:pt x="0" y="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4"/>
                    <a:pt x="52" y="7"/>
                  </a:cubicBezTo>
                  <a:close/>
                  <a:moveTo>
                    <a:pt x="49" y="7"/>
                  </a:moveTo>
                  <a:cubicBezTo>
                    <a:pt x="49" y="5"/>
                    <a:pt x="47" y="3"/>
                    <a:pt x="45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4" y="3"/>
                    <a:pt x="3" y="5"/>
                    <a:pt x="3" y="7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3" y="48"/>
                    <a:pt x="4" y="50"/>
                    <a:pt x="7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7" y="50"/>
                    <a:pt x="49" y="48"/>
                    <a:pt x="49" y="45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Freeform 31"/>
            <p:cNvSpPr>
              <a:spLocks noEditPoints="1"/>
            </p:cNvSpPr>
            <p:nvPr/>
          </p:nvSpPr>
          <p:spPr bwMode="auto">
            <a:xfrm>
              <a:off x="6247377" y="3109171"/>
              <a:ext cx="290845" cy="316321"/>
            </a:xfrm>
            <a:custGeom>
              <a:avLst/>
              <a:gdLst>
                <a:gd name="T0" fmla="*/ 42 w 58"/>
                <a:gd name="T1" fmla="*/ 4 h 63"/>
                <a:gd name="T2" fmla="*/ 41 w 58"/>
                <a:gd name="T3" fmla="*/ 10 h 63"/>
                <a:gd name="T4" fmla="*/ 17 w 58"/>
                <a:gd name="T5" fmla="*/ 47 h 63"/>
                <a:gd name="T6" fmla="*/ 15 w 58"/>
                <a:gd name="T7" fmla="*/ 54 h 63"/>
                <a:gd name="T8" fmla="*/ 19 w 58"/>
                <a:gd name="T9" fmla="*/ 47 h 63"/>
                <a:gd name="T10" fmla="*/ 49 w 58"/>
                <a:gd name="T11" fmla="*/ 19 h 63"/>
                <a:gd name="T12" fmla="*/ 53 w 58"/>
                <a:gd name="T13" fmla="*/ 14 h 63"/>
                <a:gd name="T14" fmla="*/ 48 w 58"/>
                <a:gd name="T15" fmla="*/ 19 h 63"/>
                <a:gd name="T16" fmla="*/ 4 w 58"/>
                <a:gd name="T17" fmla="*/ 43 h 63"/>
                <a:gd name="T18" fmla="*/ 11 w 58"/>
                <a:gd name="T19" fmla="*/ 41 h 63"/>
                <a:gd name="T20" fmla="*/ 57 w 58"/>
                <a:gd name="T21" fmla="*/ 28 h 63"/>
                <a:gd name="T22" fmla="*/ 51 w 58"/>
                <a:gd name="T23" fmla="*/ 30 h 63"/>
                <a:gd name="T24" fmla="*/ 57 w 58"/>
                <a:gd name="T25" fmla="*/ 28 h 63"/>
                <a:gd name="T26" fmla="*/ 1 w 58"/>
                <a:gd name="T27" fmla="*/ 28 h 63"/>
                <a:gd name="T28" fmla="*/ 7 w 58"/>
                <a:gd name="T29" fmla="*/ 30 h 63"/>
                <a:gd name="T30" fmla="*/ 48 w 58"/>
                <a:gd name="T31" fmla="*/ 39 h 63"/>
                <a:gd name="T32" fmla="*/ 54 w 58"/>
                <a:gd name="T33" fmla="*/ 44 h 63"/>
                <a:gd name="T34" fmla="*/ 49 w 58"/>
                <a:gd name="T35" fmla="*/ 39 h 63"/>
                <a:gd name="T36" fmla="*/ 5 w 58"/>
                <a:gd name="T37" fmla="*/ 16 h 63"/>
                <a:gd name="T38" fmla="*/ 11 w 58"/>
                <a:gd name="T39" fmla="*/ 18 h 63"/>
                <a:gd name="T40" fmla="*/ 41 w 58"/>
                <a:gd name="T41" fmla="*/ 47 h 63"/>
                <a:gd name="T42" fmla="*/ 42 w 58"/>
                <a:gd name="T43" fmla="*/ 54 h 63"/>
                <a:gd name="T44" fmla="*/ 44 w 58"/>
                <a:gd name="T45" fmla="*/ 53 h 63"/>
                <a:gd name="T46" fmla="*/ 18 w 58"/>
                <a:gd name="T47" fmla="*/ 11 h 63"/>
                <a:gd name="T48" fmla="*/ 16 w 58"/>
                <a:gd name="T49" fmla="*/ 4 h 63"/>
                <a:gd name="T50" fmla="*/ 17 w 58"/>
                <a:gd name="T51" fmla="*/ 10 h 63"/>
                <a:gd name="T52" fmla="*/ 30 w 58"/>
                <a:gd name="T53" fmla="*/ 1 h 63"/>
                <a:gd name="T54" fmla="*/ 28 w 58"/>
                <a:gd name="T55" fmla="*/ 7 h 63"/>
                <a:gd name="T56" fmla="*/ 40 w 58"/>
                <a:gd name="T57" fmla="*/ 41 h 63"/>
                <a:gd name="T58" fmla="*/ 37 w 58"/>
                <a:gd name="T59" fmla="*/ 51 h 63"/>
                <a:gd name="T60" fmla="*/ 38 w 58"/>
                <a:gd name="T61" fmla="*/ 55 h 63"/>
                <a:gd name="T62" fmla="*/ 35 w 58"/>
                <a:gd name="T63" fmla="*/ 60 h 63"/>
                <a:gd name="T64" fmla="*/ 28 w 58"/>
                <a:gd name="T65" fmla="*/ 63 h 63"/>
                <a:gd name="T66" fmla="*/ 21 w 58"/>
                <a:gd name="T67" fmla="*/ 58 h 63"/>
                <a:gd name="T68" fmla="*/ 22 w 58"/>
                <a:gd name="T69" fmla="*/ 53 h 63"/>
                <a:gd name="T70" fmla="*/ 21 w 58"/>
                <a:gd name="T71" fmla="*/ 49 h 63"/>
                <a:gd name="T72" fmla="*/ 13 w 58"/>
                <a:gd name="T73" fmla="*/ 29 h 63"/>
                <a:gd name="T74" fmla="*/ 33 w 58"/>
                <a:gd name="T75" fmla="*/ 61 h 63"/>
                <a:gd name="T76" fmla="*/ 25 w 58"/>
                <a:gd name="T77" fmla="*/ 61 h 63"/>
                <a:gd name="T78" fmla="*/ 33 w 58"/>
                <a:gd name="T79" fmla="*/ 61 h 63"/>
                <a:gd name="T80" fmla="*/ 23 w 58"/>
                <a:gd name="T81" fmla="*/ 58 h 63"/>
                <a:gd name="T82" fmla="*/ 31 w 58"/>
                <a:gd name="T83" fmla="*/ 58 h 63"/>
                <a:gd name="T84" fmla="*/ 34 w 58"/>
                <a:gd name="T85" fmla="*/ 57 h 63"/>
                <a:gd name="T86" fmla="*/ 23 w 58"/>
                <a:gd name="T87" fmla="*/ 55 h 63"/>
                <a:gd name="T88" fmla="*/ 36 w 58"/>
                <a:gd name="T89" fmla="*/ 55 h 63"/>
                <a:gd name="T90" fmla="*/ 25 w 58"/>
                <a:gd name="T91" fmla="*/ 52 h 63"/>
                <a:gd name="T92" fmla="*/ 34 w 58"/>
                <a:gd name="T93" fmla="*/ 52 h 63"/>
                <a:gd name="T94" fmla="*/ 34 w 58"/>
                <a:gd name="T95" fmla="*/ 50 h 63"/>
                <a:gd name="T96" fmla="*/ 25 w 58"/>
                <a:gd name="T97" fmla="*/ 49 h 63"/>
                <a:gd name="T98" fmla="*/ 34 w 58"/>
                <a:gd name="T99" fmla="*/ 50 h 63"/>
                <a:gd name="T100" fmla="*/ 15 w 58"/>
                <a:gd name="T101" fmla="*/ 29 h 63"/>
                <a:gd name="T102" fmla="*/ 25 w 58"/>
                <a:gd name="T103" fmla="*/ 47 h 63"/>
                <a:gd name="T104" fmla="*/ 24 w 58"/>
                <a:gd name="T105" fmla="*/ 31 h 63"/>
                <a:gd name="T106" fmla="*/ 31 w 58"/>
                <a:gd name="T107" fmla="*/ 47 h 63"/>
                <a:gd name="T108" fmla="*/ 35 w 58"/>
                <a:gd name="T109" fmla="*/ 32 h 63"/>
                <a:gd name="T110" fmla="*/ 35 w 58"/>
                <a:gd name="T111" fmla="*/ 4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" h="63">
                  <a:moveTo>
                    <a:pt x="40" y="11"/>
                  </a:moveTo>
                  <a:cubicBezTo>
                    <a:pt x="39" y="10"/>
                    <a:pt x="39" y="10"/>
                    <a:pt x="39" y="9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3"/>
                    <a:pt x="44" y="4"/>
                  </a:cubicBezTo>
                  <a:cubicBezTo>
                    <a:pt x="44" y="4"/>
                    <a:pt x="44" y="5"/>
                    <a:pt x="44" y="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1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lose/>
                  <a:moveTo>
                    <a:pt x="17" y="47"/>
                  </a:move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4"/>
                    <a:pt x="15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8"/>
                    <a:pt x="19" y="47"/>
                    <a:pt x="19" y="47"/>
                  </a:cubicBezTo>
                  <a:cubicBezTo>
                    <a:pt x="18" y="47"/>
                    <a:pt x="18" y="47"/>
                    <a:pt x="17" y="47"/>
                  </a:cubicBezTo>
                  <a:close/>
                  <a:moveTo>
                    <a:pt x="48" y="19"/>
                  </a:moveTo>
                  <a:cubicBezTo>
                    <a:pt x="49" y="19"/>
                    <a:pt x="49" y="19"/>
                    <a:pt x="49" y="19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5" y="15"/>
                    <a:pt x="55" y="15"/>
                    <a:pt x="54" y="14"/>
                  </a:cubicBezTo>
                  <a:cubicBezTo>
                    <a:pt x="54" y="14"/>
                    <a:pt x="54" y="14"/>
                    <a:pt x="53" y="14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8"/>
                    <a:pt x="48" y="18"/>
                  </a:cubicBezTo>
                  <a:cubicBezTo>
                    <a:pt x="48" y="19"/>
                    <a:pt x="48" y="19"/>
                    <a:pt x="48" y="19"/>
                  </a:cubicBezTo>
                  <a:close/>
                  <a:moveTo>
                    <a:pt x="10" y="39"/>
                  </a:moveTo>
                  <a:cubicBezTo>
                    <a:pt x="5" y="42"/>
                    <a:pt x="5" y="42"/>
                    <a:pt x="5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4"/>
                    <a:pt x="5" y="44"/>
                    <a:pt x="5" y="44"/>
                  </a:cubicBezTo>
                  <a:cubicBezTo>
                    <a:pt x="5" y="44"/>
                    <a:pt x="5" y="44"/>
                    <a:pt x="6" y="44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0"/>
                    <a:pt x="11" y="40"/>
                    <a:pt x="11" y="39"/>
                  </a:cubicBezTo>
                  <a:cubicBezTo>
                    <a:pt x="11" y="39"/>
                    <a:pt x="10" y="39"/>
                    <a:pt x="10" y="39"/>
                  </a:cubicBezTo>
                  <a:close/>
                  <a:moveTo>
                    <a:pt x="57" y="28"/>
                  </a:moveTo>
                  <a:cubicBezTo>
                    <a:pt x="51" y="28"/>
                    <a:pt x="51" y="28"/>
                    <a:pt x="51" y="28"/>
                  </a:cubicBezTo>
                  <a:cubicBezTo>
                    <a:pt x="51" y="28"/>
                    <a:pt x="50" y="28"/>
                    <a:pt x="50" y="29"/>
                  </a:cubicBezTo>
                  <a:cubicBezTo>
                    <a:pt x="50" y="29"/>
                    <a:pt x="51" y="30"/>
                    <a:pt x="51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29"/>
                    <a:pt x="58" y="29"/>
                  </a:cubicBezTo>
                  <a:cubicBezTo>
                    <a:pt x="58" y="28"/>
                    <a:pt x="58" y="28"/>
                    <a:pt x="57" y="28"/>
                  </a:cubicBezTo>
                  <a:close/>
                  <a:moveTo>
                    <a:pt x="8" y="29"/>
                  </a:moveTo>
                  <a:cubicBezTo>
                    <a:pt x="8" y="28"/>
                    <a:pt x="8" y="28"/>
                    <a:pt x="7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0" y="28"/>
                    <a:pt x="0" y="29"/>
                  </a:cubicBezTo>
                  <a:cubicBezTo>
                    <a:pt x="0" y="29"/>
                    <a:pt x="1" y="30"/>
                    <a:pt x="1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0"/>
                    <a:pt x="8" y="29"/>
                    <a:pt x="8" y="29"/>
                  </a:cubicBezTo>
                  <a:close/>
                  <a:moveTo>
                    <a:pt x="49" y="39"/>
                  </a:moveTo>
                  <a:cubicBezTo>
                    <a:pt x="48" y="39"/>
                    <a:pt x="48" y="39"/>
                    <a:pt x="48" y="39"/>
                  </a:cubicBezTo>
                  <a:cubicBezTo>
                    <a:pt x="47" y="40"/>
                    <a:pt x="47" y="40"/>
                    <a:pt x="48" y="41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3" y="44"/>
                    <a:pt x="53" y="44"/>
                    <a:pt x="54" y="44"/>
                  </a:cubicBezTo>
                  <a:cubicBezTo>
                    <a:pt x="54" y="44"/>
                    <a:pt x="54" y="44"/>
                    <a:pt x="54" y="43"/>
                  </a:cubicBezTo>
                  <a:cubicBezTo>
                    <a:pt x="55" y="43"/>
                    <a:pt x="55" y="42"/>
                    <a:pt x="54" y="42"/>
                  </a:cubicBezTo>
                  <a:lnTo>
                    <a:pt x="49" y="39"/>
                  </a:lnTo>
                  <a:close/>
                  <a:moveTo>
                    <a:pt x="6" y="14"/>
                  </a:moveTo>
                  <a:cubicBezTo>
                    <a:pt x="5" y="14"/>
                    <a:pt x="4" y="14"/>
                    <a:pt x="4" y="14"/>
                  </a:cubicBezTo>
                  <a:cubicBezTo>
                    <a:pt x="4" y="15"/>
                    <a:pt x="4" y="15"/>
                    <a:pt x="5" y="16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19"/>
                    <a:pt x="11" y="19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lnTo>
                    <a:pt x="6" y="14"/>
                  </a:lnTo>
                  <a:close/>
                  <a:moveTo>
                    <a:pt x="41" y="47"/>
                  </a:moveTo>
                  <a:cubicBezTo>
                    <a:pt x="41" y="47"/>
                    <a:pt x="40" y="47"/>
                    <a:pt x="40" y="47"/>
                  </a:cubicBezTo>
                  <a:cubicBezTo>
                    <a:pt x="39" y="47"/>
                    <a:pt x="39" y="48"/>
                    <a:pt x="39" y="48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4" y="54"/>
                    <a:pt x="44" y="54"/>
                  </a:cubicBezTo>
                  <a:cubicBezTo>
                    <a:pt x="44" y="54"/>
                    <a:pt x="44" y="53"/>
                    <a:pt x="44" y="53"/>
                  </a:cubicBezTo>
                  <a:lnTo>
                    <a:pt x="41" y="47"/>
                  </a:lnTo>
                  <a:close/>
                  <a:moveTo>
                    <a:pt x="17" y="10"/>
                  </a:moveTo>
                  <a:cubicBezTo>
                    <a:pt x="18" y="10"/>
                    <a:pt x="18" y="11"/>
                    <a:pt x="18" y="11"/>
                  </a:cubicBezTo>
                  <a:cubicBezTo>
                    <a:pt x="18" y="11"/>
                    <a:pt x="19" y="11"/>
                    <a:pt x="19" y="11"/>
                  </a:cubicBezTo>
                  <a:cubicBezTo>
                    <a:pt x="19" y="10"/>
                    <a:pt x="19" y="10"/>
                    <a:pt x="19" y="9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5" y="3"/>
                    <a:pt x="15" y="4"/>
                  </a:cubicBezTo>
                  <a:cubicBezTo>
                    <a:pt x="14" y="4"/>
                    <a:pt x="14" y="5"/>
                    <a:pt x="14" y="5"/>
                  </a:cubicBezTo>
                  <a:lnTo>
                    <a:pt x="17" y="10"/>
                  </a:lnTo>
                  <a:close/>
                  <a:moveTo>
                    <a:pt x="29" y="8"/>
                  </a:moveTo>
                  <a:cubicBezTo>
                    <a:pt x="30" y="8"/>
                    <a:pt x="30" y="7"/>
                    <a:pt x="30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9" y="0"/>
                    <a:pt x="28" y="0"/>
                    <a:pt x="28" y="1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9" y="8"/>
                    <a:pt x="29" y="8"/>
                  </a:cubicBezTo>
                  <a:close/>
                  <a:moveTo>
                    <a:pt x="45" y="29"/>
                  </a:moveTo>
                  <a:cubicBezTo>
                    <a:pt x="45" y="33"/>
                    <a:pt x="44" y="38"/>
                    <a:pt x="40" y="41"/>
                  </a:cubicBezTo>
                  <a:cubicBezTo>
                    <a:pt x="38" y="43"/>
                    <a:pt x="37" y="46"/>
                    <a:pt x="37" y="47"/>
                  </a:cubicBezTo>
                  <a:cubicBezTo>
                    <a:pt x="38" y="48"/>
                    <a:pt x="38" y="48"/>
                    <a:pt x="38" y="49"/>
                  </a:cubicBezTo>
                  <a:cubicBezTo>
                    <a:pt x="38" y="50"/>
                    <a:pt x="38" y="50"/>
                    <a:pt x="37" y="51"/>
                  </a:cubicBezTo>
                  <a:cubicBezTo>
                    <a:pt x="38" y="51"/>
                    <a:pt x="38" y="51"/>
                    <a:pt x="38" y="52"/>
                  </a:cubicBezTo>
                  <a:cubicBezTo>
                    <a:pt x="38" y="53"/>
                    <a:pt x="38" y="53"/>
                    <a:pt x="37" y="53"/>
                  </a:cubicBezTo>
                  <a:cubicBezTo>
                    <a:pt x="38" y="54"/>
                    <a:pt x="38" y="54"/>
                    <a:pt x="38" y="55"/>
                  </a:cubicBezTo>
                  <a:cubicBezTo>
                    <a:pt x="38" y="56"/>
                    <a:pt x="38" y="56"/>
                    <a:pt x="37" y="56"/>
                  </a:cubicBezTo>
                  <a:cubicBezTo>
                    <a:pt x="38" y="57"/>
                    <a:pt x="38" y="57"/>
                    <a:pt x="38" y="58"/>
                  </a:cubicBezTo>
                  <a:cubicBezTo>
                    <a:pt x="38" y="59"/>
                    <a:pt x="37" y="60"/>
                    <a:pt x="35" y="60"/>
                  </a:cubicBezTo>
                  <a:cubicBezTo>
                    <a:pt x="35" y="60"/>
                    <a:pt x="35" y="61"/>
                    <a:pt x="35" y="61"/>
                  </a:cubicBezTo>
                  <a:cubicBezTo>
                    <a:pt x="35" y="63"/>
                    <a:pt x="33" y="63"/>
                    <a:pt x="31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6" y="63"/>
                    <a:pt x="23" y="63"/>
                    <a:pt x="23" y="61"/>
                  </a:cubicBezTo>
                  <a:cubicBezTo>
                    <a:pt x="23" y="61"/>
                    <a:pt x="23" y="60"/>
                    <a:pt x="23" y="60"/>
                  </a:cubicBezTo>
                  <a:cubicBezTo>
                    <a:pt x="22" y="60"/>
                    <a:pt x="21" y="59"/>
                    <a:pt x="21" y="58"/>
                  </a:cubicBezTo>
                  <a:cubicBezTo>
                    <a:pt x="21" y="57"/>
                    <a:pt x="21" y="57"/>
                    <a:pt x="22" y="56"/>
                  </a:cubicBezTo>
                  <a:cubicBezTo>
                    <a:pt x="21" y="56"/>
                    <a:pt x="21" y="56"/>
                    <a:pt x="21" y="55"/>
                  </a:cubicBezTo>
                  <a:cubicBezTo>
                    <a:pt x="21" y="54"/>
                    <a:pt x="21" y="54"/>
                    <a:pt x="22" y="53"/>
                  </a:cubicBezTo>
                  <a:cubicBezTo>
                    <a:pt x="21" y="53"/>
                    <a:pt x="21" y="53"/>
                    <a:pt x="21" y="52"/>
                  </a:cubicBezTo>
                  <a:cubicBezTo>
                    <a:pt x="21" y="51"/>
                    <a:pt x="21" y="51"/>
                    <a:pt x="22" y="51"/>
                  </a:cubicBezTo>
                  <a:cubicBezTo>
                    <a:pt x="21" y="50"/>
                    <a:pt x="21" y="50"/>
                    <a:pt x="21" y="49"/>
                  </a:cubicBezTo>
                  <a:cubicBezTo>
                    <a:pt x="21" y="48"/>
                    <a:pt x="21" y="48"/>
                    <a:pt x="22" y="47"/>
                  </a:cubicBezTo>
                  <a:cubicBezTo>
                    <a:pt x="22" y="46"/>
                    <a:pt x="21" y="43"/>
                    <a:pt x="18" y="41"/>
                  </a:cubicBezTo>
                  <a:cubicBezTo>
                    <a:pt x="15" y="38"/>
                    <a:pt x="13" y="33"/>
                    <a:pt x="13" y="29"/>
                  </a:cubicBezTo>
                  <a:cubicBezTo>
                    <a:pt x="13" y="20"/>
                    <a:pt x="20" y="13"/>
                    <a:pt x="29" y="13"/>
                  </a:cubicBezTo>
                  <a:cubicBezTo>
                    <a:pt x="38" y="13"/>
                    <a:pt x="45" y="20"/>
                    <a:pt x="45" y="29"/>
                  </a:cubicBezTo>
                  <a:close/>
                  <a:moveTo>
                    <a:pt x="33" y="61"/>
                  </a:moveTo>
                  <a:cubicBezTo>
                    <a:pt x="33" y="61"/>
                    <a:pt x="32" y="60"/>
                    <a:pt x="31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6" y="60"/>
                    <a:pt x="26" y="61"/>
                    <a:pt x="25" y="61"/>
                  </a:cubicBezTo>
                  <a:cubicBezTo>
                    <a:pt x="26" y="61"/>
                    <a:pt x="26" y="61"/>
                    <a:pt x="28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2" y="61"/>
                    <a:pt x="33" y="61"/>
                    <a:pt x="33" y="61"/>
                  </a:cubicBezTo>
                  <a:close/>
                  <a:moveTo>
                    <a:pt x="34" y="57"/>
                  </a:moveTo>
                  <a:cubicBezTo>
                    <a:pt x="25" y="57"/>
                    <a:pt x="25" y="57"/>
                    <a:pt x="25" y="57"/>
                  </a:cubicBezTo>
                  <a:cubicBezTo>
                    <a:pt x="24" y="57"/>
                    <a:pt x="23" y="58"/>
                    <a:pt x="23" y="58"/>
                  </a:cubicBezTo>
                  <a:cubicBezTo>
                    <a:pt x="23" y="58"/>
                    <a:pt x="24" y="58"/>
                    <a:pt x="25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5" y="58"/>
                    <a:pt x="35" y="58"/>
                    <a:pt x="36" y="58"/>
                  </a:cubicBezTo>
                  <a:cubicBezTo>
                    <a:pt x="35" y="58"/>
                    <a:pt x="35" y="57"/>
                    <a:pt x="34" y="57"/>
                  </a:cubicBezTo>
                  <a:close/>
                  <a:moveTo>
                    <a:pt x="34" y="54"/>
                  </a:moveTo>
                  <a:cubicBezTo>
                    <a:pt x="25" y="54"/>
                    <a:pt x="25" y="54"/>
                    <a:pt x="25" y="54"/>
                  </a:cubicBezTo>
                  <a:cubicBezTo>
                    <a:pt x="24" y="54"/>
                    <a:pt x="23" y="55"/>
                    <a:pt x="23" y="55"/>
                  </a:cubicBezTo>
                  <a:cubicBezTo>
                    <a:pt x="23" y="55"/>
                    <a:pt x="24" y="55"/>
                    <a:pt x="25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5"/>
                    <a:pt x="35" y="55"/>
                    <a:pt x="36" y="55"/>
                  </a:cubicBezTo>
                  <a:cubicBezTo>
                    <a:pt x="35" y="55"/>
                    <a:pt x="35" y="54"/>
                    <a:pt x="34" y="54"/>
                  </a:cubicBezTo>
                  <a:close/>
                  <a:moveTo>
                    <a:pt x="34" y="52"/>
                  </a:moveTo>
                  <a:cubicBezTo>
                    <a:pt x="25" y="52"/>
                    <a:pt x="25" y="52"/>
                    <a:pt x="25" y="52"/>
                  </a:cubicBezTo>
                  <a:cubicBezTo>
                    <a:pt x="24" y="52"/>
                    <a:pt x="23" y="52"/>
                    <a:pt x="23" y="52"/>
                  </a:cubicBezTo>
                  <a:cubicBezTo>
                    <a:pt x="23" y="52"/>
                    <a:pt x="24" y="52"/>
                    <a:pt x="2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5" y="52"/>
                    <a:pt x="35" y="52"/>
                    <a:pt x="36" y="52"/>
                  </a:cubicBezTo>
                  <a:cubicBezTo>
                    <a:pt x="35" y="52"/>
                    <a:pt x="35" y="52"/>
                    <a:pt x="34" y="52"/>
                  </a:cubicBezTo>
                  <a:close/>
                  <a:moveTo>
                    <a:pt x="34" y="50"/>
                  </a:moveTo>
                  <a:cubicBezTo>
                    <a:pt x="35" y="50"/>
                    <a:pt x="35" y="49"/>
                    <a:pt x="36" y="49"/>
                  </a:cubicBezTo>
                  <a:cubicBezTo>
                    <a:pt x="35" y="49"/>
                    <a:pt x="35" y="49"/>
                    <a:pt x="34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49"/>
                    <a:pt x="23" y="49"/>
                    <a:pt x="23" y="49"/>
                  </a:cubicBezTo>
                  <a:cubicBezTo>
                    <a:pt x="23" y="49"/>
                    <a:pt x="24" y="50"/>
                    <a:pt x="25" y="50"/>
                  </a:cubicBezTo>
                  <a:lnTo>
                    <a:pt x="34" y="50"/>
                  </a:lnTo>
                  <a:close/>
                  <a:moveTo>
                    <a:pt x="43" y="29"/>
                  </a:moveTo>
                  <a:cubicBezTo>
                    <a:pt x="43" y="21"/>
                    <a:pt x="37" y="15"/>
                    <a:pt x="29" y="15"/>
                  </a:cubicBezTo>
                  <a:cubicBezTo>
                    <a:pt x="22" y="15"/>
                    <a:pt x="15" y="21"/>
                    <a:pt x="15" y="29"/>
                  </a:cubicBezTo>
                  <a:cubicBezTo>
                    <a:pt x="15" y="33"/>
                    <a:pt x="17" y="36"/>
                    <a:pt x="20" y="39"/>
                  </a:cubicBezTo>
                  <a:cubicBezTo>
                    <a:pt x="22" y="42"/>
                    <a:pt x="23" y="44"/>
                    <a:pt x="24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31"/>
                    <a:pt x="24" y="31"/>
                  </a:cubicBezTo>
                  <a:cubicBezTo>
                    <a:pt x="25" y="31"/>
                    <a:pt x="25" y="31"/>
                    <a:pt x="25" y="32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1"/>
                    <a:pt x="34" y="31"/>
                    <a:pt x="35" y="31"/>
                  </a:cubicBezTo>
                  <a:cubicBezTo>
                    <a:pt x="35" y="31"/>
                    <a:pt x="35" y="32"/>
                    <a:pt x="35" y="32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4"/>
                    <a:pt x="37" y="42"/>
                    <a:pt x="39" y="39"/>
                  </a:cubicBezTo>
                  <a:cubicBezTo>
                    <a:pt x="42" y="36"/>
                    <a:pt x="43" y="33"/>
                    <a:pt x="43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Freeform 85"/>
            <p:cNvSpPr>
              <a:spLocks noEditPoints="1"/>
            </p:cNvSpPr>
            <p:nvPr/>
          </p:nvSpPr>
          <p:spPr bwMode="auto">
            <a:xfrm>
              <a:off x="5960994" y="2348196"/>
              <a:ext cx="250919" cy="188560"/>
            </a:xfrm>
            <a:custGeom>
              <a:avLst/>
              <a:gdLst>
                <a:gd name="T0" fmla="*/ 53 w 71"/>
                <a:gd name="T1" fmla="*/ 5 h 51"/>
                <a:gd name="T2" fmla="*/ 0 w 71"/>
                <a:gd name="T3" fmla="*/ 12 h 51"/>
                <a:gd name="T4" fmla="*/ 8 w 71"/>
                <a:gd name="T5" fmla="*/ 33 h 51"/>
                <a:gd name="T6" fmla="*/ 12 w 71"/>
                <a:gd name="T7" fmla="*/ 43 h 51"/>
                <a:gd name="T8" fmla="*/ 46 w 71"/>
                <a:gd name="T9" fmla="*/ 40 h 51"/>
                <a:gd name="T10" fmla="*/ 11 w 71"/>
                <a:gd name="T11" fmla="*/ 35 h 51"/>
                <a:gd name="T12" fmla="*/ 48 w 71"/>
                <a:gd name="T13" fmla="*/ 31 h 51"/>
                <a:gd name="T14" fmla="*/ 56 w 71"/>
                <a:gd name="T15" fmla="*/ 6 h 51"/>
                <a:gd name="T16" fmla="*/ 71 w 71"/>
                <a:gd name="T17" fmla="*/ 2 h 51"/>
                <a:gd name="T18" fmla="*/ 45 w 71"/>
                <a:gd name="T19" fmla="*/ 18 h 51"/>
                <a:gd name="T20" fmla="*/ 49 w 71"/>
                <a:gd name="T21" fmla="*/ 18 h 51"/>
                <a:gd name="T22" fmla="*/ 45 w 71"/>
                <a:gd name="T23" fmla="*/ 20 h 51"/>
                <a:gd name="T24" fmla="*/ 9 w 71"/>
                <a:gd name="T25" fmla="*/ 30 h 51"/>
                <a:gd name="T26" fmla="*/ 12 w 71"/>
                <a:gd name="T27" fmla="*/ 32 h 51"/>
                <a:gd name="T28" fmla="*/ 28 w 71"/>
                <a:gd name="T29" fmla="*/ 18 h 51"/>
                <a:gd name="T30" fmla="*/ 35 w 71"/>
                <a:gd name="T31" fmla="*/ 18 h 51"/>
                <a:gd name="T32" fmla="*/ 43 w 71"/>
                <a:gd name="T33" fmla="*/ 18 h 51"/>
                <a:gd name="T34" fmla="*/ 28 w 71"/>
                <a:gd name="T35" fmla="*/ 20 h 51"/>
                <a:gd name="T36" fmla="*/ 28 w 71"/>
                <a:gd name="T37" fmla="*/ 25 h 51"/>
                <a:gd name="T38" fmla="*/ 21 w 71"/>
                <a:gd name="T39" fmla="*/ 25 h 51"/>
                <a:gd name="T40" fmla="*/ 26 w 71"/>
                <a:gd name="T41" fmla="*/ 25 h 51"/>
                <a:gd name="T42" fmla="*/ 20 w 71"/>
                <a:gd name="T43" fmla="*/ 13 h 51"/>
                <a:gd name="T44" fmla="*/ 18 w 71"/>
                <a:gd name="T45" fmla="*/ 18 h 51"/>
                <a:gd name="T46" fmla="*/ 18 w 71"/>
                <a:gd name="T47" fmla="*/ 13 h 51"/>
                <a:gd name="T48" fmla="*/ 19 w 71"/>
                <a:gd name="T49" fmla="*/ 25 h 51"/>
                <a:gd name="T50" fmla="*/ 18 w 71"/>
                <a:gd name="T51" fmla="*/ 20 h 51"/>
                <a:gd name="T52" fmla="*/ 5 w 71"/>
                <a:gd name="T53" fmla="*/ 20 h 51"/>
                <a:gd name="T54" fmla="*/ 13 w 71"/>
                <a:gd name="T55" fmla="*/ 27 h 51"/>
                <a:gd name="T56" fmla="*/ 14 w 71"/>
                <a:gd name="T57" fmla="*/ 32 h 51"/>
                <a:gd name="T58" fmla="*/ 26 w 71"/>
                <a:gd name="T59" fmla="*/ 27 h 51"/>
                <a:gd name="T60" fmla="*/ 21 w 71"/>
                <a:gd name="T61" fmla="*/ 27 h 51"/>
                <a:gd name="T62" fmla="*/ 33 w 71"/>
                <a:gd name="T63" fmla="*/ 32 h 51"/>
                <a:gd name="T64" fmla="*/ 36 w 71"/>
                <a:gd name="T65" fmla="*/ 27 h 51"/>
                <a:gd name="T66" fmla="*/ 35 w 71"/>
                <a:gd name="T67" fmla="*/ 32 h 51"/>
                <a:gd name="T68" fmla="*/ 37 w 71"/>
                <a:gd name="T69" fmla="*/ 20 h 51"/>
                <a:gd name="T70" fmla="*/ 36 w 71"/>
                <a:gd name="T71" fmla="*/ 25 h 51"/>
                <a:gd name="T72" fmla="*/ 9 w 71"/>
                <a:gd name="T73" fmla="*/ 13 h 51"/>
                <a:gd name="T74" fmla="*/ 3 w 71"/>
                <a:gd name="T75" fmla="*/ 14 h 51"/>
                <a:gd name="T76" fmla="*/ 42 w 71"/>
                <a:gd name="T77" fmla="*/ 32 h 51"/>
                <a:gd name="T78" fmla="*/ 46 w 71"/>
                <a:gd name="T79" fmla="*/ 27 h 51"/>
                <a:gd name="T80" fmla="*/ 13 w 71"/>
                <a:gd name="T81" fmla="*/ 44 h 51"/>
                <a:gd name="T82" fmla="*/ 17 w 71"/>
                <a:gd name="T83" fmla="*/ 48 h 51"/>
                <a:gd name="T84" fmla="*/ 12 w 71"/>
                <a:gd name="T85" fmla="*/ 48 h 51"/>
                <a:gd name="T86" fmla="*/ 13 w 71"/>
                <a:gd name="T87" fmla="*/ 49 h 51"/>
                <a:gd name="T88" fmla="*/ 40 w 71"/>
                <a:gd name="T89" fmla="*/ 51 h 51"/>
                <a:gd name="T90" fmla="*/ 40 w 71"/>
                <a:gd name="T91" fmla="*/ 49 h 51"/>
                <a:gd name="T92" fmla="*/ 42 w 71"/>
                <a:gd name="T93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" h="51">
                  <a:moveTo>
                    <a:pt x="70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6" y="0"/>
                    <a:pt x="54" y="2"/>
                    <a:pt x="53" y="5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0"/>
                    <a:pt x="1" y="11"/>
                    <a:pt x="0" y="12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7" y="32"/>
                    <a:pt x="7" y="32"/>
                    <a:pt x="8" y="33"/>
                  </a:cubicBezTo>
                  <a:cubicBezTo>
                    <a:pt x="8" y="33"/>
                    <a:pt x="8" y="33"/>
                    <a:pt x="8" y="34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41"/>
                    <a:pt x="10" y="43"/>
                    <a:pt x="12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7" y="42"/>
                    <a:pt x="47" y="41"/>
                  </a:cubicBezTo>
                  <a:cubicBezTo>
                    <a:pt x="47" y="41"/>
                    <a:pt x="46" y="40"/>
                    <a:pt x="46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1" y="40"/>
                    <a:pt x="11" y="39"/>
                    <a:pt x="11" y="38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2" y="35"/>
                    <a:pt x="12" y="35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5" y="35"/>
                    <a:pt x="47" y="33"/>
                    <a:pt x="48" y="31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4" y="12"/>
                    <a:pt x="54" y="12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6" y="4"/>
                    <a:pt x="58" y="3"/>
                    <a:pt x="59" y="3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3"/>
                    <a:pt x="71" y="3"/>
                    <a:pt x="71" y="2"/>
                  </a:cubicBezTo>
                  <a:cubicBezTo>
                    <a:pt x="71" y="1"/>
                    <a:pt x="70" y="0"/>
                    <a:pt x="70" y="0"/>
                  </a:cubicBezTo>
                  <a:close/>
                  <a:moveTo>
                    <a:pt x="49" y="18"/>
                  </a:moveTo>
                  <a:cubicBezTo>
                    <a:pt x="45" y="18"/>
                    <a:pt x="45" y="18"/>
                    <a:pt x="45" y="18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50" y="13"/>
                    <a:pt x="50" y="13"/>
                    <a:pt x="50" y="13"/>
                  </a:cubicBezTo>
                  <a:lnTo>
                    <a:pt x="49" y="18"/>
                  </a:lnTo>
                  <a:close/>
                  <a:moveTo>
                    <a:pt x="47" y="25"/>
                  </a:moveTo>
                  <a:cubicBezTo>
                    <a:pt x="44" y="25"/>
                    <a:pt x="44" y="25"/>
                    <a:pt x="44" y="25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8" y="20"/>
                    <a:pt x="48" y="20"/>
                    <a:pt x="48" y="20"/>
                  </a:cubicBezTo>
                  <a:lnTo>
                    <a:pt x="47" y="25"/>
                  </a:lnTo>
                  <a:close/>
                  <a:moveTo>
                    <a:pt x="9" y="30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2"/>
                    <a:pt x="10" y="31"/>
                    <a:pt x="9" y="30"/>
                  </a:cubicBezTo>
                  <a:close/>
                  <a:moveTo>
                    <a:pt x="35" y="18"/>
                  </a:moveTo>
                  <a:cubicBezTo>
                    <a:pt x="28" y="18"/>
                    <a:pt x="28" y="18"/>
                    <a:pt x="28" y="18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35" y="13"/>
                    <a:pt x="35" y="13"/>
                    <a:pt x="35" y="13"/>
                  </a:cubicBezTo>
                  <a:lnTo>
                    <a:pt x="35" y="18"/>
                  </a:lnTo>
                  <a:close/>
                  <a:moveTo>
                    <a:pt x="37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7" y="18"/>
                    <a:pt x="37" y="18"/>
                    <a:pt x="37" y="18"/>
                  </a:cubicBezTo>
                  <a:lnTo>
                    <a:pt x="37" y="13"/>
                  </a:lnTo>
                  <a:close/>
                  <a:moveTo>
                    <a:pt x="28" y="20"/>
                  </a:moveTo>
                  <a:cubicBezTo>
                    <a:pt x="35" y="20"/>
                    <a:pt x="35" y="20"/>
                    <a:pt x="35" y="20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28" y="25"/>
                    <a:pt x="28" y="25"/>
                    <a:pt x="28" y="25"/>
                  </a:cubicBezTo>
                  <a:lnTo>
                    <a:pt x="28" y="20"/>
                  </a:lnTo>
                  <a:close/>
                  <a:moveTo>
                    <a:pt x="26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6" y="20"/>
                    <a:pt x="26" y="20"/>
                    <a:pt x="26" y="20"/>
                  </a:cubicBezTo>
                  <a:lnTo>
                    <a:pt x="26" y="25"/>
                  </a:lnTo>
                  <a:close/>
                  <a:moveTo>
                    <a:pt x="26" y="18"/>
                  </a:moveTo>
                  <a:cubicBezTo>
                    <a:pt x="20" y="18"/>
                    <a:pt x="20" y="18"/>
                    <a:pt x="20" y="18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7" y="13"/>
                    <a:pt x="27" y="13"/>
                    <a:pt x="27" y="13"/>
                  </a:cubicBezTo>
                  <a:lnTo>
                    <a:pt x="26" y="18"/>
                  </a:lnTo>
                  <a:close/>
                  <a:moveTo>
                    <a:pt x="18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8" y="13"/>
                    <a:pt x="18" y="13"/>
                    <a:pt x="18" y="13"/>
                  </a:cubicBezTo>
                  <a:lnTo>
                    <a:pt x="18" y="18"/>
                  </a:lnTo>
                  <a:close/>
                  <a:moveTo>
                    <a:pt x="18" y="20"/>
                  </a:moveTo>
                  <a:cubicBezTo>
                    <a:pt x="19" y="25"/>
                    <a:pt x="19" y="25"/>
                    <a:pt x="19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18" y="20"/>
                  </a:lnTo>
                  <a:close/>
                  <a:moveTo>
                    <a:pt x="11" y="25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10" y="20"/>
                    <a:pt x="10" y="20"/>
                    <a:pt x="10" y="20"/>
                  </a:cubicBezTo>
                  <a:lnTo>
                    <a:pt x="11" y="25"/>
                  </a:lnTo>
                  <a:close/>
                  <a:moveTo>
                    <a:pt x="13" y="27"/>
                  </a:moveTo>
                  <a:cubicBezTo>
                    <a:pt x="19" y="27"/>
                    <a:pt x="19" y="27"/>
                    <a:pt x="19" y="27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4" y="32"/>
                    <a:pt x="14" y="32"/>
                    <a:pt x="14" y="32"/>
                  </a:cubicBezTo>
                  <a:lnTo>
                    <a:pt x="13" y="27"/>
                  </a:lnTo>
                  <a:close/>
                  <a:moveTo>
                    <a:pt x="21" y="27"/>
                  </a:moveTo>
                  <a:cubicBezTo>
                    <a:pt x="26" y="27"/>
                    <a:pt x="26" y="27"/>
                    <a:pt x="26" y="27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1" y="32"/>
                    <a:pt x="21" y="32"/>
                    <a:pt x="21" y="32"/>
                  </a:cubicBezTo>
                  <a:lnTo>
                    <a:pt x="21" y="27"/>
                  </a:lnTo>
                  <a:close/>
                  <a:moveTo>
                    <a:pt x="28" y="27"/>
                  </a:moveTo>
                  <a:cubicBezTo>
                    <a:pt x="34" y="27"/>
                    <a:pt x="34" y="27"/>
                    <a:pt x="34" y="27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8" y="32"/>
                    <a:pt x="28" y="32"/>
                    <a:pt x="28" y="32"/>
                  </a:cubicBezTo>
                  <a:lnTo>
                    <a:pt x="28" y="27"/>
                  </a:lnTo>
                  <a:close/>
                  <a:moveTo>
                    <a:pt x="36" y="27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5" y="32"/>
                    <a:pt x="35" y="32"/>
                    <a:pt x="35" y="32"/>
                  </a:cubicBezTo>
                  <a:lnTo>
                    <a:pt x="36" y="27"/>
                  </a:lnTo>
                  <a:close/>
                  <a:moveTo>
                    <a:pt x="36" y="25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36" y="25"/>
                  </a:lnTo>
                  <a:close/>
                  <a:moveTo>
                    <a:pt x="4" y="13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3"/>
                    <a:pt x="4" y="13"/>
                  </a:cubicBezTo>
                  <a:close/>
                  <a:moveTo>
                    <a:pt x="42" y="32"/>
                  </a:moveTo>
                  <a:cubicBezTo>
                    <a:pt x="42" y="32"/>
                    <a:pt x="42" y="32"/>
                    <a:pt x="42" y="32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1"/>
                    <a:pt x="43" y="32"/>
                    <a:pt x="42" y="32"/>
                  </a:cubicBezTo>
                  <a:close/>
                  <a:moveTo>
                    <a:pt x="13" y="44"/>
                  </a:moveTo>
                  <a:cubicBezTo>
                    <a:pt x="11" y="44"/>
                    <a:pt x="10" y="46"/>
                    <a:pt x="10" y="48"/>
                  </a:cubicBezTo>
                  <a:cubicBezTo>
                    <a:pt x="10" y="50"/>
                    <a:pt x="11" y="51"/>
                    <a:pt x="13" y="51"/>
                  </a:cubicBezTo>
                  <a:cubicBezTo>
                    <a:pt x="15" y="51"/>
                    <a:pt x="17" y="50"/>
                    <a:pt x="17" y="48"/>
                  </a:cubicBezTo>
                  <a:cubicBezTo>
                    <a:pt x="17" y="46"/>
                    <a:pt x="15" y="44"/>
                    <a:pt x="13" y="44"/>
                  </a:cubicBezTo>
                  <a:close/>
                  <a:moveTo>
                    <a:pt x="13" y="49"/>
                  </a:moveTo>
                  <a:cubicBezTo>
                    <a:pt x="13" y="49"/>
                    <a:pt x="12" y="48"/>
                    <a:pt x="12" y="48"/>
                  </a:cubicBezTo>
                  <a:cubicBezTo>
                    <a:pt x="12" y="47"/>
                    <a:pt x="13" y="46"/>
                    <a:pt x="13" y="46"/>
                  </a:cubicBezTo>
                  <a:cubicBezTo>
                    <a:pt x="14" y="46"/>
                    <a:pt x="15" y="47"/>
                    <a:pt x="15" y="48"/>
                  </a:cubicBezTo>
                  <a:cubicBezTo>
                    <a:pt x="15" y="48"/>
                    <a:pt x="14" y="49"/>
                    <a:pt x="13" y="49"/>
                  </a:cubicBezTo>
                  <a:close/>
                  <a:moveTo>
                    <a:pt x="40" y="44"/>
                  </a:moveTo>
                  <a:cubicBezTo>
                    <a:pt x="38" y="44"/>
                    <a:pt x="37" y="46"/>
                    <a:pt x="37" y="48"/>
                  </a:cubicBezTo>
                  <a:cubicBezTo>
                    <a:pt x="37" y="50"/>
                    <a:pt x="38" y="51"/>
                    <a:pt x="40" y="51"/>
                  </a:cubicBezTo>
                  <a:cubicBezTo>
                    <a:pt x="42" y="51"/>
                    <a:pt x="44" y="50"/>
                    <a:pt x="44" y="48"/>
                  </a:cubicBezTo>
                  <a:cubicBezTo>
                    <a:pt x="44" y="46"/>
                    <a:pt x="42" y="44"/>
                    <a:pt x="40" y="44"/>
                  </a:cubicBezTo>
                  <a:close/>
                  <a:moveTo>
                    <a:pt x="40" y="49"/>
                  </a:moveTo>
                  <a:cubicBezTo>
                    <a:pt x="39" y="49"/>
                    <a:pt x="39" y="48"/>
                    <a:pt x="39" y="48"/>
                  </a:cubicBezTo>
                  <a:cubicBezTo>
                    <a:pt x="39" y="47"/>
                    <a:pt x="39" y="46"/>
                    <a:pt x="40" y="46"/>
                  </a:cubicBezTo>
                  <a:cubicBezTo>
                    <a:pt x="41" y="46"/>
                    <a:pt x="42" y="47"/>
                    <a:pt x="42" y="48"/>
                  </a:cubicBezTo>
                  <a:cubicBezTo>
                    <a:pt x="42" y="48"/>
                    <a:pt x="41" y="49"/>
                    <a:pt x="40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Freeform 24"/>
            <p:cNvSpPr>
              <a:spLocks noEditPoints="1"/>
            </p:cNvSpPr>
            <p:nvPr/>
          </p:nvSpPr>
          <p:spPr bwMode="auto">
            <a:xfrm>
              <a:off x="7048915" y="1566049"/>
              <a:ext cx="323243" cy="340955"/>
            </a:xfrm>
            <a:custGeom>
              <a:avLst/>
              <a:gdLst>
                <a:gd name="T0" fmla="*/ 22 w 62"/>
                <a:gd name="T1" fmla="*/ 32 h 65"/>
                <a:gd name="T2" fmla="*/ 22 w 62"/>
                <a:gd name="T3" fmla="*/ 52 h 65"/>
                <a:gd name="T4" fmla="*/ 26 w 62"/>
                <a:gd name="T5" fmla="*/ 43 h 65"/>
                <a:gd name="T6" fmla="*/ 47 w 62"/>
                <a:gd name="T7" fmla="*/ 7 h 65"/>
                <a:gd name="T8" fmla="*/ 47 w 62"/>
                <a:gd name="T9" fmla="*/ 19 h 65"/>
                <a:gd name="T10" fmla="*/ 40 w 62"/>
                <a:gd name="T11" fmla="*/ 37 h 65"/>
                <a:gd name="T12" fmla="*/ 36 w 62"/>
                <a:gd name="T13" fmla="*/ 27 h 65"/>
                <a:gd name="T14" fmla="*/ 32 w 62"/>
                <a:gd name="T15" fmla="*/ 26 h 65"/>
                <a:gd name="T16" fmla="*/ 24 w 62"/>
                <a:gd name="T17" fmla="*/ 22 h 65"/>
                <a:gd name="T18" fmla="*/ 18 w 62"/>
                <a:gd name="T19" fmla="*/ 21 h 65"/>
                <a:gd name="T20" fmla="*/ 11 w 62"/>
                <a:gd name="T21" fmla="*/ 28 h 65"/>
                <a:gd name="T22" fmla="*/ 6 w 62"/>
                <a:gd name="T23" fmla="*/ 28 h 65"/>
                <a:gd name="T24" fmla="*/ 3 w 62"/>
                <a:gd name="T25" fmla="*/ 38 h 65"/>
                <a:gd name="T26" fmla="*/ 0 w 62"/>
                <a:gd name="T27" fmla="*/ 43 h 65"/>
                <a:gd name="T28" fmla="*/ 3 w 62"/>
                <a:gd name="T29" fmla="*/ 47 h 65"/>
                <a:gd name="T30" fmla="*/ 6 w 62"/>
                <a:gd name="T31" fmla="*/ 58 h 65"/>
                <a:gd name="T32" fmla="*/ 11 w 62"/>
                <a:gd name="T33" fmla="*/ 58 h 65"/>
                <a:gd name="T34" fmla="*/ 18 w 62"/>
                <a:gd name="T35" fmla="*/ 65 h 65"/>
                <a:gd name="T36" fmla="*/ 24 w 62"/>
                <a:gd name="T37" fmla="*/ 64 h 65"/>
                <a:gd name="T38" fmla="*/ 32 w 62"/>
                <a:gd name="T39" fmla="*/ 60 h 65"/>
                <a:gd name="T40" fmla="*/ 36 w 62"/>
                <a:gd name="T41" fmla="*/ 59 h 65"/>
                <a:gd name="T42" fmla="*/ 40 w 62"/>
                <a:gd name="T43" fmla="*/ 49 h 65"/>
                <a:gd name="T44" fmla="*/ 44 w 62"/>
                <a:gd name="T45" fmla="*/ 46 h 65"/>
                <a:gd name="T46" fmla="*/ 38 w 62"/>
                <a:gd name="T47" fmla="*/ 53 h 65"/>
                <a:gd name="T48" fmla="*/ 22 w 62"/>
                <a:gd name="T49" fmla="*/ 58 h 65"/>
                <a:gd name="T50" fmla="*/ 6 w 62"/>
                <a:gd name="T51" fmla="*/ 53 h 65"/>
                <a:gd name="T52" fmla="*/ 7 w 62"/>
                <a:gd name="T53" fmla="*/ 38 h 65"/>
                <a:gd name="T54" fmla="*/ 18 w 62"/>
                <a:gd name="T55" fmla="*/ 24 h 65"/>
                <a:gd name="T56" fmla="*/ 36 w 62"/>
                <a:gd name="T57" fmla="*/ 30 h 65"/>
                <a:gd name="T58" fmla="*/ 41 w 62"/>
                <a:gd name="T59" fmla="*/ 44 h 65"/>
                <a:gd name="T60" fmla="*/ 59 w 62"/>
                <a:gd name="T61" fmla="*/ 11 h 65"/>
                <a:gd name="T62" fmla="*/ 60 w 62"/>
                <a:gd name="T63" fmla="*/ 7 h 65"/>
                <a:gd name="T64" fmla="*/ 54 w 62"/>
                <a:gd name="T65" fmla="*/ 4 h 65"/>
                <a:gd name="T66" fmla="*/ 49 w 62"/>
                <a:gd name="T67" fmla="*/ 0 h 65"/>
                <a:gd name="T68" fmla="*/ 46 w 62"/>
                <a:gd name="T69" fmla="*/ 0 h 65"/>
                <a:gd name="T70" fmla="*/ 40 w 62"/>
                <a:gd name="T71" fmla="*/ 4 h 65"/>
                <a:gd name="T72" fmla="*/ 38 w 62"/>
                <a:gd name="T73" fmla="*/ 4 h 65"/>
                <a:gd name="T74" fmla="*/ 35 w 62"/>
                <a:gd name="T75" fmla="*/ 11 h 65"/>
                <a:gd name="T76" fmla="*/ 33 w 62"/>
                <a:gd name="T77" fmla="*/ 14 h 65"/>
                <a:gd name="T78" fmla="*/ 35 w 62"/>
                <a:gd name="T79" fmla="*/ 18 h 65"/>
                <a:gd name="T80" fmla="*/ 37 w 62"/>
                <a:gd name="T81" fmla="*/ 24 h 65"/>
                <a:gd name="T82" fmla="*/ 40 w 62"/>
                <a:gd name="T83" fmla="*/ 25 h 65"/>
                <a:gd name="T84" fmla="*/ 46 w 62"/>
                <a:gd name="T85" fmla="*/ 28 h 65"/>
                <a:gd name="T86" fmla="*/ 49 w 62"/>
                <a:gd name="T87" fmla="*/ 29 h 65"/>
                <a:gd name="T88" fmla="*/ 54 w 62"/>
                <a:gd name="T89" fmla="*/ 24 h 65"/>
                <a:gd name="T90" fmla="*/ 57 w 62"/>
                <a:gd name="T91" fmla="*/ 24 h 65"/>
                <a:gd name="T92" fmla="*/ 59 w 62"/>
                <a:gd name="T93" fmla="*/ 18 h 65"/>
                <a:gd name="T94" fmla="*/ 61 w 62"/>
                <a:gd name="T95" fmla="*/ 12 h 65"/>
                <a:gd name="T96" fmla="*/ 52 w 62"/>
                <a:gd name="T97" fmla="*/ 22 h 65"/>
                <a:gd name="T98" fmla="*/ 43 w 62"/>
                <a:gd name="T99" fmla="*/ 25 h 65"/>
                <a:gd name="T100" fmla="*/ 36 w 62"/>
                <a:gd name="T101" fmla="*/ 15 h 65"/>
                <a:gd name="T102" fmla="*/ 38 w 62"/>
                <a:gd name="T103" fmla="*/ 7 h 65"/>
                <a:gd name="T104" fmla="*/ 50 w 62"/>
                <a:gd name="T105" fmla="*/ 3 h 65"/>
                <a:gd name="T106" fmla="*/ 56 w 62"/>
                <a:gd name="T107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65">
                  <a:moveTo>
                    <a:pt x="22" y="32"/>
                  </a:moveTo>
                  <a:cubicBezTo>
                    <a:pt x="15" y="32"/>
                    <a:pt x="11" y="37"/>
                    <a:pt x="11" y="43"/>
                  </a:cubicBezTo>
                  <a:cubicBezTo>
                    <a:pt x="11" y="49"/>
                    <a:pt x="15" y="54"/>
                    <a:pt x="22" y="54"/>
                  </a:cubicBezTo>
                  <a:cubicBezTo>
                    <a:pt x="28" y="54"/>
                    <a:pt x="33" y="49"/>
                    <a:pt x="33" y="43"/>
                  </a:cubicBezTo>
                  <a:cubicBezTo>
                    <a:pt x="33" y="37"/>
                    <a:pt x="28" y="32"/>
                    <a:pt x="22" y="32"/>
                  </a:cubicBezTo>
                  <a:close/>
                  <a:moveTo>
                    <a:pt x="22" y="52"/>
                  </a:moveTo>
                  <a:cubicBezTo>
                    <a:pt x="17" y="52"/>
                    <a:pt x="13" y="48"/>
                    <a:pt x="13" y="43"/>
                  </a:cubicBezTo>
                  <a:cubicBezTo>
                    <a:pt x="13" y="38"/>
                    <a:pt x="17" y="34"/>
                    <a:pt x="22" y="34"/>
                  </a:cubicBezTo>
                  <a:cubicBezTo>
                    <a:pt x="27" y="34"/>
                    <a:pt x="31" y="38"/>
                    <a:pt x="31" y="43"/>
                  </a:cubicBezTo>
                  <a:cubicBezTo>
                    <a:pt x="31" y="48"/>
                    <a:pt x="27" y="52"/>
                    <a:pt x="22" y="52"/>
                  </a:cubicBezTo>
                  <a:close/>
                  <a:moveTo>
                    <a:pt x="26" y="43"/>
                  </a:moveTo>
                  <a:cubicBezTo>
                    <a:pt x="26" y="45"/>
                    <a:pt x="24" y="47"/>
                    <a:pt x="22" y="47"/>
                  </a:cubicBezTo>
                  <a:cubicBezTo>
                    <a:pt x="19" y="47"/>
                    <a:pt x="17" y="45"/>
                    <a:pt x="17" y="43"/>
                  </a:cubicBezTo>
                  <a:cubicBezTo>
                    <a:pt x="17" y="40"/>
                    <a:pt x="19" y="38"/>
                    <a:pt x="22" y="38"/>
                  </a:cubicBezTo>
                  <a:cubicBezTo>
                    <a:pt x="24" y="38"/>
                    <a:pt x="26" y="40"/>
                    <a:pt x="26" y="43"/>
                  </a:cubicBezTo>
                  <a:close/>
                  <a:moveTo>
                    <a:pt x="47" y="7"/>
                  </a:moveTo>
                  <a:cubicBezTo>
                    <a:pt x="43" y="7"/>
                    <a:pt x="40" y="10"/>
                    <a:pt x="40" y="14"/>
                  </a:cubicBezTo>
                  <a:cubicBezTo>
                    <a:pt x="40" y="18"/>
                    <a:pt x="43" y="21"/>
                    <a:pt x="47" y="21"/>
                  </a:cubicBezTo>
                  <a:cubicBezTo>
                    <a:pt x="51" y="21"/>
                    <a:pt x="54" y="18"/>
                    <a:pt x="54" y="14"/>
                  </a:cubicBezTo>
                  <a:cubicBezTo>
                    <a:pt x="54" y="10"/>
                    <a:pt x="51" y="7"/>
                    <a:pt x="47" y="7"/>
                  </a:cubicBezTo>
                  <a:close/>
                  <a:moveTo>
                    <a:pt x="47" y="19"/>
                  </a:moveTo>
                  <a:cubicBezTo>
                    <a:pt x="44" y="19"/>
                    <a:pt x="42" y="17"/>
                    <a:pt x="42" y="14"/>
                  </a:cubicBezTo>
                  <a:cubicBezTo>
                    <a:pt x="42" y="12"/>
                    <a:pt x="44" y="9"/>
                    <a:pt x="47" y="9"/>
                  </a:cubicBezTo>
                  <a:cubicBezTo>
                    <a:pt x="49" y="9"/>
                    <a:pt x="52" y="12"/>
                    <a:pt x="52" y="14"/>
                  </a:cubicBezTo>
                  <a:cubicBezTo>
                    <a:pt x="52" y="17"/>
                    <a:pt x="49" y="19"/>
                    <a:pt x="47" y="19"/>
                  </a:cubicBezTo>
                  <a:close/>
                  <a:moveTo>
                    <a:pt x="43" y="39"/>
                  </a:move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7"/>
                  </a:cubicBezTo>
                  <a:cubicBezTo>
                    <a:pt x="39" y="36"/>
                    <a:pt x="40" y="36"/>
                    <a:pt x="40" y="35"/>
                  </a:cubicBezTo>
                  <a:cubicBezTo>
                    <a:pt x="41" y="35"/>
                    <a:pt x="41" y="35"/>
                    <a:pt x="42" y="34"/>
                  </a:cubicBezTo>
                  <a:cubicBezTo>
                    <a:pt x="42" y="33"/>
                    <a:pt x="42" y="33"/>
                    <a:pt x="41" y="32"/>
                  </a:cubicBezTo>
                  <a:cubicBezTo>
                    <a:pt x="40" y="31"/>
                    <a:pt x="39" y="29"/>
                    <a:pt x="38" y="28"/>
                  </a:cubicBezTo>
                  <a:cubicBezTo>
                    <a:pt x="38" y="27"/>
                    <a:pt x="37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5" y="27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2" y="27"/>
                    <a:pt x="32" y="27"/>
                    <a:pt x="32" y="26"/>
                  </a:cubicBezTo>
                  <a:cubicBezTo>
                    <a:pt x="33" y="25"/>
                    <a:pt x="33" y="25"/>
                    <a:pt x="33" y="24"/>
                  </a:cubicBezTo>
                  <a:cubicBezTo>
                    <a:pt x="32" y="24"/>
                    <a:pt x="32" y="23"/>
                    <a:pt x="32" y="23"/>
                  </a:cubicBezTo>
                  <a:cubicBezTo>
                    <a:pt x="30" y="22"/>
                    <a:pt x="28" y="22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5" y="21"/>
                    <a:pt x="25" y="21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4"/>
                    <a:pt x="23" y="24"/>
                    <a:pt x="22" y="24"/>
                  </a:cubicBezTo>
                  <a:cubicBezTo>
                    <a:pt x="21" y="24"/>
                    <a:pt x="20" y="24"/>
                    <a:pt x="20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1"/>
                    <a:pt x="19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22"/>
                    <a:pt x="14" y="22"/>
                    <a:pt x="12" y="23"/>
                  </a:cubicBezTo>
                  <a:cubicBezTo>
                    <a:pt x="12" y="23"/>
                    <a:pt x="12" y="24"/>
                    <a:pt x="11" y="24"/>
                  </a:cubicBezTo>
                  <a:cubicBezTo>
                    <a:pt x="11" y="25"/>
                    <a:pt x="11" y="25"/>
                    <a:pt x="12" y="26"/>
                  </a:cubicBezTo>
                  <a:cubicBezTo>
                    <a:pt x="12" y="27"/>
                    <a:pt x="12" y="27"/>
                    <a:pt x="11" y="28"/>
                  </a:cubicBezTo>
                  <a:cubicBezTo>
                    <a:pt x="11" y="28"/>
                    <a:pt x="11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6" y="27"/>
                    <a:pt x="6" y="28"/>
                  </a:cubicBezTo>
                  <a:cubicBezTo>
                    <a:pt x="5" y="29"/>
                    <a:pt x="4" y="31"/>
                    <a:pt x="3" y="32"/>
                  </a:cubicBezTo>
                  <a:cubicBezTo>
                    <a:pt x="2" y="33"/>
                    <a:pt x="2" y="33"/>
                    <a:pt x="2" y="34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6"/>
                    <a:pt x="5" y="36"/>
                    <a:pt x="4" y="37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1" y="38"/>
                    <a:pt x="1" y="39"/>
                  </a:cubicBezTo>
                  <a:cubicBezTo>
                    <a:pt x="1" y="39"/>
                    <a:pt x="0" y="39"/>
                    <a:pt x="0" y="40"/>
                  </a:cubicBezTo>
                  <a:cubicBezTo>
                    <a:pt x="0" y="41"/>
                    <a:pt x="0" y="42"/>
                    <a:pt x="0" y="43"/>
                  </a:cubicBezTo>
                  <a:cubicBezTo>
                    <a:pt x="0" y="44"/>
                    <a:pt x="0" y="45"/>
                    <a:pt x="0" y="46"/>
                  </a:cubicBezTo>
                  <a:cubicBezTo>
                    <a:pt x="0" y="46"/>
                    <a:pt x="1" y="47"/>
                    <a:pt x="1" y="47"/>
                  </a:cubicBezTo>
                  <a:cubicBezTo>
                    <a:pt x="1" y="47"/>
                    <a:pt x="2" y="48"/>
                    <a:pt x="2" y="48"/>
                  </a:cubicBezTo>
                  <a:cubicBezTo>
                    <a:pt x="2" y="48"/>
                    <a:pt x="2" y="48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49"/>
                    <a:pt x="4" y="50"/>
                    <a:pt x="4" y="51"/>
                  </a:cubicBezTo>
                  <a:cubicBezTo>
                    <a:pt x="3" y="51"/>
                    <a:pt x="3" y="51"/>
                    <a:pt x="2" y="52"/>
                  </a:cubicBezTo>
                  <a:cubicBezTo>
                    <a:pt x="2" y="52"/>
                    <a:pt x="2" y="53"/>
                    <a:pt x="3" y="53"/>
                  </a:cubicBezTo>
                  <a:cubicBezTo>
                    <a:pt x="4" y="55"/>
                    <a:pt x="5" y="57"/>
                    <a:pt x="6" y="58"/>
                  </a:cubicBezTo>
                  <a:cubicBezTo>
                    <a:pt x="6" y="58"/>
                    <a:pt x="7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9"/>
                    <a:pt x="9" y="58"/>
                    <a:pt x="9" y="58"/>
                  </a:cubicBezTo>
                  <a:cubicBezTo>
                    <a:pt x="9" y="58"/>
                    <a:pt x="10" y="57"/>
                    <a:pt x="10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2" y="58"/>
                    <a:pt x="12" y="59"/>
                    <a:pt x="12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4" y="64"/>
                    <a:pt x="16" y="64"/>
                    <a:pt x="18" y="65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19" y="65"/>
                    <a:pt x="19" y="64"/>
                    <a:pt x="20" y="64"/>
                  </a:cubicBezTo>
                  <a:cubicBezTo>
                    <a:pt x="20" y="64"/>
                    <a:pt x="20" y="63"/>
                    <a:pt x="20" y="63"/>
                  </a:cubicBezTo>
                  <a:cubicBezTo>
                    <a:pt x="20" y="62"/>
                    <a:pt x="21" y="61"/>
                    <a:pt x="22" y="61"/>
                  </a:cubicBezTo>
                  <a:cubicBezTo>
                    <a:pt x="23" y="61"/>
                    <a:pt x="24" y="62"/>
                    <a:pt x="24" y="63"/>
                  </a:cubicBezTo>
                  <a:cubicBezTo>
                    <a:pt x="24" y="63"/>
                    <a:pt x="24" y="64"/>
                    <a:pt x="24" y="64"/>
                  </a:cubicBezTo>
                  <a:cubicBezTo>
                    <a:pt x="25" y="64"/>
                    <a:pt x="25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64"/>
                    <a:pt x="30" y="64"/>
                    <a:pt x="32" y="63"/>
                  </a:cubicBezTo>
                  <a:cubicBezTo>
                    <a:pt x="32" y="62"/>
                    <a:pt x="32" y="62"/>
                    <a:pt x="33" y="61"/>
                  </a:cubicBezTo>
                  <a:cubicBezTo>
                    <a:pt x="33" y="61"/>
                    <a:pt x="33" y="60"/>
                    <a:pt x="32" y="60"/>
                  </a:cubicBezTo>
                  <a:cubicBezTo>
                    <a:pt x="32" y="59"/>
                    <a:pt x="32" y="58"/>
                    <a:pt x="33" y="58"/>
                  </a:cubicBezTo>
                  <a:cubicBezTo>
                    <a:pt x="33" y="58"/>
                    <a:pt x="33" y="57"/>
                    <a:pt x="34" y="57"/>
                  </a:cubicBezTo>
                  <a:cubicBezTo>
                    <a:pt x="34" y="57"/>
                    <a:pt x="35" y="58"/>
                    <a:pt x="35" y="58"/>
                  </a:cubicBezTo>
                  <a:cubicBezTo>
                    <a:pt x="35" y="58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8" y="58"/>
                    <a:pt x="38" y="58"/>
                  </a:cubicBezTo>
                  <a:cubicBezTo>
                    <a:pt x="39" y="57"/>
                    <a:pt x="40" y="55"/>
                    <a:pt x="41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1" y="51"/>
                    <a:pt x="41" y="51"/>
                    <a:pt x="40" y="51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8"/>
                    <a:pt x="40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3" y="47"/>
                    <a:pt x="43" y="47"/>
                  </a:cubicBezTo>
                  <a:cubicBezTo>
                    <a:pt x="43" y="47"/>
                    <a:pt x="44" y="46"/>
                    <a:pt x="44" y="46"/>
                  </a:cubicBezTo>
                  <a:cubicBezTo>
                    <a:pt x="44" y="45"/>
                    <a:pt x="44" y="44"/>
                    <a:pt x="44" y="43"/>
                  </a:cubicBezTo>
                  <a:cubicBezTo>
                    <a:pt x="44" y="42"/>
                    <a:pt x="44" y="41"/>
                    <a:pt x="44" y="40"/>
                  </a:cubicBezTo>
                  <a:cubicBezTo>
                    <a:pt x="44" y="39"/>
                    <a:pt x="43" y="39"/>
                    <a:pt x="43" y="39"/>
                  </a:cubicBezTo>
                  <a:close/>
                  <a:moveTo>
                    <a:pt x="37" y="48"/>
                  </a:moveTo>
                  <a:cubicBezTo>
                    <a:pt x="36" y="50"/>
                    <a:pt x="37" y="52"/>
                    <a:pt x="38" y="53"/>
                  </a:cubicBezTo>
                  <a:cubicBezTo>
                    <a:pt x="38" y="54"/>
                    <a:pt x="37" y="54"/>
                    <a:pt x="36" y="55"/>
                  </a:cubicBezTo>
                  <a:cubicBezTo>
                    <a:pt x="35" y="54"/>
                    <a:pt x="33" y="54"/>
                    <a:pt x="31" y="55"/>
                  </a:cubicBezTo>
                  <a:cubicBezTo>
                    <a:pt x="29" y="57"/>
                    <a:pt x="29" y="59"/>
                    <a:pt x="29" y="60"/>
                  </a:cubicBezTo>
                  <a:cubicBezTo>
                    <a:pt x="28" y="61"/>
                    <a:pt x="27" y="61"/>
                    <a:pt x="26" y="61"/>
                  </a:cubicBezTo>
                  <a:cubicBezTo>
                    <a:pt x="26" y="60"/>
                    <a:pt x="24" y="58"/>
                    <a:pt x="22" y="58"/>
                  </a:cubicBezTo>
                  <a:cubicBezTo>
                    <a:pt x="20" y="58"/>
                    <a:pt x="18" y="60"/>
                    <a:pt x="18" y="61"/>
                  </a:cubicBezTo>
                  <a:cubicBezTo>
                    <a:pt x="17" y="61"/>
                    <a:pt x="16" y="61"/>
                    <a:pt x="15" y="60"/>
                  </a:cubicBezTo>
                  <a:cubicBezTo>
                    <a:pt x="15" y="59"/>
                    <a:pt x="15" y="57"/>
                    <a:pt x="13" y="55"/>
                  </a:cubicBezTo>
                  <a:cubicBezTo>
                    <a:pt x="11" y="54"/>
                    <a:pt x="9" y="54"/>
                    <a:pt x="8" y="55"/>
                  </a:cubicBezTo>
                  <a:cubicBezTo>
                    <a:pt x="7" y="54"/>
                    <a:pt x="6" y="54"/>
                    <a:pt x="6" y="53"/>
                  </a:cubicBezTo>
                  <a:cubicBezTo>
                    <a:pt x="7" y="52"/>
                    <a:pt x="8" y="50"/>
                    <a:pt x="7" y="48"/>
                  </a:cubicBezTo>
                  <a:cubicBezTo>
                    <a:pt x="7" y="46"/>
                    <a:pt x="5" y="44"/>
                    <a:pt x="3" y="44"/>
                  </a:cubicBezTo>
                  <a:cubicBezTo>
                    <a:pt x="3" y="44"/>
                    <a:pt x="3" y="43"/>
                    <a:pt x="3" y="43"/>
                  </a:cubicBezTo>
                  <a:cubicBezTo>
                    <a:pt x="3" y="42"/>
                    <a:pt x="3" y="42"/>
                    <a:pt x="3" y="41"/>
                  </a:cubicBezTo>
                  <a:cubicBezTo>
                    <a:pt x="5" y="41"/>
                    <a:pt x="7" y="40"/>
                    <a:pt x="7" y="38"/>
                  </a:cubicBezTo>
                  <a:cubicBezTo>
                    <a:pt x="8" y="36"/>
                    <a:pt x="7" y="34"/>
                    <a:pt x="6" y="33"/>
                  </a:cubicBezTo>
                  <a:cubicBezTo>
                    <a:pt x="6" y="32"/>
                    <a:pt x="7" y="31"/>
                    <a:pt x="8" y="30"/>
                  </a:cubicBezTo>
                  <a:cubicBezTo>
                    <a:pt x="9" y="32"/>
                    <a:pt x="11" y="32"/>
                    <a:pt x="13" y="30"/>
                  </a:cubicBezTo>
                  <a:cubicBezTo>
                    <a:pt x="15" y="29"/>
                    <a:pt x="15" y="27"/>
                    <a:pt x="15" y="25"/>
                  </a:cubicBezTo>
                  <a:cubicBezTo>
                    <a:pt x="16" y="25"/>
                    <a:pt x="17" y="25"/>
                    <a:pt x="18" y="24"/>
                  </a:cubicBezTo>
                  <a:cubicBezTo>
                    <a:pt x="18" y="26"/>
                    <a:pt x="20" y="27"/>
                    <a:pt x="22" y="27"/>
                  </a:cubicBezTo>
                  <a:cubicBezTo>
                    <a:pt x="24" y="27"/>
                    <a:pt x="26" y="26"/>
                    <a:pt x="26" y="24"/>
                  </a:cubicBezTo>
                  <a:cubicBezTo>
                    <a:pt x="27" y="25"/>
                    <a:pt x="28" y="25"/>
                    <a:pt x="29" y="25"/>
                  </a:cubicBezTo>
                  <a:cubicBezTo>
                    <a:pt x="29" y="27"/>
                    <a:pt x="29" y="29"/>
                    <a:pt x="31" y="30"/>
                  </a:cubicBezTo>
                  <a:cubicBezTo>
                    <a:pt x="33" y="32"/>
                    <a:pt x="35" y="32"/>
                    <a:pt x="36" y="30"/>
                  </a:cubicBezTo>
                  <a:cubicBezTo>
                    <a:pt x="37" y="31"/>
                    <a:pt x="38" y="32"/>
                    <a:pt x="38" y="33"/>
                  </a:cubicBezTo>
                  <a:cubicBezTo>
                    <a:pt x="37" y="34"/>
                    <a:pt x="36" y="36"/>
                    <a:pt x="37" y="38"/>
                  </a:cubicBezTo>
                  <a:cubicBezTo>
                    <a:pt x="37" y="40"/>
                    <a:pt x="39" y="41"/>
                    <a:pt x="41" y="41"/>
                  </a:cubicBezTo>
                  <a:cubicBezTo>
                    <a:pt x="41" y="42"/>
                    <a:pt x="41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39" y="44"/>
                    <a:pt x="37" y="46"/>
                    <a:pt x="37" y="48"/>
                  </a:cubicBezTo>
                  <a:close/>
                  <a:moveTo>
                    <a:pt x="61" y="12"/>
                  </a:moveTo>
                  <a:cubicBezTo>
                    <a:pt x="61" y="12"/>
                    <a:pt x="61" y="11"/>
                    <a:pt x="61" y="11"/>
                  </a:cubicBezTo>
                  <a:cubicBezTo>
                    <a:pt x="60" y="11"/>
                    <a:pt x="60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60" y="10"/>
                    <a:pt x="60" y="9"/>
                  </a:cubicBezTo>
                  <a:cubicBezTo>
                    <a:pt x="60" y="9"/>
                    <a:pt x="60" y="8"/>
                    <a:pt x="60" y="7"/>
                  </a:cubicBezTo>
                  <a:cubicBezTo>
                    <a:pt x="59" y="6"/>
                    <a:pt x="58" y="5"/>
                    <a:pt x="57" y="4"/>
                  </a:cubicBezTo>
                  <a:cubicBezTo>
                    <a:pt x="57" y="4"/>
                    <a:pt x="57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5" y="3"/>
                    <a:pt x="54" y="2"/>
                  </a:cubicBezTo>
                  <a:cubicBezTo>
                    <a:pt x="54" y="2"/>
                    <a:pt x="54" y="1"/>
                    <a:pt x="53" y="1"/>
                  </a:cubicBezTo>
                  <a:cubicBezTo>
                    <a:pt x="52" y="1"/>
                    <a:pt x="51" y="0"/>
                    <a:pt x="5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48" y="0"/>
                    <a:pt x="48" y="0"/>
                  </a:cubicBezTo>
                  <a:cubicBezTo>
                    <a:pt x="48" y="1"/>
                    <a:pt x="47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1"/>
                    <a:pt x="46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45" y="0"/>
                    <a:pt x="45" y="0"/>
                    <a:pt x="44" y="0"/>
                  </a:cubicBezTo>
                  <a:cubicBezTo>
                    <a:pt x="43" y="0"/>
                    <a:pt x="42" y="1"/>
                    <a:pt x="41" y="1"/>
                  </a:cubicBezTo>
                  <a:cubicBezTo>
                    <a:pt x="40" y="1"/>
                    <a:pt x="40" y="2"/>
                    <a:pt x="40" y="2"/>
                  </a:cubicBezTo>
                  <a:cubicBezTo>
                    <a:pt x="40" y="3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39" y="4"/>
                  </a:cubicBezTo>
                  <a:cubicBezTo>
                    <a:pt x="39" y="4"/>
                    <a:pt x="39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6" y="5"/>
                    <a:pt x="35" y="6"/>
                    <a:pt x="34" y="7"/>
                  </a:cubicBezTo>
                  <a:cubicBezTo>
                    <a:pt x="34" y="8"/>
                    <a:pt x="34" y="9"/>
                    <a:pt x="34" y="9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11"/>
                    <a:pt x="33" y="12"/>
                    <a:pt x="33" y="12"/>
                  </a:cubicBezTo>
                  <a:cubicBezTo>
                    <a:pt x="33" y="13"/>
                    <a:pt x="33" y="14"/>
                    <a:pt x="33" y="14"/>
                  </a:cubicBezTo>
                  <a:cubicBezTo>
                    <a:pt x="33" y="15"/>
                    <a:pt x="33" y="16"/>
                    <a:pt x="33" y="16"/>
                  </a:cubicBezTo>
                  <a:cubicBezTo>
                    <a:pt x="33" y="17"/>
                    <a:pt x="33" y="17"/>
                    <a:pt x="33" y="18"/>
                  </a:cubicBezTo>
                  <a:cubicBezTo>
                    <a:pt x="34" y="18"/>
                    <a:pt x="34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4" y="19"/>
                    <a:pt x="34" y="20"/>
                  </a:cubicBezTo>
                  <a:cubicBezTo>
                    <a:pt x="34" y="20"/>
                    <a:pt x="34" y="21"/>
                    <a:pt x="34" y="21"/>
                  </a:cubicBezTo>
                  <a:cubicBezTo>
                    <a:pt x="35" y="22"/>
                    <a:pt x="36" y="23"/>
                    <a:pt x="37" y="24"/>
                  </a:cubicBezTo>
                  <a:cubicBezTo>
                    <a:pt x="37" y="25"/>
                    <a:pt x="37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2" y="28"/>
                    <a:pt x="43" y="28"/>
                    <a:pt x="44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28"/>
                    <a:pt x="46" y="28"/>
                  </a:cubicBezTo>
                  <a:cubicBezTo>
                    <a:pt x="46" y="28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8"/>
                    <a:pt x="48" y="28"/>
                  </a:cubicBezTo>
                  <a:cubicBezTo>
                    <a:pt x="48" y="28"/>
                    <a:pt x="49" y="29"/>
                    <a:pt x="49" y="29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1" y="28"/>
                    <a:pt x="52" y="28"/>
                    <a:pt x="53" y="27"/>
                  </a:cubicBezTo>
                  <a:cubicBezTo>
                    <a:pt x="54" y="27"/>
                    <a:pt x="54" y="27"/>
                    <a:pt x="54" y="26"/>
                  </a:cubicBezTo>
                  <a:cubicBezTo>
                    <a:pt x="55" y="26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5" y="24"/>
                  </a:cubicBezTo>
                  <a:cubicBezTo>
                    <a:pt x="55" y="25"/>
                    <a:pt x="55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7" y="25"/>
                    <a:pt x="57" y="25"/>
                    <a:pt x="57" y="24"/>
                  </a:cubicBezTo>
                  <a:cubicBezTo>
                    <a:pt x="58" y="23"/>
                    <a:pt x="59" y="22"/>
                    <a:pt x="60" y="21"/>
                  </a:cubicBezTo>
                  <a:cubicBezTo>
                    <a:pt x="60" y="21"/>
                    <a:pt x="60" y="20"/>
                    <a:pt x="60" y="20"/>
                  </a:cubicBezTo>
                  <a:cubicBezTo>
                    <a:pt x="60" y="19"/>
                    <a:pt x="59" y="19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1" y="17"/>
                    <a:pt x="61" y="17"/>
                    <a:pt x="61" y="16"/>
                  </a:cubicBezTo>
                  <a:cubicBezTo>
                    <a:pt x="61" y="16"/>
                    <a:pt x="62" y="15"/>
                    <a:pt x="62" y="14"/>
                  </a:cubicBezTo>
                  <a:cubicBezTo>
                    <a:pt x="62" y="14"/>
                    <a:pt x="61" y="13"/>
                    <a:pt x="61" y="12"/>
                  </a:cubicBezTo>
                  <a:close/>
                  <a:moveTo>
                    <a:pt x="58" y="15"/>
                  </a:moveTo>
                  <a:cubicBezTo>
                    <a:pt x="57" y="15"/>
                    <a:pt x="56" y="16"/>
                    <a:pt x="56" y="17"/>
                  </a:cubicBezTo>
                  <a:cubicBezTo>
                    <a:pt x="55" y="18"/>
                    <a:pt x="56" y="20"/>
                    <a:pt x="57" y="21"/>
                  </a:cubicBezTo>
                  <a:cubicBezTo>
                    <a:pt x="56" y="21"/>
                    <a:pt x="56" y="21"/>
                    <a:pt x="56" y="22"/>
                  </a:cubicBezTo>
                  <a:cubicBezTo>
                    <a:pt x="55" y="21"/>
                    <a:pt x="53" y="21"/>
                    <a:pt x="52" y="22"/>
                  </a:cubicBezTo>
                  <a:cubicBezTo>
                    <a:pt x="51" y="23"/>
                    <a:pt x="51" y="24"/>
                    <a:pt x="51" y="25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8" y="24"/>
                    <a:pt x="47" y="24"/>
                  </a:cubicBezTo>
                  <a:cubicBezTo>
                    <a:pt x="46" y="24"/>
                    <a:pt x="45" y="24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3"/>
                    <a:pt x="42" y="22"/>
                  </a:cubicBezTo>
                  <a:cubicBezTo>
                    <a:pt x="41" y="21"/>
                    <a:pt x="39" y="21"/>
                    <a:pt x="38" y="22"/>
                  </a:cubicBezTo>
                  <a:cubicBezTo>
                    <a:pt x="38" y="21"/>
                    <a:pt x="38" y="21"/>
                    <a:pt x="37" y="21"/>
                  </a:cubicBezTo>
                  <a:cubicBezTo>
                    <a:pt x="38" y="20"/>
                    <a:pt x="39" y="18"/>
                    <a:pt x="38" y="17"/>
                  </a:cubicBezTo>
                  <a:cubicBezTo>
                    <a:pt x="38" y="16"/>
                    <a:pt x="37" y="15"/>
                    <a:pt x="36" y="15"/>
                  </a:cubicBezTo>
                  <a:cubicBezTo>
                    <a:pt x="36" y="15"/>
                    <a:pt x="36" y="15"/>
                    <a:pt x="3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4"/>
                    <a:pt x="38" y="13"/>
                    <a:pt x="38" y="11"/>
                  </a:cubicBezTo>
                  <a:cubicBezTo>
                    <a:pt x="39" y="10"/>
                    <a:pt x="38" y="9"/>
                    <a:pt x="37" y="8"/>
                  </a:cubicBezTo>
                  <a:cubicBezTo>
                    <a:pt x="38" y="8"/>
                    <a:pt x="38" y="7"/>
                    <a:pt x="38" y="7"/>
                  </a:cubicBezTo>
                  <a:cubicBezTo>
                    <a:pt x="39" y="8"/>
                    <a:pt x="41" y="8"/>
                    <a:pt x="42" y="7"/>
                  </a:cubicBezTo>
                  <a:cubicBezTo>
                    <a:pt x="43" y="6"/>
                    <a:pt x="43" y="5"/>
                    <a:pt x="43" y="4"/>
                  </a:cubicBezTo>
                  <a:cubicBezTo>
                    <a:pt x="43" y="3"/>
                    <a:pt x="44" y="3"/>
                    <a:pt x="44" y="3"/>
                  </a:cubicBezTo>
                  <a:cubicBezTo>
                    <a:pt x="45" y="4"/>
                    <a:pt x="46" y="5"/>
                    <a:pt x="47" y="5"/>
                  </a:cubicBezTo>
                  <a:cubicBezTo>
                    <a:pt x="48" y="5"/>
                    <a:pt x="49" y="4"/>
                    <a:pt x="50" y="3"/>
                  </a:cubicBezTo>
                  <a:cubicBezTo>
                    <a:pt x="50" y="3"/>
                    <a:pt x="51" y="3"/>
                    <a:pt x="51" y="4"/>
                  </a:cubicBezTo>
                  <a:cubicBezTo>
                    <a:pt x="51" y="5"/>
                    <a:pt x="51" y="6"/>
                    <a:pt x="52" y="7"/>
                  </a:cubicBezTo>
                  <a:cubicBezTo>
                    <a:pt x="53" y="8"/>
                    <a:pt x="55" y="8"/>
                    <a:pt x="56" y="7"/>
                  </a:cubicBezTo>
                  <a:cubicBezTo>
                    <a:pt x="56" y="7"/>
                    <a:pt x="56" y="8"/>
                    <a:pt x="57" y="8"/>
                  </a:cubicBezTo>
                  <a:cubicBezTo>
                    <a:pt x="56" y="9"/>
                    <a:pt x="55" y="10"/>
                    <a:pt x="56" y="11"/>
                  </a:cubicBezTo>
                  <a:cubicBezTo>
                    <a:pt x="56" y="13"/>
                    <a:pt x="57" y="14"/>
                    <a:pt x="58" y="14"/>
                  </a:cubicBezTo>
                  <a:cubicBezTo>
                    <a:pt x="58" y="14"/>
                    <a:pt x="59" y="14"/>
                    <a:pt x="59" y="14"/>
                  </a:cubicBezTo>
                  <a:cubicBezTo>
                    <a:pt x="59" y="15"/>
                    <a:pt x="58" y="15"/>
                    <a:pt x="58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0" name="Freeform 30"/>
            <p:cNvSpPr>
              <a:spLocks noEditPoints="1"/>
            </p:cNvSpPr>
            <p:nvPr/>
          </p:nvSpPr>
          <p:spPr bwMode="auto">
            <a:xfrm>
              <a:off x="5147268" y="5467123"/>
              <a:ext cx="299883" cy="284634"/>
            </a:xfrm>
            <a:custGeom>
              <a:avLst/>
              <a:gdLst>
                <a:gd name="T0" fmla="*/ 75 w 75"/>
                <a:gd name="T1" fmla="*/ 27 h 71"/>
                <a:gd name="T2" fmla="*/ 69 w 75"/>
                <a:gd name="T3" fmla="*/ 14 h 71"/>
                <a:gd name="T4" fmla="*/ 64 w 75"/>
                <a:gd name="T5" fmla="*/ 0 h 71"/>
                <a:gd name="T6" fmla="*/ 5 w 75"/>
                <a:gd name="T7" fmla="*/ 11 h 71"/>
                <a:gd name="T8" fmla="*/ 1 w 75"/>
                <a:gd name="T9" fmla="*/ 26 h 71"/>
                <a:gd name="T10" fmla="*/ 0 w 75"/>
                <a:gd name="T11" fmla="*/ 31 h 71"/>
                <a:gd name="T12" fmla="*/ 1 w 75"/>
                <a:gd name="T13" fmla="*/ 65 h 71"/>
                <a:gd name="T14" fmla="*/ 70 w 75"/>
                <a:gd name="T15" fmla="*/ 71 h 71"/>
                <a:gd name="T16" fmla="*/ 70 w 75"/>
                <a:gd name="T17" fmla="*/ 61 h 71"/>
                <a:gd name="T18" fmla="*/ 4 w 75"/>
                <a:gd name="T19" fmla="*/ 26 h 71"/>
                <a:gd name="T20" fmla="*/ 71 w 75"/>
                <a:gd name="T21" fmla="*/ 26 h 71"/>
                <a:gd name="T22" fmla="*/ 58 w 75"/>
                <a:gd name="T23" fmla="*/ 33 h 71"/>
                <a:gd name="T24" fmla="*/ 54 w 75"/>
                <a:gd name="T25" fmla="*/ 28 h 71"/>
                <a:gd name="T26" fmla="*/ 52 w 75"/>
                <a:gd name="T27" fmla="*/ 31 h 71"/>
                <a:gd name="T28" fmla="*/ 44 w 75"/>
                <a:gd name="T29" fmla="*/ 31 h 71"/>
                <a:gd name="T30" fmla="*/ 52 w 75"/>
                <a:gd name="T31" fmla="*/ 31 h 71"/>
                <a:gd name="T32" fmla="*/ 37 w 75"/>
                <a:gd name="T33" fmla="*/ 33 h 71"/>
                <a:gd name="T34" fmla="*/ 42 w 75"/>
                <a:gd name="T35" fmla="*/ 28 h 71"/>
                <a:gd name="T36" fmla="*/ 28 w 75"/>
                <a:gd name="T37" fmla="*/ 33 h 71"/>
                <a:gd name="T38" fmla="*/ 23 w 75"/>
                <a:gd name="T39" fmla="*/ 28 h 71"/>
                <a:gd name="T40" fmla="*/ 21 w 75"/>
                <a:gd name="T41" fmla="*/ 28 h 71"/>
                <a:gd name="T42" fmla="*/ 17 w 75"/>
                <a:gd name="T43" fmla="*/ 33 h 71"/>
                <a:gd name="T44" fmla="*/ 21 w 75"/>
                <a:gd name="T45" fmla="*/ 28 h 71"/>
                <a:gd name="T46" fmla="*/ 18 w 75"/>
                <a:gd name="T47" fmla="*/ 35 h 71"/>
                <a:gd name="T48" fmla="*/ 28 w 75"/>
                <a:gd name="T49" fmla="*/ 35 h 71"/>
                <a:gd name="T50" fmla="*/ 38 w 75"/>
                <a:gd name="T51" fmla="*/ 35 h 71"/>
                <a:gd name="T52" fmla="*/ 48 w 75"/>
                <a:gd name="T53" fmla="*/ 35 h 71"/>
                <a:gd name="T54" fmla="*/ 58 w 75"/>
                <a:gd name="T55" fmla="*/ 35 h 71"/>
                <a:gd name="T56" fmla="*/ 67 w 75"/>
                <a:gd name="T57" fmla="*/ 62 h 71"/>
                <a:gd name="T58" fmla="*/ 29 w 75"/>
                <a:gd name="T59" fmla="*/ 40 h 71"/>
                <a:gd name="T60" fmla="*/ 13 w 75"/>
                <a:gd name="T61" fmla="*/ 62 h 71"/>
                <a:gd name="T62" fmla="*/ 12 w 75"/>
                <a:gd name="T63" fmla="*/ 33 h 71"/>
                <a:gd name="T64" fmla="*/ 28 w 75"/>
                <a:gd name="T65" fmla="*/ 42 h 71"/>
                <a:gd name="T66" fmla="*/ 68 w 75"/>
                <a:gd name="T67" fmla="*/ 33 h 71"/>
                <a:gd name="T68" fmla="*/ 64 w 75"/>
                <a:gd name="T69" fmla="*/ 28 h 71"/>
                <a:gd name="T70" fmla="*/ 68 w 75"/>
                <a:gd name="T71" fmla="*/ 33 h 71"/>
                <a:gd name="T72" fmla="*/ 11 w 75"/>
                <a:gd name="T73" fmla="*/ 14 h 71"/>
                <a:gd name="T74" fmla="*/ 11 w 75"/>
                <a:gd name="T75" fmla="*/ 3 h 71"/>
                <a:gd name="T76" fmla="*/ 67 w 75"/>
                <a:gd name="T77" fmla="*/ 11 h 71"/>
                <a:gd name="T78" fmla="*/ 11 w 75"/>
                <a:gd name="T79" fmla="*/ 31 h 71"/>
                <a:gd name="T80" fmla="*/ 3 w 75"/>
                <a:gd name="T81" fmla="*/ 31 h 71"/>
                <a:gd name="T82" fmla="*/ 4 w 75"/>
                <a:gd name="T83" fmla="*/ 65 h 71"/>
                <a:gd name="T84" fmla="*/ 29 w 75"/>
                <a:gd name="T85" fmla="*/ 64 h 71"/>
                <a:gd name="T86" fmla="*/ 71 w 75"/>
                <a:gd name="T87" fmla="*/ 67 h 71"/>
                <a:gd name="T88" fmla="*/ 4 w 75"/>
                <a:gd name="T89" fmla="*/ 67 h 71"/>
                <a:gd name="T90" fmla="*/ 62 w 75"/>
                <a:gd name="T91" fmla="*/ 56 h 71"/>
                <a:gd name="T92" fmla="*/ 39 w 75"/>
                <a:gd name="T93" fmla="*/ 40 h 71"/>
                <a:gd name="T94" fmla="*/ 39 w 75"/>
                <a:gd name="T95" fmla="*/ 57 h 71"/>
                <a:gd name="T96" fmla="*/ 60 w 75"/>
                <a:gd name="T97" fmla="*/ 5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5" h="71">
                  <a:moveTo>
                    <a:pt x="75" y="31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6"/>
                    <a:pt x="75" y="26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9" y="14"/>
                    <a:pt x="69" y="14"/>
                  </a:cubicBezTo>
                  <a:cubicBezTo>
                    <a:pt x="70" y="13"/>
                    <a:pt x="70" y="12"/>
                    <a:pt x="70" y="1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2"/>
                    <a:pt x="67" y="0"/>
                    <a:pt x="6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5" y="2"/>
                    <a:pt x="5" y="5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2"/>
                    <a:pt x="5" y="13"/>
                    <a:pt x="6" y="14"/>
                  </a:cubicBezTo>
                  <a:cubicBezTo>
                    <a:pt x="6" y="14"/>
                    <a:pt x="6" y="14"/>
                    <a:pt x="5" y="14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6"/>
                    <a:pt x="0" y="27"/>
                    <a:pt x="0" y="27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6"/>
                    <a:pt x="5" y="3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3" y="61"/>
                    <a:pt x="1" y="63"/>
                    <a:pt x="1" y="65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9"/>
                    <a:pt x="3" y="71"/>
                    <a:pt x="6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2" y="71"/>
                    <a:pt x="74" y="69"/>
                    <a:pt x="74" y="67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3"/>
                    <a:pt x="72" y="61"/>
                    <a:pt x="70" y="61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3" y="36"/>
                    <a:pt x="75" y="33"/>
                    <a:pt x="75" y="31"/>
                  </a:cubicBezTo>
                  <a:close/>
                  <a:moveTo>
                    <a:pt x="4" y="2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71" y="26"/>
                    <a:pt x="71" y="26"/>
                    <a:pt x="71" y="26"/>
                  </a:cubicBezTo>
                  <a:lnTo>
                    <a:pt x="4" y="26"/>
                  </a:lnTo>
                  <a:close/>
                  <a:moveTo>
                    <a:pt x="62" y="31"/>
                  </a:moveTo>
                  <a:cubicBezTo>
                    <a:pt x="62" y="32"/>
                    <a:pt x="60" y="33"/>
                    <a:pt x="58" y="33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5" y="33"/>
                    <a:pt x="54" y="32"/>
                    <a:pt x="54" y="31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62" y="28"/>
                    <a:pt x="62" y="28"/>
                    <a:pt x="62" y="28"/>
                  </a:cubicBezTo>
                  <a:lnTo>
                    <a:pt x="62" y="31"/>
                  </a:lnTo>
                  <a:close/>
                  <a:moveTo>
                    <a:pt x="52" y="31"/>
                  </a:moveTo>
                  <a:cubicBezTo>
                    <a:pt x="52" y="32"/>
                    <a:pt x="50" y="33"/>
                    <a:pt x="48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5" y="33"/>
                    <a:pt x="44" y="32"/>
                    <a:pt x="44" y="31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52" y="28"/>
                    <a:pt x="52" y="28"/>
                    <a:pt x="52" y="28"/>
                  </a:cubicBezTo>
                  <a:lnTo>
                    <a:pt x="52" y="31"/>
                  </a:lnTo>
                  <a:close/>
                  <a:moveTo>
                    <a:pt x="42" y="31"/>
                  </a:moveTo>
                  <a:cubicBezTo>
                    <a:pt x="42" y="32"/>
                    <a:pt x="40" y="33"/>
                    <a:pt x="38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5" y="33"/>
                    <a:pt x="34" y="32"/>
                    <a:pt x="34" y="31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2" y="28"/>
                    <a:pt x="42" y="28"/>
                    <a:pt x="42" y="28"/>
                  </a:cubicBezTo>
                  <a:lnTo>
                    <a:pt x="42" y="31"/>
                  </a:lnTo>
                  <a:close/>
                  <a:moveTo>
                    <a:pt x="32" y="31"/>
                  </a:moveTo>
                  <a:cubicBezTo>
                    <a:pt x="32" y="32"/>
                    <a:pt x="30" y="33"/>
                    <a:pt x="28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5" y="33"/>
                    <a:pt x="23" y="32"/>
                    <a:pt x="23" y="31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32" y="28"/>
                    <a:pt x="32" y="28"/>
                    <a:pt x="32" y="28"/>
                  </a:cubicBezTo>
                  <a:lnTo>
                    <a:pt x="32" y="31"/>
                  </a:lnTo>
                  <a:close/>
                  <a:moveTo>
                    <a:pt x="21" y="28"/>
                  </a:moveTo>
                  <a:cubicBezTo>
                    <a:pt x="21" y="31"/>
                    <a:pt x="21" y="31"/>
                    <a:pt x="21" y="31"/>
                  </a:cubicBezTo>
                  <a:cubicBezTo>
                    <a:pt x="21" y="32"/>
                    <a:pt x="20" y="33"/>
                    <a:pt x="18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5" y="33"/>
                    <a:pt x="13" y="32"/>
                    <a:pt x="13" y="31"/>
                  </a:cubicBezTo>
                  <a:cubicBezTo>
                    <a:pt x="13" y="28"/>
                    <a:pt x="13" y="28"/>
                    <a:pt x="13" y="28"/>
                  </a:cubicBezTo>
                  <a:lnTo>
                    <a:pt x="21" y="28"/>
                  </a:lnTo>
                  <a:close/>
                  <a:moveTo>
                    <a:pt x="12" y="33"/>
                  </a:moveTo>
                  <a:cubicBezTo>
                    <a:pt x="13" y="35"/>
                    <a:pt x="15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5"/>
                    <a:pt x="21" y="35"/>
                    <a:pt x="22" y="33"/>
                  </a:cubicBezTo>
                  <a:cubicBezTo>
                    <a:pt x="23" y="35"/>
                    <a:pt x="25" y="35"/>
                    <a:pt x="27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30" y="35"/>
                    <a:pt x="32" y="35"/>
                    <a:pt x="33" y="33"/>
                  </a:cubicBezTo>
                  <a:cubicBezTo>
                    <a:pt x="34" y="35"/>
                    <a:pt x="35" y="35"/>
                    <a:pt x="37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0" y="35"/>
                    <a:pt x="42" y="35"/>
                    <a:pt x="43" y="33"/>
                  </a:cubicBezTo>
                  <a:cubicBezTo>
                    <a:pt x="44" y="35"/>
                    <a:pt x="45" y="35"/>
                    <a:pt x="47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50" y="35"/>
                    <a:pt x="52" y="35"/>
                    <a:pt x="53" y="33"/>
                  </a:cubicBezTo>
                  <a:cubicBezTo>
                    <a:pt x="54" y="35"/>
                    <a:pt x="55" y="35"/>
                    <a:pt x="57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60" y="35"/>
                    <a:pt x="62" y="35"/>
                    <a:pt x="63" y="33"/>
                  </a:cubicBezTo>
                  <a:cubicBezTo>
                    <a:pt x="64" y="35"/>
                    <a:pt x="65" y="35"/>
                    <a:pt x="67" y="3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0"/>
                    <a:pt x="30" y="40"/>
                    <a:pt x="2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3" y="40"/>
                    <a:pt x="13" y="40"/>
                    <a:pt x="13" y="41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10" y="35"/>
                    <a:pt x="11" y="35"/>
                    <a:pt x="12" y="33"/>
                  </a:cubicBezTo>
                  <a:close/>
                  <a:moveTo>
                    <a:pt x="15" y="62"/>
                  </a:moveTo>
                  <a:cubicBezTo>
                    <a:pt x="15" y="42"/>
                    <a:pt x="15" y="42"/>
                    <a:pt x="15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62"/>
                    <a:pt x="28" y="62"/>
                    <a:pt x="28" y="62"/>
                  </a:cubicBezTo>
                  <a:lnTo>
                    <a:pt x="15" y="62"/>
                  </a:lnTo>
                  <a:close/>
                  <a:moveTo>
                    <a:pt x="68" y="33"/>
                  </a:moveTo>
                  <a:cubicBezTo>
                    <a:pt x="67" y="33"/>
                    <a:pt x="67" y="33"/>
                    <a:pt x="67" y="33"/>
                  </a:cubicBezTo>
                  <a:cubicBezTo>
                    <a:pt x="65" y="33"/>
                    <a:pt x="64" y="32"/>
                    <a:pt x="64" y="31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2"/>
                    <a:pt x="70" y="33"/>
                    <a:pt x="68" y="33"/>
                  </a:cubicBezTo>
                  <a:close/>
                  <a:moveTo>
                    <a:pt x="67" y="11"/>
                  </a:moveTo>
                  <a:cubicBezTo>
                    <a:pt x="67" y="13"/>
                    <a:pt x="66" y="14"/>
                    <a:pt x="64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8" y="13"/>
                    <a:pt x="8" y="1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9" y="3"/>
                    <a:pt x="11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6" y="3"/>
                    <a:pt x="67" y="4"/>
                    <a:pt x="67" y="5"/>
                  </a:cubicBezTo>
                  <a:lnTo>
                    <a:pt x="67" y="11"/>
                  </a:lnTo>
                  <a:close/>
                  <a:moveTo>
                    <a:pt x="3" y="28"/>
                  </a:moveTo>
                  <a:cubicBezTo>
                    <a:pt x="11" y="28"/>
                    <a:pt x="11" y="28"/>
                    <a:pt x="11" y="28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2"/>
                    <a:pt x="10" y="33"/>
                    <a:pt x="8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5" y="33"/>
                    <a:pt x="3" y="32"/>
                    <a:pt x="3" y="31"/>
                  </a:cubicBezTo>
                  <a:lnTo>
                    <a:pt x="3" y="28"/>
                  </a:lnTo>
                  <a:close/>
                  <a:moveTo>
                    <a:pt x="4" y="67"/>
                  </a:moveTo>
                  <a:cubicBezTo>
                    <a:pt x="4" y="65"/>
                    <a:pt x="4" y="65"/>
                    <a:pt x="4" y="65"/>
                  </a:cubicBezTo>
                  <a:cubicBezTo>
                    <a:pt x="4" y="65"/>
                    <a:pt x="5" y="64"/>
                    <a:pt x="6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1" y="65"/>
                    <a:pt x="71" y="65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8"/>
                    <a:pt x="70" y="68"/>
                    <a:pt x="70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5" y="68"/>
                    <a:pt x="4" y="68"/>
                    <a:pt x="4" y="67"/>
                  </a:cubicBezTo>
                  <a:close/>
                  <a:moveTo>
                    <a:pt x="39" y="57"/>
                  </a:moveTo>
                  <a:cubicBezTo>
                    <a:pt x="61" y="57"/>
                    <a:pt x="61" y="57"/>
                    <a:pt x="61" y="57"/>
                  </a:cubicBezTo>
                  <a:cubicBezTo>
                    <a:pt x="62" y="57"/>
                    <a:pt x="62" y="56"/>
                    <a:pt x="62" y="56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0"/>
                    <a:pt x="62" y="40"/>
                    <a:pt x="61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8" y="40"/>
                    <a:pt x="38" y="41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7"/>
                    <a:pt x="39" y="57"/>
                  </a:cubicBezTo>
                  <a:close/>
                  <a:moveTo>
                    <a:pt x="40" y="42"/>
                  </a:moveTo>
                  <a:cubicBezTo>
                    <a:pt x="60" y="42"/>
                    <a:pt x="60" y="42"/>
                    <a:pt x="60" y="42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40" y="55"/>
                    <a:pt x="40" y="55"/>
                    <a:pt x="40" y="55"/>
                  </a:cubicBezTo>
                  <a:lnTo>
                    <a:pt x="4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Freeform 32"/>
            <p:cNvSpPr>
              <a:spLocks noEditPoints="1"/>
            </p:cNvSpPr>
            <p:nvPr/>
          </p:nvSpPr>
          <p:spPr bwMode="auto">
            <a:xfrm>
              <a:off x="6843052" y="5474730"/>
              <a:ext cx="311167" cy="347437"/>
            </a:xfrm>
            <a:custGeom>
              <a:avLst/>
              <a:gdLst>
                <a:gd name="T0" fmla="*/ 55 w 69"/>
                <a:gd name="T1" fmla="*/ 0 h 77"/>
                <a:gd name="T2" fmla="*/ 45 w 69"/>
                <a:gd name="T3" fmla="*/ 5 h 77"/>
                <a:gd name="T4" fmla="*/ 31 w 69"/>
                <a:gd name="T5" fmla="*/ 7 h 77"/>
                <a:gd name="T6" fmla="*/ 24 w 69"/>
                <a:gd name="T7" fmla="*/ 7 h 77"/>
                <a:gd name="T8" fmla="*/ 10 w 69"/>
                <a:gd name="T9" fmla="*/ 5 h 77"/>
                <a:gd name="T10" fmla="*/ 0 w 69"/>
                <a:gd name="T11" fmla="*/ 69 h 77"/>
                <a:gd name="T12" fmla="*/ 69 w 69"/>
                <a:gd name="T13" fmla="*/ 14 h 77"/>
                <a:gd name="T14" fmla="*/ 10 w 69"/>
                <a:gd name="T15" fmla="*/ 13 h 77"/>
                <a:gd name="T16" fmla="*/ 24 w 69"/>
                <a:gd name="T17" fmla="*/ 10 h 77"/>
                <a:gd name="T18" fmla="*/ 31 w 69"/>
                <a:gd name="T19" fmla="*/ 10 h 77"/>
                <a:gd name="T20" fmla="*/ 45 w 69"/>
                <a:gd name="T21" fmla="*/ 13 h 77"/>
                <a:gd name="T22" fmla="*/ 55 w 69"/>
                <a:gd name="T23" fmla="*/ 17 h 77"/>
                <a:gd name="T24" fmla="*/ 66 w 69"/>
                <a:gd name="T25" fmla="*/ 14 h 77"/>
                <a:gd name="T26" fmla="*/ 7 w 69"/>
                <a:gd name="T27" fmla="*/ 10 h 77"/>
                <a:gd name="T28" fmla="*/ 61 w 69"/>
                <a:gd name="T29" fmla="*/ 74 h 77"/>
                <a:gd name="T30" fmla="*/ 34 w 69"/>
                <a:gd name="T31" fmla="*/ 39 h 77"/>
                <a:gd name="T32" fmla="*/ 34 w 69"/>
                <a:gd name="T33" fmla="*/ 39 h 77"/>
                <a:gd name="T34" fmla="*/ 33 w 69"/>
                <a:gd name="T35" fmla="*/ 36 h 77"/>
                <a:gd name="T36" fmla="*/ 44 w 69"/>
                <a:gd name="T37" fmla="*/ 33 h 77"/>
                <a:gd name="T38" fmla="*/ 45 w 69"/>
                <a:gd name="T39" fmla="*/ 36 h 77"/>
                <a:gd name="T40" fmla="*/ 54 w 69"/>
                <a:gd name="T41" fmla="*/ 39 h 77"/>
                <a:gd name="T42" fmla="*/ 54 w 69"/>
                <a:gd name="T43" fmla="*/ 39 h 77"/>
                <a:gd name="T44" fmla="*/ 53 w 69"/>
                <a:gd name="T45" fmla="*/ 36 h 77"/>
                <a:gd name="T46" fmla="*/ 14 w 69"/>
                <a:gd name="T47" fmla="*/ 43 h 77"/>
                <a:gd name="T48" fmla="*/ 15 w 69"/>
                <a:gd name="T49" fmla="*/ 46 h 77"/>
                <a:gd name="T50" fmla="*/ 24 w 69"/>
                <a:gd name="T51" fmla="*/ 49 h 77"/>
                <a:gd name="T52" fmla="*/ 24 w 69"/>
                <a:gd name="T53" fmla="*/ 49 h 77"/>
                <a:gd name="T54" fmla="*/ 23 w 69"/>
                <a:gd name="T55" fmla="*/ 46 h 77"/>
                <a:gd name="T56" fmla="*/ 34 w 69"/>
                <a:gd name="T57" fmla="*/ 43 h 77"/>
                <a:gd name="T58" fmla="*/ 35 w 69"/>
                <a:gd name="T59" fmla="*/ 46 h 77"/>
                <a:gd name="T60" fmla="*/ 44 w 69"/>
                <a:gd name="T61" fmla="*/ 49 h 77"/>
                <a:gd name="T62" fmla="*/ 44 w 69"/>
                <a:gd name="T63" fmla="*/ 49 h 77"/>
                <a:gd name="T64" fmla="*/ 43 w 69"/>
                <a:gd name="T65" fmla="*/ 46 h 77"/>
                <a:gd name="T66" fmla="*/ 54 w 69"/>
                <a:gd name="T67" fmla="*/ 43 h 77"/>
                <a:gd name="T68" fmla="*/ 55 w 69"/>
                <a:gd name="T69" fmla="*/ 46 h 77"/>
                <a:gd name="T70" fmla="*/ 14 w 69"/>
                <a:gd name="T71" fmla="*/ 59 h 77"/>
                <a:gd name="T72" fmla="*/ 14 w 69"/>
                <a:gd name="T73" fmla="*/ 59 h 77"/>
                <a:gd name="T74" fmla="*/ 13 w 69"/>
                <a:gd name="T75" fmla="*/ 56 h 77"/>
                <a:gd name="T76" fmla="*/ 24 w 69"/>
                <a:gd name="T77" fmla="*/ 53 h 77"/>
                <a:gd name="T78" fmla="*/ 25 w 69"/>
                <a:gd name="T79" fmla="*/ 56 h 77"/>
                <a:gd name="T80" fmla="*/ 34 w 69"/>
                <a:gd name="T81" fmla="*/ 59 h 77"/>
                <a:gd name="T82" fmla="*/ 34 w 69"/>
                <a:gd name="T83" fmla="*/ 59 h 77"/>
                <a:gd name="T84" fmla="*/ 33 w 69"/>
                <a:gd name="T85" fmla="*/ 56 h 77"/>
                <a:gd name="T86" fmla="*/ 44 w 69"/>
                <a:gd name="T87" fmla="*/ 53 h 77"/>
                <a:gd name="T88" fmla="*/ 45 w 69"/>
                <a:gd name="T89" fmla="*/ 56 h 77"/>
                <a:gd name="T90" fmla="*/ 54 w 69"/>
                <a:gd name="T91" fmla="*/ 59 h 77"/>
                <a:gd name="T92" fmla="*/ 54 w 69"/>
                <a:gd name="T93" fmla="*/ 59 h 77"/>
                <a:gd name="T94" fmla="*/ 53 w 69"/>
                <a:gd name="T95" fmla="*/ 56 h 77"/>
                <a:gd name="T96" fmla="*/ 14 w 69"/>
                <a:gd name="T97" fmla="*/ 63 h 77"/>
                <a:gd name="T98" fmla="*/ 15 w 69"/>
                <a:gd name="T99" fmla="*/ 65 h 77"/>
                <a:gd name="T100" fmla="*/ 24 w 69"/>
                <a:gd name="T101" fmla="*/ 68 h 77"/>
                <a:gd name="T102" fmla="*/ 24 w 69"/>
                <a:gd name="T103" fmla="*/ 68 h 77"/>
                <a:gd name="T104" fmla="*/ 23 w 69"/>
                <a:gd name="T105" fmla="*/ 6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9" h="77">
                  <a:moveTo>
                    <a:pt x="61" y="7"/>
                  </a:moveTo>
                  <a:cubicBezTo>
                    <a:pt x="59" y="7"/>
                    <a:pt x="59" y="7"/>
                    <a:pt x="59" y="7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2"/>
                    <a:pt x="57" y="0"/>
                    <a:pt x="55" y="0"/>
                  </a:cubicBezTo>
                  <a:cubicBezTo>
                    <a:pt x="53" y="0"/>
                    <a:pt x="51" y="2"/>
                    <a:pt x="51" y="5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2"/>
                    <a:pt x="43" y="0"/>
                    <a:pt x="41" y="0"/>
                  </a:cubicBezTo>
                  <a:cubicBezTo>
                    <a:pt x="39" y="0"/>
                    <a:pt x="37" y="2"/>
                    <a:pt x="37" y="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7" y="0"/>
                  </a:cubicBezTo>
                  <a:cubicBezTo>
                    <a:pt x="25" y="0"/>
                    <a:pt x="24" y="2"/>
                    <a:pt x="24" y="5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2"/>
                    <a:pt x="16" y="0"/>
                    <a:pt x="14" y="0"/>
                  </a:cubicBezTo>
                  <a:cubicBezTo>
                    <a:pt x="11" y="0"/>
                    <a:pt x="10" y="2"/>
                    <a:pt x="10" y="5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4"/>
                    <a:pt x="3" y="77"/>
                    <a:pt x="7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5" y="77"/>
                    <a:pt x="69" y="74"/>
                    <a:pt x="69" y="69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9" y="10"/>
                    <a:pt x="65" y="7"/>
                    <a:pt x="61" y="7"/>
                  </a:cubicBezTo>
                  <a:close/>
                  <a:moveTo>
                    <a:pt x="7" y="1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5"/>
                    <a:pt x="11" y="17"/>
                    <a:pt x="14" y="17"/>
                  </a:cubicBezTo>
                  <a:cubicBezTo>
                    <a:pt x="16" y="17"/>
                    <a:pt x="17" y="15"/>
                    <a:pt x="17" y="13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5"/>
                    <a:pt x="25" y="17"/>
                    <a:pt x="27" y="17"/>
                  </a:cubicBezTo>
                  <a:cubicBezTo>
                    <a:pt x="29" y="17"/>
                    <a:pt x="31" y="15"/>
                    <a:pt x="31" y="13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5"/>
                    <a:pt x="39" y="17"/>
                    <a:pt x="41" y="17"/>
                  </a:cubicBezTo>
                  <a:cubicBezTo>
                    <a:pt x="43" y="17"/>
                    <a:pt x="45" y="15"/>
                    <a:pt x="45" y="1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5"/>
                    <a:pt x="53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4" y="10"/>
                    <a:pt x="66" y="12"/>
                    <a:pt x="66" y="14"/>
                  </a:cubicBezTo>
                  <a:cubicBezTo>
                    <a:pt x="66" y="26"/>
                    <a:pt x="66" y="26"/>
                    <a:pt x="66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2"/>
                    <a:pt x="5" y="10"/>
                    <a:pt x="7" y="10"/>
                  </a:cubicBezTo>
                  <a:close/>
                  <a:moveTo>
                    <a:pt x="3" y="28"/>
                  </a:moveTo>
                  <a:cubicBezTo>
                    <a:pt x="66" y="28"/>
                    <a:pt x="66" y="28"/>
                    <a:pt x="66" y="2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2"/>
                    <a:pt x="64" y="74"/>
                    <a:pt x="61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5" y="74"/>
                    <a:pt x="3" y="72"/>
                    <a:pt x="3" y="69"/>
                  </a:cubicBezTo>
                  <a:lnTo>
                    <a:pt x="3" y="28"/>
                  </a:lnTo>
                  <a:close/>
                  <a:moveTo>
                    <a:pt x="34" y="39"/>
                  </a:moveTo>
                  <a:cubicBezTo>
                    <a:pt x="36" y="39"/>
                    <a:pt x="37" y="38"/>
                    <a:pt x="37" y="36"/>
                  </a:cubicBezTo>
                  <a:cubicBezTo>
                    <a:pt x="37" y="34"/>
                    <a:pt x="36" y="33"/>
                    <a:pt x="34" y="33"/>
                  </a:cubicBezTo>
                  <a:cubicBezTo>
                    <a:pt x="33" y="33"/>
                    <a:pt x="31" y="34"/>
                    <a:pt x="31" y="36"/>
                  </a:cubicBezTo>
                  <a:cubicBezTo>
                    <a:pt x="31" y="38"/>
                    <a:pt x="33" y="39"/>
                    <a:pt x="34" y="39"/>
                  </a:cubicBezTo>
                  <a:close/>
                  <a:moveTo>
                    <a:pt x="34" y="35"/>
                  </a:moveTo>
                  <a:cubicBezTo>
                    <a:pt x="35" y="35"/>
                    <a:pt x="35" y="36"/>
                    <a:pt x="35" y="36"/>
                  </a:cubicBezTo>
                  <a:cubicBezTo>
                    <a:pt x="35" y="36"/>
                    <a:pt x="35" y="37"/>
                    <a:pt x="34" y="37"/>
                  </a:cubicBezTo>
                  <a:cubicBezTo>
                    <a:pt x="34" y="37"/>
                    <a:pt x="33" y="36"/>
                    <a:pt x="33" y="36"/>
                  </a:cubicBezTo>
                  <a:cubicBezTo>
                    <a:pt x="33" y="36"/>
                    <a:pt x="34" y="35"/>
                    <a:pt x="34" y="35"/>
                  </a:cubicBezTo>
                  <a:close/>
                  <a:moveTo>
                    <a:pt x="44" y="39"/>
                  </a:moveTo>
                  <a:cubicBezTo>
                    <a:pt x="46" y="39"/>
                    <a:pt x="47" y="38"/>
                    <a:pt x="47" y="36"/>
                  </a:cubicBezTo>
                  <a:cubicBezTo>
                    <a:pt x="47" y="34"/>
                    <a:pt x="46" y="33"/>
                    <a:pt x="44" y="33"/>
                  </a:cubicBezTo>
                  <a:cubicBezTo>
                    <a:pt x="43" y="33"/>
                    <a:pt x="41" y="34"/>
                    <a:pt x="41" y="36"/>
                  </a:cubicBezTo>
                  <a:cubicBezTo>
                    <a:pt x="41" y="38"/>
                    <a:pt x="43" y="39"/>
                    <a:pt x="44" y="39"/>
                  </a:cubicBezTo>
                  <a:close/>
                  <a:moveTo>
                    <a:pt x="44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45" y="36"/>
                    <a:pt x="45" y="37"/>
                    <a:pt x="44" y="37"/>
                  </a:cubicBezTo>
                  <a:cubicBezTo>
                    <a:pt x="44" y="37"/>
                    <a:pt x="43" y="36"/>
                    <a:pt x="43" y="36"/>
                  </a:cubicBezTo>
                  <a:cubicBezTo>
                    <a:pt x="43" y="36"/>
                    <a:pt x="44" y="35"/>
                    <a:pt x="44" y="35"/>
                  </a:cubicBezTo>
                  <a:close/>
                  <a:moveTo>
                    <a:pt x="54" y="39"/>
                  </a:moveTo>
                  <a:cubicBezTo>
                    <a:pt x="56" y="39"/>
                    <a:pt x="57" y="38"/>
                    <a:pt x="57" y="36"/>
                  </a:cubicBezTo>
                  <a:cubicBezTo>
                    <a:pt x="57" y="34"/>
                    <a:pt x="56" y="33"/>
                    <a:pt x="54" y="33"/>
                  </a:cubicBezTo>
                  <a:cubicBezTo>
                    <a:pt x="52" y="33"/>
                    <a:pt x="51" y="34"/>
                    <a:pt x="51" y="36"/>
                  </a:cubicBezTo>
                  <a:cubicBezTo>
                    <a:pt x="51" y="38"/>
                    <a:pt x="52" y="39"/>
                    <a:pt x="54" y="39"/>
                  </a:cubicBezTo>
                  <a:close/>
                  <a:moveTo>
                    <a:pt x="54" y="35"/>
                  </a:moveTo>
                  <a:cubicBezTo>
                    <a:pt x="55" y="35"/>
                    <a:pt x="55" y="36"/>
                    <a:pt x="55" y="36"/>
                  </a:cubicBezTo>
                  <a:cubicBezTo>
                    <a:pt x="55" y="36"/>
                    <a:pt x="55" y="37"/>
                    <a:pt x="54" y="37"/>
                  </a:cubicBezTo>
                  <a:cubicBezTo>
                    <a:pt x="54" y="37"/>
                    <a:pt x="53" y="36"/>
                    <a:pt x="53" y="36"/>
                  </a:cubicBezTo>
                  <a:cubicBezTo>
                    <a:pt x="53" y="36"/>
                    <a:pt x="54" y="35"/>
                    <a:pt x="54" y="35"/>
                  </a:cubicBezTo>
                  <a:close/>
                  <a:moveTo>
                    <a:pt x="14" y="49"/>
                  </a:moveTo>
                  <a:cubicBezTo>
                    <a:pt x="16" y="49"/>
                    <a:pt x="17" y="47"/>
                    <a:pt x="17" y="46"/>
                  </a:cubicBezTo>
                  <a:cubicBezTo>
                    <a:pt x="17" y="44"/>
                    <a:pt x="16" y="43"/>
                    <a:pt x="14" y="43"/>
                  </a:cubicBezTo>
                  <a:cubicBezTo>
                    <a:pt x="13" y="43"/>
                    <a:pt x="11" y="44"/>
                    <a:pt x="11" y="46"/>
                  </a:cubicBezTo>
                  <a:cubicBezTo>
                    <a:pt x="11" y="47"/>
                    <a:pt x="13" y="49"/>
                    <a:pt x="14" y="49"/>
                  </a:cubicBezTo>
                  <a:close/>
                  <a:moveTo>
                    <a:pt x="14" y="45"/>
                  </a:moveTo>
                  <a:cubicBezTo>
                    <a:pt x="15" y="45"/>
                    <a:pt x="15" y="45"/>
                    <a:pt x="15" y="46"/>
                  </a:cubicBezTo>
                  <a:cubicBezTo>
                    <a:pt x="15" y="46"/>
                    <a:pt x="15" y="47"/>
                    <a:pt x="14" y="47"/>
                  </a:cubicBezTo>
                  <a:cubicBezTo>
                    <a:pt x="14" y="47"/>
                    <a:pt x="13" y="46"/>
                    <a:pt x="13" y="46"/>
                  </a:cubicBezTo>
                  <a:cubicBezTo>
                    <a:pt x="13" y="45"/>
                    <a:pt x="14" y="45"/>
                    <a:pt x="14" y="45"/>
                  </a:cubicBezTo>
                  <a:close/>
                  <a:moveTo>
                    <a:pt x="24" y="49"/>
                  </a:moveTo>
                  <a:cubicBezTo>
                    <a:pt x="26" y="49"/>
                    <a:pt x="27" y="47"/>
                    <a:pt x="27" y="46"/>
                  </a:cubicBezTo>
                  <a:cubicBezTo>
                    <a:pt x="27" y="44"/>
                    <a:pt x="26" y="43"/>
                    <a:pt x="24" y="43"/>
                  </a:cubicBezTo>
                  <a:cubicBezTo>
                    <a:pt x="23" y="43"/>
                    <a:pt x="21" y="44"/>
                    <a:pt x="21" y="46"/>
                  </a:cubicBezTo>
                  <a:cubicBezTo>
                    <a:pt x="21" y="47"/>
                    <a:pt x="23" y="49"/>
                    <a:pt x="24" y="49"/>
                  </a:cubicBezTo>
                  <a:close/>
                  <a:moveTo>
                    <a:pt x="24" y="45"/>
                  </a:moveTo>
                  <a:cubicBezTo>
                    <a:pt x="25" y="45"/>
                    <a:pt x="25" y="45"/>
                    <a:pt x="25" y="46"/>
                  </a:cubicBezTo>
                  <a:cubicBezTo>
                    <a:pt x="25" y="46"/>
                    <a:pt x="25" y="47"/>
                    <a:pt x="24" y="47"/>
                  </a:cubicBezTo>
                  <a:cubicBezTo>
                    <a:pt x="24" y="47"/>
                    <a:pt x="23" y="46"/>
                    <a:pt x="23" y="46"/>
                  </a:cubicBezTo>
                  <a:cubicBezTo>
                    <a:pt x="23" y="45"/>
                    <a:pt x="24" y="45"/>
                    <a:pt x="24" y="45"/>
                  </a:cubicBezTo>
                  <a:close/>
                  <a:moveTo>
                    <a:pt x="34" y="49"/>
                  </a:moveTo>
                  <a:cubicBezTo>
                    <a:pt x="36" y="49"/>
                    <a:pt x="37" y="47"/>
                    <a:pt x="37" y="46"/>
                  </a:cubicBezTo>
                  <a:cubicBezTo>
                    <a:pt x="37" y="44"/>
                    <a:pt x="36" y="43"/>
                    <a:pt x="34" y="43"/>
                  </a:cubicBezTo>
                  <a:cubicBezTo>
                    <a:pt x="33" y="43"/>
                    <a:pt x="31" y="44"/>
                    <a:pt x="31" y="46"/>
                  </a:cubicBezTo>
                  <a:cubicBezTo>
                    <a:pt x="31" y="47"/>
                    <a:pt x="33" y="49"/>
                    <a:pt x="34" y="49"/>
                  </a:cubicBezTo>
                  <a:close/>
                  <a:moveTo>
                    <a:pt x="34" y="45"/>
                  </a:moveTo>
                  <a:cubicBezTo>
                    <a:pt x="35" y="45"/>
                    <a:pt x="35" y="45"/>
                    <a:pt x="35" y="46"/>
                  </a:cubicBezTo>
                  <a:cubicBezTo>
                    <a:pt x="35" y="46"/>
                    <a:pt x="35" y="47"/>
                    <a:pt x="34" y="47"/>
                  </a:cubicBezTo>
                  <a:cubicBezTo>
                    <a:pt x="34" y="47"/>
                    <a:pt x="33" y="46"/>
                    <a:pt x="33" y="46"/>
                  </a:cubicBezTo>
                  <a:cubicBezTo>
                    <a:pt x="33" y="45"/>
                    <a:pt x="34" y="45"/>
                    <a:pt x="34" y="45"/>
                  </a:cubicBezTo>
                  <a:close/>
                  <a:moveTo>
                    <a:pt x="44" y="49"/>
                  </a:moveTo>
                  <a:cubicBezTo>
                    <a:pt x="46" y="49"/>
                    <a:pt x="47" y="47"/>
                    <a:pt x="47" y="46"/>
                  </a:cubicBezTo>
                  <a:cubicBezTo>
                    <a:pt x="47" y="44"/>
                    <a:pt x="46" y="43"/>
                    <a:pt x="44" y="43"/>
                  </a:cubicBezTo>
                  <a:cubicBezTo>
                    <a:pt x="43" y="43"/>
                    <a:pt x="41" y="44"/>
                    <a:pt x="41" y="46"/>
                  </a:cubicBezTo>
                  <a:cubicBezTo>
                    <a:pt x="41" y="47"/>
                    <a:pt x="43" y="49"/>
                    <a:pt x="44" y="49"/>
                  </a:cubicBezTo>
                  <a:close/>
                  <a:moveTo>
                    <a:pt x="44" y="45"/>
                  </a:moveTo>
                  <a:cubicBezTo>
                    <a:pt x="45" y="45"/>
                    <a:pt x="45" y="45"/>
                    <a:pt x="45" y="46"/>
                  </a:cubicBezTo>
                  <a:cubicBezTo>
                    <a:pt x="45" y="46"/>
                    <a:pt x="45" y="47"/>
                    <a:pt x="44" y="47"/>
                  </a:cubicBezTo>
                  <a:cubicBezTo>
                    <a:pt x="44" y="47"/>
                    <a:pt x="43" y="46"/>
                    <a:pt x="43" y="46"/>
                  </a:cubicBezTo>
                  <a:cubicBezTo>
                    <a:pt x="43" y="45"/>
                    <a:pt x="44" y="45"/>
                    <a:pt x="44" y="45"/>
                  </a:cubicBezTo>
                  <a:close/>
                  <a:moveTo>
                    <a:pt x="54" y="49"/>
                  </a:moveTo>
                  <a:cubicBezTo>
                    <a:pt x="56" y="49"/>
                    <a:pt x="57" y="47"/>
                    <a:pt x="57" y="46"/>
                  </a:cubicBezTo>
                  <a:cubicBezTo>
                    <a:pt x="57" y="44"/>
                    <a:pt x="56" y="43"/>
                    <a:pt x="54" y="43"/>
                  </a:cubicBezTo>
                  <a:cubicBezTo>
                    <a:pt x="52" y="43"/>
                    <a:pt x="51" y="44"/>
                    <a:pt x="51" y="46"/>
                  </a:cubicBezTo>
                  <a:cubicBezTo>
                    <a:pt x="51" y="47"/>
                    <a:pt x="52" y="49"/>
                    <a:pt x="54" y="49"/>
                  </a:cubicBezTo>
                  <a:close/>
                  <a:moveTo>
                    <a:pt x="54" y="45"/>
                  </a:moveTo>
                  <a:cubicBezTo>
                    <a:pt x="55" y="45"/>
                    <a:pt x="55" y="45"/>
                    <a:pt x="55" y="46"/>
                  </a:cubicBezTo>
                  <a:cubicBezTo>
                    <a:pt x="55" y="46"/>
                    <a:pt x="55" y="47"/>
                    <a:pt x="54" y="47"/>
                  </a:cubicBezTo>
                  <a:cubicBezTo>
                    <a:pt x="54" y="47"/>
                    <a:pt x="53" y="46"/>
                    <a:pt x="53" y="46"/>
                  </a:cubicBezTo>
                  <a:cubicBezTo>
                    <a:pt x="53" y="45"/>
                    <a:pt x="54" y="45"/>
                    <a:pt x="54" y="45"/>
                  </a:cubicBezTo>
                  <a:close/>
                  <a:moveTo>
                    <a:pt x="14" y="59"/>
                  </a:moveTo>
                  <a:cubicBezTo>
                    <a:pt x="16" y="59"/>
                    <a:pt x="17" y="57"/>
                    <a:pt x="17" y="56"/>
                  </a:cubicBezTo>
                  <a:cubicBezTo>
                    <a:pt x="17" y="54"/>
                    <a:pt x="16" y="53"/>
                    <a:pt x="14" y="53"/>
                  </a:cubicBezTo>
                  <a:cubicBezTo>
                    <a:pt x="13" y="53"/>
                    <a:pt x="11" y="54"/>
                    <a:pt x="11" y="56"/>
                  </a:cubicBezTo>
                  <a:cubicBezTo>
                    <a:pt x="11" y="57"/>
                    <a:pt x="13" y="59"/>
                    <a:pt x="14" y="59"/>
                  </a:cubicBezTo>
                  <a:close/>
                  <a:moveTo>
                    <a:pt x="14" y="55"/>
                  </a:moveTo>
                  <a:cubicBezTo>
                    <a:pt x="15" y="55"/>
                    <a:pt x="15" y="55"/>
                    <a:pt x="15" y="56"/>
                  </a:cubicBezTo>
                  <a:cubicBezTo>
                    <a:pt x="15" y="56"/>
                    <a:pt x="15" y="57"/>
                    <a:pt x="14" y="57"/>
                  </a:cubicBezTo>
                  <a:cubicBezTo>
                    <a:pt x="14" y="57"/>
                    <a:pt x="13" y="56"/>
                    <a:pt x="13" y="56"/>
                  </a:cubicBezTo>
                  <a:cubicBezTo>
                    <a:pt x="13" y="55"/>
                    <a:pt x="14" y="55"/>
                    <a:pt x="14" y="55"/>
                  </a:cubicBezTo>
                  <a:close/>
                  <a:moveTo>
                    <a:pt x="24" y="59"/>
                  </a:moveTo>
                  <a:cubicBezTo>
                    <a:pt x="26" y="59"/>
                    <a:pt x="27" y="57"/>
                    <a:pt x="27" y="56"/>
                  </a:cubicBezTo>
                  <a:cubicBezTo>
                    <a:pt x="27" y="54"/>
                    <a:pt x="26" y="53"/>
                    <a:pt x="24" y="53"/>
                  </a:cubicBezTo>
                  <a:cubicBezTo>
                    <a:pt x="23" y="53"/>
                    <a:pt x="21" y="54"/>
                    <a:pt x="21" y="56"/>
                  </a:cubicBezTo>
                  <a:cubicBezTo>
                    <a:pt x="21" y="57"/>
                    <a:pt x="23" y="59"/>
                    <a:pt x="24" y="59"/>
                  </a:cubicBezTo>
                  <a:close/>
                  <a:moveTo>
                    <a:pt x="24" y="55"/>
                  </a:moveTo>
                  <a:cubicBezTo>
                    <a:pt x="25" y="55"/>
                    <a:pt x="25" y="55"/>
                    <a:pt x="25" y="56"/>
                  </a:cubicBezTo>
                  <a:cubicBezTo>
                    <a:pt x="25" y="56"/>
                    <a:pt x="25" y="57"/>
                    <a:pt x="24" y="57"/>
                  </a:cubicBezTo>
                  <a:cubicBezTo>
                    <a:pt x="24" y="57"/>
                    <a:pt x="23" y="56"/>
                    <a:pt x="23" y="56"/>
                  </a:cubicBezTo>
                  <a:cubicBezTo>
                    <a:pt x="23" y="55"/>
                    <a:pt x="24" y="55"/>
                    <a:pt x="24" y="55"/>
                  </a:cubicBezTo>
                  <a:close/>
                  <a:moveTo>
                    <a:pt x="34" y="59"/>
                  </a:moveTo>
                  <a:cubicBezTo>
                    <a:pt x="36" y="59"/>
                    <a:pt x="37" y="57"/>
                    <a:pt x="37" y="56"/>
                  </a:cubicBezTo>
                  <a:cubicBezTo>
                    <a:pt x="37" y="54"/>
                    <a:pt x="36" y="53"/>
                    <a:pt x="34" y="53"/>
                  </a:cubicBezTo>
                  <a:cubicBezTo>
                    <a:pt x="33" y="53"/>
                    <a:pt x="31" y="54"/>
                    <a:pt x="31" y="56"/>
                  </a:cubicBezTo>
                  <a:cubicBezTo>
                    <a:pt x="31" y="57"/>
                    <a:pt x="33" y="59"/>
                    <a:pt x="34" y="59"/>
                  </a:cubicBezTo>
                  <a:close/>
                  <a:moveTo>
                    <a:pt x="34" y="55"/>
                  </a:move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7"/>
                    <a:pt x="34" y="57"/>
                  </a:cubicBezTo>
                  <a:cubicBezTo>
                    <a:pt x="34" y="57"/>
                    <a:pt x="33" y="56"/>
                    <a:pt x="33" y="56"/>
                  </a:cubicBezTo>
                  <a:cubicBezTo>
                    <a:pt x="33" y="55"/>
                    <a:pt x="34" y="55"/>
                    <a:pt x="34" y="55"/>
                  </a:cubicBezTo>
                  <a:close/>
                  <a:moveTo>
                    <a:pt x="44" y="59"/>
                  </a:moveTo>
                  <a:cubicBezTo>
                    <a:pt x="46" y="59"/>
                    <a:pt x="47" y="57"/>
                    <a:pt x="47" y="56"/>
                  </a:cubicBezTo>
                  <a:cubicBezTo>
                    <a:pt x="47" y="54"/>
                    <a:pt x="46" y="53"/>
                    <a:pt x="44" y="53"/>
                  </a:cubicBezTo>
                  <a:cubicBezTo>
                    <a:pt x="43" y="53"/>
                    <a:pt x="41" y="54"/>
                    <a:pt x="41" y="56"/>
                  </a:cubicBezTo>
                  <a:cubicBezTo>
                    <a:pt x="41" y="57"/>
                    <a:pt x="43" y="59"/>
                    <a:pt x="44" y="59"/>
                  </a:cubicBezTo>
                  <a:close/>
                  <a:moveTo>
                    <a:pt x="44" y="55"/>
                  </a:moveTo>
                  <a:cubicBezTo>
                    <a:pt x="45" y="55"/>
                    <a:pt x="45" y="55"/>
                    <a:pt x="45" y="56"/>
                  </a:cubicBezTo>
                  <a:cubicBezTo>
                    <a:pt x="45" y="56"/>
                    <a:pt x="45" y="57"/>
                    <a:pt x="44" y="57"/>
                  </a:cubicBezTo>
                  <a:cubicBezTo>
                    <a:pt x="44" y="57"/>
                    <a:pt x="43" y="56"/>
                    <a:pt x="43" y="56"/>
                  </a:cubicBezTo>
                  <a:cubicBezTo>
                    <a:pt x="43" y="55"/>
                    <a:pt x="44" y="55"/>
                    <a:pt x="44" y="55"/>
                  </a:cubicBezTo>
                  <a:close/>
                  <a:moveTo>
                    <a:pt x="54" y="59"/>
                  </a:moveTo>
                  <a:cubicBezTo>
                    <a:pt x="56" y="59"/>
                    <a:pt x="57" y="57"/>
                    <a:pt x="57" y="56"/>
                  </a:cubicBezTo>
                  <a:cubicBezTo>
                    <a:pt x="57" y="54"/>
                    <a:pt x="56" y="53"/>
                    <a:pt x="54" y="53"/>
                  </a:cubicBezTo>
                  <a:cubicBezTo>
                    <a:pt x="52" y="53"/>
                    <a:pt x="51" y="54"/>
                    <a:pt x="51" y="56"/>
                  </a:cubicBezTo>
                  <a:cubicBezTo>
                    <a:pt x="51" y="57"/>
                    <a:pt x="52" y="59"/>
                    <a:pt x="54" y="59"/>
                  </a:cubicBezTo>
                  <a:close/>
                  <a:moveTo>
                    <a:pt x="54" y="55"/>
                  </a:moveTo>
                  <a:cubicBezTo>
                    <a:pt x="55" y="55"/>
                    <a:pt x="55" y="55"/>
                    <a:pt x="55" y="56"/>
                  </a:cubicBezTo>
                  <a:cubicBezTo>
                    <a:pt x="55" y="56"/>
                    <a:pt x="55" y="57"/>
                    <a:pt x="54" y="57"/>
                  </a:cubicBezTo>
                  <a:cubicBezTo>
                    <a:pt x="54" y="57"/>
                    <a:pt x="53" y="56"/>
                    <a:pt x="53" y="56"/>
                  </a:cubicBezTo>
                  <a:cubicBezTo>
                    <a:pt x="53" y="55"/>
                    <a:pt x="54" y="55"/>
                    <a:pt x="54" y="55"/>
                  </a:cubicBezTo>
                  <a:close/>
                  <a:moveTo>
                    <a:pt x="14" y="68"/>
                  </a:moveTo>
                  <a:cubicBezTo>
                    <a:pt x="16" y="68"/>
                    <a:pt x="17" y="67"/>
                    <a:pt x="17" y="65"/>
                  </a:cubicBezTo>
                  <a:cubicBezTo>
                    <a:pt x="17" y="64"/>
                    <a:pt x="16" y="63"/>
                    <a:pt x="14" y="63"/>
                  </a:cubicBezTo>
                  <a:cubicBezTo>
                    <a:pt x="13" y="63"/>
                    <a:pt x="11" y="64"/>
                    <a:pt x="11" y="65"/>
                  </a:cubicBezTo>
                  <a:cubicBezTo>
                    <a:pt x="11" y="67"/>
                    <a:pt x="13" y="68"/>
                    <a:pt x="14" y="68"/>
                  </a:cubicBezTo>
                  <a:close/>
                  <a:moveTo>
                    <a:pt x="14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6"/>
                    <a:pt x="15" y="66"/>
                    <a:pt x="14" y="66"/>
                  </a:cubicBezTo>
                  <a:cubicBezTo>
                    <a:pt x="14" y="66"/>
                    <a:pt x="13" y="66"/>
                    <a:pt x="13" y="65"/>
                  </a:cubicBezTo>
                  <a:cubicBezTo>
                    <a:pt x="13" y="65"/>
                    <a:pt x="14" y="65"/>
                    <a:pt x="14" y="65"/>
                  </a:cubicBezTo>
                  <a:close/>
                  <a:moveTo>
                    <a:pt x="24" y="68"/>
                  </a:moveTo>
                  <a:cubicBezTo>
                    <a:pt x="26" y="68"/>
                    <a:pt x="27" y="67"/>
                    <a:pt x="27" y="65"/>
                  </a:cubicBezTo>
                  <a:cubicBezTo>
                    <a:pt x="27" y="64"/>
                    <a:pt x="26" y="63"/>
                    <a:pt x="24" y="63"/>
                  </a:cubicBezTo>
                  <a:cubicBezTo>
                    <a:pt x="23" y="63"/>
                    <a:pt x="21" y="64"/>
                    <a:pt x="21" y="65"/>
                  </a:cubicBezTo>
                  <a:cubicBezTo>
                    <a:pt x="21" y="67"/>
                    <a:pt x="23" y="68"/>
                    <a:pt x="24" y="68"/>
                  </a:cubicBezTo>
                  <a:close/>
                  <a:moveTo>
                    <a:pt x="24" y="65"/>
                  </a:moveTo>
                  <a:cubicBezTo>
                    <a:pt x="25" y="65"/>
                    <a:pt x="25" y="65"/>
                    <a:pt x="25" y="65"/>
                  </a:cubicBezTo>
                  <a:cubicBezTo>
                    <a:pt x="25" y="66"/>
                    <a:pt x="25" y="66"/>
                    <a:pt x="24" y="66"/>
                  </a:cubicBezTo>
                  <a:cubicBezTo>
                    <a:pt x="24" y="66"/>
                    <a:pt x="23" y="66"/>
                    <a:pt x="23" y="65"/>
                  </a:cubicBezTo>
                  <a:cubicBezTo>
                    <a:pt x="23" y="65"/>
                    <a:pt x="24" y="65"/>
                    <a:pt x="2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Freeform 41"/>
            <p:cNvSpPr>
              <a:spLocks noEditPoints="1"/>
            </p:cNvSpPr>
            <p:nvPr/>
          </p:nvSpPr>
          <p:spPr bwMode="auto">
            <a:xfrm>
              <a:off x="8626374" y="3481429"/>
              <a:ext cx="328520" cy="317570"/>
            </a:xfrm>
            <a:custGeom>
              <a:avLst/>
              <a:gdLst>
                <a:gd name="T0" fmla="*/ 12 w 63"/>
                <a:gd name="T1" fmla="*/ 10 h 61"/>
                <a:gd name="T2" fmla="*/ 13 w 63"/>
                <a:gd name="T3" fmla="*/ 10 h 61"/>
                <a:gd name="T4" fmla="*/ 13 w 63"/>
                <a:gd name="T5" fmla="*/ 12 h 61"/>
                <a:gd name="T6" fmla="*/ 13 w 63"/>
                <a:gd name="T7" fmla="*/ 29 h 61"/>
                <a:gd name="T8" fmla="*/ 13 w 63"/>
                <a:gd name="T9" fmla="*/ 31 h 61"/>
                <a:gd name="T10" fmla="*/ 13 w 63"/>
                <a:gd name="T11" fmla="*/ 31 h 61"/>
                <a:gd name="T12" fmla="*/ 12 w 63"/>
                <a:gd name="T13" fmla="*/ 31 h 61"/>
                <a:gd name="T14" fmla="*/ 12 w 63"/>
                <a:gd name="T15" fmla="*/ 10 h 61"/>
                <a:gd name="T16" fmla="*/ 61 w 63"/>
                <a:gd name="T17" fmla="*/ 59 h 61"/>
                <a:gd name="T18" fmla="*/ 56 w 63"/>
                <a:gd name="T19" fmla="*/ 61 h 61"/>
                <a:gd name="T20" fmla="*/ 51 w 63"/>
                <a:gd name="T21" fmla="*/ 59 h 61"/>
                <a:gd name="T22" fmla="*/ 38 w 63"/>
                <a:gd name="T23" fmla="*/ 47 h 61"/>
                <a:gd name="T24" fmla="*/ 36 w 63"/>
                <a:gd name="T25" fmla="*/ 42 h 61"/>
                <a:gd name="T26" fmla="*/ 32 w 63"/>
                <a:gd name="T27" fmla="*/ 38 h 61"/>
                <a:gd name="T28" fmla="*/ 22 w 63"/>
                <a:gd name="T29" fmla="*/ 41 h 61"/>
                <a:gd name="T30" fmla="*/ 8 w 63"/>
                <a:gd name="T31" fmla="*/ 35 h 61"/>
                <a:gd name="T32" fmla="*/ 8 w 63"/>
                <a:gd name="T33" fmla="*/ 6 h 61"/>
                <a:gd name="T34" fmla="*/ 22 w 63"/>
                <a:gd name="T35" fmla="*/ 0 h 61"/>
                <a:gd name="T36" fmla="*/ 36 w 63"/>
                <a:gd name="T37" fmla="*/ 6 h 61"/>
                <a:gd name="T38" fmla="*/ 39 w 63"/>
                <a:gd name="T39" fmla="*/ 31 h 61"/>
                <a:gd name="T40" fmla="*/ 43 w 63"/>
                <a:gd name="T41" fmla="*/ 35 h 61"/>
                <a:gd name="T42" fmla="*/ 48 w 63"/>
                <a:gd name="T43" fmla="*/ 37 h 61"/>
                <a:gd name="T44" fmla="*/ 60 w 63"/>
                <a:gd name="T45" fmla="*/ 49 h 61"/>
                <a:gd name="T46" fmla="*/ 61 w 63"/>
                <a:gd name="T47" fmla="*/ 59 h 61"/>
                <a:gd name="T48" fmla="*/ 10 w 63"/>
                <a:gd name="T49" fmla="*/ 8 h 61"/>
                <a:gd name="T50" fmla="*/ 5 w 63"/>
                <a:gd name="T51" fmla="*/ 21 h 61"/>
                <a:gd name="T52" fmla="*/ 10 w 63"/>
                <a:gd name="T53" fmla="*/ 33 h 61"/>
                <a:gd name="T54" fmla="*/ 22 w 63"/>
                <a:gd name="T55" fmla="*/ 38 h 61"/>
                <a:gd name="T56" fmla="*/ 34 w 63"/>
                <a:gd name="T57" fmla="*/ 33 h 61"/>
                <a:gd name="T58" fmla="*/ 39 w 63"/>
                <a:gd name="T59" fmla="*/ 21 h 61"/>
                <a:gd name="T60" fmla="*/ 34 w 63"/>
                <a:gd name="T61" fmla="*/ 8 h 61"/>
                <a:gd name="T62" fmla="*/ 22 w 63"/>
                <a:gd name="T63" fmla="*/ 3 h 61"/>
                <a:gd name="T64" fmla="*/ 10 w 63"/>
                <a:gd name="T65" fmla="*/ 8 h 61"/>
                <a:gd name="T66" fmla="*/ 36 w 63"/>
                <a:gd name="T67" fmla="*/ 34 h 61"/>
                <a:gd name="T68" fmla="*/ 34 w 63"/>
                <a:gd name="T69" fmla="*/ 35 h 61"/>
                <a:gd name="T70" fmla="*/ 38 w 63"/>
                <a:gd name="T71" fmla="*/ 39 h 61"/>
                <a:gd name="T72" fmla="*/ 39 w 63"/>
                <a:gd name="T73" fmla="*/ 37 h 61"/>
                <a:gd name="T74" fmla="*/ 40 w 63"/>
                <a:gd name="T75" fmla="*/ 36 h 61"/>
                <a:gd name="T76" fmla="*/ 37 w 63"/>
                <a:gd name="T77" fmla="*/ 33 h 61"/>
                <a:gd name="T78" fmla="*/ 36 w 63"/>
                <a:gd name="T79" fmla="*/ 34 h 61"/>
                <a:gd name="T80" fmla="*/ 41 w 63"/>
                <a:gd name="T81" fmla="*/ 44 h 61"/>
                <a:gd name="T82" fmla="*/ 53 w 63"/>
                <a:gd name="T83" fmla="*/ 57 h 61"/>
                <a:gd name="T84" fmla="*/ 58 w 63"/>
                <a:gd name="T85" fmla="*/ 57 h 61"/>
                <a:gd name="T86" fmla="*/ 60 w 63"/>
                <a:gd name="T87" fmla="*/ 54 h 61"/>
                <a:gd name="T88" fmla="*/ 58 w 63"/>
                <a:gd name="T89" fmla="*/ 51 h 61"/>
                <a:gd name="T90" fmla="*/ 46 w 63"/>
                <a:gd name="T91" fmla="*/ 39 h 61"/>
                <a:gd name="T92" fmla="*/ 43 w 63"/>
                <a:gd name="T93" fmla="*/ 38 h 61"/>
                <a:gd name="T94" fmla="*/ 42 w 63"/>
                <a:gd name="T95" fmla="*/ 38 h 61"/>
                <a:gd name="T96" fmla="*/ 41 w 63"/>
                <a:gd name="T97" fmla="*/ 38 h 61"/>
                <a:gd name="T98" fmla="*/ 40 w 63"/>
                <a:gd name="T99" fmla="*/ 39 h 61"/>
                <a:gd name="T100" fmla="*/ 40 w 63"/>
                <a:gd name="T101" fmla="*/ 40 h 61"/>
                <a:gd name="T102" fmla="*/ 39 w 63"/>
                <a:gd name="T103" fmla="*/ 40 h 61"/>
                <a:gd name="T104" fmla="*/ 41 w 63"/>
                <a:gd name="T105" fmla="*/ 4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" h="61">
                  <a:moveTo>
                    <a:pt x="12" y="10"/>
                  </a:moveTo>
                  <a:cubicBezTo>
                    <a:pt x="12" y="10"/>
                    <a:pt x="13" y="10"/>
                    <a:pt x="13" y="10"/>
                  </a:cubicBezTo>
                  <a:cubicBezTo>
                    <a:pt x="14" y="11"/>
                    <a:pt x="14" y="11"/>
                    <a:pt x="13" y="12"/>
                  </a:cubicBezTo>
                  <a:cubicBezTo>
                    <a:pt x="8" y="17"/>
                    <a:pt x="8" y="24"/>
                    <a:pt x="13" y="29"/>
                  </a:cubicBezTo>
                  <a:cubicBezTo>
                    <a:pt x="14" y="30"/>
                    <a:pt x="14" y="30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6" y="25"/>
                    <a:pt x="6" y="16"/>
                    <a:pt x="12" y="10"/>
                  </a:cubicBezTo>
                  <a:close/>
                  <a:moveTo>
                    <a:pt x="61" y="59"/>
                  </a:moveTo>
                  <a:cubicBezTo>
                    <a:pt x="59" y="60"/>
                    <a:pt x="58" y="61"/>
                    <a:pt x="56" y="61"/>
                  </a:cubicBezTo>
                  <a:cubicBezTo>
                    <a:pt x="54" y="61"/>
                    <a:pt x="52" y="60"/>
                    <a:pt x="51" y="59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7" y="45"/>
                    <a:pt x="36" y="43"/>
                    <a:pt x="36" y="42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9" y="40"/>
                    <a:pt x="26" y="41"/>
                    <a:pt x="22" y="41"/>
                  </a:cubicBezTo>
                  <a:cubicBezTo>
                    <a:pt x="17" y="41"/>
                    <a:pt x="12" y="38"/>
                    <a:pt x="8" y="35"/>
                  </a:cubicBezTo>
                  <a:cubicBezTo>
                    <a:pt x="0" y="27"/>
                    <a:pt x="0" y="14"/>
                    <a:pt x="8" y="6"/>
                  </a:cubicBezTo>
                  <a:cubicBezTo>
                    <a:pt x="12" y="3"/>
                    <a:pt x="17" y="0"/>
                    <a:pt x="22" y="0"/>
                  </a:cubicBezTo>
                  <a:cubicBezTo>
                    <a:pt x="28" y="0"/>
                    <a:pt x="33" y="3"/>
                    <a:pt x="36" y="6"/>
                  </a:cubicBezTo>
                  <a:cubicBezTo>
                    <a:pt x="43" y="13"/>
                    <a:pt x="44" y="23"/>
                    <a:pt x="39" y="31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7" y="35"/>
                    <a:pt x="48" y="37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63" y="52"/>
                    <a:pt x="63" y="56"/>
                    <a:pt x="61" y="59"/>
                  </a:cubicBezTo>
                  <a:close/>
                  <a:moveTo>
                    <a:pt x="10" y="8"/>
                  </a:moveTo>
                  <a:cubicBezTo>
                    <a:pt x="7" y="12"/>
                    <a:pt x="5" y="16"/>
                    <a:pt x="5" y="21"/>
                  </a:cubicBezTo>
                  <a:cubicBezTo>
                    <a:pt x="5" y="25"/>
                    <a:pt x="7" y="29"/>
                    <a:pt x="10" y="33"/>
                  </a:cubicBezTo>
                  <a:cubicBezTo>
                    <a:pt x="13" y="36"/>
                    <a:pt x="18" y="38"/>
                    <a:pt x="22" y="38"/>
                  </a:cubicBezTo>
                  <a:cubicBezTo>
                    <a:pt x="27" y="38"/>
                    <a:pt x="31" y="36"/>
                    <a:pt x="34" y="33"/>
                  </a:cubicBezTo>
                  <a:cubicBezTo>
                    <a:pt x="37" y="29"/>
                    <a:pt x="39" y="25"/>
                    <a:pt x="39" y="21"/>
                  </a:cubicBezTo>
                  <a:cubicBezTo>
                    <a:pt x="39" y="16"/>
                    <a:pt x="37" y="12"/>
                    <a:pt x="34" y="8"/>
                  </a:cubicBezTo>
                  <a:cubicBezTo>
                    <a:pt x="31" y="5"/>
                    <a:pt x="27" y="3"/>
                    <a:pt x="22" y="3"/>
                  </a:cubicBezTo>
                  <a:cubicBezTo>
                    <a:pt x="18" y="3"/>
                    <a:pt x="13" y="5"/>
                    <a:pt x="10" y="8"/>
                  </a:cubicBezTo>
                  <a:close/>
                  <a:moveTo>
                    <a:pt x="36" y="34"/>
                  </a:moveTo>
                  <a:cubicBezTo>
                    <a:pt x="35" y="34"/>
                    <a:pt x="35" y="35"/>
                    <a:pt x="34" y="35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9" y="37"/>
                  </a:cubicBezTo>
                  <a:cubicBezTo>
                    <a:pt x="39" y="37"/>
                    <a:pt x="40" y="36"/>
                    <a:pt x="40" y="36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3"/>
                    <a:pt x="36" y="34"/>
                    <a:pt x="36" y="34"/>
                  </a:cubicBezTo>
                  <a:close/>
                  <a:moveTo>
                    <a:pt x="41" y="44"/>
                  </a:moveTo>
                  <a:cubicBezTo>
                    <a:pt x="53" y="57"/>
                    <a:pt x="53" y="57"/>
                    <a:pt x="53" y="57"/>
                  </a:cubicBezTo>
                  <a:cubicBezTo>
                    <a:pt x="54" y="58"/>
                    <a:pt x="57" y="58"/>
                    <a:pt x="58" y="57"/>
                  </a:cubicBezTo>
                  <a:cubicBezTo>
                    <a:pt x="59" y="56"/>
                    <a:pt x="60" y="55"/>
                    <a:pt x="60" y="54"/>
                  </a:cubicBezTo>
                  <a:cubicBezTo>
                    <a:pt x="60" y="53"/>
                    <a:pt x="59" y="52"/>
                    <a:pt x="58" y="51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5" y="38"/>
                    <a:pt x="44" y="38"/>
                    <a:pt x="43" y="38"/>
                  </a:cubicBez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0" y="39"/>
                  </a:cubicBezTo>
                  <a:cubicBezTo>
                    <a:pt x="40" y="39"/>
                    <a:pt x="40" y="39"/>
                    <a:pt x="40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2"/>
                    <a:pt x="39" y="43"/>
                    <a:pt x="41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3" name="Freeform 17"/>
            <p:cNvSpPr>
              <a:spLocks noEditPoints="1"/>
            </p:cNvSpPr>
            <p:nvPr/>
          </p:nvSpPr>
          <p:spPr bwMode="auto">
            <a:xfrm>
              <a:off x="4270782" y="4215532"/>
              <a:ext cx="353973" cy="299836"/>
            </a:xfrm>
            <a:custGeom>
              <a:avLst/>
              <a:gdLst>
                <a:gd name="T0" fmla="*/ 70 w 72"/>
                <a:gd name="T1" fmla="*/ 16 h 61"/>
                <a:gd name="T2" fmla="*/ 56 w 72"/>
                <a:gd name="T3" fmla="*/ 18 h 61"/>
                <a:gd name="T4" fmla="*/ 43 w 72"/>
                <a:gd name="T5" fmla="*/ 46 h 61"/>
                <a:gd name="T6" fmla="*/ 12 w 72"/>
                <a:gd name="T7" fmla="*/ 46 h 61"/>
                <a:gd name="T8" fmla="*/ 13 w 72"/>
                <a:gd name="T9" fmla="*/ 49 h 61"/>
                <a:gd name="T10" fmla="*/ 48 w 72"/>
                <a:gd name="T11" fmla="*/ 51 h 61"/>
                <a:gd name="T12" fmla="*/ 13 w 72"/>
                <a:gd name="T13" fmla="*/ 52 h 61"/>
                <a:gd name="T14" fmla="*/ 9 w 72"/>
                <a:gd name="T15" fmla="*/ 45 h 61"/>
                <a:gd name="T16" fmla="*/ 7 w 72"/>
                <a:gd name="T17" fmla="*/ 42 h 61"/>
                <a:gd name="T18" fmla="*/ 1 w 72"/>
                <a:gd name="T19" fmla="*/ 23 h 61"/>
                <a:gd name="T20" fmla="*/ 10 w 72"/>
                <a:gd name="T21" fmla="*/ 41 h 61"/>
                <a:gd name="T22" fmla="*/ 43 w 72"/>
                <a:gd name="T23" fmla="*/ 43 h 61"/>
                <a:gd name="T24" fmla="*/ 54 w 72"/>
                <a:gd name="T25" fmla="*/ 17 h 61"/>
                <a:gd name="T26" fmla="*/ 70 w 72"/>
                <a:gd name="T27" fmla="*/ 13 h 61"/>
                <a:gd name="T28" fmla="*/ 18 w 72"/>
                <a:gd name="T29" fmla="*/ 57 h 61"/>
                <a:gd name="T30" fmla="*/ 11 w 72"/>
                <a:gd name="T31" fmla="*/ 57 h 61"/>
                <a:gd name="T32" fmla="*/ 18 w 72"/>
                <a:gd name="T33" fmla="*/ 57 h 61"/>
                <a:gd name="T34" fmla="*/ 14 w 72"/>
                <a:gd name="T35" fmla="*/ 55 h 61"/>
                <a:gd name="T36" fmla="*/ 14 w 72"/>
                <a:gd name="T37" fmla="*/ 59 h 61"/>
                <a:gd name="T38" fmla="*/ 45 w 72"/>
                <a:gd name="T39" fmla="*/ 57 h 61"/>
                <a:gd name="T40" fmla="*/ 38 w 72"/>
                <a:gd name="T41" fmla="*/ 57 h 61"/>
                <a:gd name="T42" fmla="*/ 45 w 72"/>
                <a:gd name="T43" fmla="*/ 57 h 61"/>
                <a:gd name="T44" fmla="*/ 41 w 72"/>
                <a:gd name="T45" fmla="*/ 55 h 61"/>
                <a:gd name="T46" fmla="*/ 41 w 72"/>
                <a:gd name="T47" fmla="*/ 59 h 61"/>
                <a:gd name="T48" fmla="*/ 12 w 72"/>
                <a:gd name="T49" fmla="*/ 37 h 61"/>
                <a:gd name="T50" fmla="*/ 45 w 72"/>
                <a:gd name="T51" fmla="*/ 36 h 61"/>
                <a:gd name="T52" fmla="*/ 12 w 72"/>
                <a:gd name="T53" fmla="*/ 35 h 61"/>
                <a:gd name="T54" fmla="*/ 12 w 72"/>
                <a:gd name="T55" fmla="*/ 37 h 61"/>
                <a:gd name="T56" fmla="*/ 12 w 72"/>
                <a:gd name="T57" fmla="*/ 40 h 61"/>
                <a:gd name="T58" fmla="*/ 43 w 72"/>
                <a:gd name="T59" fmla="*/ 41 h 61"/>
                <a:gd name="T60" fmla="*/ 43 w 72"/>
                <a:gd name="T61" fmla="*/ 39 h 61"/>
                <a:gd name="T62" fmla="*/ 37 w 72"/>
                <a:gd name="T63" fmla="*/ 31 h 61"/>
                <a:gd name="T64" fmla="*/ 44 w 72"/>
                <a:gd name="T65" fmla="*/ 30 h 61"/>
                <a:gd name="T66" fmla="*/ 43 w 72"/>
                <a:gd name="T67" fmla="*/ 0 h 61"/>
                <a:gd name="T68" fmla="*/ 36 w 72"/>
                <a:gd name="T69" fmla="*/ 0 h 61"/>
                <a:gd name="T70" fmla="*/ 37 w 72"/>
                <a:gd name="T71" fmla="*/ 31 h 61"/>
                <a:gd name="T72" fmla="*/ 31 w 72"/>
                <a:gd name="T73" fmla="*/ 31 h 61"/>
                <a:gd name="T74" fmla="*/ 32 w 72"/>
                <a:gd name="T75" fmla="*/ 8 h 61"/>
                <a:gd name="T76" fmla="*/ 25 w 72"/>
                <a:gd name="T77" fmla="*/ 8 h 61"/>
                <a:gd name="T78" fmla="*/ 24 w 72"/>
                <a:gd name="T79" fmla="*/ 30 h 61"/>
                <a:gd name="T80" fmla="*/ 13 w 72"/>
                <a:gd name="T81" fmla="*/ 31 h 61"/>
                <a:gd name="T82" fmla="*/ 20 w 72"/>
                <a:gd name="T83" fmla="*/ 30 h 61"/>
                <a:gd name="T84" fmla="*/ 20 w 72"/>
                <a:gd name="T85" fmla="*/ 16 h 61"/>
                <a:gd name="T86" fmla="*/ 13 w 72"/>
                <a:gd name="T87" fmla="*/ 16 h 61"/>
                <a:gd name="T88" fmla="*/ 13 w 72"/>
                <a:gd name="T8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" h="61">
                  <a:moveTo>
                    <a:pt x="72" y="14"/>
                  </a:moveTo>
                  <a:cubicBezTo>
                    <a:pt x="72" y="15"/>
                    <a:pt x="71" y="16"/>
                    <a:pt x="70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8" y="16"/>
                    <a:pt x="57" y="17"/>
                    <a:pt x="56" y="18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4"/>
                    <a:pt x="46" y="46"/>
                    <a:pt x="4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2" y="46"/>
                    <a:pt x="12" y="46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9"/>
                    <a:pt x="12" y="49"/>
                    <a:pt x="13" y="4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9"/>
                    <a:pt x="48" y="50"/>
                    <a:pt x="48" y="51"/>
                  </a:cubicBezTo>
                  <a:cubicBezTo>
                    <a:pt x="48" y="52"/>
                    <a:pt x="47" y="52"/>
                    <a:pt x="47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1" y="52"/>
                    <a:pt x="9" y="50"/>
                    <a:pt x="9" y="48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4"/>
                    <a:pt x="9" y="44"/>
                  </a:cubicBezTo>
                  <a:cubicBezTo>
                    <a:pt x="8" y="44"/>
                    <a:pt x="8" y="43"/>
                    <a:pt x="7" y="42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1" y="22"/>
                    <a:pt x="2" y="23"/>
                    <a:pt x="3" y="24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42"/>
                    <a:pt x="12" y="43"/>
                    <a:pt x="13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4" y="43"/>
                    <a:pt x="46" y="42"/>
                    <a:pt x="46" y="41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5"/>
                    <a:pt x="57" y="13"/>
                    <a:pt x="59" y="13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1" y="13"/>
                    <a:pt x="72" y="13"/>
                    <a:pt x="72" y="14"/>
                  </a:cubicBezTo>
                  <a:close/>
                  <a:moveTo>
                    <a:pt x="18" y="57"/>
                  </a:moveTo>
                  <a:cubicBezTo>
                    <a:pt x="18" y="59"/>
                    <a:pt x="16" y="61"/>
                    <a:pt x="14" y="61"/>
                  </a:cubicBezTo>
                  <a:cubicBezTo>
                    <a:pt x="12" y="61"/>
                    <a:pt x="11" y="59"/>
                    <a:pt x="11" y="57"/>
                  </a:cubicBezTo>
                  <a:cubicBezTo>
                    <a:pt x="11" y="55"/>
                    <a:pt x="12" y="53"/>
                    <a:pt x="14" y="53"/>
                  </a:cubicBezTo>
                  <a:cubicBezTo>
                    <a:pt x="16" y="53"/>
                    <a:pt x="18" y="55"/>
                    <a:pt x="18" y="57"/>
                  </a:cubicBezTo>
                  <a:close/>
                  <a:moveTo>
                    <a:pt x="16" y="57"/>
                  </a:moveTo>
                  <a:cubicBezTo>
                    <a:pt x="16" y="56"/>
                    <a:pt x="15" y="55"/>
                    <a:pt x="14" y="55"/>
                  </a:cubicBezTo>
                  <a:cubicBezTo>
                    <a:pt x="14" y="55"/>
                    <a:pt x="13" y="56"/>
                    <a:pt x="13" y="57"/>
                  </a:cubicBezTo>
                  <a:cubicBezTo>
                    <a:pt x="13" y="58"/>
                    <a:pt x="14" y="59"/>
                    <a:pt x="14" y="59"/>
                  </a:cubicBezTo>
                  <a:cubicBezTo>
                    <a:pt x="15" y="59"/>
                    <a:pt x="16" y="58"/>
                    <a:pt x="16" y="57"/>
                  </a:cubicBezTo>
                  <a:close/>
                  <a:moveTo>
                    <a:pt x="45" y="57"/>
                  </a:moveTo>
                  <a:cubicBezTo>
                    <a:pt x="45" y="59"/>
                    <a:pt x="43" y="61"/>
                    <a:pt x="41" y="61"/>
                  </a:cubicBezTo>
                  <a:cubicBezTo>
                    <a:pt x="39" y="61"/>
                    <a:pt x="38" y="59"/>
                    <a:pt x="38" y="57"/>
                  </a:cubicBezTo>
                  <a:cubicBezTo>
                    <a:pt x="38" y="55"/>
                    <a:pt x="39" y="53"/>
                    <a:pt x="41" y="53"/>
                  </a:cubicBezTo>
                  <a:cubicBezTo>
                    <a:pt x="43" y="53"/>
                    <a:pt x="45" y="55"/>
                    <a:pt x="45" y="57"/>
                  </a:cubicBezTo>
                  <a:close/>
                  <a:moveTo>
                    <a:pt x="43" y="57"/>
                  </a:moveTo>
                  <a:cubicBezTo>
                    <a:pt x="43" y="56"/>
                    <a:pt x="42" y="55"/>
                    <a:pt x="41" y="55"/>
                  </a:cubicBezTo>
                  <a:cubicBezTo>
                    <a:pt x="40" y="55"/>
                    <a:pt x="40" y="56"/>
                    <a:pt x="40" y="57"/>
                  </a:cubicBezTo>
                  <a:cubicBezTo>
                    <a:pt x="40" y="58"/>
                    <a:pt x="40" y="59"/>
                    <a:pt x="41" y="59"/>
                  </a:cubicBezTo>
                  <a:cubicBezTo>
                    <a:pt x="42" y="59"/>
                    <a:pt x="43" y="58"/>
                    <a:pt x="43" y="57"/>
                  </a:cubicBezTo>
                  <a:close/>
                  <a:moveTo>
                    <a:pt x="12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5" y="37"/>
                    <a:pt x="45" y="36"/>
                    <a:pt x="45" y="36"/>
                  </a:cubicBezTo>
                  <a:cubicBezTo>
                    <a:pt x="45" y="35"/>
                    <a:pt x="45" y="35"/>
                    <a:pt x="44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1" y="35"/>
                    <a:pt x="11" y="35"/>
                    <a:pt x="11" y="36"/>
                  </a:cubicBezTo>
                  <a:cubicBezTo>
                    <a:pt x="11" y="36"/>
                    <a:pt x="11" y="37"/>
                    <a:pt x="12" y="37"/>
                  </a:cubicBezTo>
                  <a:close/>
                  <a:moveTo>
                    <a:pt x="13" y="39"/>
                  </a:moveTo>
                  <a:cubicBezTo>
                    <a:pt x="13" y="39"/>
                    <a:pt x="12" y="40"/>
                    <a:pt x="12" y="40"/>
                  </a:cubicBezTo>
                  <a:cubicBezTo>
                    <a:pt x="12" y="41"/>
                    <a:pt x="13" y="41"/>
                    <a:pt x="13" y="41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4" y="41"/>
                    <a:pt x="44" y="41"/>
                    <a:pt x="44" y="40"/>
                  </a:cubicBezTo>
                  <a:cubicBezTo>
                    <a:pt x="44" y="40"/>
                    <a:pt x="44" y="39"/>
                    <a:pt x="43" y="39"/>
                  </a:cubicBezTo>
                  <a:lnTo>
                    <a:pt x="13" y="39"/>
                  </a:lnTo>
                  <a:close/>
                  <a:moveTo>
                    <a:pt x="37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4" y="30"/>
                    <a:pt x="44" y="3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3" y="0"/>
                    <a:pt x="4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1"/>
                    <a:pt x="37" y="31"/>
                  </a:cubicBezTo>
                  <a:close/>
                  <a:moveTo>
                    <a:pt x="25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2" y="31"/>
                    <a:pt x="32" y="30"/>
                    <a:pt x="32" y="30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8"/>
                    <a:pt x="32" y="8"/>
                    <a:pt x="31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5" y="31"/>
                    <a:pt x="25" y="31"/>
                  </a:cubicBezTo>
                  <a:close/>
                  <a:moveTo>
                    <a:pt x="13" y="31"/>
                  </a:move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0"/>
                    <a:pt x="20" y="30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1"/>
                    <a:pt x="13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7414484" y="4462722"/>
              <a:ext cx="427572" cy="402274"/>
            </a:xfrm>
            <a:custGeom>
              <a:avLst/>
              <a:gdLst>
                <a:gd name="T0" fmla="*/ 23 w 68"/>
                <a:gd name="T1" fmla="*/ 5 h 67"/>
                <a:gd name="T2" fmla="*/ 7 w 68"/>
                <a:gd name="T3" fmla="*/ 11 h 67"/>
                <a:gd name="T4" fmla="*/ 7 w 68"/>
                <a:gd name="T5" fmla="*/ 67 h 67"/>
                <a:gd name="T6" fmla="*/ 38 w 68"/>
                <a:gd name="T7" fmla="*/ 62 h 67"/>
                <a:gd name="T8" fmla="*/ 49 w 68"/>
                <a:gd name="T9" fmla="*/ 56 h 67"/>
                <a:gd name="T10" fmla="*/ 64 w 68"/>
                <a:gd name="T11" fmla="*/ 47 h 67"/>
                <a:gd name="T12" fmla="*/ 60 w 68"/>
                <a:gd name="T13" fmla="*/ 0 h 67"/>
                <a:gd name="T14" fmla="*/ 52 w 68"/>
                <a:gd name="T15" fmla="*/ 51 h 67"/>
                <a:gd name="T16" fmla="*/ 59 w 68"/>
                <a:gd name="T17" fmla="*/ 44 h 67"/>
                <a:gd name="T18" fmla="*/ 56 w 68"/>
                <a:gd name="T19" fmla="*/ 41 h 67"/>
                <a:gd name="T20" fmla="*/ 56 w 68"/>
                <a:gd name="T21" fmla="*/ 51 h 67"/>
                <a:gd name="T22" fmla="*/ 50 w 68"/>
                <a:gd name="T23" fmla="*/ 43 h 67"/>
                <a:gd name="T24" fmla="*/ 33 w 68"/>
                <a:gd name="T25" fmla="*/ 45 h 67"/>
                <a:gd name="T26" fmla="*/ 48 w 68"/>
                <a:gd name="T27" fmla="*/ 53 h 67"/>
                <a:gd name="T28" fmla="*/ 26 w 68"/>
                <a:gd name="T29" fmla="*/ 7 h 67"/>
                <a:gd name="T30" fmla="*/ 65 w 68"/>
                <a:gd name="T31" fmla="*/ 7 h 67"/>
                <a:gd name="T32" fmla="*/ 56 w 68"/>
                <a:gd name="T33" fmla="*/ 39 h 67"/>
                <a:gd name="T34" fmla="*/ 9 w 68"/>
                <a:gd name="T35" fmla="*/ 23 h 67"/>
                <a:gd name="T36" fmla="*/ 12 w 68"/>
                <a:gd name="T37" fmla="*/ 30 h 67"/>
                <a:gd name="T38" fmla="*/ 10 w 68"/>
                <a:gd name="T39" fmla="*/ 32 h 67"/>
                <a:gd name="T40" fmla="*/ 10 w 68"/>
                <a:gd name="T41" fmla="*/ 38 h 67"/>
                <a:gd name="T42" fmla="*/ 12 w 68"/>
                <a:gd name="T43" fmla="*/ 40 h 67"/>
                <a:gd name="T44" fmla="*/ 9 w 68"/>
                <a:gd name="T45" fmla="*/ 47 h 67"/>
                <a:gd name="T46" fmla="*/ 12 w 68"/>
                <a:gd name="T47" fmla="*/ 54 h 67"/>
                <a:gd name="T48" fmla="*/ 9 w 68"/>
                <a:gd name="T49" fmla="*/ 55 h 67"/>
                <a:gd name="T50" fmla="*/ 19 w 68"/>
                <a:gd name="T51" fmla="*/ 61 h 67"/>
                <a:gd name="T52" fmla="*/ 25 w 68"/>
                <a:gd name="T53" fmla="*/ 64 h 67"/>
                <a:gd name="T54" fmla="*/ 3 w 68"/>
                <a:gd name="T55" fmla="*/ 19 h 67"/>
                <a:gd name="T56" fmla="*/ 12 w 68"/>
                <a:gd name="T57" fmla="*/ 22 h 67"/>
                <a:gd name="T58" fmla="*/ 34 w 68"/>
                <a:gd name="T59" fmla="*/ 61 h 67"/>
                <a:gd name="T60" fmla="*/ 19 w 68"/>
                <a:gd name="T61" fmla="*/ 59 h 67"/>
                <a:gd name="T62" fmla="*/ 19 w 68"/>
                <a:gd name="T63" fmla="*/ 8 h 67"/>
                <a:gd name="T64" fmla="*/ 21 w 68"/>
                <a:gd name="T65" fmla="*/ 17 h 67"/>
                <a:gd name="T66" fmla="*/ 24 w 68"/>
                <a:gd name="T67" fmla="*/ 19 h 67"/>
                <a:gd name="T68" fmla="*/ 20 w 68"/>
                <a:gd name="T69" fmla="*/ 26 h 67"/>
                <a:gd name="T70" fmla="*/ 24 w 68"/>
                <a:gd name="T71" fmla="*/ 33 h 67"/>
                <a:gd name="T72" fmla="*/ 21 w 68"/>
                <a:gd name="T73" fmla="*/ 35 h 67"/>
                <a:gd name="T74" fmla="*/ 21 w 68"/>
                <a:gd name="T75" fmla="*/ 41 h 67"/>
                <a:gd name="T76" fmla="*/ 24 w 68"/>
                <a:gd name="T77" fmla="*/ 43 h 67"/>
                <a:gd name="T78" fmla="*/ 21 w 68"/>
                <a:gd name="T79" fmla="*/ 49 h 67"/>
                <a:gd name="T80" fmla="*/ 24 w 68"/>
                <a:gd name="T81" fmla="*/ 51 h 67"/>
                <a:gd name="T82" fmla="*/ 38 w 68"/>
                <a:gd name="T83" fmla="*/ 57 h 67"/>
                <a:gd name="T84" fmla="*/ 40 w 68"/>
                <a:gd name="T85" fmla="*/ 58 h 67"/>
                <a:gd name="T86" fmla="*/ 40 w 68"/>
                <a:gd name="T87" fmla="*/ 55 h 67"/>
                <a:gd name="T88" fmla="*/ 40 w 68"/>
                <a:gd name="T89" fmla="*/ 58 h 67"/>
                <a:gd name="T90" fmla="*/ 33 w 68"/>
                <a:gd name="T91" fmla="*/ 13 h 67"/>
                <a:gd name="T92" fmla="*/ 58 w 68"/>
                <a:gd name="T93" fmla="*/ 11 h 67"/>
                <a:gd name="T94" fmla="*/ 58 w 68"/>
                <a:gd name="T95" fmla="*/ 21 h 67"/>
                <a:gd name="T96" fmla="*/ 33 w 68"/>
                <a:gd name="T97" fmla="*/ 19 h 67"/>
                <a:gd name="T98" fmla="*/ 59 w 68"/>
                <a:gd name="T99" fmla="*/ 28 h 67"/>
                <a:gd name="T100" fmla="*/ 32 w 68"/>
                <a:gd name="T101" fmla="*/ 28 h 67"/>
                <a:gd name="T102" fmla="*/ 59 w 68"/>
                <a:gd name="T103" fmla="*/ 28 h 67"/>
                <a:gd name="T104" fmla="*/ 33 w 68"/>
                <a:gd name="T105" fmla="*/ 37 h 67"/>
                <a:gd name="T106" fmla="*/ 58 w 68"/>
                <a:gd name="T107" fmla="*/ 3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" h="67">
                  <a:moveTo>
                    <a:pt x="60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27" y="0"/>
                    <a:pt x="24" y="2"/>
                    <a:pt x="23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5" y="5"/>
                    <a:pt x="13" y="8"/>
                    <a:pt x="12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4"/>
                    <a:pt x="0" y="19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3" y="67"/>
                    <a:pt x="7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9" y="67"/>
                    <a:pt x="33" y="66"/>
                    <a:pt x="35" y="64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41" y="62"/>
                    <a:pt x="45" y="60"/>
                    <a:pt x="47" y="59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3" y="56"/>
                    <a:pt x="57" y="55"/>
                    <a:pt x="59" y="53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6" y="46"/>
                    <a:pt x="68" y="41"/>
                    <a:pt x="68" y="38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3"/>
                    <a:pt x="64" y="0"/>
                    <a:pt x="60" y="0"/>
                  </a:cubicBezTo>
                  <a:close/>
                  <a:moveTo>
                    <a:pt x="52" y="53"/>
                  </a:moveTo>
                  <a:cubicBezTo>
                    <a:pt x="52" y="52"/>
                    <a:pt x="52" y="52"/>
                    <a:pt x="52" y="52"/>
                  </a:cubicBezTo>
                  <a:cubicBezTo>
                    <a:pt x="52" y="52"/>
                    <a:pt x="52" y="51"/>
                    <a:pt x="52" y="51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9" y="45"/>
                    <a:pt x="59" y="45"/>
                    <a:pt x="59" y="44"/>
                  </a:cubicBezTo>
                  <a:cubicBezTo>
                    <a:pt x="59" y="44"/>
                    <a:pt x="59" y="43"/>
                    <a:pt x="58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3" y="42"/>
                    <a:pt x="54" y="41"/>
                    <a:pt x="56" y="41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64" y="43"/>
                    <a:pt x="63" y="45"/>
                    <a:pt x="62" y="45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2"/>
                    <a:pt x="54" y="52"/>
                    <a:pt x="52" y="53"/>
                  </a:cubicBezTo>
                  <a:close/>
                  <a:moveTo>
                    <a:pt x="56" y="39"/>
                  </a:moveTo>
                  <a:cubicBezTo>
                    <a:pt x="53" y="39"/>
                    <a:pt x="51" y="41"/>
                    <a:pt x="50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3"/>
                    <a:pt x="32" y="44"/>
                    <a:pt x="32" y="44"/>
                  </a:cubicBezTo>
                  <a:cubicBezTo>
                    <a:pt x="32" y="45"/>
                    <a:pt x="32" y="45"/>
                    <a:pt x="33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28" y="53"/>
                    <a:pt x="26" y="51"/>
                    <a:pt x="26" y="4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5"/>
                    <a:pt x="28" y="3"/>
                    <a:pt x="31" y="3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3" y="3"/>
                    <a:pt x="65" y="5"/>
                    <a:pt x="65" y="7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9"/>
                    <a:pt x="65" y="39"/>
                  </a:cubicBezTo>
                  <a:lnTo>
                    <a:pt x="56" y="39"/>
                  </a:lnTo>
                  <a:close/>
                  <a:moveTo>
                    <a:pt x="12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3"/>
                    <a:pt x="9" y="23"/>
                  </a:cubicBezTo>
                  <a:cubicBezTo>
                    <a:pt x="9" y="24"/>
                    <a:pt x="9" y="24"/>
                    <a:pt x="10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9" y="30"/>
                    <a:pt x="9" y="31"/>
                    <a:pt x="9" y="31"/>
                  </a:cubicBezTo>
                  <a:cubicBezTo>
                    <a:pt x="9" y="32"/>
                    <a:pt x="9" y="32"/>
                    <a:pt x="1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8"/>
                    <a:pt x="9" y="39"/>
                    <a:pt x="9" y="39"/>
                  </a:cubicBezTo>
                  <a:cubicBezTo>
                    <a:pt x="9" y="40"/>
                    <a:pt x="9" y="40"/>
                    <a:pt x="10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9" y="47"/>
                    <a:pt x="9" y="47"/>
                  </a:cubicBezTo>
                  <a:cubicBezTo>
                    <a:pt x="9" y="48"/>
                    <a:pt x="9" y="48"/>
                    <a:pt x="10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9" y="54"/>
                    <a:pt x="9" y="55"/>
                    <a:pt x="9" y="55"/>
                  </a:cubicBezTo>
                  <a:cubicBezTo>
                    <a:pt x="9" y="56"/>
                    <a:pt x="9" y="56"/>
                    <a:pt x="10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9"/>
                    <a:pt x="16" y="61"/>
                    <a:pt x="19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6" y="64"/>
                    <a:pt x="26" y="64"/>
                    <a:pt x="25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4"/>
                    <a:pt x="3" y="62"/>
                    <a:pt x="3" y="60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6"/>
                    <a:pt x="5" y="14"/>
                    <a:pt x="7" y="14"/>
                  </a:cubicBezTo>
                  <a:cubicBezTo>
                    <a:pt x="12" y="14"/>
                    <a:pt x="12" y="14"/>
                    <a:pt x="12" y="14"/>
                  </a:cubicBezTo>
                  <a:lnTo>
                    <a:pt x="12" y="22"/>
                  </a:lnTo>
                  <a:close/>
                  <a:moveTo>
                    <a:pt x="29" y="64"/>
                  </a:moveTo>
                  <a:cubicBezTo>
                    <a:pt x="29" y="61"/>
                    <a:pt x="29" y="61"/>
                    <a:pt x="29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2" y="63"/>
                    <a:pt x="31" y="63"/>
                    <a:pt x="29" y="64"/>
                  </a:cubicBezTo>
                  <a:close/>
                  <a:moveTo>
                    <a:pt x="19" y="59"/>
                  </a:moveTo>
                  <a:cubicBezTo>
                    <a:pt x="16" y="59"/>
                    <a:pt x="14" y="57"/>
                    <a:pt x="14" y="5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0"/>
                    <a:pt x="16" y="8"/>
                    <a:pt x="19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7"/>
                    <a:pt x="20" y="17"/>
                    <a:pt x="20" y="18"/>
                  </a:cubicBezTo>
                  <a:cubicBezTo>
                    <a:pt x="20" y="18"/>
                    <a:pt x="21" y="19"/>
                    <a:pt x="21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0" y="25"/>
                    <a:pt x="20" y="26"/>
                  </a:cubicBezTo>
                  <a:cubicBezTo>
                    <a:pt x="20" y="26"/>
                    <a:pt x="21" y="27"/>
                    <a:pt x="21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0" y="33"/>
                    <a:pt x="20" y="34"/>
                  </a:cubicBezTo>
                  <a:cubicBezTo>
                    <a:pt x="20" y="34"/>
                    <a:pt x="21" y="35"/>
                    <a:pt x="21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0" y="41"/>
                    <a:pt x="20" y="42"/>
                  </a:cubicBezTo>
                  <a:cubicBezTo>
                    <a:pt x="20" y="42"/>
                    <a:pt x="21" y="43"/>
                    <a:pt x="21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21" y="51"/>
                    <a:pt x="21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5" y="53"/>
                    <a:pt x="28" y="55"/>
                    <a:pt x="31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9"/>
                    <a:pt x="37" y="59"/>
                    <a:pt x="37" y="59"/>
                  </a:cubicBezTo>
                  <a:lnTo>
                    <a:pt x="19" y="59"/>
                  </a:ln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1" y="57"/>
                    <a:pt x="41" y="57"/>
                    <a:pt x="40" y="57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4" y="57"/>
                    <a:pt x="42" y="58"/>
                    <a:pt x="40" y="58"/>
                  </a:cubicBezTo>
                  <a:close/>
                  <a:moveTo>
                    <a:pt x="59" y="12"/>
                  </a:moveTo>
                  <a:cubicBezTo>
                    <a:pt x="59" y="12"/>
                    <a:pt x="59" y="13"/>
                    <a:pt x="58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2" y="13"/>
                    <a:pt x="32" y="12"/>
                    <a:pt x="32" y="12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1"/>
                    <a:pt x="59" y="11"/>
                    <a:pt x="59" y="12"/>
                  </a:cubicBezTo>
                  <a:close/>
                  <a:moveTo>
                    <a:pt x="59" y="20"/>
                  </a:moveTo>
                  <a:cubicBezTo>
                    <a:pt x="59" y="21"/>
                    <a:pt x="59" y="21"/>
                    <a:pt x="5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2" y="19"/>
                    <a:pt x="32" y="19"/>
                    <a:pt x="33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9" y="19"/>
                    <a:pt x="59" y="19"/>
                    <a:pt x="59" y="20"/>
                  </a:cubicBezTo>
                  <a:close/>
                  <a:moveTo>
                    <a:pt x="59" y="28"/>
                  </a:moveTo>
                  <a:cubicBezTo>
                    <a:pt x="59" y="29"/>
                    <a:pt x="59" y="29"/>
                    <a:pt x="58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2" y="29"/>
                    <a:pt x="32" y="29"/>
                    <a:pt x="32" y="28"/>
                  </a:cubicBezTo>
                  <a:cubicBezTo>
                    <a:pt x="32" y="27"/>
                    <a:pt x="32" y="27"/>
                    <a:pt x="33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9" y="27"/>
                    <a:pt x="59" y="27"/>
                    <a:pt x="59" y="28"/>
                  </a:cubicBezTo>
                  <a:close/>
                  <a:moveTo>
                    <a:pt x="59" y="36"/>
                  </a:moveTo>
                  <a:cubicBezTo>
                    <a:pt x="59" y="37"/>
                    <a:pt x="59" y="37"/>
                    <a:pt x="58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2" y="37"/>
                    <a:pt x="32" y="37"/>
                    <a:pt x="32" y="36"/>
                  </a:cubicBezTo>
                  <a:cubicBezTo>
                    <a:pt x="32" y="36"/>
                    <a:pt x="32" y="35"/>
                    <a:pt x="33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9" y="35"/>
                    <a:pt x="59" y="36"/>
                    <a:pt x="5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Freeform 36"/>
            <p:cNvSpPr>
              <a:spLocks noEditPoints="1"/>
            </p:cNvSpPr>
            <p:nvPr/>
          </p:nvSpPr>
          <p:spPr bwMode="auto">
            <a:xfrm>
              <a:off x="7626142" y="3331001"/>
              <a:ext cx="421885" cy="352397"/>
            </a:xfrm>
            <a:custGeom>
              <a:avLst/>
              <a:gdLst>
                <a:gd name="T0" fmla="*/ 71 w 72"/>
                <a:gd name="T1" fmla="*/ 15 h 60"/>
                <a:gd name="T2" fmla="*/ 57 w 72"/>
                <a:gd name="T3" fmla="*/ 17 h 60"/>
                <a:gd name="T4" fmla="*/ 44 w 72"/>
                <a:gd name="T5" fmla="*/ 45 h 60"/>
                <a:gd name="T6" fmla="*/ 12 w 72"/>
                <a:gd name="T7" fmla="*/ 45 h 60"/>
                <a:gd name="T8" fmla="*/ 14 w 72"/>
                <a:gd name="T9" fmla="*/ 48 h 60"/>
                <a:gd name="T10" fmla="*/ 48 w 72"/>
                <a:gd name="T11" fmla="*/ 50 h 60"/>
                <a:gd name="T12" fmla="*/ 14 w 72"/>
                <a:gd name="T13" fmla="*/ 51 h 60"/>
                <a:gd name="T14" fmla="*/ 9 w 72"/>
                <a:gd name="T15" fmla="*/ 44 h 60"/>
                <a:gd name="T16" fmla="*/ 8 w 72"/>
                <a:gd name="T17" fmla="*/ 41 h 60"/>
                <a:gd name="T18" fmla="*/ 1 w 72"/>
                <a:gd name="T19" fmla="*/ 22 h 60"/>
                <a:gd name="T20" fmla="*/ 11 w 72"/>
                <a:gd name="T21" fmla="*/ 40 h 60"/>
                <a:gd name="T22" fmla="*/ 44 w 72"/>
                <a:gd name="T23" fmla="*/ 42 h 60"/>
                <a:gd name="T24" fmla="*/ 54 w 72"/>
                <a:gd name="T25" fmla="*/ 16 h 60"/>
                <a:gd name="T26" fmla="*/ 71 w 72"/>
                <a:gd name="T27" fmla="*/ 12 h 60"/>
                <a:gd name="T28" fmla="*/ 18 w 72"/>
                <a:gd name="T29" fmla="*/ 56 h 60"/>
                <a:gd name="T30" fmla="*/ 11 w 72"/>
                <a:gd name="T31" fmla="*/ 56 h 60"/>
                <a:gd name="T32" fmla="*/ 18 w 72"/>
                <a:gd name="T33" fmla="*/ 56 h 60"/>
                <a:gd name="T34" fmla="*/ 15 w 72"/>
                <a:gd name="T35" fmla="*/ 54 h 60"/>
                <a:gd name="T36" fmla="*/ 15 w 72"/>
                <a:gd name="T37" fmla="*/ 58 h 60"/>
                <a:gd name="T38" fmla="*/ 45 w 72"/>
                <a:gd name="T39" fmla="*/ 56 h 60"/>
                <a:gd name="T40" fmla="*/ 38 w 72"/>
                <a:gd name="T41" fmla="*/ 56 h 60"/>
                <a:gd name="T42" fmla="*/ 45 w 72"/>
                <a:gd name="T43" fmla="*/ 56 h 60"/>
                <a:gd name="T44" fmla="*/ 42 w 72"/>
                <a:gd name="T45" fmla="*/ 54 h 60"/>
                <a:gd name="T46" fmla="*/ 42 w 72"/>
                <a:gd name="T47" fmla="*/ 58 h 60"/>
                <a:gd name="T48" fmla="*/ 46 w 72"/>
                <a:gd name="T49" fmla="*/ 35 h 60"/>
                <a:gd name="T50" fmla="*/ 12 w 72"/>
                <a:gd name="T51" fmla="*/ 34 h 60"/>
                <a:gd name="T52" fmla="*/ 12 w 72"/>
                <a:gd name="T53" fmla="*/ 36 h 60"/>
                <a:gd name="T54" fmla="*/ 46 w 72"/>
                <a:gd name="T55" fmla="*/ 35 h 60"/>
                <a:gd name="T56" fmla="*/ 12 w 72"/>
                <a:gd name="T57" fmla="*/ 39 h 60"/>
                <a:gd name="T58" fmla="*/ 43 w 72"/>
                <a:gd name="T59" fmla="*/ 40 h 60"/>
                <a:gd name="T60" fmla="*/ 43 w 72"/>
                <a:gd name="T61" fmla="*/ 38 h 60"/>
                <a:gd name="T62" fmla="*/ 13 w 72"/>
                <a:gd name="T63" fmla="*/ 28 h 60"/>
                <a:gd name="T64" fmla="*/ 16 w 72"/>
                <a:gd name="T65" fmla="*/ 23 h 60"/>
                <a:gd name="T66" fmla="*/ 28 w 72"/>
                <a:gd name="T67" fmla="*/ 14 h 60"/>
                <a:gd name="T68" fmla="*/ 33 w 72"/>
                <a:gd name="T69" fmla="*/ 17 h 60"/>
                <a:gd name="T70" fmla="*/ 36 w 72"/>
                <a:gd name="T71" fmla="*/ 22 h 60"/>
                <a:gd name="T72" fmla="*/ 39 w 72"/>
                <a:gd name="T73" fmla="*/ 17 h 60"/>
                <a:gd name="T74" fmla="*/ 51 w 72"/>
                <a:gd name="T75" fmla="*/ 7 h 60"/>
                <a:gd name="T76" fmla="*/ 51 w 72"/>
                <a:gd name="T77" fmla="*/ 0 h 60"/>
                <a:gd name="T78" fmla="*/ 49 w 72"/>
                <a:gd name="T79" fmla="*/ 5 h 60"/>
                <a:gd name="T80" fmla="*/ 36 w 72"/>
                <a:gd name="T81" fmla="*/ 15 h 60"/>
                <a:gd name="T82" fmla="*/ 31 w 72"/>
                <a:gd name="T83" fmla="*/ 12 h 60"/>
                <a:gd name="T84" fmla="*/ 28 w 72"/>
                <a:gd name="T85" fmla="*/ 7 h 60"/>
                <a:gd name="T86" fmla="*/ 25 w 72"/>
                <a:gd name="T87" fmla="*/ 11 h 60"/>
                <a:gd name="T88" fmla="*/ 13 w 72"/>
                <a:gd name="T89" fmla="*/ 22 h 60"/>
                <a:gd name="T90" fmla="*/ 13 w 72"/>
                <a:gd name="T91" fmla="*/ 2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" h="60">
                  <a:moveTo>
                    <a:pt x="72" y="13"/>
                  </a:moveTo>
                  <a:cubicBezTo>
                    <a:pt x="72" y="14"/>
                    <a:pt x="71" y="15"/>
                    <a:pt x="71" y="15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59" y="15"/>
                    <a:pt x="57" y="16"/>
                    <a:pt x="57" y="17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3"/>
                    <a:pt x="46" y="45"/>
                    <a:pt x="4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3" y="45"/>
                    <a:pt x="12" y="45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3" y="48"/>
                    <a:pt x="14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8" y="48"/>
                    <a:pt x="48" y="49"/>
                    <a:pt x="48" y="50"/>
                  </a:cubicBezTo>
                  <a:cubicBezTo>
                    <a:pt x="48" y="50"/>
                    <a:pt x="48" y="51"/>
                    <a:pt x="47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1" y="51"/>
                    <a:pt x="9" y="49"/>
                    <a:pt x="9" y="47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2"/>
                    <a:pt x="8" y="42"/>
                    <a:pt x="8" y="4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2" y="21"/>
                    <a:pt x="3" y="22"/>
                    <a:pt x="3" y="22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1"/>
                    <a:pt x="13" y="42"/>
                    <a:pt x="14" y="42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5" y="42"/>
                    <a:pt x="46" y="41"/>
                    <a:pt x="47" y="40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5" y="13"/>
                    <a:pt x="57" y="12"/>
                    <a:pt x="60" y="12"/>
                  </a:cubicBezTo>
                  <a:cubicBezTo>
                    <a:pt x="71" y="12"/>
                    <a:pt x="71" y="12"/>
                    <a:pt x="71" y="12"/>
                  </a:cubicBezTo>
                  <a:cubicBezTo>
                    <a:pt x="71" y="12"/>
                    <a:pt x="72" y="12"/>
                    <a:pt x="72" y="13"/>
                  </a:cubicBezTo>
                  <a:close/>
                  <a:moveTo>
                    <a:pt x="18" y="56"/>
                  </a:moveTo>
                  <a:cubicBezTo>
                    <a:pt x="18" y="58"/>
                    <a:pt x="17" y="60"/>
                    <a:pt x="15" y="60"/>
                  </a:cubicBezTo>
                  <a:cubicBezTo>
                    <a:pt x="13" y="60"/>
                    <a:pt x="11" y="58"/>
                    <a:pt x="11" y="56"/>
                  </a:cubicBezTo>
                  <a:cubicBezTo>
                    <a:pt x="11" y="54"/>
                    <a:pt x="13" y="52"/>
                    <a:pt x="15" y="52"/>
                  </a:cubicBezTo>
                  <a:cubicBezTo>
                    <a:pt x="17" y="52"/>
                    <a:pt x="18" y="54"/>
                    <a:pt x="18" y="56"/>
                  </a:cubicBezTo>
                  <a:close/>
                  <a:moveTo>
                    <a:pt x="16" y="56"/>
                  </a:moveTo>
                  <a:cubicBezTo>
                    <a:pt x="16" y="55"/>
                    <a:pt x="16" y="54"/>
                    <a:pt x="15" y="54"/>
                  </a:cubicBezTo>
                  <a:cubicBezTo>
                    <a:pt x="14" y="54"/>
                    <a:pt x="13" y="55"/>
                    <a:pt x="13" y="56"/>
                  </a:cubicBezTo>
                  <a:cubicBezTo>
                    <a:pt x="13" y="57"/>
                    <a:pt x="14" y="58"/>
                    <a:pt x="15" y="58"/>
                  </a:cubicBezTo>
                  <a:cubicBezTo>
                    <a:pt x="16" y="58"/>
                    <a:pt x="16" y="57"/>
                    <a:pt x="16" y="56"/>
                  </a:cubicBezTo>
                  <a:close/>
                  <a:moveTo>
                    <a:pt x="45" y="56"/>
                  </a:moveTo>
                  <a:cubicBezTo>
                    <a:pt x="45" y="58"/>
                    <a:pt x="44" y="60"/>
                    <a:pt x="42" y="60"/>
                  </a:cubicBezTo>
                  <a:cubicBezTo>
                    <a:pt x="40" y="60"/>
                    <a:pt x="38" y="58"/>
                    <a:pt x="38" y="56"/>
                  </a:cubicBezTo>
                  <a:cubicBezTo>
                    <a:pt x="38" y="54"/>
                    <a:pt x="40" y="52"/>
                    <a:pt x="42" y="52"/>
                  </a:cubicBezTo>
                  <a:cubicBezTo>
                    <a:pt x="44" y="52"/>
                    <a:pt x="45" y="54"/>
                    <a:pt x="45" y="56"/>
                  </a:cubicBezTo>
                  <a:close/>
                  <a:moveTo>
                    <a:pt x="43" y="56"/>
                  </a:moveTo>
                  <a:cubicBezTo>
                    <a:pt x="43" y="55"/>
                    <a:pt x="43" y="54"/>
                    <a:pt x="42" y="54"/>
                  </a:cubicBezTo>
                  <a:cubicBezTo>
                    <a:pt x="41" y="54"/>
                    <a:pt x="40" y="55"/>
                    <a:pt x="40" y="56"/>
                  </a:cubicBezTo>
                  <a:cubicBezTo>
                    <a:pt x="40" y="57"/>
                    <a:pt x="41" y="58"/>
                    <a:pt x="42" y="58"/>
                  </a:cubicBezTo>
                  <a:cubicBezTo>
                    <a:pt x="43" y="58"/>
                    <a:pt x="43" y="57"/>
                    <a:pt x="43" y="56"/>
                  </a:cubicBezTo>
                  <a:close/>
                  <a:moveTo>
                    <a:pt x="46" y="35"/>
                  </a:moveTo>
                  <a:cubicBezTo>
                    <a:pt x="46" y="34"/>
                    <a:pt x="45" y="34"/>
                    <a:pt x="45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1" y="34"/>
                    <a:pt x="11" y="34"/>
                    <a:pt x="11" y="35"/>
                  </a:cubicBezTo>
                  <a:cubicBezTo>
                    <a:pt x="11" y="35"/>
                    <a:pt x="11" y="36"/>
                    <a:pt x="12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6" y="35"/>
                    <a:pt x="46" y="35"/>
                  </a:cubicBezTo>
                  <a:close/>
                  <a:moveTo>
                    <a:pt x="13" y="38"/>
                  </a:moveTo>
                  <a:cubicBezTo>
                    <a:pt x="13" y="38"/>
                    <a:pt x="12" y="39"/>
                    <a:pt x="12" y="39"/>
                  </a:cubicBezTo>
                  <a:cubicBezTo>
                    <a:pt x="12" y="40"/>
                    <a:pt x="13" y="40"/>
                    <a:pt x="13" y="40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44" y="40"/>
                    <a:pt x="44" y="40"/>
                    <a:pt x="44" y="39"/>
                  </a:cubicBezTo>
                  <a:cubicBezTo>
                    <a:pt x="44" y="39"/>
                    <a:pt x="44" y="38"/>
                    <a:pt x="43" y="38"/>
                  </a:cubicBezTo>
                  <a:lnTo>
                    <a:pt x="13" y="38"/>
                  </a:lnTo>
                  <a:close/>
                  <a:moveTo>
                    <a:pt x="13" y="28"/>
                  </a:moveTo>
                  <a:cubicBezTo>
                    <a:pt x="14" y="28"/>
                    <a:pt x="16" y="27"/>
                    <a:pt x="16" y="25"/>
                  </a:cubicBezTo>
                  <a:cubicBezTo>
                    <a:pt x="16" y="24"/>
                    <a:pt x="16" y="24"/>
                    <a:pt x="16" y="2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4"/>
                    <a:pt x="28" y="14"/>
                  </a:cubicBezTo>
                  <a:cubicBezTo>
                    <a:pt x="28" y="14"/>
                    <a:pt x="29" y="13"/>
                    <a:pt x="29" y="13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8"/>
                    <a:pt x="33" y="18"/>
                    <a:pt x="33" y="19"/>
                  </a:cubicBezTo>
                  <a:cubicBezTo>
                    <a:pt x="33" y="20"/>
                    <a:pt x="34" y="22"/>
                    <a:pt x="36" y="22"/>
                  </a:cubicBezTo>
                  <a:cubicBezTo>
                    <a:pt x="38" y="22"/>
                    <a:pt x="39" y="20"/>
                    <a:pt x="39" y="19"/>
                  </a:cubicBezTo>
                  <a:cubicBezTo>
                    <a:pt x="39" y="18"/>
                    <a:pt x="39" y="18"/>
                    <a:pt x="39" y="17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0" y="7"/>
                    <a:pt x="51" y="7"/>
                    <a:pt x="51" y="7"/>
                  </a:cubicBezTo>
                  <a:cubicBezTo>
                    <a:pt x="53" y="7"/>
                    <a:pt x="54" y="5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50" y="0"/>
                    <a:pt x="48" y="2"/>
                    <a:pt x="48" y="4"/>
                  </a:cubicBezTo>
                  <a:cubicBezTo>
                    <a:pt x="48" y="4"/>
                    <a:pt x="48" y="5"/>
                    <a:pt x="49" y="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6"/>
                    <a:pt x="37" y="15"/>
                    <a:pt x="36" y="15"/>
                  </a:cubicBezTo>
                  <a:cubicBezTo>
                    <a:pt x="36" y="15"/>
                    <a:pt x="35" y="16"/>
                    <a:pt x="35" y="16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1"/>
                    <a:pt x="31" y="11"/>
                    <a:pt x="31" y="10"/>
                  </a:cubicBezTo>
                  <a:cubicBezTo>
                    <a:pt x="31" y="9"/>
                    <a:pt x="30" y="7"/>
                    <a:pt x="28" y="7"/>
                  </a:cubicBezTo>
                  <a:cubicBezTo>
                    <a:pt x="26" y="7"/>
                    <a:pt x="25" y="9"/>
                    <a:pt x="25" y="10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1" y="22"/>
                    <a:pt x="10" y="23"/>
                    <a:pt x="10" y="25"/>
                  </a:cubicBezTo>
                  <a:cubicBezTo>
                    <a:pt x="10" y="27"/>
                    <a:pt x="11" y="28"/>
                    <a:pt x="1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Freeform 24"/>
            <p:cNvSpPr>
              <a:spLocks noEditPoints="1"/>
            </p:cNvSpPr>
            <p:nvPr/>
          </p:nvSpPr>
          <p:spPr bwMode="auto">
            <a:xfrm>
              <a:off x="5655996" y="1632312"/>
              <a:ext cx="288083" cy="303868"/>
            </a:xfrm>
            <a:custGeom>
              <a:avLst/>
              <a:gdLst>
                <a:gd name="T0" fmla="*/ 22 w 62"/>
                <a:gd name="T1" fmla="*/ 32 h 65"/>
                <a:gd name="T2" fmla="*/ 22 w 62"/>
                <a:gd name="T3" fmla="*/ 52 h 65"/>
                <a:gd name="T4" fmla="*/ 26 w 62"/>
                <a:gd name="T5" fmla="*/ 43 h 65"/>
                <a:gd name="T6" fmla="*/ 47 w 62"/>
                <a:gd name="T7" fmla="*/ 7 h 65"/>
                <a:gd name="T8" fmla="*/ 47 w 62"/>
                <a:gd name="T9" fmla="*/ 19 h 65"/>
                <a:gd name="T10" fmla="*/ 40 w 62"/>
                <a:gd name="T11" fmla="*/ 37 h 65"/>
                <a:gd name="T12" fmla="*/ 36 w 62"/>
                <a:gd name="T13" fmla="*/ 27 h 65"/>
                <a:gd name="T14" fmla="*/ 32 w 62"/>
                <a:gd name="T15" fmla="*/ 26 h 65"/>
                <a:gd name="T16" fmla="*/ 24 w 62"/>
                <a:gd name="T17" fmla="*/ 22 h 65"/>
                <a:gd name="T18" fmla="*/ 18 w 62"/>
                <a:gd name="T19" fmla="*/ 21 h 65"/>
                <a:gd name="T20" fmla="*/ 11 w 62"/>
                <a:gd name="T21" fmla="*/ 28 h 65"/>
                <a:gd name="T22" fmla="*/ 6 w 62"/>
                <a:gd name="T23" fmla="*/ 28 h 65"/>
                <a:gd name="T24" fmla="*/ 3 w 62"/>
                <a:gd name="T25" fmla="*/ 38 h 65"/>
                <a:gd name="T26" fmla="*/ 0 w 62"/>
                <a:gd name="T27" fmla="*/ 43 h 65"/>
                <a:gd name="T28" fmla="*/ 3 w 62"/>
                <a:gd name="T29" fmla="*/ 47 h 65"/>
                <a:gd name="T30" fmla="*/ 6 w 62"/>
                <a:gd name="T31" fmla="*/ 58 h 65"/>
                <a:gd name="T32" fmla="*/ 11 w 62"/>
                <a:gd name="T33" fmla="*/ 58 h 65"/>
                <a:gd name="T34" fmla="*/ 18 w 62"/>
                <a:gd name="T35" fmla="*/ 65 h 65"/>
                <a:gd name="T36" fmla="*/ 24 w 62"/>
                <a:gd name="T37" fmla="*/ 64 h 65"/>
                <a:gd name="T38" fmla="*/ 32 w 62"/>
                <a:gd name="T39" fmla="*/ 60 h 65"/>
                <a:gd name="T40" fmla="*/ 36 w 62"/>
                <a:gd name="T41" fmla="*/ 59 h 65"/>
                <a:gd name="T42" fmla="*/ 40 w 62"/>
                <a:gd name="T43" fmla="*/ 49 h 65"/>
                <a:gd name="T44" fmla="*/ 44 w 62"/>
                <a:gd name="T45" fmla="*/ 46 h 65"/>
                <a:gd name="T46" fmla="*/ 38 w 62"/>
                <a:gd name="T47" fmla="*/ 53 h 65"/>
                <a:gd name="T48" fmla="*/ 22 w 62"/>
                <a:gd name="T49" fmla="*/ 58 h 65"/>
                <a:gd name="T50" fmla="*/ 6 w 62"/>
                <a:gd name="T51" fmla="*/ 53 h 65"/>
                <a:gd name="T52" fmla="*/ 7 w 62"/>
                <a:gd name="T53" fmla="*/ 38 h 65"/>
                <a:gd name="T54" fmla="*/ 18 w 62"/>
                <a:gd name="T55" fmla="*/ 24 h 65"/>
                <a:gd name="T56" fmla="*/ 36 w 62"/>
                <a:gd name="T57" fmla="*/ 30 h 65"/>
                <a:gd name="T58" fmla="*/ 41 w 62"/>
                <a:gd name="T59" fmla="*/ 44 h 65"/>
                <a:gd name="T60" fmla="*/ 59 w 62"/>
                <a:gd name="T61" fmla="*/ 11 h 65"/>
                <a:gd name="T62" fmla="*/ 60 w 62"/>
                <a:gd name="T63" fmla="*/ 7 h 65"/>
                <a:gd name="T64" fmla="*/ 54 w 62"/>
                <a:gd name="T65" fmla="*/ 4 h 65"/>
                <a:gd name="T66" fmla="*/ 49 w 62"/>
                <a:gd name="T67" fmla="*/ 0 h 65"/>
                <a:gd name="T68" fmla="*/ 46 w 62"/>
                <a:gd name="T69" fmla="*/ 0 h 65"/>
                <a:gd name="T70" fmla="*/ 40 w 62"/>
                <a:gd name="T71" fmla="*/ 4 h 65"/>
                <a:gd name="T72" fmla="*/ 38 w 62"/>
                <a:gd name="T73" fmla="*/ 4 h 65"/>
                <a:gd name="T74" fmla="*/ 35 w 62"/>
                <a:gd name="T75" fmla="*/ 11 h 65"/>
                <a:gd name="T76" fmla="*/ 33 w 62"/>
                <a:gd name="T77" fmla="*/ 14 h 65"/>
                <a:gd name="T78" fmla="*/ 35 w 62"/>
                <a:gd name="T79" fmla="*/ 18 h 65"/>
                <a:gd name="T80" fmla="*/ 37 w 62"/>
                <a:gd name="T81" fmla="*/ 24 h 65"/>
                <a:gd name="T82" fmla="*/ 40 w 62"/>
                <a:gd name="T83" fmla="*/ 25 h 65"/>
                <a:gd name="T84" fmla="*/ 46 w 62"/>
                <a:gd name="T85" fmla="*/ 28 h 65"/>
                <a:gd name="T86" fmla="*/ 49 w 62"/>
                <a:gd name="T87" fmla="*/ 29 h 65"/>
                <a:gd name="T88" fmla="*/ 54 w 62"/>
                <a:gd name="T89" fmla="*/ 24 h 65"/>
                <a:gd name="T90" fmla="*/ 57 w 62"/>
                <a:gd name="T91" fmla="*/ 24 h 65"/>
                <a:gd name="T92" fmla="*/ 59 w 62"/>
                <a:gd name="T93" fmla="*/ 18 h 65"/>
                <a:gd name="T94" fmla="*/ 61 w 62"/>
                <a:gd name="T95" fmla="*/ 12 h 65"/>
                <a:gd name="T96" fmla="*/ 52 w 62"/>
                <a:gd name="T97" fmla="*/ 22 h 65"/>
                <a:gd name="T98" fmla="*/ 43 w 62"/>
                <a:gd name="T99" fmla="*/ 25 h 65"/>
                <a:gd name="T100" fmla="*/ 36 w 62"/>
                <a:gd name="T101" fmla="*/ 15 h 65"/>
                <a:gd name="T102" fmla="*/ 38 w 62"/>
                <a:gd name="T103" fmla="*/ 7 h 65"/>
                <a:gd name="T104" fmla="*/ 50 w 62"/>
                <a:gd name="T105" fmla="*/ 3 h 65"/>
                <a:gd name="T106" fmla="*/ 56 w 62"/>
                <a:gd name="T107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65">
                  <a:moveTo>
                    <a:pt x="22" y="32"/>
                  </a:moveTo>
                  <a:cubicBezTo>
                    <a:pt x="15" y="32"/>
                    <a:pt x="11" y="37"/>
                    <a:pt x="11" y="43"/>
                  </a:cubicBezTo>
                  <a:cubicBezTo>
                    <a:pt x="11" y="49"/>
                    <a:pt x="15" y="54"/>
                    <a:pt x="22" y="54"/>
                  </a:cubicBezTo>
                  <a:cubicBezTo>
                    <a:pt x="28" y="54"/>
                    <a:pt x="33" y="49"/>
                    <a:pt x="33" y="43"/>
                  </a:cubicBezTo>
                  <a:cubicBezTo>
                    <a:pt x="33" y="37"/>
                    <a:pt x="28" y="32"/>
                    <a:pt x="22" y="32"/>
                  </a:cubicBezTo>
                  <a:close/>
                  <a:moveTo>
                    <a:pt x="22" y="52"/>
                  </a:moveTo>
                  <a:cubicBezTo>
                    <a:pt x="17" y="52"/>
                    <a:pt x="13" y="48"/>
                    <a:pt x="13" y="43"/>
                  </a:cubicBezTo>
                  <a:cubicBezTo>
                    <a:pt x="13" y="38"/>
                    <a:pt x="17" y="34"/>
                    <a:pt x="22" y="34"/>
                  </a:cubicBezTo>
                  <a:cubicBezTo>
                    <a:pt x="27" y="34"/>
                    <a:pt x="31" y="38"/>
                    <a:pt x="31" y="43"/>
                  </a:cubicBezTo>
                  <a:cubicBezTo>
                    <a:pt x="31" y="48"/>
                    <a:pt x="27" y="52"/>
                    <a:pt x="22" y="52"/>
                  </a:cubicBezTo>
                  <a:close/>
                  <a:moveTo>
                    <a:pt x="26" y="43"/>
                  </a:moveTo>
                  <a:cubicBezTo>
                    <a:pt x="26" y="45"/>
                    <a:pt x="24" y="47"/>
                    <a:pt x="22" y="47"/>
                  </a:cubicBezTo>
                  <a:cubicBezTo>
                    <a:pt x="19" y="47"/>
                    <a:pt x="17" y="45"/>
                    <a:pt x="17" y="43"/>
                  </a:cubicBezTo>
                  <a:cubicBezTo>
                    <a:pt x="17" y="40"/>
                    <a:pt x="19" y="38"/>
                    <a:pt x="22" y="38"/>
                  </a:cubicBezTo>
                  <a:cubicBezTo>
                    <a:pt x="24" y="38"/>
                    <a:pt x="26" y="40"/>
                    <a:pt x="26" y="43"/>
                  </a:cubicBezTo>
                  <a:close/>
                  <a:moveTo>
                    <a:pt x="47" y="7"/>
                  </a:moveTo>
                  <a:cubicBezTo>
                    <a:pt x="43" y="7"/>
                    <a:pt x="40" y="10"/>
                    <a:pt x="40" y="14"/>
                  </a:cubicBezTo>
                  <a:cubicBezTo>
                    <a:pt x="40" y="18"/>
                    <a:pt x="43" y="21"/>
                    <a:pt x="47" y="21"/>
                  </a:cubicBezTo>
                  <a:cubicBezTo>
                    <a:pt x="51" y="21"/>
                    <a:pt x="54" y="18"/>
                    <a:pt x="54" y="14"/>
                  </a:cubicBezTo>
                  <a:cubicBezTo>
                    <a:pt x="54" y="10"/>
                    <a:pt x="51" y="7"/>
                    <a:pt x="47" y="7"/>
                  </a:cubicBezTo>
                  <a:close/>
                  <a:moveTo>
                    <a:pt x="47" y="19"/>
                  </a:moveTo>
                  <a:cubicBezTo>
                    <a:pt x="44" y="19"/>
                    <a:pt x="42" y="17"/>
                    <a:pt x="42" y="14"/>
                  </a:cubicBezTo>
                  <a:cubicBezTo>
                    <a:pt x="42" y="12"/>
                    <a:pt x="44" y="9"/>
                    <a:pt x="47" y="9"/>
                  </a:cubicBezTo>
                  <a:cubicBezTo>
                    <a:pt x="49" y="9"/>
                    <a:pt x="52" y="12"/>
                    <a:pt x="52" y="14"/>
                  </a:cubicBezTo>
                  <a:cubicBezTo>
                    <a:pt x="52" y="17"/>
                    <a:pt x="49" y="19"/>
                    <a:pt x="47" y="19"/>
                  </a:cubicBezTo>
                  <a:close/>
                  <a:moveTo>
                    <a:pt x="43" y="39"/>
                  </a:move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7"/>
                  </a:cubicBezTo>
                  <a:cubicBezTo>
                    <a:pt x="39" y="36"/>
                    <a:pt x="40" y="36"/>
                    <a:pt x="40" y="35"/>
                  </a:cubicBezTo>
                  <a:cubicBezTo>
                    <a:pt x="41" y="35"/>
                    <a:pt x="41" y="35"/>
                    <a:pt x="42" y="34"/>
                  </a:cubicBezTo>
                  <a:cubicBezTo>
                    <a:pt x="42" y="33"/>
                    <a:pt x="42" y="33"/>
                    <a:pt x="41" y="32"/>
                  </a:cubicBezTo>
                  <a:cubicBezTo>
                    <a:pt x="40" y="31"/>
                    <a:pt x="39" y="29"/>
                    <a:pt x="38" y="28"/>
                  </a:cubicBezTo>
                  <a:cubicBezTo>
                    <a:pt x="38" y="27"/>
                    <a:pt x="37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5" y="27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2" y="27"/>
                    <a:pt x="32" y="27"/>
                    <a:pt x="32" y="26"/>
                  </a:cubicBezTo>
                  <a:cubicBezTo>
                    <a:pt x="33" y="25"/>
                    <a:pt x="33" y="25"/>
                    <a:pt x="33" y="24"/>
                  </a:cubicBezTo>
                  <a:cubicBezTo>
                    <a:pt x="32" y="24"/>
                    <a:pt x="32" y="23"/>
                    <a:pt x="32" y="23"/>
                  </a:cubicBezTo>
                  <a:cubicBezTo>
                    <a:pt x="30" y="22"/>
                    <a:pt x="28" y="22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5" y="21"/>
                    <a:pt x="25" y="21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4"/>
                    <a:pt x="23" y="24"/>
                    <a:pt x="22" y="24"/>
                  </a:cubicBezTo>
                  <a:cubicBezTo>
                    <a:pt x="21" y="24"/>
                    <a:pt x="20" y="24"/>
                    <a:pt x="20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1"/>
                    <a:pt x="19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22"/>
                    <a:pt x="14" y="22"/>
                    <a:pt x="12" y="23"/>
                  </a:cubicBezTo>
                  <a:cubicBezTo>
                    <a:pt x="12" y="23"/>
                    <a:pt x="12" y="24"/>
                    <a:pt x="11" y="24"/>
                  </a:cubicBezTo>
                  <a:cubicBezTo>
                    <a:pt x="11" y="25"/>
                    <a:pt x="11" y="25"/>
                    <a:pt x="12" y="26"/>
                  </a:cubicBezTo>
                  <a:cubicBezTo>
                    <a:pt x="12" y="27"/>
                    <a:pt x="12" y="27"/>
                    <a:pt x="11" y="28"/>
                  </a:cubicBezTo>
                  <a:cubicBezTo>
                    <a:pt x="11" y="28"/>
                    <a:pt x="11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6" y="27"/>
                    <a:pt x="6" y="28"/>
                  </a:cubicBezTo>
                  <a:cubicBezTo>
                    <a:pt x="5" y="29"/>
                    <a:pt x="4" y="31"/>
                    <a:pt x="3" y="32"/>
                  </a:cubicBezTo>
                  <a:cubicBezTo>
                    <a:pt x="2" y="33"/>
                    <a:pt x="2" y="33"/>
                    <a:pt x="2" y="34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6"/>
                    <a:pt x="5" y="36"/>
                    <a:pt x="4" y="37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1" y="38"/>
                    <a:pt x="1" y="39"/>
                  </a:cubicBezTo>
                  <a:cubicBezTo>
                    <a:pt x="1" y="39"/>
                    <a:pt x="0" y="39"/>
                    <a:pt x="0" y="40"/>
                  </a:cubicBezTo>
                  <a:cubicBezTo>
                    <a:pt x="0" y="41"/>
                    <a:pt x="0" y="42"/>
                    <a:pt x="0" y="43"/>
                  </a:cubicBezTo>
                  <a:cubicBezTo>
                    <a:pt x="0" y="44"/>
                    <a:pt x="0" y="45"/>
                    <a:pt x="0" y="46"/>
                  </a:cubicBezTo>
                  <a:cubicBezTo>
                    <a:pt x="0" y="46"/>
                    <a:pt x="1" y="47"/>
                    <a:pt x="1" y="47"/>
                  </a:cubicBezTo>
                  <a:cubicBezTo>
                    <a:pt x="1" y="47"/>
                    <a:pt x="2" y="48"/>
                    <a:pt x="2" y="48"/>
                  </a:cubicBezTo>
                  <a:cubicBezTo>
                    <a:pt x="2" y="48"/>
                    <a:pt x="2" y="48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49"/>
                    <a:pt x="4" y="50"/>
                    <a:pt x="4" y="51"/>
                  </a:cubicBezTo>
                  <a:cubicBezTo>
                    <a:pt x="3" y="51"/>
                    <a:pt x="3" y="51"/>
                    <a:pt x="2" y="52"/>
                  </a:cubicBezTo>
                  <a:cubicBezTo>
                    <a:pt x="2" y="52"/>
                    <a:pt x="2" y="53"/>
                    <a:pt x="3" y="53"/>
                  </a:cubicBezTo>
                  <a:cubicBezTo>
                    <a:pt x="4" y="55"/>
                    <a:pt x="5" y="57"/>
                    <a:pt x="6" y="58"/>
                  </a:cubicBezTo>
                  <a:cubicBezTo>
                    <a:pt x="6" y="58"/>
                    <a:pt x="7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9"/>
                    <a:pt x="9" y="58"/>
                    <a:pt x="9" y="58"/>
                  </a:cubicBezTo>
                  <a:cubicBezTo>
                    <a:pt x="9" y="58"/>
                    <a:pt x="10" y="57"/>
                    <a:pt x="10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2" y="58"/>
                    <a:pt x="12" y="59"/>
                    <a:pt x="12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4" y="64"/>
                    <a:pt x="16" y="64"/>
                    <a:pt x="18" y="65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19" y="65"/>
                    <a:pt x="19" y="64"/>
                    <a:pt x="20" y="64"/>
                  </a:cubicBezTo>
                  <a:cubicBezTo>
                    <a:pt x="20" y="64"/>
                    <a:pt x="20" y="63"/>
                    <a:pt x="20" y="63"/>
                  </a:cubicBezTo>
                  <a:cubicBezTo>
                    <a:pt x="20" y="62"/>
                    <a:pt x="21" y="61"/>
                    <a:pt x="22" y="61"/>
                  </a:cubicBezTo>
                  <a:cubicBezTo>
                    <a:pt x="23" y="61"/>
                    <a:pt x="24" y="62"/>
                    <a:pt x="24" y="63"/>
                  </a:cubicBezTo>
                  <a:cubicBezTo>
                    <a:pt x="24" y="63"/>
                    <a:pt x="24" y="64"/>
                    <a:pt x="24" y="64"/>
                  </a:cubicBezTo>
                  <a:cubicBezTo>
                    <a:pt x="25" y="64"/>
                    <a:pt x="25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64"/>
                    <a:pt x="30" y="64"/>
                    <a:pt x="32" y="63"/>
                  </a:cubicBezTo>
                  <a:cubicBezTo>
                    <a:pt x="32" y="62"/>
                    <a:pt x="32" y="62"/>
                    <a:pt x="33" y="61"/>
                  </a:cubicBezTo>
                  <a:cubicBezTo>
                    <a:pt x="33" y="61"/>
                    <a:pt x="33" y="60"/>
                    <a:pt x="32" y="60"/>
                  </a:cubicBezTo>
                  <a:cubicBezTo>
                    <a:pt x="32" y="59"/>
                    <a:pt x="32" y="58"/>
                    <a:pt x="33" y="58"/>
                  </a:cubicBezTo>
                  <a:cubicBezTo>
                    <a:pt x="33" y="58"/>
                    <a:pt x="33" y="57"/>
                    <a:pt x="34" y="57"/>
                  </a:cubicBezTo>
                  <a:cubicBezTo>
                    <a:pt x="34" y="57"/>
                    <a:pt x="35" y="58"/>
                    <a:pt x="35" y="58"/>
                  </a:cubicBezTo>
                  <a:cubicBezTo>
                    <a:pt x="35" y="58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8" y="58"/>
                    <a:pt x="38" y="58"/>
                  </a:cubicBezTo>
                  <a:cubicBezTo>
                    <a:pt x="39" y="57"/>
                    <a:pt x="40" y="55"/>
                    <a:pt x="41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1" y="51"/>
                    <a:pt x="41" y="51"/>
                    <a:pt x="40" y="51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8"/>
                    <a:pt x="40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3" y="47"/>
                    <a:pt x="43" y="47"/>
                  </a:cubicBezTo>
                  <a:cubicBezTo>
                    <a:pt x="43" y="47"/>
                    <a:pt x="44" y="46"/>
                    <a:pt x="44" y="46"/>
                  </a:cubicBezTo>
                  <a:cubicBezTo>
                    <a:pt x="44" y="45"/>
                    <a:pt x="44" y="44"/>
                    <a:pt x="44" y="43"/>
                  </a:cubicBezTo>
                  <a:cubicBezTo>
                    <a:pt x="44" y="42"/>
                    <a:pt x="44" y="41"/>
                    <a:pt x="44" y="40"/>
                  </a:cubicBezTo>
                  <a:cubicBezTo>
                    <a:pt x="44" y="39"/>
                    <a:pt x="43" y="39"/>
                    <a:pt x="43" y="39"/>
                  </a:cubicBezTo>
                  <a:close/>
                  <a:moveTo>
                    <a:pt x="37" y="48"/>
                  </a:moveTo>
                  <a:cubicBezTo>
                    <a:pt x="36" y="50"/>
                    <a:pt x="37" y="52"/>
                    <a:pt x="38" y="53"/>
                  </a:cubicBezTo>
                  <a:cubicBezTo>
                    <a:pt x="38" y="54"/>
                    <a:pt x="37" y="54"/>
                    <a:pt x="36" y="55"/>
                  </a:cubicBezTo>
                  <a:cubicBezTo>
                    <a:pt x="35" y="54"/>
                    <a:pt x="33" y="54"/>
                    <a:pt x="31" y="55"/>
                  </a:cubicBezTo>
                  <a:cubicBezTo>
                    <a:pt x="29" y="57"/>
                    <a:pt x="29" y="59"/>
                    <a:pt x="29" y="60"/>
                  </a:cubicBezTo>
                  <a:cubicBezTo>
                    <a:pt x="28" y="61"/>
                    <a:pt x="27" y="61"/>
                    <a:pt x="26" y="61"/>
                  </a:cubicBezTo>
                  <a:cubicBezTo>
                    <a:pt x="26" y="60"/>
                    <a:pt x="24" y="58"/>
                    <a:pt x="22" y="58"/>
                  </a:cubicBezTo>
                  <a:cubicBezTo>
                    <a:pt x="20" y="58"/>
                    <a:pt x="18" y="60"/>
                    <a:pt x="18" y="61"/>
                  </a:cubicBezTo>
                  <a:cubicBezTo>
                    <a:pt x="17" y="61"/>
                    <a:pt x="16" y="61"/>
                    <a:pt x="15" y="60"/>
                  </a:cubicBezTo>
                  <a:cubicBezTo>
                    <a:pt x="15" y="59"/>
                    <a:pt x="15" y="57"/>
                    <a:pt x="13" y="55"/>
                  </a:cubicBezTo>
                  <a:cubicBezTo>
                    <a:pt x="11" y="54"/>
                    <a:pt x="9" y="54"/>
                    <a:pt x="8" y="55"/>
                  </a:cubicBezTo>
                  <a:cubicBezTo>
                    <a:pt x="7" y="54"/>
                    <a:pt x="6" y="54"/>
                    <a:pt x="6" y="53"/>
                  </a:cubicBezTo>
                  <a:cubicBezTo>
                    <a:pt x="7" y="52"/>
                    <a:pt x="8" y="50"/>
                    <a:pt x="7" y="48"/>
                  </a:cubicBezTo>
                  <a:cubicBezTo>
                    <a:pt x="7" y="46"/>
                    <a:pt x="5" y="44"/>
                    <a:pt x="3" y="44"/>
                  </a:cubicBezTo>
                  <a:cubicBezTo>
                    <a:pt x="3" y="44"/>
                    <a:pt x="3" y="43"/>
                    <a:pt x="3" y="43"/>
                  </a:cubicBezTo>
                  <a:cubicBezTo>
                    <a:pt x="3" y="42"/>
                    <a:pt x="3" y="42"/>
                    <a:pt x="3" y="41"/>
                  </a:cubicBezTo>
                  <a:cubicBezTo>
                    <a:pt x="5" y="41"/>
                    <a:pt x="7" y="40"/>
                    <a:pt x="7" y="38"/>
                  </a:cubicBezTo>
                  <a:cubicBezTo>
                    <a:pt x="8" y="36"/>
                    <a:pt x="7" y="34"/>
                    <a:pt x="6" y="33"/>
                  </a:cubicBezTo>
                  <a:cubicBezTo>
                    <a:pt x="6" y="32"/>
                    <a:pt x="7" y="31"/>
                    <a:pt x="8" y="30"/>
                  </a:cubicBezTo>
                  <a:cubicBezTo>
                    <a:pt x="9" y="32"/>
                    <a:pt x="11" y="32"/>
                    <a:pt x="13" y="30"/>
                  </a:cubicBezTo>
                  <a:cubicBezTo>
                    <a:pt x="15" y="29"/>
                    <a:pt x="15" y="27"/>
                    <a:pt x="15" y="25"/>
                  </a:cubicBezTo>
                  <a:cubicBezTo>
                    <a:pt x="16" y="25"/>
                    <a:pt x="17" y="25"/>
                    <a:pt x="18" y="24"/>
                  </a:cubicBezTo>
                  <a:cubicBezTo>
                    <a:pt x="18" y="26"/>
                    <a:pt x="20" y="27"/>
                    <a:pt x="22" y="27"/>
                  </a:cubicBezTo>
                  <a:cubicBezTo>
                    <a:pt x="24" y="27"/>
                    <a:pt x="26" y="26"/>
                    <a:pt x="26" y="24"/>
                  </a:cubicBezTo>
                  <a:cubicBezTo>
                    <a:pt x="27" y="25"/>
                    <a:pt x="28" y="25"/>
                    <a:pt x="29" y="25"/>
                  </a:cubicBezTo>
                  <a:cubicBezTo>
                    <a:pt x="29" y="27"/>
                    <a:pt x="29" y="29"/>
                    <a:pt x="31" y="30"/>
                  </a:cubicBezTo>
                  <a:cubicBezTo>
                    <a:pt x="33" y="32"/>
                    <a:pt x="35" y="32"/>
                    <a:pt x="36" y="30"/>
                  </a:cubicBezTo>
                  <a:cubicBezTo>
                    <a:pt x="37" y="31"/>
                    <a:pt x="38" y="32"/>
                    <a:pt x="38" y="33"/>
                  </a:cubicBezTo>
                  <a:cubicBezTo>
                    <a:pt x="37" y="34"/>
                    <a:pt x="36" y="36"/>
                    <a:pt x="37" y="38"/>
                  </a:cubicBezTo>
                  <a:cubicBezTo>
                    <a:pt x="37" y="40"/>
                    <a:pt x="39" y="41"/>
                    <a:pt x="41" y="41"/>
                  </a:cubicBezTo>
                  <a:cubicBezTo>
                    <a:pt x="41" y="42"/>
                    <a:pt x="41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39" y="44"/>
                    <a:pt x="37" y="46"/>
                    <a:pt x="37" y="48"/>
                  </a:cubicBezTo>
                  <a:close/>
                  <a:moveTo>
                    <a:pt x="61" y="12"/>
                  </a:moveTo>
                  <a:cubicBezTo>
                    <a:pt x="61" y="12"/>
                    <a:pt x="61" y="11"/>
                    <a:pt x="61" y="11"/>
                  </a:cubicBezTo>
                  <a:cubicBezTo>
                    <a:pt x="60" y="11"/>
                    <a:pt x="60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60" y="10"/>
                    <a:pt x="60" y="9"/>
                  </a:cubicBezTo>
                  <a:cubicBezTo>
                    <a:pt x="60" y="9"/>
                    <a:pt x="60" y="8"/>
                    <a:pt x="60" y="7"/>
                  </a:cubicBezTo>
                  <a:cubicBezTo>
                    <a:pt x="59" y="6"/>
                    <a:pt x="58" y="5"/>
                    <a:pt x="57" y="4"/>
                  </a:cubicBezTo>
                  <a:cubicBezTo>
                    <a:pt x="57" y="4"/>
                    <a:pt x="57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5" y="3"/>
                    <a:pt x="54" y="2"/>
                  </a:cubicBezTo>
                  <a:cubicBezTo>
                    <a:pt x="54" y="2"/>
                    <a:pt x="54" y="1"/>
                    <a:pt x="53" y="1"/>
                  </a:cubicBezTo>
                  <a:cubicBezTo>
                    <a:pt x="52" y="1"/>
                    <a:pt x="51" y="0"/>
                    <a:pt x="5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48" y="0"/>
                    <a:pt x="48" y="0"/>
                  </a:cubicBezTo>
                  <a:cubicBezTo>
                    <a:pt x="48" y="1"/>
                    <a:pt x="47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1"/>
                    <a:pt x="46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45" y="0"/>
                    <a:pt x="45" y="0"/>
                    <a:pt x="44" y="0"/>
                  </a:cubicBezTo>
                  <a:cubicBezTo>
                    <a:pt x="43" y="0"/>
                    <a:pt x="42" y="1"/>
                    <a:pt x="41" y="1"/>
                  </a:cubicBezTo>
                  <a:cubicBezTo>
                    <a:pt x="40" y="1"/>
                    <a:pt x="40" y="2"/>
                    <a:pt x="40" y="2"/>
                  </a:cubicBezTo>
                  <a:cubicBezTo>
                    <a:pt x="40" y="3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39" y="4"/>
                  </a:cubicBezTo>
                  <a:cubicBezTo>
                    <a:pt x="39" y="4"/>
                    <a:pt x="39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6" y="5"/>
                    <a:pt x="35" y="6"/>
                    <a:pt x="34" y="7"/>
                  </a:cubicBezTo>
                  <a:cubicBezTo>
                    <a:pt x="34" y="8"/>
                    <a:pt x="34" y="9"/>
                    <a:pt x="34" y="9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11"/>
                    <a:pt x="33" y="12"/>
                    <a:pt x="33" y="12"/>
                  </a:cubicBezTo>
                  <a:cubicBezTo>
                    <a:pt x="33" y="13"/>
                    <a:pt x="33" y="14"/>
                    <a:pt x="33" y="14"/>
                  </a:cubicBezTo>
                  <a:cubicBezTo>
                    <a:pt x="33" y="15"/>
                    <a:pt x="33" y="16"/>
                    <a:pt x="33" y="16"/>
                  </a:cubicBezTo>
                  <a:cubicBezTo>
                    <a:pt x="33" y="17"/>
                    <a:pt x="33" y="17"/>
                    <a:pt x="33" y="18"/>
                  </a:cubicBezTo>
                  <a:cubicBezTo>
                    <a:pt x="34" y="18"/>
                    <a:pt x="34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4" y="19"/>
                    <a:pt x="34" y="20"/>
                  </a:cubicBezTo>
                  <a:cubicBezTo>
                    <a:pt x="34" y="20"/>
                    <a:pt x="34" y="21"/>
                    <a:pt x="34" y="21"/>
                  </a:cubicBezTo>
                  <a:cubicBezTo>
                    <a:pt x="35" y="22"/>
                    <a:pt x="36" y="23"/>
                    <a:pt x="37" y="24"/>
                  </a:cubicBezTo>
                  <a:cubicBezTo>
                    <a:pt x="37" y="25"/>
                    <a:pt x="37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2" y="28"/>
                    <a:pt x="43" y="28"/>
                    <a:pt x="44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28"/>
                    <a:pt x="46" y="28"/>
                  </a:cubicBezTo>
                  <a:cubicBezTo>
                    <a:pt x="46" y="28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8"/>
                    <a:pt x="48" y="28"/>
                  </a:cubicBezTo>
                  <a:cubicBezTo>
                    <a:pt x="48" y="28"/>
                    <a:pt x="49" y="29"/>
                    <a:pt x="49" y="29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1" y="28"/>
                    <a:pt x="52" y="28"/>
                    <a:pt x="53" y="27"/>
                  </a:cubicBezTo>
                  <a:cubicBezTo>
                    <a:pt x="54" y="27"/>
                    <a:pt x="54" y="27"/>
                    <a:pt x="54" y="26"/>
                  </a:cubicBezTo>
                  <a:cubicBezTo>
                    <a:pt x="55" y="26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5" y="24"/>
                  </a:cubicBezTo>
                  <a:cubicBezTo>
                    <a:pt x="55" y="25"/>
                    <a:pt x="55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7" y="25"/>
                    <a:pt x="57" y="25"/>
                    <a:pt x="57" y="24"/>
                  </a:cubicBezTo>
                  <a:cubicBezTo>
                    <a:pt x="58" y="23"/>
                    <a:pt x="59" y="22"/>
                    <a:pt x="60" y="21"/>
                  </a:cubicBezTo>
                  <a:cubicBezTo>
                    <a:pt x="60" y="21"/>
                    <a:pt x="60" y="20"/>
                    <a:pt x="60" y="20"/>
                  </a:cubicBezTo>
                  <a:cubicBezTo>
                    <a:pt x="60" y="19"/>
                    <a:pt x="59" y="19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1" y="17"/>
                    <a:pt x="61" y="17"/>
                    <a:pt x="61" y="16"/>
                  </a:cubicBezTo>
                  <a:cubicBezTo>
                    <a:pt x="61" y="16"/>
                    <a:pt x="62" y="15"/>
                    <a:pt x="62" y="14"/>
                  </a:cubicBezTo>
                  <a:cubicBezTo>
                    <a:pt x="62" y="14"/>
                    <a:pt x="61" y="13"/>
                    <a:pt x="61" y="12"/>
                  </a:cubicBezTo>
                  <a:close/>
                  <a:moveTo>
                    <a:pt x="58" y="15"/>
                  </a:moveTo>
                  <a:cubicBezTo>
                    <a:pt x="57" y="15"/>
                    <a:pt x="56" y="16"/>
                    <a:pt x="56" y="17"/>
                  </a:cubicBezTo>
                  <a:cubicBezTo>
                    <a:pt x="55" y="18"/>
                    <a:pt x="56" y="20"/>
                    <a:pt x="57" y="21"/>
                  </a:cubicBezTo>
                  <a:cubicBezTo>
                    <a:pt x="56" y="21"/>
                    <a:pt x="56" y="21"/>
                    <a:pt x="56" y="22"/>
                  </a:cubicBezTo>
                  <a:cubicBezTo>
                    <a:pt x="55" y="21"/>
                    <a:pt x="53" y="21"/>
                    <a:pt x="52" y="22"/>
                  </a:cubicBezTo>
                  <a:cubicBezTo>
                    <a:pt x="51" y="23"/>
                    <a:pt x="51" y="24"/>
                    <a:pt x="51" y="25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8" y="24"/>
                    <a:pt x="47" y="24"/>
                  </a:cubicBezTo>
                  <a:cubicBezTo>
                    <a:pt x="46" y="24"/>
                    <a:pt x="45" y="24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3"/>
                    <a:pt x="42" y="22"/>
                  </a:cubicBezTo>
                  <a:cubicBezTo>
                    <a:pt x="41" y="21"/>
                    <a:pt x="39" y="21"/>
                    <a:pt x="38" y="22"/>
                  </a:cubicBezTo>
                  <a:cubicBezTo>
                    <a:pt x="38" y="21"/>
                    <a:pt x="38" y="21"/>
                    <a:pt x="37" y="21"/>
                  </a:cubicBezTo>
                  <a:cubicBezTo>
                    <a:pt x="38" y="20"/>
                    <a:pt x="39" y="18"/>
                    <a:pt x="38" y="17"/>
                  </a:cubicBezTo>
                  <a:cubicBezTo>
                    <a:pt x="38" y="16"/>
                    <a:pt x="37" y="15"/>
                    <a:pt x="36" y="15"/>
                  </a:cubicBezTo>
                  <a:cubicBezTo>
                    <a:pt x="36" y="15"/>
                    <a:pt x="36" y="15"/>
                    <a:pt x="3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4"/>
                    <a:pt x="38" y="13"/>
                    <a:pt x="38" y="11"/>
                  </a:cubicBezTo>
                  <a:cubicBezTo>
                    <a:pt x="39" y="10"/>
                    <a:pt x="38" y="9"/>
                    <a:pt x="37" y="8"/>
                  </a:cubicBezTo>
                  <a:cubicBezTo>
                    <a:pt x="38" y="8"/>
                    <a:pt x="38" y="7"/>
                    <a:pt x="38" y="7"/>
                  </a:cubicBezTo>
                  <a:cubicBezTo>
                    <a:pt x="39" y="8"/>
                    <a:pt x="41" y="8"/>
                    <a:pt x="42" y="7"/>
                  </a:cubicBezTo>
                  <a:cubicBezTo>
                    <a:pt x="43" y="6"/>
                    <a:pt x="43" y="5"/>
                    <a:pt x="43" y="4"/>
                  </a:cubicBezTo>
                  <a:cubicBezTo>
                    <a:pt x="43" y="3"/>
                    <a:pt x="44" y="3"/>
                    <a:pt x="44" y="3"/>
                  </a:cubicBezTo>
                  <a:cubicBezTo>
                    <a:pt x="45" y="4"/>
                    <a:pt x="46" y="5"/>
                    <a:pt x="47" y="5"/>
                  </a:cubicBezTo>
                  <a:cubicBezTo>
                    <a:pt x="48" y="5"/>
                    <a:pt x="49" y="4"/>
                    <a:pt x="50" y="3"/>
                  </a:cubicBezTo>
                  <a:cubicBezTo>
                    <a:pt x="50" y="3"/>
                    <a:pt x="51" y="3"/>
                    <a:pt x="51" y="4"/>
                  </a:cubicBezTo>
                  <a:cubicBezTo>
                    <a:pt x="51" y="5"/>
                    <a:pt x="51" y="6"/>
                    <a:pt x="52" y="7"/>
                  </a:cubicBezTo>
                  <a:cubicBezTo>
                    <a:pt x="53" y="8"/>
                    <a:pt x="55" y="8"/>
                    <a:pt x="56" y="7"/>
                  </a:cubicBezTo>
                  <a:cubicBezTo>
                    <a:pt x="56" y="7"/>
                    <a:pt x="56" y="8"/>
                    <a:pt x="57" y="8"/>
                  </a:cubicBezTo>
                  <a:cubicBezTo>
                    <a:pt x="56" y="9"/>
                    <a:pt x="55" y="10"/>
                    <a:pt x="56" y="11"/>
                  </a:cubicBezTo>
                  <a:cubicBezTo>
                    <a:pt x="56" y="13"/>
                    <a:pt x="57" y="14"/>
                    <a:pt x="58" y="14"/>
                  </a:cubicBezTo>
                  <a:cubicBezTo>
                    <a:pt x="58" y="14"/>
                    <a:pt x="59" y="14"/>
                    <a:pt x="59" y="14"/>
                  </a:cubicBezTo>
                  <a:cubicBezTo>
                    <a:pt x="59" y="15"/>
                    <a:pt x="58" y="15"/>
                    <a:pt x="58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Freeform 54"/>
            <p:cNvSpPr>
              <a:spLocks noEditPoints="1"/>
            </p:cNvSpPr>
            <p:nvPr/>
          </p:nvSpPr>
          <p:spPr bwMode="auto">
            <a:xfrm>
              <a:off x="4791165" y="5149532"/>
              <a:ext cx="329105" cy="382276"/>
            </a:xfrm>
            <a:custGeom>
              <a:avLst/>
              <a:gdLst>
                <a:gd name="T0" fmla="*/ 31 w 62"/>
                <a:gd name="T1" fmla="*/ 49 h 70"/>
                <a:gd name="T2" fmla="*/ 45 w 62"/>
                <a:gd name="T3" fmla="*/ 35 h 70"/>
                <a:gd name="T4" fmla="*/ 45 w 62"/>
                <a:gd name="T5" fmla="*/ 8 h 70"/>
                <a:gd name="T6" fmla="*/ 17 w 62"/>
                <a:gd name="T7" fmla="*/ 8 h 70"/>
                <a:gd name="T8" fmla="*/ 17 w 62"/>
                <a:gd name="T9" fmla="*/ 35 h 70"/>
                <a:gd name="T10" fmla="*/ 31 w 62"/>
                <a:gd name="T11" fmla="*/ 49 h 70"/>
                <a:gd name="T12" fmla="*/ 31 w 62"/>
                <a:gd name="T13" fmla="*/ 8 h 70"/>
                <a:gd name="T14" fmla="*/ 44 w 62"/>
                <a:gd name="T15" fmla="*/ 21 h 70"/>
                <a:gd name="T16" fmla="*/ 31 w 62"/>
                <a:gd name="T17" fmla="*/ 34 h 70"/>
                <a:gd name="T18" fmla="*/ 18 w 62"/>
                <a:gd name="T19" fmla="*/ 21 h 70"/>
                <a:gd name="T20" fmla="*/ 31 w 62"/>
                <a:gd name="T21" fmla="*/ 8 h 70"/>
                <a:gd name="T22" fmla="*/ 25 w 62"/>
                <a:gd name="T23" fmla="*/ 50 h 70"/>
                <a:gd name="T24" fmla="*/ 27 w 62"/>
                <a:gd name="T25" fmla="*/ 48 h 70"/>
                <a:gd name="T26" fmla="*/ 30 w 62"/>
                <a:gd name="T27" fmla="*/ 50 h 70"/>
                <a:gd name="T28" fmla="*/ 31 w 62"/>
                <a:gd name="T29" fmla="*/ 51 h 70"/>
                <a:gd name="T30" fmla="*/ 32 w 62"/>
                <a:gd name="T31" fmla="*/ 50 h 70"/>
                <a:gd name="T32" fmla="*/ 34 w 62"/>
                <a:gd name="T33" fmla="*/ 48 h 70"/>
                <a:gd name="T34" fmla="*/ 37 w 62"/>
                <a:gd name="T35" fmla="*/ 50 h 70"/>
                <a:gd name="T36" fmla="*/ 31 w 62"/>
                <a:gd name="T37" fmla="*/ 53 h 70"/>
                <a:gd name="T38" fmla="*/ 25 w 62"/>
                <a:gd name="T39" fmla="*/ 50 h 70"/>
                <a:gd name="T40" fmla="*/ 8 w 62"/>
                <a:gd name="T41" fmla="*/ 53 h 70"/>
                <a:gd name="T42" fmla="*/ 31 w 62"/>
                <a:gd name="T43" fmla="*/ 62 h 70"/>
                <a:gd name="T44" fmla="*/ 54 w 62"/>
                <a:gd name="T45" fmla="*/ 53 h 70"/>
                <a:gd name="T46" fmla="*/ 39 w 62"/>
                <a:gd name="T47" fmla="*/ 44 h 70"/>
                <a:gd name="T48" fmla="*/ 35 w 62"/>
                <a:gd name="T49" fmla="*/ 47 h 70"/>
                <a:gd name="T50" fmla="*/ 44 w 62"/>
                <a:gd name="T51" fmla="*/ 51 h 70"/>
                <a:gd name="T52" fmla="*/ 31 w 62"/>
                <a:gd name="T53" fmla="*/ 54 h 70"/>
                <a:gd name="T54" fmla="*/ 18 w 62"/>
                <a:gd name="T55" fmla="*/ 51 h 70"/>
                <a:gd name="T56" fmla="*/ 26 w 62"/>
                <a:gd name="T57" fmla="*/ 47 h 70"/>
                <a:gd name="T58" fmla="*/ 23 w 62"/>
                <a:gd name="T59" fmla="*/ 44 h 70"/>
                <a:gd name="T60" fmla="*/ 8 w 62"/>
                <a:gd name="T61" fmla="*/ 53 h 70"/>
                <a:gd name="T62" fmla="*/ 16 w 62"/>
                <a:gd name="T63" fmla="*/ 51 h 70"/>
                <a:gd name="T64" fmla="*/ 31 w 62"/>
                <a:gd name="T65" fmla="*/ 56 h 70"/>
                <a:gd name="T66" fmla="*/ 46 w 62"/>
                <a:gd name="T67" fmla="*/ 51 h 70"/>
                <a:gd name="T68" fmla="*/ 42 w 62"/>
                <a:gd name="T69" fmla="*/ 47 h 70"/>
                <a:gd name="T70" fmla="*/ 52 w 62"/>
                <a:gd name="T71" fmla="*/ 53 h 70"/>
                <a:gd name="T72" fmla="*/ 31 w 62"/>
                <a:gd name="T73" fmla="*/ 60 h 70"/>
                <a:gd name="T74" fmla="*/ 10 w 62"/>
                <a:gd name="T75" fmla="*/ 53 h 70"/>
                <a:gd name="T76" fmla="*/ 20 w 62"/>
                <a:gd name="T77" fmla="*/ 47 h 70"/>
                <a:gd name="T78" fmla="*/ 16 w 62"/>
                <a:gd name="T79" fmla="*/ 51 h 70"/>
                <a:gd name="T80" fmla="*/ 62 w 62"/>
                <a:gd name="T81" fmla="*/ 55 h 70"/>
                <a:gd name="T82" fmla="*/ 31 w 62"/>
                <a:gd name="T83" fmla="*/ 70 h 70"/>
                <a:gd name="T84" fmla="*/ 0 w 62"/>
                <a:gd name="T85" fmla="*/ 55 h 70"/>
                <a:gd name="T86" fmla="*/ 20 w 62"/>
                <a:gd name="T87" fmla="*/ 41 h 70"/>
                <a:gd name="T88" fmla="*/ 23 w 62"/>
                <a:gd name="T89" fmla="*/ 44 h 70"/>
                <a:gd name="T90" fmla="*/ 3 w 62"/>
                <a:gd name="T91" fmla="*/ 55 h 70"/>
                <a:gd name="T92" fmla="*/ 31 w 62"/>
                <a:gd name="T93" fmla="*/ 67 h 70"/>
                <a:gd name="T94" fmla="*/ 59 w 62"/>
                <a:gd name="T95" fmla="*/ 55 h 70"/>
                <a:gd name="T96" fmla="*/ 39 w 62"/>
                <a:gd name="T97" fmla="*/ 44 h 70"/>
                <a:gd name="T98" fmla="*/ 42 w 62"/>
                <a:gd name="T99" fmla="*/ 41 h 70"/>
                <a:gd name="T100" fmla="*/ 62 w 62"/>
                <a:gd name="T101" fmla="*/ 5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" h="70">
                  <a:moveTo>
                    <a:pt x="31" y="49"/>
                  </a:moveTo>
                  <a:cubicBezTo>
                    <a:pt x="45" y="35"/>
                    <a:pt x="45" y="35"/>
                    <a:pt x="45" y="35"/>
                  </a:cubicBezTo>
                  <a:cubicBezTo>
                    <a:pt x="52" y="27"/>
                    <a:pt x="52" y="15"/>
                    <a:pt x="45" y="8"/>
                  </a:cubicBezTo>
                  <a:cubicBezTo>
                    <a:pt x="37" y="0"/>
                    <a:pt x="25" y="0"/>
                    <a:pt x="17" y="8"/>
                  </a:cubicBezTo>
                  <a:cubicBezTo>
                    <a:pt x="10" y="15"/>
                    <a:pt x="10" y="27"/>
                    <a:pt x="17" y="35"/>
                  </a:cubicBezTo>
                  <a:lnTo>
                    <a:pt x="31" y="49"/>
                  </a:lnTo>
                  <a:close/>
                  <a:moveTo>
                    <a:pt x="31" y="8"/>
                  </a:moveTo>
                  <a:cubicBezTo>
                    <a:pt x="38" y="8"/>
                    <a:pt x="44" y="14"/>
                    <a:pt x="44" y="21"/>
                  </a:cubicBezTo>
                  <a:cubicBezTo>
                    <a:pt x="44" y="29"/>
                    <a:pt x="38" y="34"/>
                    <a:pt x="31" y="34"/>
                  </a:cubicBezTo>
                  <a:cubicBezTo>
                    <a:pt x="24" y="34"/>
                    <a:pt x="18" y="29"/>
                    <a:pt x="18" y="21"/>
                  </a:cubicBezTo>
                  <a:cubicBezTo>
                    <a:pt x="18" y="14"/>
                    <a:pt x="24" y="8"/>
                    <a:pt x="31" y="8"/>
                  </a:cubicBezTo>
                  <a:close/>
                  <a:moveTo>
                    <a:pt x="25" y="50"/>
                  </a:moveTo>
                  <a:cubicBezTo>
                    <a:pt x="25" y="49"/>
                    <a:pt x="26" y="49"/>
                    <a:pt x="27" y="48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1"/>
                    <a:pt x="30" y="51"/>
                    <a:pt x="31" y="51"/>
                  </a:cubicBezTo>
                  <a:cubicBezTo>
                    <a:pt x="31" y="51"/>
                    <a:pt x="32" y="51"/>
                    <a:pt x="32" y="50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6" y="49"/>
                    <a:pt x="37" y="49"/>
                    <a:pt x="37" y="50"/>
                  </a:cubicBezTo>
                  <a:cubicBezTo>
                    <a:pt x="37" y="52"/>
                    <a:pt x="34" y="53"/>
                    <a:pt x="31" y="53"/>
                  </a:cubicBezTo>
                  <a:cubicBezTo>
                    <a:pt x="28" y="53"/>
                    <a:pt x="25" y="52"/>
                    <a:pt x="25" y="50"/>
                  </a:cubicBezTo>
                  <a:close/>
                  <a:moveTo>
                    <a:pt x="8" y="53"/>
                  </a:moveTo>
                  <a:cubicBezTo>
                    <a:pt x="8" y="58"/>
                    <a:pt x="18" y="62"/>
                    <a:pt x="31" y="62"/>
                  </a:cubicBezTo>
                  <a:cubicBezTo>
                    <a:pt x="44" y="62"/>
                    <a:pt x="54" y="58"/>
                    <a:pt x="54" y="53"/>
                  </a:cubicBezTo>
                  <a:cubicBezTo>
                    <a:pt x="54" y="49"/>
                    <a:pt x="48" y="45"/>
                    <a:pt x="39" y="44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41" y="48"/>
                    <a:pt x="44" y="49"/>
                    <a:pt x="44" y="51"/>
                  </a:cubicBezTo>
                  <a:cubicBezTo>
                    <a:pt x="44" y="52"/>
                    <a:pt x="39" y="54"/>
                    <a:pt x="31" y="54"/>
                  </a:cubicBezTo>
                  <a:cubicBezTo>
                    <a:pt x="23" y="54"/>
                    <a:pt x="18" y="52"/>
                    <a:pt x="18" y="51"/>
                  </a:cubicBezTo>
                  <a:cubicBezTo>
                    <a:pt x="18" y="49"/>
                    <a:pt x="21" y="48"/>
                    <a:pt x="26" y="47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14" y="45"/>
                    <a:pt x="8" y="49"/>
                    <a:pt x="8" y="53"/>
                  </a:cubicBezTo>
                  <a:close/>
                  <a:moveTo>
                    <a:pt x="16" y="51"/>
                  </a:moveTo>
                  <a:cubicBezTo>
                    <a:pt x="16" y="54"/>
                    <a:pt x="23" y="56"/>
                    <a:pt x="31" y="56"/>
                  </a:cubicBezTo>
                  <a:cubicBezTo>
                    <a:pt x="39" y="56"/>
                    <a:pt x="46" y="54"/>
                    <a:pt x="46" y="51"/>
                  </a:cubicBezTo>
                  <a:cubicBezTo>
                    <a:pt x="46" y="49"/>
                    <a:pt x="44" y="47"/>
                    <a:pt x="42" y="47"/>
                  </a:cubicBezTo>
                  <a:cubicBezTo>
                    <a:pt x="48" y="48"/>
                    <a:pt x="52" y="50"/>
                    <a:pt x="52" y="53"/>
                  </a:cubicBezTo>
                  <a:cubicBezTo>
                    <a:pt x="52" y="56"/>
                    <a:pt x="43" y="60"/>
                    <a:pt x="31" y="60"/>
                  </a:cubicBezTo>
                  <a:cubicBezTo>
                    <a:pt x="19" y="60"/>
                    <a:pt x="10" y="56"/>
                    <a:pt x="10" y="53"/>
                  </a:cubicBezTo>
                  <a:cubicBezTo>
                    <a:pt x="10" y="50"/>
                    <a:pt x="14" y="48"/>
                    <a:pt x="20" y="47"/>
                  </a:cubicBezTo>
                  <a:cubicBezTo>
                    <a:pt x="17" y="47"/>
                    <a:pt x="16" y="49"/>
                    <a:pt x="16" y="51"/>
                  </a:cubicBezTo>
                  <a:close/>
                  <a:moveTo>
                    <a:pt x="62" y="55"/>
                  </a:moveTo>
                  <a:cubicBezTo>
                    <a:pt x="62" y="64"/>
                    <a:pt x="49" y="70"/>
                    <a:pt x="31" y="70"/>
                  </a:cubicBezTo>
                  <a:cubicBezTo>
                    <a:pt x="13" y="70"/>
                    <a:pt x="0" y="64"/>
                    <a:pt x="0" y="55"/>
                  </a:cubicBezTo>
                  <a:cubicBezTo>
                    <a:pt x="0" y="49"/>
                    <a:pt x="8" y="43"/>
                    <a:pt x="20" y="41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10" y="45"/>
                    <a:pt x="3" y="50"/>
                    <a:pt x="3" y="55"/>
                  </a:cubicBezTo>
                  <a:cubicBezTo>
                    <a:pt x="3" y="61"/>
                    <a:pt x="14" y="67"/>
                    <a:pt x="31" y="67"/>
                  </a:cubicBezTo>
                  <a:cubicBezTo>
                    <a:pt x="48" y="67"/>
                    <a:pt x="59" y="61"/>
                    <a:pt x="59" y="55"/>
                  </a:cubicBezTo>
                  <a:cubicBezTo>
                    <a:pt x="59" y="50"/>
                    <a:pt x="51" y="45"/>
                    <a:pt x="39" y="44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54" y="43"/>
                    <a:pt x="62" y="49"/>
                    <a:pt x="62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Freeform 55"/>
            <p:cNvSpPr>
              <a:spLocks noEditPoints="1"/>
            </p:cNvSpPr>
            <p:nvPr/>
          </p:nvSpPr>
          <p:spPr bwMode="auto">
            <a:xfrm>
              <a:off x="8806238" y="3947425"/>
              <a:ext cx="340055" cy="372752"/>
            </a:xfrm>
            <a:custGeom>
              <a:avLst/>
              <a:gdLst>
                <a:gd name="T0" fmla="*/ 31 w 63"/>
                <a:gd name="T1" fmla="*/ 45 h 67"/>
                <a:gd name="T2" fmla="*/ 42 w 63"/>
                <a:gd name="T3" fmla="*/ 33 h 67"/>
                <a:gd name="T4" fmla="*/ 52 w 63"/>
                <a:gd name="T5" fmla="*/ 33 h 67"/>
                <a:gd name="T6" fmla="*/ 52 w 63"/>
                <a:gd name="T7" fmla="*/ 0 h 67"/>
                <a:gd name="T8" fmla="*/ 11 w 63"/>
                <a:gd name="T9" fmla="*/ 0 h 67"/>
                <a:gd name="T10" fmla="*/ 11 w 63"/>
                <a:gd name="T11" fmla="*/ 33 h 67"/>
                <a:gd name="T12" fmla="*/ 21 w 63"/>
                <a:gd name="T13" fmla="*/ 33 h 67"/>
                <a:gd name="T14" fmla="*/ 31 w 63"/>
                <a:gd name="T15" fmla="*/ 45 h 67"/>
                <a:gd name="T16" fmla="*/ 15 w 63"/>
                <a:gd name="T17" fmla="*/ 29 h 67"/>
                <a:gd name="T18" fmla="*/ 15 w 63"/>
                <a:gd name="T19" fmla="*/ 4 h 67"/>
                <a:gd name="T20" fmla="*/ 48 w 63"/>
                <a:gd name="T21" fmla="*/ 4 h 67"/>
                <a:gd name="T22" fmla="*/ 48 w 63"/>
                <a:gd name="T23" fmla="*/ 29 h 67"/>
                <a:gd name="T24" fmla="*/ 45 w 63"/>
                <a:gd name="T25" fmla="*/ 29 h 67"/>
                <a:gd name="T26" fmla="*/ 17 w 63"/>
                <a:gd name="T27" fmla="*/ 29 h 67"/>
                <a:gd name="T28" fmla="*/ 15 w 63"/>
                <a:gd name="T29" fmla="*/ 29 h 67"/>
                <a:gd name="T30" fmla="*/ 25 w 63"/>
                <a:gd name="T31" fmla="*/ 47 h 67"/>
                <a:gd name="T32" fmla="*/ 29 w 63"/>
                <a:gd name="T33" fmla="*/ 45 h 67"/>
                <a:gd name="T34" fmla="*/ 30 w 63"/>
                <a:gd name="T35" fmla="*/ 46 h 67"/>
                <a:gd name="T36" fmla="*/ 31 w 63"/>
                <a:gd name="T37" fmla="*/ 47 h 67"/>
                <a:gd name="T38" fmla="*/ 33 w 63"/>
                <a:gd name="T39" fmla="*/ 46 h 67"/>
                <a:gd name="T40" fmla="*/ 34 w 63"/>
                <a:gd name="T41" fmla="*/ 45 h 67"/>
                <a:gd name="T42" fmla="*/ 37 w 63"/>
                <a:gd name="T43" fmla="*/ 47 h 67"/>
                <a:gd name="T44" fmla="*/ 31 w 63"/>
                <a:gd name="T45" fmla="*/ 50 h 67"/>
                <a:gd name="T46" fmla="*/ 25 w 63"/>
                <a:gd name="T47" fmla="*/ 47 h 67"/>
                <a:gd name="T48" fmla="*/ 8 w 63"/>
                <a:gd name="T49" fmla="*/ 50 h 67"/>
                <a:gd name="T50" fmla="*/ 31 w 63"/>
                <a:gd name="T51" fmla="*/ 59 h 67"/>
                <a:gd name="T52" fmla="*/ 54 w 63"/>
                <a:gd name="T53" fmla="*/ 50 h 67"/>
                <a:gd name="T54" fmla="*/ 37 w 63"/>
                <a:gd name="T55" fmla="*/ 41 h 67"/>
                <a:gd name="T56" fmla="*/ 34 w 63"/>
                <a:gd name="T57" fmla="*/ 44 h 67"/>
                <a:gd name="T58" fmla="*/ 44 w 63"/>
                <a:gd name="T59" fmla="*/ 48 h 67"/>
                <a:gd name="T60" fmla="*/ 31 w 63"/>
                <a:gd name="T61" fmla="*/ 51 h 67"/>
                <a:gd name="T62" fmla="*/ 18 w 63"/>
                <a:gd name="T63" fmla="*/ 48 h 67"/>
                <a:gd name="T64" fmla="*/ 28 w 63"/>
                <a:gd name="T65" fmla="*/ 44 h 67"/>
                <a:gd name="T66" fmla="*/ 25 w 63"/>
                <a:gd name="T67" fmla="*/ 41 h 67"/>
                <a:gd name="T68" fmla="*/ 8 w 63"/>
                <a:gd name="T69" fmla="*/ 50 h 67"/>
                <a:gd name="T70" fmla="*/ 16 w 63"/>
                <a:gd name="T71" fmla="*/ 48 h 67"/>
                <a:gd name="T72" fmla="*/ 31 w 63"/>
                <a:gd name="T73" fmla="*/ 53 h 67"/>
                <a:gd name="T74" fmla="*/ 46 w 63"/>
                <a:gd name="T75" fmla="*/ 48 h 67"/>
                <a:gd name="T76" fmla="*/ 42 w 63"/>
                <a:gd name="T77" fmla="*/ 44 h 67"/>
                <a:gd name="T78" fmla="*/ 52 w 63"/>
                <a:gd name="T79" fmla="*/ 50 h 67"/>
                <a:gd name="T80" fmla="*/ 31 w 63"/>
                <a:gd name="T81" fmla="*/ 57 h 67"/>
                <a:gd name="T82" fmla="*/ 10 w 63"/>
                <a:gd name="T83" fmla="*/ 50 h 67"/>
                <a:gd name="T84" fmla="*/ 20 w 63"/>
                <a:gd name="T85" fmla="*/ 44 h 67"/>
                <a:gd name="T86" fmla="*/ 16 w 63"/>
                <a:gd name="T87" fmla="*/ 48 h 67"/>
                <a:gd name="T88" fmla="*/ 63 w 63"/>
                <a:gd name="T89" fmla="*/ 52 h 67"/>
                <a:gd name="T90" fmla="*/ 31 w 63"/>
                <a:gd name="T91" fmla="*/ 67 h 67"/>
                <a:gd name="T92" fmla="*/ 0 w 63"/>
                <a:gd name="T93" fmla="*/ 52 h 67"/>
                <a:gd name="T94" fmla="*/ 22 w 63"/>
                <a:gd name="T95" fmla="*/ 38 h 67"/>
                <a:gd name="T96" fmla="*/ 25 w 63"/>
                <a:gd name="T97" fmla="*/ 40 h 67"/>
                <a:gd name="T98" fmla="*/ 3 w 63"/>
                <a:gd name="T99" fmla="*/ 52 h 67"/>
                <a:gd name="T100" fmla="*/ 31 w 63"/>
                <a:gd name="T101" fmla="*/ 64 h 67"/>
                <a:gd name="T102" fmla="*/ 60 w 63"/>
                <a:gd name="T103" fmla="*/ 52 h 67"/>
                <a:gd name="T104" fmla="*/ 38 w 63"/>
                <a:gd name="T105" fmla="*/ 40 h 67"/>
                <a:gd name="T106" fmla="*/ 40 w 63"/>
                <a:gd name="T107" fmla="*/ 38 h 67"/>
                <a:gd name="T108" fmla="*/ 63 w 63"/>
                <a:gd name="T10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3" h="67">
                  <a:moveTo>
                    <a:pt x="31" y="45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21" y="33"/>
                    <a:pt x="21" y="33"/>
                    <a:pt x="21" y="33"/>
                  </a:cubicBezTo>
                  <a:lnTo>
                    <a:pt x="31" y="45"/>
                  </a:lnTo>
                  <a:close/>
                  <a:moveTo>
                    <a:pt x="15" y="29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15" y="29"/>
                  </a:lnTo>
                  <a:close/>
                  <a:moveTo>
                    <a:pt x="25" y="47"/>
                  </a:moveTo>
                  <a:cubicBezTo>
                    <a:pt x="25" y="46"/>
                    <a:pt x="27" y="45"/>
                    <a:pt x="29" y="45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6"/>
                    <a:pt x="31" y="47"/>
                    <a:pt x="31" y="47"/>
                  </a:cubicBezTo>
                  <a:cubicBezTo>
                    <a:pt x="32" y="47"/>
                    <a:pt x="32" y="46"/>
                    <a:pt x="33" y="46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6" y="45"/>
                    <a:pt x="37" y="46"/>
                    <a:pt x="37" y="47"/>
                  </a:cubicBezTo>
                  <a:cubicBezTo>
                    <a:pt x="37" y="49"/>
                    <a:pt x="34" y="50"/>
                    <a:pt x="31" y="50"/>
                  </a:cubicBezTo>
                  <a:cubicBezTo>
                    <a:pt x="28" y="50"/>
                    <a:pt x="25" y="49"/>
                    <a:pt x="25" y="47"/>
                  </a:cubicBezTo>
                  <a:close/>
                  <a:moveTo>
                    <a:pt x="8" y="50"/>
                  </a:moveTo>
                  <a:cubicBezTo>
                    <a:pt x="8" y="55"/>
                    <a:pt x="18" y="59"/>
                    <a:pt x="31" y="59"/>
                  </a:cubicBezTo>
                  <a:cubicBezTo>
                    <a:pt x="44" y="59"/>
                    <a:pt x="54" y="55"/>
                    <a:pt x="54" y="50"/>
                  </a:cubicBezTo>
                  <a:cubicBezTo>
                    <a:pt x="54" y="45"/>
                    <a:pt x="47" y="42"/>
                    <a:pt x="37" y="41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41" y="45"/>
                    <a:pt x="44" y="46"/>
                    <a:pt x="44" y="48"/>
                  </a:cubicBezTo>
                  <a:cubicBezTo>
                    <a:pt x="44" y="49"/>
                    <a:pt x="39" y="51"/>
                    <a:pt x="31" y="51"/>
                  </a:cubicBezTo>
                  <a:cubicBezTo>
                    <a:pt x="23" y="51"/>
                    <a:pt x="18" y="49"/>
                    <a:pt x="18" y="48"/>
                  </a:cubicBezTo>
                  <a:cubicBezTo>
                    <a:pt x="18" y="46"/>
                    <a:pt x="22" y="45"/>
                    <a:pt x="28" y="44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15" y="42"/>
                    <a:pt x="8" y="45"/>
                    <a:pt x="8" y="50"/>
                  </a:cubicBezTo>
                  <a:close/>
                  <a:moveTo>
                    <a:pt x="16" y="48"/>
                  </a:moveTo>
                  <a:cubicBezTo>
                    <a:pt x="16" y="51"/>
                    <a:pt x="24" y="53"/>
                    <a:pt x="31" y="53"/>
                  </a:cubicBezTo>
                  <a:cubicBezTo>
                    <a:pt x="39" y="53"/>
                    <a:pt x="46" y="51"/>
                    <a:pt x="46" y="48"/>
                  </a:cubicBezTo>
                  <a:cubicBezTo>
                    <a:pt x="46" y="46"/>
                    <a:pt x="45" y="44"/>
                    <a:pt x="42" y="44"/>
                  </a:cubicBezTo>
                  <a:cubicBezTo>
                    <a:pt x="48" y="45"/>
                    <a:pt x="52" y="47"/>
                    <a:pt x="52" y="50"/>
                  </a:cubicBezTo>
                  <a:cubicBezTo>
                    <a:pt x="52" y="53"/>
                    <a:pt x="44" y="57"/>
                    <a:pt x="31" y="57"/>
                  </a:cubicBezTo>
                  <a:cubicBezTo>
                    <a:pt x="19" y="57"/>
                    <a:pt x="10" y="53"/>
                    <a:pt x="10" y="50"/>
                  </a:cubicBezTo>
                  <a:cubicBezTo>
                    <a:pt x="10" y="47"/>
                    <a:pt x="14" y="45"/>
                    <a:pt x="20" y="44"/>
                  </a:cubicBezTo>
                  <a:cubicBezTo>
                    <a:pt x="18" y="44"/>
                    <a:pt x="16" y="46"/>
                    <a:pt x="16" y="48"/>
                  </a:cubicBezTo>
                  <a:close/>
                  <a:moveTo>
                    <a:pt x="63" y="52"/>
                  </a:moveTo>
                  <a:cubicBezTo>
                    <a:pt x="63" y="61"/>
                    <a:pt x="49" y="67"/>
                    <a:pt x="31" y="67"/>
                  </a:cubicBezTo>
                  <a:cubicBezTo>
                    <a:pt x="14" y="67"/>
                    <a:pt x="0" y="61"/>
                    <a:pt x="0" y="52"/>
                  </a:cubicBezTo>
                  <a:cubicBezTo>
                    <a:pt x="0" y="45"/>
                    <a:pt x="9" y="40"/>
                    <a:pt x="22" y="38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11" y="42"/>
                    <a:pt x="3" y="47"/>
                    <a:pt x="3" y="52"/>
                  </a:cubicBezTo>
                  <a:cubicBezTo>
                    <a:pt x="3" y="58"/>
                    <a:pt x="14" y="64"/>
                    <a:pt x="31" y="64"/>
                  </a:cubicBezTo>
                  <a:cubicBezTo>
                    <a:pt x="48" y="64"/>
                    <a:pt x="60" y="58"/>
                    <a:pt x="60" y="52"/>
                  </a:cubicBezTo>
                  <a:cubicBezTo>
                    <a:pt x="60" y="47"/>
                    <a:pt x="51" y="42"/>
                    <a:pt x="38" y="4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40"/>
                    <a:pt x="63" y="45"/>
                    <a:pt x="63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9" name="Freeform 55"/>
            <p:cNvSpPr>
              <a:spLocks noEditPoints="1"/>
            </p:cNvSpPr>
            <p:nvPr/>
          </p:nvSpPr>
          <p:spPr bwMode="auto">
            <a:xfrm>
              <a:off x="3612898" y="1953683"/>
              <a:ext cx="268115" cy="293895"/>
            </a:xfrm>
            <a:custGeom>
              <a:avLst/>
              <a:gdLst>
                <a:gd name="T0" fmla="*/ 31 w 63"/>
                <a:gd name="T1" fmla="*/ 45 h 67"/>
                <a:gd name="T2" fmla="*/ 42 w 63"/>
                <a:gd name="T3" fmla="*/ 33 h 67"/>
                <a:gd name="T4" fmla="*/ 52 w 63"/>
                <a:gd name="T5" fmla="*/ 33 h 67"/>
                <a:gd name="T6" fmla="*/ 52 w 63"/>
                <a:gd name="T7" fmla="*/ 0 h 67"/>
                <a:gd name="T8" fmla="*/ 11 w 63"/>
                <a:gd name="T9" fmla="*/ 0 h 67"/>
                <a:gd name="T10" fmla="*/ 11 w 63"/>
                <a:gd name="T11" fmla="*/ 33 h 67"/>
                <a:gd name="T12" fmla="*/ 21 w 63"/>
                <a:gd name="T13" fmla="*/ 33 h 67"/>
                <a:gd name="T14" fmla="*/ 31 w 63"/>
                <a:gd name="T15" fmla="*/ 45 h 67"/>
                <a:gd name="T16" fmla="*/ 15 w 63"/>
                <a:gd name="T17" fmla="*/ 29 h 67"/>
                <a:gd name="T18" fmla="*/ 15 w 63"/>
                <a:gd name="T19" fmla="*/ 4 h 67"/>
                <a:gd name="T20" fmla="*/ 48 w 63"/>
                <a:gd name="T21" fmla="*/ 4 h 67"/>
                <a:gd name="T22" fmla="*/ 48 w 63"/>
                <a:gd name="T23" fmla="*/ 29 h 67"/>
                <a:gd name="T24" fmla="*/ 45 w 63"/>
                <a:gd name="T25" fmla="*/ 29 h 67"/>
                <a:gd name="T26" fmla="*/ 17 w 63"/>
                <a:gd name="T27" fmla="*/ 29 h 67"/>
                <a:gd name="T28" fmla="*/ 15 w 63"/>
                <a:gd name="T29" fmla="*/ 29 h 67"/>
                <a:gd name="T30" fmla="*/ 25 w 63"/>
                <a:gd name="T31" fmla="*/ 47 h 67"/>
                <a:gd name="T32" fmla="*/ 29 w 63"/>
                <a:gd name="T33" fmla="*/ 45 h 67"/>
                <a:gd name="T34" fmla="*/ 30 w 63"/>
                <a:gd name="T35" fmla="*/ 46 h 67"/>
                <a:gd name="T36" fmla="*/ 31 w 63"/>
                <a:gd name="T37" fmla="*/ 47 h 67"/>
                <a:gd name="T38" fmla="*/ 33 w 63"/>
                <a:gd name="T39" fmla="*/ 46 h 67"/>
                <a:gd name="T40" fmla="*/ 34 w 63"/>
                <a:gd name="T41" fmla="*/ 45 h 67"/>
                <a:gd name="T42" fmla="*/ 37 w 63"/>
                <a:gd name="T43" fmla="*/ 47 h 67"/>
                <a:gd name="T44" fmla="*/ 31 w 63"/>
                <a:gd name="T45" fmla="*/ 50 h 67"/>
                <a:gd name="T46" fmla="*/ 25 w 63"/>
                <a:gd name="T47" fmla="*/ 47 h 67"/>
                <a:gd name="T48" fmla="*/ 8 w 63"/>
                <a:gd name="T49" fmla="*/ 50 h 67"/>
                <a:gd name="T50" fmla="*/ 31 w 63"/>
                <a:gd name="T51" fmla="*/ 59 h 67"/>
                <a:gd name="T52" fmla="*/ 54 w 63"/>
                <a:gd name="T53" fmla="*/ 50 h 67"/>
                <a:gd name="T54" fmla="*/ 37 w 63"/>
                <a:gd name="T55" fmla="*/ 41 h 67"/>
                <a:gd name="T56" fmla="*/ 34 w 63"/>
                <a:gd name="T57" fmla="*/ 44 h 67"/>
                <a:gd name="T58" fmla="*/ 44 w 63"/>
                <a:gd name="T59" fmla="*/ 48 h 67"/>
                <a:gd name="T60" fmla="*/ 31 w 63"/>
                <a:gd name="T61" fmla="*/ 51 h 67"/>
                <a:gd name="T62" fmla="*/ 18 w 63"/>
                <a:gd name="T63" fmla="*/ 48 h 67"/>
                <a:gd name="T64" fmla="*/ 28 w 63"/>
                <a:gd name="T65" fmla="*/ 44 h 67"/>
                <a:gd name="T66" fmla="*/ 25 w 63"/>
                <a:gd name="T67" fmla="*/ 41 h 67"/>
                <a:gd name="T68" fmla="*/ 8 w 63"/>
                <a:gd name="T69" fmla="*/ 50 h 67"/>
                <a:gd name="T70" fmla="*/ 16 w 63"/>
                <a:gd name="T71" fmla="*/ 48 h 67"/>
                <a:gd name="T72" fmla="*/ 31 w 63"/>
                <a:gd name="T73" fmla="*/ 53 h 67"/>
                <a:gd name="T74" fmla="*/ 46 w 63"/>
                <a:gd name="T75" fmla="*/ 48 h 67"/>
                <a:gd name="T76" fmla="*/ 42 w 63"/>
                <a:gd name="T77" fmla="*/ 44 h 67"/>
                <a:gd name="T78" fmla="*/ 52 w 63"/>
                <a:gd name="T79" fmla="*/ 50 h 67"/>
                <a:gd name="T80" fmla="*/ 31 w 63"/>
                <a:gd name="T81" fmla="*/ 57 h 67"/>
                <a:gd name="T82" fmla="*/ 10 w 63"/>
                <a:gd name="T83" fmla="*/ 50 h 67"/>
                <a:gd name="T84" fmla="*/ 20 w 63"/>
                <a:gd name="T85" fmla="*/ 44 h 67"/>
                <a:gd name="T86" fmla="*/ 16 w 63"/>
                <a:gd name="T87" fmla="*/ 48 h 67"/>
                <a:gd name="T88" fmla="*/ 63 w 63"/>
                <a:gd name="T89" fmla="*/ 52 h 67"/>
                <a:gd name="T90" fmla="*/ 31 w 63"/>
                <a:gd name="T91" fmla="*/ 67 h 67"/>
                <a:gd name="T92" fmla="*/ 0 w 63"/>
                <a:gd name="T93" fmla="*/ 52 h 67"/>
                <a:gd name="T94" fmla="*/ 22 w 63"/>
                <a:gd name="T95" fmla="*/ 38 h 67"/>
                <a:gd name="T96" fmla="*/ 25 w 63"/>
                <a:gd name="T97" fmla="*/ 40 h 67"/>
                <a:gd name="T98" fmla="*/ 3 w 63"/>
                <a:gd name="T99" fmla="*/ 52 h 67"/>
                <a:gd name="T100" fmla="*/ 31 w 63"/>
                <a:gd name="T101" fmla="*/ 64 h 67"/>
                <a:gd name="T102" fmla="*/ 60 w 63"/>
                <a:gd name="T103" fmla="*/ 52 h 67"/>
                <a:gd name="T104" fmla="*/ 38 w 63"/>
                <a:gd name="T105" fmla="*/ 40 h 67"/>
                <a:gd name="T106" fmla="*/ 40 w 63"/>
                <a:gd name="T107" fmla="*/ 38 h 67"/>
                <a:gd name="T108" fmla="*/ 63 w 63"/>
                <a:gd name="T10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3" h="67">
                  <a:moveTo>
                    <a:pt x="31" y="45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21" y="33"/>
                    <a:pt x="21" y="33"/>
                    <a:pt x="21" y="33"/>
                  </a:cubicBezTo>
                  <a:lnTo>
                    <a:pt x="31" y="45"/>
                  </a:lnTo>
                  <a:close/>
                  <a:moveTo>
                    <a:pt x="15" y="29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15" y="29"/>
                  </a:lnTo>
                  <a:close/>
                  <a:moveTo>
                    <a:pt x="25" y="47"/>
                  </a:moveTo>
                  <a:cubicBezTo>
                    <a:pt x="25" y="46"/>
                    <a:pt x="27" y="45"/>
                    <a:pt x="29" y="45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6"/>
                    <a:pt x="31" y="47"/>
                    <a:pt x="31" y="47"/>
                  </a:cubicBezTo>
                  <a:cubicBezTo>
                    <a:pt x="32" y="47"/>
                    <a:pt x="32" y="46"/>
                    <a:pt x="33" y="46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6" y="45"/>
                    <a:pt x="37" y="46"/>
                    <a:pt x="37" y="47"/>
                  </a:cubicBezTo>
                  <a:cubicBezTo>
                    <a:pt x="37" y="49"/>
                    <a:pt x="34" y="50"/>
                    <a:pt x="31" y="50"/>
                  </a:cubicBezTo>
                  <a:cubicBezTo>
                    <a:pt x="28" y="50"/>
                    <a:pt x="25" y="49"/>
                    <a:pt x="25" y="47"/>
                  </a:cubicBezTo>
                  <a:close/>
                  <a:moveTo>
                    <a:pt x="8" y="50"/>
                  </a:moveTo>
                  <a:cubicBezTo>
                    <a:pt x="8" y="55"/>
                    <a:pt x="18" y="59"/>
                    <a:pt x="31" y="59"/>
                  </a:cubicBezTo>
                  <a:cubicBezTo>
                    <a:pt x="44" y="59"/>
                    <a:pt x="54" y="55"/>
                    <a:pt x="54" y="50"/>
                  </a:cubicBezTo>
                  <a:cubicBezTo>
                    <a:pt x="54" y="45"/>
                    <a:pt x="47" y="42"/>
                    <a:pt x="37" y="41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41" y="45"/>
                    <a:pt x="44" y="46"/>
                    <a:pt x="44" y="48"/>
                  </a:cubicBezTo>
                  <a:cubicBezTo>
                    <a:pt x="44" y="49"/>
                    <a:pt x="39" y="51"/>
                    <a:pt x="31" y="51"/>
                  </a:cubicBezTo>
                  <a:cubicBezTo>
                    <a:pt x="23" y="51"/>
                    <a:pt x="18" y="49"/>
                    <a:pt x="18" y="48"/>
                  </a:cubicBezTo>
                  <a:cubicBezTo>
                    <a:pt x="18" y="46"/>
                    <a:pt x="22" y="45"/>
                    <a:pt x="28" y="44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15" y="42"/>
                    <a:pt x="8" y="45"/>
                    <a:pt x="8" y="50"/>
                  </a:cubicBezTo>
                  <a:close/>
                  <a:moveTo>
                    <a:pt x="16" y="48"/>
                  </a:moveTo>
                  <a:cubicBezTo>
                    <a:pt x="16" y="51"/>
                    <a:pt x="24" y="53"/>
                    <a:pt x="31" y="53"/>
                  </a:cubicBezTo>
                  <a:cubicBezTo>
                    <a:pt x="39" y="53"/>
                    <a:pt x="46" y="51"/>
                    <a:pt x="46" y="48"/>
                  </a:cubicBezTo>
                  <a:cubicBezTo>
                    <a:pt x="46" y="46"/>
                    <a:pt x="45" y="44"/>
                    <a:pt x="42" y="44"/>
                  </a:cubicBezTo>
                  <a:cubicBezTo>
                    <a:pt x="48" y="45"/>
                    <a:pt x="52" y="47"/>
                    <a:pt x="52" y="50"/>
                  </a:cubicBezTo>
                  <a:cubicBezTo>
                    <a:pt x="52" y="53"/>
                    <a:pt x="44" y="57"/>
                    <a:pt x="31" y="57"/>
                  </a:cubicBezTo>
                  <a:cubicBezTo>
                    <a:pt x="19" y="57"/>
                    <a:pt x="10" y="53"/>
                    <a:pt x="10" y="50"/>
                  </a:cubicBezTo>
                  <a:cubicBezTo>
                    <a:pt x="10" y="47"/>
                    <a:pt x="14" y="45"/>
                    <a:pt x="20" y="44"/>
                  </a:cubicBezTo>
                  <a:cubicBezTo>
                    <a:pt x="18" y="44"/>
                    <a:pt x="16" y="46"/>
                    <a:pt x="16" y="48"/>
                  </a:cubicBezTo>
                  <a:close/>
                  <a:moveTo>
                    <a:pt x="63" y="52"/>
                  </a:moveTo>
                  <a:cubicBezTo>
                    <a:pt x="63" y="61"/>
                    <a:pt x="49" y="67"/>
                    <a:pt x="31" y="67"/>
                  </a:cubicBezTo>
                  <a:cubicBezTo>
                    <a:pt x="14" y="67"/>
                    <a:pt x="0" y="61"/>
                    <a:pt x="0" y="52"/>
                  </a:cubicBezTo>
                  <a:cubicBezTo>
                    <a:pt x="0" y="45"/>
                    <a:pt x="9" y="40"/>
                    <a:pt x="22" y="38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11" y="42"/>
                    <a:pt x="3" y="47"/>
                    <a:pt x="3" y="52"/>
                  </a:cubicBezTo>
                  <a:cubicBezTo>
                    <a:pt x="3" y="58"/>
                    <a:pt x="14" y="64"/>
                    <a:pt x="31" y="64"/>
                  </a:cubicBezTo>
                  <a:cubicBezTo>
                    <a:pt x="48" y="64"/>
                    <a:pt x="60" y="58"/>
                    <a:pt x="60" y="52"/>
                  </a:cubicBezTo>
                  <a:cubicBezTo>
                    <a:pt x="60" y="47"/>
                    <a:pt x="51" y="42"/>
                    <a:pt x="38" y="4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40"/>
                    <a:pt x="63" y="45"/>
                    <a:pt x="63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0" name="Freeform 91"/>
            <p:cNvSpPr>
              <a:spLocks noEditPoints="1"/>
            </p:cNvSpPr>
            <p:nvPr/>
          </p:nvSpPr>
          <p:spPr bwMode="auto">
            <a:xfrm>
              <a:off x="6856760" y="1839359"/>
              <a:ext cx="255906" cy="255905"/>
            </a:xfrm>
            <a:custGeom>
              <a:avLst/>
              <a:gdLst>
                <a:gd name="T0" fmla="*/ 45 w 62"/>
                <a:gd name="T1" fmla="*/ 4 h 62"/>
                <a:gd name="T2" fmla="*/ 45 w 62"/>
                <a:gd name="T3" fmla="*/ 9 h 62"/>
                <a:gd name="T4" fmla="*/ 17 w 62"/>
                <a:gd name="T5" fmla="*/ 52 h 62"/>
                <a:gd name="T6" fmla="*/ 16 w 62"/>
                <a:gd name="T7" fmla="*/ 58 h 62"/>
                <a:gd name="T8" fmla="*/ 19 w 62"/>
                <a:gd name="T9" fmla="*/ 52 h 62"/>
                <a:gd name="T10" fmla="*/ 54 w 62"/>
                <a:gd name="T11" fmla="*/ 19 h 62"/>
                <a:gd name="T12" fmla="*/ 56 w 62"/>
                <a:gd name="T13" fmla="*/ 15 h 62"/>
                <a:gd name="T14" fmla="*/ 53 w 62"/>
                <a:gd name="T15" fmla="*/ 19 h 62"/>
                <a:gd name="T16" fmla="*/ 4 w 62"/>
                <a:gd name="T17" fmla="*/ 46 h 62"/>
                <a:gd name="T18" fmla="*/ 9 w 62"/>
                <a:gd name="T19" fmla="*/ 44 h 62"/>
                <a:gd name="T20" fmla="*/ 61 w 62"/>
                <a:gd name="T21" fmla="*/ 30 h 62"/>
                <a:gd name="T22" fmla="*/ 56 w 62"/>
                <a:gd name="T23" fmla="*/ 32 h 62"/>
                <a:gd name="T24" fmla="*/ 61 w 62"/>
                <a:gd name="T25" fmla="*/ 30 h 62"/>
                <a:gd name="T26" fmla="*/ 1 w 62"/>
                <a:gd name="T27" fmla="*/ 30 h 62"/>
                <a:gd name="T28" fmla="*/ 5 w 62"/>
                <a:gd name="T29" fmla="*/ 32 h 62"/>
                <a:gd name="T30" fmla="*/ 52 w 62"/>
                <a:gd name="T31" fmla="*/ 43 h 62"/>
                <a:gd name="T32" fmla="*/ 57 w 62"/>
                <a:gd name="T33" fmla="*/ 47 h 62"/>
                <a:gd name="T34" fmla="*/ 54 w 62"/>
                <a:gd name="T35" fmla="*/ 43 h 62"/>
                <a:gd name="T36" fmla="*/ 10 w 62"/>
                <a:gd name="T37" fmla="*/ 18 h 62"/>
                <a:gd name="T38" fmla="*/ 4 w 62"/>
                <a:gd name="T39" fmla="*/ 15 h 62"/>
                <a:gd name="T40" fmla="*/ 45 w 62"/>
                <a:gd name="T41" fmla="*/ 52 h 62"/>
                <a:gd name="T42" fmla="*/ 45 w 62"/>
                <a:gd name="T43" fmla="*/ 57 h 62"/>
                <a:gd name="T44" fmla="*/ 47 w 62"/>
                <a:gd name="T45" fmla="*/ 56 h 62"/>
                <a:gd name="T46" fmla="*/ 30 w 62"/>
                <a:gd name="T47" fmla="*/ 56 h 62"/>
                <a:gd name="T48" fmla="*/ 32 w 62"/>
                <a:gd name="T49" fmla="*/ 61 h 62"/>
                <a:gd name="T50" fmla="*/ 17 w 62"/>
                <a:gd name="T51" fmla="*/ 9 h 62"/>
                <a:gd name="T52" fmla="*/ 19 w 62"/>
                <a:gd name="T53" fmla="*/ 8 h 62"/>
                <a:gd name="T54" fmla="*/ 15 w 62"/>
                <a:gd name="T55" fmla="*/ 5 h 62"/>
                <a:gd name="T56" fmla="*/ 32 w 62"/>
                <a:gd name="T57" fmla="*/ 5 h 62"/>
                <a:gd name="T58" fmla="*/ 30 w 62"/>
                <a:gd name="T59" fmla="*/ 1 h 62"/>
                <a:gd name="T60" fmla="*/ 53 w 62"/>
                <a:gd name="T61" fmla="*/ 30 h 62"/>
                <a:gd name="T62" fmla="*/ 29 w 62"/>
                <a:gd name="T63" fmla="*/ 53 h 62"/>
                <a:gd name="T64" fmla="*/ 14 w 62"/>
                <a:gd name="T65" fmla="*/ 19 h 62"/>
                <a:gd name="T66" fmla="*/ 48 w 62"/>
                <a:gd name="T67" fmla="*/ 19 h 62"/>
                <a:gd name="T68" fmla="*/ 46 w 62"/>
                <a:gd name="T69" fmla="*/ 22 h 62"/>
                <a:gd name="T70" fmla="*/ 46 w 62"/>
                <a:gd name="T71" fmla="*/ 22 h 62"/>
                <a:gd name="T72" fmla="*/ 39 w 62"/>
                <a:gd name="T73" fmla="*/ 27 h 62"/>
                <a:gd name="T74" fmla="*/ 31 w 62"/>
                <a:gd name="T75" fmla="*/ 48 h 62"/>
                <a:gd name="T76" fmla="*/ 36 w 62"/>
                <a:gd name="T77" fmla="*/ 27 h 62"/>
                <a:gd name="T78" fmla="*/ 36 w 62"/>
                <a:gd name="T79" fmla="*/ 27 h 62"/>
                <a:gd name="T80" fmla="*/ 23 w 62"/>
                <a:gd name="T81" fmla="*/ 27 h 62"/>
                <a:gd name="T82" fmla="*/ 21 w 62"/>
                <a:gd name="T83" fmla="*/ 27 h 62"/>
                <a:gd name="T84" fmla="*/ 28 w 62"/>
                <a:gd name="T85" fmla="*/ 47 h 62"/>
                <a:gd name="T86" fmla="*/ 28 w 62"/>
                <a:gd name="T87" fmla="*/ 47 h 62"/>
                <a:gd name="T88" fmla="*/ 39 w 62"/>
                <a:gd name="T89" fmla="*/ 2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62">
                  <a:moveTo>
                    <a:pt x="43" y="9"/>
                  </a:moveTo>
                  <a:cubicBezTo>
                    <a:pt x="43" y="9"/>
                    <a:pt x="43" y="9"/>
                    <a:pt x="43" y="8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4"/>
                    <a:pt x="46" y="4"/>
                    <a:pt x="46" y="4"/>
                  </a:cubicBezTo>
                  <a:cubicBezTo>
                    <a:pt x="47" y="4"/>
                    <a:pt x="47" y="5"/>
                    <a:pt x="47" y="5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4" y="10"/>
                    <a:pt x="44" y="10"/>
                  </a:cubicBezTo>
                  <a:cubicBezTo>
                    <a:pt x="43" y="10"/>
                    <a:pt x="43" y="9"/>
                    <a:pt x="43" y="9"/>
                  </a:cubicBezTo>
                  <a:close/>
                  <a:moveTo>
                    <a:pt x="17" y="52"/>
                  </a:moveTo>
                  <a:cubicBezTo>
                    <a:pt x="15" y="56"/>
                    <a:pt x="15" y="56"/>
                    <a:pt x="15" y="56"/>
                  </a:cubicBezTo>
                  <a:cubicBezTo>
                    <a:pt x="15" y="57"/>
                    <a:pt x="15" y="57"/>
                    <a:pt x="15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7" y="57"/>
                    <a:pt x="17" y="57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3"/>
                    <a:pt x="19" y="52"/>
                    <a:pt x="19" y="52"/>
                  </a:cubicBezTo>
                  <a:cubicBezTo>
                    <a:pt x="18" y="52"/>
                    <a:pt x="18" y="52"/>
                    <a:pt x="17" y="52"/>
                  </a:cubicBezTo>
                  <a:close/>
                  <a:moveTo>
                    <a:pt x="53" y="19"/>
                  </a:moveTo>
                  <a:cubicBezTo>
                    <a:pt x="53" y="19"/>
                    <a:pt x="53" y="19"/>
                    <a:pt x="54" y="1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6"/>
                    <a:pt x="58" y="16"/>
                    <a:pt x="58" y="15"/>
                  </a:cubicBezTo>
                  <a:cubicBezTo>
                    <a:pt x="57" y="15"/>
                    <a:pt x="57" y="14"/>
                    <a:pt x="56" y="15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2" y="17"/>
                    <a:pt x="52" y="18"/>
                    <a:pt x="52" y="18"/>
                  </a:cubicBezTo>
                  <a:cubicBezTo>
                    <a:pt x="52" y="19"/>
                    <a:pt x="53" y="19"/>
                    <a:pt x="53" y="19"/>
                  </a:cubicBezTo>
                  <a:close/>
                  <a:moveTo>
                    <a:pt x="8" y="43"/>
                  </a:move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6"/>
                    <a:pt x="4" y="46"/>
                  </a:cubicBezTo>
                  <a:cubicBezTo>
                    <a:pt x="4" y="46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0" y="44"/>
                    <a:pt x="10" y="43"/>
                    <a:pt x="10" y="43"/>
                  </a:cubicBezTo>
                  <a:cubicBezTo>
                    <a:pt x="9" y="42"/>
                    <a:pt x="9" y="42"/>
                    <a:pt x="8" y="43"/>
                  </a:cubicBezTo>
                  <a:close/>
                  <a:moveTo>
                    <a:pt x="61" y="30"/>
                  </a:move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5" y="30"/>
                    <a:pt x="55" y="31"/>
                  </a:cubicBezTo>
                  <a:cubicBezTo>
                    <a:pt x="55" y="31"/>
                    <a:pt x="56" y="32"/>
                    <a:pt x="5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2" y="31"/>
                    <a:pt x="62" y="31"/>
                  </a:cubicBezTo>
                  <a:cubicBezTo>
                    <a:pt x="62" y="30"/>
                    <a:pt x="61" y="30"/>
                    <a:pt x="61" y="30"/>
                  </a:cubicBezTo>
                  <a:close/>
                  <a:moveTo>
                    <a:pt x="6" y="31"/>
                  </a:moveTo>
                  <a:cubicBezTo>
                    <a:pt x="6" y="30"/>
                    <a:pt x="6" y="30"/>
                    <a:pt x="5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1"/>
                    <a:pt x="0" y="32"/>
                    <a:pt x="1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6" y="32"/>
                    <a:pt x="6" y="31"/>
                    <a:pt x="6" y="31"/>
                  </a:cubicBezTo>
                  <a:close/>
                  <a:moveTo>
                    <a:pt x="54" y="43"/>
                  </a:moveTo>
                  <a:cubicBezTo>
                    <a:pt x="53" y="42"/>
                    <a:pt x="52" y="42"/>
                    <a:pt x="52" y="43"/>
                  </a:cubicBezTo>
                  <a:cubicBezTo>
                    <a:pt x="52" y="43"/>
                    <a:pt x="52" y="44"/>
                    <a:pt x="53" y="44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7" y="47"/>
                    <a:pt x="58" y="46"/>
                    <a:pt x="58" y="46"/>
                  </a:cubicBezTo>
                  <a:cubicBezTo>
                    <a:pt x="58" y="46"/>
                    <a:pt x="58" y="45"/>
                    <a:pt x="57" y="45"/>
                  </a:cubicBezTo>
                  <a:lnTo>
                    <a:pt x="54" y="43"/>
                  </a:lnTo>
                  <a:close/>
                  <a:moveTo>
                    <a:pt x="8" y="19"/>
                  </a:moveTo>
                  <a:cubicBezTo>
                    <a:pt x="8" y="19"/>
                    <a:pt x="9" y="19"/>
                    <a:pt x="9" y="19"/>
                  </a:cubicBezTo>
                  <a:cubicBezTo>
                    <a:pt x="9" y="19"/>
                    <a:pt x="9" y="19"/>
                    <a:pt x="10" y="18"/>
                  </a:cubicBezTo>
                  <a:cubicBezTo>
                    <a:pt x="10" y="18"/>
                    <a:pt x="10" y="17"/>
                    <a:pt x="9" y="17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4"/>
                    <a:pt x="4" y="15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lnTo>
                    <a:pt x="8" y="19"/>
                  </a:lnTo>
                  <a:close/>
                  <a:moveTo>
                    <a:pt x="45" y="52"/>
                  </a:moveTo>
                  <a:cubicBezTo>
                    <a:pt x="44" y="52"/>
                    <a:pt x="44" y="52"/>
                    <a:pt x="43" y="52"/>
                  </a:cubicBezTo>
                  <a:cubicBezTo>
                    <a:pt x="43" y="52"/>
                    <a:pt x="43" y="53"/>
                    <a:pt x="43" y="53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6" y="58"/>
                    <a:pt x="46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7" y="57"/>
                    <a:pt x="47" y="57"/>
                    <a:pt x="47" y="56"/>
                  </a:cubicBezTo>
                  <a:lnTo>
                    <a:pt x="45" y="52"/>
                  </a:lnTo>
                  <a:close/>
                  <a:moveTo>
                    <a:pt x="31" y="55"/>
                  </a:moveTo>
                  <a:cubicBezTo>
                    <a:pt x="30" y="55"/>
                    <a:pt x="30" y="56"/>
                    <a:pt x="30" y="56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2"/>
                    <a:pt x="31" y="62"/>
                  </a:cubicBezTo>
                  <a:cubicBezTo>
                    <a:pt x="31" y="62"/>
                    <a:pt x="32" y="61"/>
                    <a:pt x="32" y="61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1" y="55"/>
                    <a:pt x="31" y="55"/>
                  </a:cubicBezTo>
                  <a:close/>
                  <a:moveTo>
                    <a:pt x="17" y="9"/>
                  </a:moveTo>
                  <a:cubicBezTo>
                    <a:pt x="17" y="9"/>
                    <a:pt x="18" y="10"/>
                    <a:pt x="18" y="10"/>
                  </a:cubicBezTo>
                  <a:cubicBezTo>
                    <a:pt x="18" y="10"/>
                    <a:pt x="18" y="9"/>
                    <a:pt x="19" y="9"/>
                  </a:cubicBezTo>
                  <a:cubicBezTo>
                    <a:pt x="19" y="9"/>
                    <a:pt x="19" y="9"/>
                    <a:pt x="19" y="8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lnTo>
                    <a:pt x="17" y="9"/>
                  </a:lnTo>
                  <a:close/>
                  <a:moveTo>
                    <a:pt x="31" y="6"/>
                  </a:moveTo>
                  <a:cubicBezTo>
                    <a:pt x="31" y="6"/>
                    <a:pt x="32" y="6"/>
                    <a:pt x="32" y="5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30" y="0"/>
                    <a:pt x="30" y="0"/>
                    <a:pt x="30" y="1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6"/>
                    <a:pt x="30" y="6"/>
                    <a:pt x="31" y="6"/>
                  </a:cubicBezTo>
                  <a:close/>
                  <a:moveTo>
                    <a:pt x="53" y="30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1" y="53"/>
                    <a:pt x="31" y="53"/>
                  </a:cubicBezTo>
                  <a:cubicBezTo>
                    <a:pt x="30" y="53"/>
                    <a:pt x="30" y="53"/>
                    <a:pt x="29" y="53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29"/>
                    <a:pt x="8" y="28"/>
                    <a:pt x="9" y="27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5" y="18"/>
                    <a:pt x="15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7" y="18"/>
                    <a:pt x="48" y="19"/>
                    <a:pt x="48" y="19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8"/>
                    <a:pt x="54" y="29"/>
                    <a:pt x="53" y="30"/>
                  </a:cubicBezTo>
                  <a:close/>
                  <a:moveTo>
                    <a:pt x="46" y="22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50" y="27"/>
                    <a:pt x="50" y="27"/>
                    <a:pt x="50" y="27"/>
                  </a:cubicBezTo>
                  <a:lnTo>
                    <a:pt x="46" y="22"/>
                  </a:lnTo>
                  <a:close/>
                  <a:moveTo>
                    <a:pt x="44" y="21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9" y="27"/>
                    <a:pt x="39" y="27"/>
                    <a:pt x="39" y="27"/>
                  </a:cubicBezTo>
                  <a:lnTo>
                    <a:pt x="44" y="21"/>
                  </a:lnTo>
                  <a:close/>
                  <a:moveTo>
                    <a:pt x="25" y="29"/>
                  </a:moveTo>
                  <a:cubicBezTo>
                    <a:pt x="31" y="48"/>
                    <a:pt x="31" y="48"/>
                    <a:pt x="31" y="48"/>
                  </a:cubicBezTo>
                  <a:cubicBezTo>
                    <a:pt x="37" y="29"/>
                    <a:pt x="37" y="29"/>
                    <a:pt x="37" y="29"/>
                  </a:cubicBezTo>
                  <a:lnTo>
                    <a:pt x="25" y="29"/>
                  </a:lnTo>
                  <a:close/>
                  <a:moveTo>
                    <a:pt x="36" y="27"/>
                  </a:moveTo>
                  <a:cubicBezTo>
                    <a:pt x="31" y="22"/>
                    <a:pt x="31" y="22"/>
                    <a:pt x="31" y="22"/>
                  </a:cubicBezTo>
                  <a:cubicBezTo>
                    <a:pt x="26" y="27"/>
                    <a:pt x="26" y="27"/>
                    <a:pt x="26" y="27"/>
                  </a:cubicBezTo>
                  <a:lnTo>
                    <a:pt x="36" y="27"/>
                  </a:lnTo>
                  <a:close/>
                  <a:moveTo>
                    <a:pt x="28" y="21"/>
                  </a:moveTo>
                  <a:cubicBezTo>
                    <a:pt x="18" y="21"/>
                    <a:pt x="18" y="21"/>
                    <a:pt x="18" y="21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28" y="21"/>
                  </a:lnTo>
                  <a:close/>
                  <a:moveTo>
                    <a:pt x="12" y="27"/>
                  </a:moveTo>
                  <a:cubicBezTo>
                    <a:pt x="21" y="27"/>
                    <a:pt x="21" y="27"/>
                    <a:pt x="21" y="27"/>
                  </a:cubicBezTo>
                  <a:cubicBezTo>
                    <a:pt x="16" y="22"/>
                    <a:pt x="16" y="22"/>
                    <a:pt x="16" y="22"/>
                  </a:cubicBezTo>
                  <a:lnTo>
                    <a:pt x="12" y="27"/>
                  </a:lnTo>
                  <a:close/>
                  <a:moveTo>
                    <a:pt x="28" y="47"/>
                  </a:moveTo>
                  <a:cubicBezTo>
                    <a:pt x="22" y="29"/>
                    <a:pt x="22" y="29"/>
                    <a:pt x="22" y="29"/>
                  </a:cubicBezTo>
                  <a:cubicBezTo>
                    <a:pt x="12" y="29"/>
                    <a:pt x="12" y="29"/>
                    <a:pt x="12" y="29"/>
                  </a:cubicBezTo>
                  <a:lnTo>
                    <a:pt x="28" y="47"/>
                  </a:lnTo>
                  <a:close/>
                  <a:moveTo>
                    <a:pt x="33" y="47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39" y="29"/>
                    <a:pt x="39" y="29"/>
                    <a:pt x="39" y="29"/>
                  </a:cubicBezTo>
                  <a:lnTo>
                    <a:pt x="33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1" name="Freeform 54"/>
            <p:cNvSpPr>
              <a:spLocks noEditPoints="1"/>
            </p:cNvSpPr>
            <p:nvPr/>
          </p:nvSpPr>
          <p:spPr bwMode="auto">
            <a:xfrm>
              <a:off x="7248011" y="3738365"/>
              <a:ext cx="258419" cy="300168"/>
            </a:xfrm>
            <a:custGeom>
              <a:avLst/>
              <a:gdLst>
                <a:gd name="T0" fmla="*/ 31 w 62"/>
                <a:gd name="T1" fmla="*/ 49 h 70"/>
                <a:gd name="T2" fmla="*/ 45 w 62"/>
                <a:gd name="T3" fmla="*/ 35 h 70"/>
                <a:gd name="T4" fmla="*/ 45 w 62"/>
                <a:gd name="T5" fmla="*/ 8 h 70"/>
                <a:gd name="T6" fmla="*/ 17 w 62"/>
                <a:gd name="T7" fmla="*/ 8 h 70"/>
                <a:gd name="T8" fmla="*/ 17 w 62"/>
                <a:gd name="T9" fmla="*/ 35 h 70"/>
                <a:gd name="T10" fmla="*/ 31 w 62"/>
                <a:gd name="T11" fmla="*/ 49 h 70"/>
                <a:gd name="T12" fmla="*/ 31 w 62"/>
                <a:gd name="T13" fmla="*/ 8 h 70"/>
                <a:gd name="T14" fmla="*/ 44 w 62"/>
                <a:gd name="T15" fmla="*/ 21 h 70"/>
                <a:gd name="T16" fmla="*/ 31 w 62"/>
                <a:gd name="T17" fmla="*/ 34 h 70"/>
                <a:gd name="T18" fmla="*/ 18 w 62"/>
                <a:gd name="T19" fmla="*/ 21 h 70"/>
                <a:gd name="T20" fmla="*/ 31 w 62"/>
                <a:gd name="T21" fmla="*/ 8 h 70"/>
                <a:gd name="T22" fmla="*/ 25 w 62"/>
                <a:gd name="T23" fmla="*/ 50 h 70"/>
                <a:gd name="T24" fmla="*/ 27 w 62"/>
                <a:gd name="T25" fmla="*/ 48 h 70"/>
                <a:gd name="T26" fmla="*/ 30 w 62"/>
                <a:gd name="T27" fmla="*/ 50 h 70"/>
                <a:gd name="T28" fmla="*/ 31 w 62"/>
                <a:gd name="T29" fmla="*/ 51 h 70"/>
                <a:gd name="T30" fmla="*/ 32 w 62"/>
                <a:gd name="T31" fmla="*/ 50 h 70"/>
                <a:gd name="T32" fmla="*/ 34 w 62"/>
                <a:gd name="T33" fmla="*/ 48 h 70"/>
                <a:gd name="T34" fmla="*/ 37 w 62"/>
                <a:gd name="T35" fmla="*/ 50 h 70"/>
                <a:gd name="T36" fmla="*/ 31 w 62"/>
                <a:gd name="T37" fmla="*/ 53 h 70"/>
                <a:gd name="T38" fmla="*/ 25 w 62"/>
                <a:gd name="T39" fmla="*/ 50 h 70"/>
                <a:gd name="T40" fmla="*/ 8 w 62"/>
                <a:gd name="T41" fmla="*/ 53 h 70"/>
                <a:gd name="T42" fmla="*/ 31 w 62"/>
                <a:gd name="T43" fmla="*/ 62 h 70"/>
                <a:gd name="T44" fmla="*/ 54 w 62"/>
                <a:gd name="T45" fmla="*/ 53 h 70"/>
                <a:gd name="T46" fmla="*/ 39 w 62"/>
                <a:gd name="T47" fmla="*/ 44 h 70"/>
                <a:gd name="T48" fmla="*/ 35 w 62"/>
                <a:gd name="T49" fmla="*/ 47 h 70"/>
                <a:gd name="T50" fmla="*/ 44 w 62"/>
                <a:gd name="T51" fmla="*/ 51 h 70"/>
                <a:gd name="T52" fmla="*/ 31 w 62"/>
                <a:gd name="T53" fmla="*/ 54 h 70"/>
                <a:gd name="T54" fmla="*/ 18 w 62"/>
                <a:gd name="T55" fmla="*/ 51 h 70"/>
                <a:gd name="T56" fmla="*/ 26 w 62"/>
                <a:gd name="T57" fmla="*/ 47 h 70"/>
                <a:gd name="T58" fmla="*/ 23 w 62"/>
                <a:gd name="T59" fmla="*/ 44 h 70"/>
                <a:gd name="T60" fmla="*/ 8 w 62"/>
                <a:gd name="T61" fmla="*/ 53 h 70"/>
                <a:gd name="T62" fmla="*/ 16 w 62"/>
                <a:gd name="T63" fmla="*/ 51 h 70"/>
                <a:gd name="T64" fmla="*/ 31 w 62"/>
                <a:gd name="T65" fmla="*/ 56 h 70"/>
                <a:gd name="T66" fmla="*/ 46 w 62"/>
                <a:gd name="T67" fmla="*/ 51 h 70"/>
                <a:gd name="T68" fmla="*/ 42 w 62"/>
                <a:gd name="T69" fmla="*/ 47 h 70"/>
                <a:gd name="T70" fmla="*/ 52 w 62"/>
                <a:gd name="T71" fmla="*/ 53 h 70"/>
                <a:gd name="T72" fmla="*/ 31 w 62"/>
                <a:gd name="T73" fmla="*/ 60 h 70"/>
                <a:gd name="T74" fmla="*/ 10 w 62"/>
                <a:gd name="T75" fmla="*/ 53 h 70"/>
                <a:gd name="T76" fmla="*/ 20 w 62"/>
                <a:gd name="T77" fmla="*/ 47 h 70"/>
                <a:gd name="T78" fmla="*/ 16 w 62"/>
                <a:gd name="T79" fmla="*/ 51 h 70"/>
                <a:gd name="T80" fmla="*/ 62 w 62"/>
                <a:gd name="T81" fmla="*/ 55 h 70"/>
                <a:gd name="T82" fmla="*/ 31 w 62"/>
                <a:gd name="T83" fmla="*/ 70 h 70"/>
                <a:gd name="T84" fmla="*/ 0 w 62"/>
                <a:gd name="T85" fmla="*/ 55 h 70"/>
                <a:gd name="T86" fmla="*/ 20 w 62"/>
                <a:gd name="T87" fmla="*/ 41 h 70"/>
                <a:gd name="T88" fmla="*/ 23 w 62"/>
                <a:gd name="T89" fmla="*/ 44 h 70"/>
                <a:gd name="T90" fmla="*/ 3 w 62"/>
                <a:gd name="T91" fmla="*/ 55 h 70"/>
                <a:gd name="T92" fmla="*/ 31 w 62"/>
                <a:gd name="T93" fmla="*/ 67 h 70"/>
                <a:gd name="T94" fmla="*/ 59 w 62"/>
                <a:gd name="T95" fmla="*/ 55 h 70"/>
                <a:gd name="T96" fmla="*/ 39 w 62"/>
                <a:gd name="T97" fmla="*/ 44 h 70"/>
                <a:gd name="T98" fmla="*/ 42 w 62"/>
                <a:gd name="T99" fmla="*/ 41 h 70"/>
                <a:gd name="T100" fmla="*/ 62 w 62"/>
                <a:gd name="T101" fmla="*/ 5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" h="70">
                  <a:moveTo>
                    <a:pt x="31" y="49"/>
                  </a:moveTo>
                  <a:cubicBezTo>
                    <a:pt x="45" y="35"/>
                    <a:pt x="45" y="35"/>
                    <a:pt x="45" y="35"/>
                  </a:cubicBezTo>
                  <a:cubicBezTo>
                    <a:pt x="52" y="27"/>
                    <a:pt x="52" y="15"/>
                    <a:pt x="45" y="8"/>
                  </a:cubicBezTo>
                  <a:cubicBezTo>
                    <a:pt x="37" y="0"/>
                    <a:pt x="25" y="0"/>
                    <a:pt x="17" y="8"/>
                  </a:cubicBezTo>
                  <a:cubicBezTo>
                    <a:pt x="10" y="15"/>
                    <a:pt x="10" y="27"/>
                    <a:pt x="17" y="35"/>
                  </a:cubicBezTo>
                  <a:lnTo>
                    <a:pt x="31" y="49"/>
                  </a:lnTo>
                  <a:close/>
                  <a:moveTo>
                    <a:pt x="31" y="8"/>
                  </a:moveTo>
                  <a:cubicBezTo>
                    <a:pt x="38" y="8"/>
                    <a:pt x="44" y="14"/>
                    <a:pt x="44" y="21"/>
                  </a:cubicBezTo>
                  <a:cubicBezTo>
                    <a:pt x="44" y="29"/>
                    <a:pt x="38" y="34"/>
                    <a:pt x="31" y="34"/>
                  </a:cubicBezTo>
                  <a:cubicBezTo>
                    <a:pt x="24" y="34"/>
                    <a:pt x="18" y="29"/>
                    <a:pt x="18" y="21"/>
                  </a:cubicBezTo>
                  <a:cubicBezTo>
                    <a:pt x="18" y="14"/>
                    <a:pt x="24" y="8"/>
                    <a:pt x="31" y="8"/>
                  </a:cubicBezTo>
                  <a:close/>
                  <a:moveTo>
                    <a:pt x="25" y="50"/>
                  </a:moveTo>
                  <a:cubicBezTo>
                    <a:pt x="25" y="49"/>
                    <a:pt x="26" y="49"/>
                    <a:pt x="27" y="48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1"/>
                    <a:pt x="30" y="51"/>
                    <a:pt x="31" y="51"/>
                  </a:cubicBezTo>
                  <a:cubicBezTo>
                    <a:pt x="31" y="51"/>
                    <a:pt x="32" y="51"/>
                    <a:pt x="32" y="50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6" y="49"/>
                    <a:pt x="37" y="49"/>
                    <a:pt x="37" y="50"/>
                  </a:cubicBezTo>
                  <a:cubicBezTo>
                    <a:pt x="37" y="52"/>
                    <a:pt x="34" y="53"/>
                    <a:pt x="31" y="53"/>
                  </a:cubicBezTo>
                  <a:cubicBezTo>
                    <a:pt x="28" y="53"/>
                    <a:pt x="25" y="52"/>
                    <a:pt x="25" y="50"/>
                  </a:cubicBezTo>
                  <a:close/>
                  <a:moveTo>
                    <a:pt x="8" y="53"/>
                  </a:moveTo>
                  <a:cubicBezTo>
                    <a:pt x="8" y="58"/>
                    <a:pt x="18" y="62"/>
                    <a:pt x="31" y="62"/>
                  </a:cubicBezTo>
                  <a:cubicBezTo>
                    <a:pt x="44" y="62"/>
                    <a:pt x="54" y="58"/>
                    <a:pt x="54" y="53"/>
                  </a:cubicBezTo>
                  <a:cubicBezTo>
                    <a:pt x="54" y="49"/>
                    <a:pt x="48" y="45"/>
                    <a:pt x="39" y="44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41" y="48"/>
                    <a:pt x="44" y="49"/>
                    <a:pt x="44" y="51"/>
                  </a:cubicBezTo>
                  <a:cubicBezTo>
                    <a:pt x="44" y="52"/>
                    <a:pt x="39" y="54"/>
                    <a:pt x="31" y="54"/>
                  </a:cubicBezTo>
                  <a:cubicBezTo>
                    <a:pt x="23" y="54"/>
                    <a:pt x="18" y="52"/>
                    <a:pt x="18" y="51"/>
                  </a:cubicBezTo>
                  <a:cubicBezTo>
                    <a:pt x="18" y="49"/>
                    <a:pt x="21" y="48"/>
                    <a:pt x="26" y="47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14" y="45"/>
                    <a:pt x="8" y="49"/>
                    <a:pt x="8" y="53"/>
                  </a:cubicBezTo>
                  <a:close/>
                  <a:moveTo>
                    <a:pt x="16" y="51"/>
                  </a:moveTo>
                  <a:cubicBezTo>
                    <a:pt x="16" y="54"/>
                    <a:pt x="23" y="56"/>
                    <a:pt x="31" y="56"/>
                  </a:cubicBezTo>
                  <a:cubicBezTo>
                    <a:pt x="39" y="56"/>
                    <a:pt x="46" y="54"/>
                    <a:pt x="46" y="51"/>
                  </a:cubicBezTo>
                  <a:cubicBezTo>
                    <a:pt x="46" y="49"/>
                    <a:pt x="44" y="47"/>
                    <a:pt x="42" y="47"/>
                  </a:cubicBezTo>
                  <a:cubicBezTo>
                    <a:pt x="48" y="48"/>
                    <a:pt x="52" y="50"/>
                    <a:pt x="52" y="53"/>
                  </a:cubicBezTo>
                  <a:cubicBezTo>
                    <a:pt x="52" y="56"/>
                    <a:pt x="43" y="60"/>
                    <a:pt x="31" y="60"/>
                  </a:cubicBezTo>
                  <a:cubicBezTo>
                    <a:pt x="19" y="60"/>
                    <a:pt x="10" y="56"/>
                    <a:pt x="10" y="53"/>
                  </a:cubicBezTo>
                  <a:cubicBezTo>
                    <a:pt x="10" y="50"/>
                    <a:pt x="14" y="48"/>
                    <a:pt x="20" y="47"/>
                  </a:cubicBezTo>
                  <a:cubicBezTo>
                    <a:pt x="17" y="47"/>
                    <a:pt x="16" y="49"/>
                    <a:pt x="16" y="51"/>
                  </a:cubicBezTo>
                  <a:close/>
                  <a:moveTo>
                    <a:pt x="62" y="55"/>
                  </a:moveTo>
                  <a:cubicBezTo>
                    <a:pt x="62" y="64"/>
                    <a:pt x="49" y="70"/>
                    <a:pt x="31" y="70"/>
                  </a:cubicBezTo>
                  <a:cubicBezTo>
                    <a:pt x="13" y="70"/>
                    <a:pt x="0" y="64"/>
                    <a:pt x="0" y="55"/>
                  </a:cubicBezTo>
                  <a:cubicBezTo>
                    <a:pt x="0" y="49"/>
                    <a:pt x="8" y="43"/>
                    <a:pt x="20" y="41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10" y="45"/>
                    <a:pt x="3" y="50"/>
                    <a:pt x="3" y="55"/>
                  </a:cubicBezTo>
                  <a:cubicBezTo>
                    <a:pt x="3" y="61"/>
                    <a:pt x="14" y="67"/>
                    <a:pt x="31" y="67"/>
                  </a:cubicBezTo>
                  <a:cubicBezTo>
                    <a:pt x="48" y="67"/>
                    <a:pt x="59" y="61"/>
                    <a:pt x="59" y="55"/>
                  </a:cubicBezTo>
                  <a:cubicBezTo>
                    <a:pt x="59" y="50"/>
                    <a:pt x="51" y="45"/>
                    <a:pt x="39" y="44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54" y="43"/>
                    <a:pt x="62" y="49"/>
                    <a:pt x="62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2" name="Freeform 96"/>
            <p:cNvSpPr>
              <a:spLocks noEditPoints="1"/>
            </p:cNvSpPr>
            <p:nvPr/>
          </p:nvSpPr>
          <p:spPr bwMode="auto">
            <a:xfrm>
              <a:off x="6805586" y="4925363"/>
              <a:ext cx="282662" cy="282661"/>
            </a:xfrm>
            <a:custGeom>
              <a:avLst/>
              <a:gdLst>
                <a:gd name="T0" fmla="*/ 45 w 62"/>
                <a:gd name="T1" fmla="*/ 4 h 62"/>
                <a:gd name="T2" fmla="*/ 45 w 62"/>
                <a:gd name="T3" fmla="*/ 9 h 62"/>
                <a:gd name="T4" fmla="*/ 17 w 62"/>
                <a:gd name="T5" fmla="*/ 52 h 62"/>
                <a:gd name="T6" fmla="*/ 16 w 62"/>
                <a:gd name="T7" fmla="*/ 58 h 62"/>
                <a:gd name="T8" fmla="*/ 19 w 62"/>
                <a:gd name="T9" fmla="*/ 52 h 62"/>
                <a:gd name="T10" fmla="*/ 54 w 62"/>
                <a:gd name="T11" fmla="*/ 19 h 62"/>
                <a:gd name="T12" fmla="*/ 56 w 62"/>
                <a:gd name="T13" fmla="*/ 15 h 62"/>
                <a:gd name="T14" fmla="*/ 53 w 62"/>
                <a:gd name="T15" fmla="*/ 19 h 62"/>
                <a:gd name="T16" fmla="*/ 4 w 62"/>
                <a:gd name="T17" fmla="*/ 46 h 62"/>
                <a:gd name="T18" fmla="*/ 9 w 62"/>
                <a:gd name="T19" fmla="*/ 44 h 62"/>
                <a:gd name="T20" fmla="*/ 61 w 62"/>
                <a:gd name="T21" fmla="*/ 30 h 62"/>
                <a:gd name="T22" fmla="*/ 56 w 62"/>
                <a:gd name="T23" fmla="*/ 32 h 62"/>
                <a:gd name="T24" fmla="*/ 61 w 62"/>
                <a:gd name="T25" fmla="*/ 30 h 62"/>
                <a:gd name="T26" fmla="*/ 1 w 62"/>
                <a:gd name="T27" fmla="*/ 30 h 62"/>
                <a:gd name="T28" fmla="*/ 5 w 62"/>
                <a:gd name="T29" fmla="*/ 32 h 62"/>
                <a:gd name="T30" fmla="*/ 52 w 62"/>
                <a:gd name="T31" fmla="*/ 43 h 62"/>
                <a:gd name="T32" fmla="*/ 57 w 62"/>
                <a:gd name="T33" fmla="*/ 47 h 62"/>
                <a:gd name="T34" fmla="*/ 54 w 62"/>
                <a:gd name="T35" fmla="*/ 43 h 62"/>
                <a:gd name="T36" fmla="*/ 10 w 62"/>
                <a:gd name="T37" fmla="*/ 18 h 62"/>
                <a:gd name="T38" fmla="*/ 4 w 62"/>
                <a:gd name="T39" fmla="*/ 15 h 62"/>
                <a:gd name="T40" fmla="*/ 45 w 62"/>
                <a:gd name="T41" fmla="*/ 52 h 62"/>
                <a:gd name="T42" fmla="*/ 45 w 62"/>
                <a:gd name="T43" fmla="*/ 57 h 62"/>
                <a:gd name="T44" fmla="*/ 47 w 62"/>
                <a:gd name="T45" fmla="*/ 56 h 62"/>
                <a:gd name="T46" fmla="*/ 30 w 62"/>
                <a:gd name="T47" fmla="*/ 56 h 62"/>
                <a:gd name="T48" fmla="*/ 32 w 62"/>
                <a:gd name="T49" fmla="*/ 61 h 62"/>
                <a:gd name="T50" fmla="*/ 17 w 62"/>
                <a:gd name="T51" fmla="*/ 9 h 62"/>
                <a:gd name="T52" fmla="*/ 19 w 62"/>
                <a:gd name="T53" fmla="*/ 8 h 62"/>
                <a:gd name="T54" fmla="*/ 15 w 62"/>
                <a:gd name="T55" fmla="*/ 5 h 62"/>
                <a:gd name="T56" fmla="*/ 32 w 62"/>
                <a:gd name="T57" fmla="*/ 5 h 62"/>
                <a:gd name="T58" fmla="*/ 30 w 62"/>
                <a:gd name="T59" fmla="*/ 1 h 62"/>
                <a:gd name="T60" fmla="*/ 53 w 62"/>
                <a:gd name="T61" fmla="*/ 30 h 62"/>
                <a:gd name="T62" fmla="*/ 29 w 62"/>
                <a:gd name="T63" fmla="*/ 53 h 62"/>
                <a:gd name="T64" fmla="*/ 14 w 62"/>
                <a:gd name="T65" fmla="*/ 19 h 62"/>
                <a:gd name="T66" fmla="*/ 48 w 62"/>
                <a:gd name="T67" fmla="*/ 19 h 62"/>
                <a:gd name="T68" fmla="*/ 46 w 62"/>
                <a:gd name="T69" fmla="*/ 22 h 62"/>
                <a:gd name="T70" fmla="*/ 46 w 62"/>
                <a:gd name="T71" fmla="*/ 22 h 62"/>
                <a:gd name="T72" fmla="*/ 39 w 62"/>
                <a:gd name="T73" fmla="*/ 27 h 62"/>
                <a:gd name="T74" fmla="*/ 31 w 62"/>
                <a:gd name="T75" fmla="*/ 48 h 62"/>
                <a:gd name="T76" fmla="*/ 36 w 62"/>
                <a:gd name="T77" fmla="*/ 27 h 62"/>
                <a:gd name="T78" fmla="*/ 36 w 62"/>
                <a:gd name="T79" fmla="*/ 27 h 62"/>
                <a:gd name="T80" fmla="*/ 23 w 62"/>
                <a:gd name="T81" fmla="*/ 27 h 62"/>
                <a:gd name="T82" fmla="*/ 21 w 62"/>
                <a:gd name="T83" fmla="*/ 27 h 62"/>
                <a:gd name="T84" fmla="*/ 28 w 62"/>
                <a:gd name="T85" fmla="*/ 47 h 62"/>
                <a:gd name="T86" fmla="*/ 28 w 62"/>
                <a:gd name="T87" fmla="*/ 47 h 62"/>
                <a:gd name="T88" fmla="*/ 39 w 62"/>
                <a:gd name="T89" fmla="*/ 2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62">
                  <a:moveTo>
                    <a:pt x="43" y="9"/>
                  </a:moveTo>
                  <a:cubicBezTo>
                    <a:pt x="43" y="9"/>
                    <a:pt x="43" y="9"/>
                    <a:pt x="43" y="8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4"/>
                    <a:pt x="46" y="4"/>
                    <a:pt x="46" y="4"/>
                  </a:cubicBezTo>
                  <a:cubicBezTo>
                    <a:pt x="47" y="4"/>
                    <a:pt x="47" y="5"/>
                    <a:pt x="47" y="5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4" y="10"/>
                    <a:pt x="44" y="10"/>
                  </a:cubicBezTo>
                  <a:cubicBezTo>
                    <a:pt x="43" y="10"/>
                    <a:pt x="43" y="9"/>
                    <a:pt x="43" y="9"/>
                  </a:cubicBezTo>
                  <a:close/>
                  <a:moveTo>
                    <a:pt x="17" y="52"/>
                  </a:moveTo>
                  <a:cubicBezTo>
                    <a:pt x="15" y="56"/>
                    <a:pt x="15" y="56"/>
                    <a:pt x="15" y="56"/>
                  </a:cubicBezTo>
                  <a:cubicBezTo>
                    <a:pt x="15" y="57"/>
                    <a:pt x="15" y="57"/>
                    <a:pt x="15" y="58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8"/>
                    <a:pt x="17" y="57"/>
                    <a:pt x="17" y="57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3"/>
                    <a:pt x="19" y="52"/>
                    <a:pt x="19" y="52"/>
                  </a:cubicBezTo>
                  <a:cubicBezTo>
                    <a:pt x="18" y="52"/>
                    <a:pt x="18" y="52"/>
                    <a:pt x="17" y="52"/>
                  </a:cubicBezTo>
                  <a:close/>
                  <a:moveTo>
                    <a:pt x="53" y="19"/>
                  </a:moveTo>
                  <a:cubicBezTo>
                    <a:pt x="53" y="19"/>
                    <a:pt x="53" y="19"/>
                    <a:pt x="54" y="1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6"/>
                    <a:pt x="58" y="16"/>
                    <a:pt x="58" y="15"/>
                  </a:cubicBezTo>
                  <a:cubicBezTo>
                    <a:pt x="57" y="15"/>
                    <a:pt x="57" y="14"/>
                    <a:pt x="56" y="15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2" y="17"/>
                    <a:pt x="52" y="18"/>
                    <a:pt x="52" y="18"/>
                  </a:cubicBezTo>
                  <a:cubicBezTo>
                    <a:pt x="52" y="19"/>
                    <a:pt x="53" y="19"/>
                    <a:pt x="53" y="19"/>
                  </a:cubicBezTo>
                  <a:close/>
                  <a:moveTo>
                    <a:pt x="8" y="43"/>
                  </a:move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6"/>
                    <a:pt x="4" y="46"/>
                  </a:cubicBezTo>
                  <a:cubicBezTo>
                    <a:pt x="4" y="46"/>
                    <a:pt x="5" y="47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0" y="44"/>
                    <a:pt x="10" y="43"/>
                    <a:pt x="10" y="43"/>
                  </a:cubicBezTo>
                  <a:cubicBezTo>
                    <a:pt x="9" y="42"/>
                    <a:pt x="9" y="42"/>
                    <a:pt x="8" y="43"/>
                  </a:cubicBezTo>
                  <a:close/>
                  <a:moveTo>
                    <a:pt x="61" y="30"/>
                  </a:move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5" y="30"/>
                    <a:pt x="55" y="31"/>
                  </a:cubicBezTo>
                  <a:cubicBezTo>
                    <a:pt x="55" y="31"/>
                    <a:pt x="56" y="32"/>
                    <a:pt x="5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32"/>
                    <a:pt x="62" y="31"/>
                    <a:pt x="62" y="31"/>
                  </a:cubicBezTo>
                  <a:cubicBezTo>
                    <a:pt x="62" y="30"/>
                    <a:pt x="61" y="30"/>
                    <a:pt x="61" y="30"/>
                  </a:cubicBezTo>
                  <a:close/>
                  <a:moveTo>
                    <a:pt x="6" y="31"/>
                  </a:moveTo>
                  <a:cubicBezTo>
                    <a:pt x="6" y="30"/>
                    <a:pt x="6" y="30"/>
                    <a:pt x="5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0" y="30"/>
                    <a:pt x="0" y="31"/>
                  </a:cubicBezTo>
                  <a:cubicBezTo>
                    <a:pt x="0" y="31"/>
                    <a:pt x="0" y="32"/>
                    <a:pt x="1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6" y="32"/>
                    <a:pt x="6" y="31"/>
                    <a:pt x="6" y="31"/>
                  </a:cubicBezTo>
                  <a:close/>
                  <a:moveTo>
                    <a:pt x="54" y="43"/>
                  </a:moveTo>
                  <a:cubicBezTo>
                    <a:pt x="53" y="42"/>
                    <a:pt x="52" y="42"/>
                    <a:pt x="52" y="43"/>
                  </a:cubicBezTo>
                  <a:cubicBezTo>
                    <a:pt x="52" y="43"/>
                    <a:pt x="52" y="44"/>
                    <a:pt x="53" y="44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7" y="47"/>
                    <a:pt x="58" y="46"/>
                    <a:pt x="58" y="46"/>
                  </a:cubicBezTo>
                  <a:cubicBezTo>
                    <a:pt x="58" y="46"/>
                    <a:pt x="58" y="45"/>
                    <a:pt x="57" y="45"/>
                  </a:cubicBezTo>
                  <a:lnTo>
                    <a:pt x="54" y="43"/>
                  </a:lnTo>
                  <a:close/>
                  <a:moveTo>
                    <a:pt x="8" y="19"/>
                  </a:moveTo>
                  <a:cubicBezTo>
                    <a:pt x="8" y="19"/>
                    <a:pt x="9" y="19"/>
                    <a:pt x="9" y="19"/>
                  </a:cubicBezTo>
                  <a:cubicBezTo>
                    <a:pt x="9" y="19"/>
                    <a:pt x="9" y="19"/>
                    <a:pt x="10" y="18"/>
                  </a:cubicBezTo>
                  <a:cubicBezTo>
                    <a:pt x="10" y="18"/>
                    <a:pt x="10" y="17"/>
                    <a:pt x="9" y="17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4"/>
                    <a:pt x="4" y="15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lnTo>
                    <a:pt x="8" y="19"/>
                  </a:lnTo>
                  <a:close/>
                  <a:moveTo>
                    <a:pt x="45" y="52"/>
                  </a:moveTo>
                  <a:cubicBezTo>
                    <a:pt x="44" y="52"/>
                    <a:pt x="44" y="52"/>
                    <a:pt x="43" y="52"/>
                  </a:cubicBezTo>
                  <a:cubicBezTo>
                    <a:pt x="43" y="52"/>
                    <a:pt x="43" y="53"/>
                    <a:pt x="43" y="53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6" y="58"/>
                    <a:pt x="46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7" y="57"/>
                    <a:pt x="47" y="57"/>
                    <a:pt x="47" y="56"/>
                  </a:cubicBezTo>
                  <a:lnTo>
                    <a:pt x="45" y="52"/>
                  </a:lnTo>
                  <a:close/>
                  <a:moveTo>
                    <a:pt x="31" y="55"/>
                  </a:moveTo>
                  <a:cubicBezTo>
                    <a:pt x="30" y="55"/>
                    <a:pt x="30" y="56"/>
                    <a:pt x="30" y="56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30" y="62"/>
                    <a:pt x="31" y="62"/>
                  </a:cubicBezTo>
                  <a:cubicBezTo>
                    <a:pt x="31" y="62"/>
                    <a:pt x="32" y="61"/>
                    <a:pt x="32" y="61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56"/>
                    <a:pt x="31" y="55"/>
                    <a:pt x="31" y="55"/>
                  </a:cubicBezTo>
                  <a:close/>
                  <a:moveTo>
                    <a:pt x="17" y="9"/>
                  </a:moveTo>
                  <a:cubicBezTo>
                    <a:pt x="17" y="9"/>
                    <a:pt x="18" y="10"/>
                    <a:pt x="18" y="10"/>
                  </a:cubicBezTo>
                  <a:cubicBezTo>
                    <a:pt x="18" y="10"/>
                    <a:pt x="18" y="9"/>
                    <a:pt x="19" y="9"/>
                  </a:cubicBezTo>
                  <a:cubicBezTo>
                    <a:pt x="19" y="9"/>
                    <a:pt x="19" y="9"/>
                    <a:pt x="19" y="8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lnTo>
                    <a:pt x="17" y="9"/>
                  </a:lnTo>
                  <a:close/>
                  <a:moveTo>
                    <a:pt x="31" y="6"/>
                  </a:moveTo>
                  <a:cubicBezTo>
                    <a:pt x="31" y="6"/>
                    <a:pt x="32" y="6"/>
                    <a:pt x="32" y="5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0"/>
                    <a:pt x="31" y="0"/>
                    <a:pt x="31" y="0"/>
                  </a:cubicBezTo>
                  <a:cubicBezTo>
                    <a:pt x="30" y="0"/>
                    <a:pt x="30" y="0"/>
                    <a:pt x="30" y="1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0" y="6"/>
                    <a:pt x="30" y="6"/>
                    <a:pt x="31" y="6"/>
                  </a:cubicBezTo>
                  <a:close/>
                  <a:moveTo>
                    <a:pt x="53" y="30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3"/>
                    <a:pt x="31" y="53"/>
                    <a:pt x="31" y="53"/>
                  </a:cubicBezTo>
                  <a:cubicBezTo>
                    <a:pt x="30" y="53"/>
                    <a:pt x="30" y="53"/>
                    <a:pt x="29" y="53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29"/>
                    <a:pt x="8" y="28"/>
                    <a:pt x="9" y="27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5" y="18"/>
                    <a:pt x="15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7" y="18"/>
                    <a:pt x="48" y="19"/>
                    <a:pt x="48" y="19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8"/>
                    <a:pt x="54" y="29"/>
                    <a:pt x="53" y="30"/>
                  </a:cubicBezTo>
                  <a:close/>
                  <a:moveTo>
                    <a:pt x="46" y="22"/>
                  </a:moveTo>
                  <a:cubicBezTo>
                    <a:pt x="41" y="27"/>
                    <a:pt x="41" y="27"/>
                    <a:pt x="41" y="27"/>
                  </a:cubicBezTo>
                  <a:cubicBezTo>
                    <a:pt x="50" y="27"/>
                    <a:pt x="50" y="27"/>
                    <a:pt x="50" y="27"/>
                  </a:cubicBezTo>
                  <a:lnTo>
                    <a:pt x="46" y="22"/>
                  </a:lnTo>
                  <a:close/>
                  <a:moveTo>
                    <a:pt x="44" y="21"/>
                  </a:moveTo>
                  <a:cubicBezTo>
                    <a:pt x="33" y="21"/>
                    <a:pt x="33" y="21"/>
                    <a:pt x="33" y="21"/>
                  </a:cubicBezTo>
                  <a:cubicBezTo>
                    <a:pt x="39" y="27"/>
                    <a:pt x="39" y="27"/>
                    <a:pt x="39" y="27"/>
                  </a:cubicBezTo>
                  <a:lnTo>
                    <a:pt x="44" y="21"/>
                  </a:lnTo>
                  <a:close/>
                  <a:moveTo>
                    <a:pt x="25" y="29"/>
                  </a:moveTo>
                  <a:cubicBezTo>
                    <a:pt x="31" y="48"/>
                    <a:pt x="31" y="48"/>
                    <a:pt x="31" y="48"/>
                  </a:cubicBezTo>
                  <a:cubicBezTo>
                    <a:pt x="37" y="29"/>
                    <a:pt x="37" y="29"/>
                    <a:pt x="37" y="29"/>
                  </a:cubicBezTo>
                  <a:lnTo>
                    <a:pt x="25" y="29"/>
                  </a:lnTo>
                  <a:close/>
                  <a:moveTo>
                    <a:pt x="36" y="27"/>
                  </a:moveTo>
                  <a:cubicBezTo>
                    <a:pt x="31" y="22"/>
                    <a:pt x="31" y="22"/>
                    <a:pt x="31" y="22"/>
                  </a:cubicBezTo>
                  <a:cubicBezTo>
                    <a:pt x="26" y="27"/>
                    <a:pt x="26" y="27"/>
                    <a:pt x="26" y="27"/>
                  </a:cubicBezTo>
                  <a:lnTo>
                    <a:pt x="36" y="27"/>
                  </a:lnTo>
                  <a:close/>
                  <a:moveTo>
                    <a:pt x="28" y="21"/>
                  </a:moveTo>
                  <a:cubicBezTo>
                    <a:pt x="18" y="21"/>
                    <a:pt x="18" y="21"/>
                    <a:pt x="18" y="21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28" y="21"/>
                  </a:lnTo>
                  <a:close/>
                  <a:moveTo>
                    <a:pt x="12" y="27"/>
                  </a:moveTo>
                  <a:cubicBezTo>
                    <a:pt x="21" y="27"/>
                    <a:pt x="21" y="27"/>
                    <a:pt x="21" y="27"/>
                  </a:cubicBezTo>
                  <a:cubicBezTo>
                    <a:pt x="16" y="22"/>
                    <a:pt x="16" y="22"/>
                    <a:pt x="16" y="22"/>
                  </a:cubicBezTo>
                  <a:lnTo>
                    <a:pt x="12" y="27"/>
                  </a:lnTo>
                  <a:close/>
                  <a:moveTo>
                    <a:pt x="28" y="47"/>
                  </a:moveTo>
                  <a:cubicBezTo>
                    <a:pt x="22" y="29"/>
                    <a:pt x="22" y="29"/>
                    <a:pt x="22" y="29"/>
                  </a:cubicBezTo>
                  <a:cubicBezTo>
                    <a:pt x="12" y="29"/>
                    <a:pt x="12" y="29"/>
                    <a:pt x="12" y="29"/>
                  </a:cubicBezTo>
                  <a:lnTo>
                    <a:pt x="28" y="47"/>
                  </a:lnTo>
                  <a:close/>
                  <a:moveTo>
                    <a:pt x="33" y="47"/>
                  </a:moveTo>
                  <a:cubicBezTo>
                    <a:pt x="49" y="29"/>
                    <a:pt x="49" y="29"/>
                    <a:pt x="49" y="29"/>
                  </a:cubicBezTo>
                  <a:cubicBezTo>
                    <a:pt x="39" y="29"/>
                    <a:pt x="39" y="29"/>
                    <a:pt x="39" y="29"/>
                  </a:cubicBezTo>
                  <a:lnTo>
                    <a:pt x="33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3" name="Freeform 52"/>
            <p:cNvSpPr>
              <a:spLocks noEditPoints="1"/>
            </p:cNvSpPr>
            <p:nvPr/>
          </p:nvSpPr>
          <p:spPr bwMode="auto">
            <a:xfrm>
              <a:off x="5499324" y="5343165"/>
              <a:ext cx="269059" cy="253140"/>
            </a:xfrm>
            <a:custGeom>
              <a:avLst/>
              <a:gdLst>
                <a:gd name="T0" fmla="*/ 23 w 68"/>
                <a:gd name="T1" fmla="*/ 5 h 67"/>
                <a:gd name="T2" fmla="*/ 7 w 68"/>
                <a:gd name="T3" fmla="*/ 11 h 67"/>
                <a:gd name="T4" fmla="*/ 7 w 68"/>
                <a:gd name="T5" fmla="*/ 67 h 67"/>
                <a:gd name="T6" fmla="*/ 38 w 68"/>
                <a:gd name="T7" fmla="*/ 62 h 67"/>
                <a:gd name="T8" fmla="*/ 49 w 68"/>
                <a:gd name="T9" fmla="*/ 56 h 67"/>
                <a:gd name="T10" fmla="*/ 64 w 68"/>
                <a:gd name="T11" fmla="*/ 47 h 67"/>
                <a:gd name="T12" fmla="*/ 60 w 68"/>
                <a:gd name="T13" fmla="*/ 0 h 67"/>
                <a:gd name="T14" fmla="*/ 52 w 68"/>
                <a:gd name="T15" fmla="*/ 51 h 67"/>
                <a:gd name="T16" fmla="*/ 59 w 68"/>
                <a:gd name="T17" fmla="*/ 44 h 67"/>
                <a:gd name="T18" fmla="*/ 56 w 68"/>
                <a:gd name="T19" fmla="*/ 41 h 67"/>
                <a:gd name="T20" fmla="*/ 56 w 68"/>
                <a:gd name="T21" fmla="*/ 51 h 67"/>
                <a:gd name="T22" fmla="*/ 50 w 68"/>
                <a:gd name="T23" fmla="*/ 43 h 67"/>
                <a:gd name="T24" fmla="*/ 33 w 68"/>
                <a:gd name="T25" fmla="*/ 45 h 67"/>
                <a:gd name="T26" fmla="*/ 48 w 68"/>
                <a:gd name="T27" fmla="*/ 53 h 67"/>
                <a:gd name="T28" fmla="*/ 26 w 68"/>
                <a:gd name="T29" fmla="*/ 7 h 67"/>
                <a:gd name="T30" fmla="*/ 65 w 68"/>
                <a:gd name="T31" fmla="*/ 7 h 67"/>
                <a:gd name="T32" fmla="*/ 56 w 68"/>
                <a:gd name="T33" fmla="*/ 39 h 67"/>
                <a:gd name="T34" fmla="*/ 9 w 68"/>
                <a:gd name="T35" fmla="*/ 23 h 67"/>
                <a:gd name="T36" fmla="*/ 12 w 68"/>
                <a:gd name="T37" fmla="*/ 30 h 67"/>
                <a:gd name="T38" fmla="*/ 10 w 68"/>
                <a:gd name="T39" fmla="*/ 32 h 67"/>
                <a:gd name="T40" fmla="*/ 10 w 68"/>
                <a:gd name="T41" fmla="*/ 38 h 67"/>
                <a:gd name="T42" fmla="*/ 12 w 68"/>
                <a:gd name="T43" fmla="*/ 40 h 67"/>
                <a:gd name="T44" fmla="*/ 9 w 68"/>
                <a:gd name="T45" fmla="*/ 47 h 67"/>
                <a:gd name="T46" fmla="*/ 12 w 68"/>
                <a:gd name="T47" fmla="*/ 54 h 67"/>
                <a:gd name="T48" fmla="*/ 9 w 68"/>
                <a:gd name="T49" fmla="*/ 55 h 67"/>
                <a:gd name="T50" fmla="*/ 19 w 68"/>
                <a:gd name="T51" fmla="*/ 61 h 67"/>
                <a:gd name="T52" fmla="*/ 25 w 68"/>
                <a:gd name="T53" fmla="*/ 64 h 67"/>
                <a:gd name="T54" fmla="*/ 3 w 68"/>
                <a:gd name="T55" fmla="*/ 19 h 67"/>
                <a:gd name="T56" fmla="*/ 12 w 68"/>
                <a:gd name="T57" fmla="*/ 22 h 67"/>
                <a:gd name="T58" fmla="*/ 34 w 68"/>
                <a:gd name="T59" fmla="*/ 61 h 67"/>
                <a:gd name="T60" fmla="*/ 19 w 68"/>
                <a:gd name="T61" fmla="*/ 59 h 67"/>
                <a:gd name="T62" fmla="*/ 19 w 68"/>
                <a:gd name="T63" fmla="*/ 8 h 67"/>
                <a:gd name="T64" fmla="*/ 21 w 68"/>
                <a:gd name="T65" fmla="*/ 17 h 67"/>
                <a:gd name="T66" fmla="*/ 24 w 68"/>
                <a:gd name="T67" fmla="*/ 19 h 67"/>
                <a:gd name="T68" fmla="*/ 20 w 68"/>
                <a:gd name="T69" fmla="*/ 26 h 67"/>
                <a:gd name="T70" fmla="*/ 24 w 68"/>
                <a:gd name="T71" fmla="*/ 33 h 67"/>
                <a:gd name="T72" fmla="*/ 21 w 68"/>
                <a:gd name="T73" fmla="*/ 35 h 67"/>
                <a:gd name="T74" fmla="*/ 21 w 68"/>
                <a:gd name="T75" fmla="*/ 41 h 67"/>
                <a:gd name="T76" fmla="*/ 24 w 68"/>
                <a:gd name="T77" fmla="*/ 43 h 67"/>
                <a:gd name="T78" fmla="*/ 21 w 68"/>
                <a:gd name="T79" fmla="*/ 49 h 67"/>
                <a:gd name="T80" fmla="*/ 24 w 68"/>
                <a:gd name="T81" fmla="*/ 51 h 67"/>
                <a:gd name="T82" fmla="*/ 38 w 68"/>
                <a:gd name="T83" fmla="*/ 57 h 67"/>
                <a:gd name="T84" fmla="*/ 40 w 68"/>
                <a:gd name="T85" fmla="*/ 58 h 67"/>
                <a:gd name="T86" fmla="*/ 40 w 68"/>
                <a:gd name="T87" fmla="*/ 55 h 67"/>
                <a:gd name="T88" fmla="*/ 40 w 68"/>
                <a:gd name="T89" fmla="*/ 58 h 67"/>
                <a:gd name="T90" fmla="*/ 33 w 68"/>
                <a:gd name="T91" fmla="*/ 13 h 67"/>
                <a:gd name="T92" fmla="*/ 58 w 68"/>
                <a:gd name="T93" fmla="*/ 11 h 67"/>
                <a:gd name="T94" fmla="*/ 58 w 68"/>
                <a:gd name="T95" fmla="*/ 21 h 67"/>
                <a:gd name="T96" fmla="*/ 33 w 68"/>
                <a:gd name="T97" fmla="*/ 19 h 67"/>
                <a:gd name="T98" fmla="*/ 59 w 68"/>
                <a:gd name="T99" fmla="*/ 28 h 67"/>
                <a:gd name="T100" fmla="*/ 32 w 68"/>
                <a:gd name="T101" fmla="*/ 28 h 67"/>
                <a:gd name="T102" fmla="*/ 59 w 68"/>
                <a:gd name="T103" fmla="*/ 28 h 67"/>
                <a:gd name="T104" fmla="*/ 33 w 68"/>
                <a:gd name="T105" fmla="*/ 37 h 67"/>
                <a:gd name="T106" fmla="*/ 58 w 68"/>
                <a:gd name="T107" fmla="*/ 3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" h="67">
                  <a:moveTo>
                    <a:pt x="60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27" y="0"/>
                    <a:pt x="24" y="2"/>
                    <a:pt x="23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5" y="5"/>
                    <a:pt x="13" y="8"/>
                    <a:pt x="12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3" y="11"/>
                    <a:pt x="0" y="14"/>
                    <a:pt x="0" y="19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3" y="67"/>
                    <a:pt x="7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9" y="67"/>
                    <a:pt x="33" y="66"/>
                    <a:pt x="35" y="64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41" y="62"/>
                    <a:pt x="45" y="60"/>
                    <a:pt x="47" y="59"/>
                  </a:cubicBezTo>
                  <a:cubicBezTo>
                    <a:pt x="48" y="57"/>
                    <a:pt x="48" y="57"/>
                    <a:pt x="48" y="57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3" y="56"/>
                    <a:pt x="57" y="55"/>
                    <a:pt x="59" y="53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6" y="46"/>
                    <a:pt x="68" y="41"/>
                    <a:pt x="68" y="38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3"/>
                    <a:pt x="64" y="0"/>
                    <a:pt x="60" y="0"/>
                  </a:cubicBezTo>
                  <a:close/>
                  <a:moveTo>
                    <a:pt x="52" y="53"/>
                  </a:moveTo>
                  <a:cubicBezTo>
                    <a:pt x="52" y="52"/>
                    <a:pt x="52" y="52"/>
                    <a:pt x="52" y="52"/>
                  </a:cubicBezTo>
                  <a:cubicBezTo>
                    <a:pt x="52" y="52"/>
                    <a:pt x="52" y="51"/>
                    <a:pt x="52" y="51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9" y="45"/>
                    <a:pt x="59" y="45"/>
                    <a:pt x="59" y="44"/>
                  </a:cubicBezTo>
                  <a:cubicBezTo>
                    <a:pt x="59" y="44"/>
                    <a:pt x="59" y="43"/>
                    <a:pt x="58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3" y="42"/>
                    <a:pt x="54" y="41"/>
                    <a:pt x="56" y="41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64" y="43"/>
                    <a:pt x="63" y="45"/>
                    <a:pt x="62" y="45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2"/>
                    <a:pt x="54" y="52"/>
                    <a:pt x="52" y="53"/>
                  </a:cubicBezTo>
                  <a:close/>
                  <a:moveTo>
                    <a:pt x="56" y="39"/>
                  </a:moveTo>
                  <a:cubicBezTo>
                    <a:pt x="53" y="39"/>
                    <a:pt x="51" y="41"/>
                    <a:pt x="50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3"/>
                    <a:pt x="32" y="44"/>
                    <a:pt x="32" y="44"/>
                  </a:cubicBezTo>
                  <a:cubicBezTo>
                    <a:pt x="32" y="45"/>
                    <a:pt x="32" y="45"/>
                    <a:pt x="33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28" y="53"/>
                    <a:pt x="26" y="51"/>
                    <a:pt x="26" y="4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5"/>
                    <a:pt x="28" y="3"/>
                    <a:pt x="31" y="3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3" y="3"/>
                    <a:pt x="65" y="5"/>
                    <a:pt x="65" y="7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8"/>
                    <a:pt x="65" y="39"/>
                    <a:pt x="65" y="39"/>
                  </a:cubicBezTo>
                  <a:lnTo>
                    <a:pt x="56" y="39"/>
                  </a:lnTo>
                  <a:close/>
                  <a:moveTo>
                    <a:pt x="12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3"/>
                    <a:pt x="9" y="23"/>
                  </a:cubicBezTo>
                  <a:cubicBezTo>
                    <a:pt x="9" y="24"/>
                    <a:pt x="9" y="24"/>
                    <a:pt x="10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9" y="30"/>
                    <a:pt x="9" y="31"/>
                    <a:pt x="9" y="31"/>
                  </a:cubicBezTo>
                  <a:cubicBezTo>
                    <a:pt x="9" y="32"/>
                    <a:pt x="9" y="32"/>
                    <a:pt x="1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8"/>
                    <a:pt x="9" y="39"/>
                    <a:pt x="9" y="39"/>
                  </a:cubicBezTo>
                  <a:cubicBezTo>
                    <a:pt x="9" y="40"/>
                    <a:pt x="9" y="40"/>
                    <a:pt x="10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9" y="47"/>
                    <a:pt x="9" y="47"/>
                  </a:cubicBezTo>
                  <a:cubicBezTo>
                    <a:pt x="9" y="48"/>
                    <a:pt x="9" y="48"/>
                    <a:pt x="10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0" y="54"/>
                    <a:pt x="10" y="54"/>
                    <a:pt x="10" y="54"/>
                  </a:cubicBezTo>
                  <a:cubicBezTo>
                    <a:pt x="9" y="54"/>
                    <a:pt x="9" y="55"/>
                    <a:pt x="9" y="55"/>
                  </a:cubicBezTo>
                  <a:cubicBezTo>
                    <a:pt x="9" y="56"/>
                    <a:pt x="9" y="56"/>
                    <a:pt x="10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9"/>
                    <a:pt x="16" y="61"/>
                    <a:pt x="19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6" y="64"/>
                    <a:pt x="26" y="64"/>
                    <a:pt x="25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4"/>
                    <a:pt x="3" y="62"/>
                    <a:pt x="3" y="60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6"/>
                    <a:pt x="5" y="14"/>
                    <a:pt x="7" y="14"/>
                  </a:cubicBezTo>
                  <a:cubicBezTo>
                    <a:pt x="12" y="14"/>
                    <a:pt x="12" y="14"/>
                    <a:pt x="12" y="14"/>
                  </a:cubicBezTo>
                  <a:lnTo>
                    <a:pt x="12" y="22"/>
                  </a:lnTo>
                  <a:close/>
                  <a:moveTo>
                    <a:pt x="29" y="64"/>
                  </a:moveTo>
                  <a:cubicBezTo>
                    <a:pt x="29" y="61"/>
                    <a:pt x="29" y="61"/>
                    <a:pt x="29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2" y="63"/>
                    <a:pt x="31" y="63"/>
                    <a:pt x="29" y="64"/>
                  </a:cubicBezTo>
                  <a:close/>
                  <a:moveTo>
                    <a:pt x="19" y="59"/>
                  </a:moveTo>
                  <a:cubicBezTo>
                    <a:pt x="16" y="59"/>
                    <a:pt x="14" y="57"/>
                    <a:pt x="14" y="5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0"/>
                    <a:pt x="16" y="8"/>
                    <a:pt x="19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7"/>
                    <a:pt x="20" y="17"/>
                    <a:pt x="20" y="18"/>
                  </a:cubicBezTo>
                  <a:cubicBezTo>
                    <a:pt x="20" y="18"/>
                    <a:pt x="21" y="19"/>
                    <a:pt x="21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5"/>
                    <a:pt x="20" y="25"/>
                    <a:pt x="20" y="26"/>
                  </a:cubicBezTo>
                  <a:cubicBezTo>
                    <a:pt x="20" y="26"/>
                    <a:pt x="21" y="27"/>
                    <a:pt x="21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0" y="33"/>
                    <a:pt x="20" y="34"/>
                  </a:cubicBezTo>
                  <a:cubicBezTo>
                    <a:pt x="20" y="34"/>
                    <a:pt x="21" y="35"/>
                    <a:pt x="21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0" y="41"/>
                    <a:pt x="20" y="42"/>
                  </a:cubicBezTo>
                  <a:cubicBezTo>
                    <a:pt x="20" y="42"/>
                    <a:pt x="21" y="43"/>
                    <a:pt x="21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21" y="51"/>
                    <a:pt x="21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5" y="53"/>
                    <a:pt x="28" y="55"/>
                    <a:pt x="31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9"/>
                    <a:pt x="37" y="59"/>
                    <a:pt x="37" y="59"/>
                  </a:cubicBezTo>
                  <a:lnTo>
                    <a:pt x="19" y="59"/>
                  </a:lnTo>
                  <a:close/>
                  <a:moveTo>
                    <a:pt x="40" y="58"/>
                  </a:moveTo>
                  <a:cubicBezTo>
                    <a:pt x="40" y="58"/>
                    <a:pt x="40" y="58"/>
                    <a:pt x="40" y="58"/>
                  </a:cubicBezTo>
                  <a:cubicBezTo>
                    <a:pt x="41" y="57"/>
                    <a:pt x="41" y="57"/>
                    <a:pt x="40" y="57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4" y="57"/>
                    <a:pt x="42" y="58"/>
                    <a:pt x="40" y="58"/>
                  </a:cubicBezTo>
                  <a:close/>
                  <a:moveTo>
                    <a:pt x="59" y="12"/>
                  </a:moveTo>
                  <a:cubicBezTo>
                    <a:pt x="59" y="12"/>
                    <a:pt x="59" y="13"/>
                    <a:pt x="58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2" y="13"/>
                    <a:pt x="32" y="12"/>
                    <a:pt x="32" y="12"/>
                  </a:cubicBezTo>
                  <a:cubicBezTo>
                    <a:pt x="32" y="11"/>
                    <a:pt x="32" y="11"/>
                    <a:pt x="33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1"/>
                    <a:pt x="59" y="11"/>
                    <a:pt x="59" y="12"/>
                  </a:cubicBezTo>
                  <a:close/>
                  <a:moveTo>
                    <a:pt x="59" y="20"/>
                  </a:moveTo>
                  <a:cubicBezTo>
                    <a:pt x="59" y="21"/>
                    <a:pt x="59" y="21"/>
                    <a:pt x="58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2" y="19"/>
                    <a:pt x="32" y="19"/>
                    <a:pt x="33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9" y="19"/>
                    <a:pt x="59" y="19"/>
                    <a:pt x="59" y="20"/>
                  </a:cubicBezTo>
                  <a:close/>
                  <a:moveTo>
                    <a:pt x="59" y="28"/>
                  </a:moveTo>
                  <a:cubicBezTo>
                    <a:pt x="59" y="29"/>
                    <a:pt x="59" y="29"/>
                    <a:pt x="58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2" y="29"/>
                    <a:pt x="32" y="29"/>
                    <a:pt x="32" y="28"/>
                  </a:cubicBezTo>
                  <a:cubicBezTo>
                    <a:pt x="32" y="27"/>
                    <a:pt x="32" y="27"/>
                    <a:pt x="33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9" y="27"/>
                    <a:pt x="59" y="27"/>
                    <a:pt x="59" y="28"/>
                  </a:cubicBezTo>
                  <a:close/>
                  <a:moveTo>
                    <a:pt x="59" y="36"/>
                  </a:moveTo>
                  <a:cubicBezTo>
                    <a:pt x="59" y="37"/>
                    <a:pt x="59" y="37"/>
                    <a:pt x="58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2" y="37"/>
                    <a:pt x="32" y="37"/>
                    <a:pt x="32" y="36"/>
                  </a:cubicBezTo>
                  <a:cubicBezTo>
                    <a:pt x="32" y="36"/>
                    <a:pt x="32" y="35"/>
                    <a:pt x="33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9" y="35"/>
                    <a:pt x="59" y="36"/>
                    <a:pt x="59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4" name="Freeform 28"/>
            <p:cNvSpPr>
              <a:spLocks noEditPoints="1"/>
            </p:cNvSpPr>
            <p:nvPr/>
          </p:nvSpPr>
          <p:spPr bwMode="auto">
            <a:xfrm>
              <a:off x="6704825" y="3901485"/>
              <a:ext cx="450645" cy="365668"/>
            </a:xfrm>
            <a:custGeom>
              <a:avLst/>
              <a:gdLst>
                <a:gd name="T0" fmla="*/ 26 w 74"/>
                <a:gd name="T1" fmla="*/ 0 h 60"/>
                <a:gd name="T2" fmla="*/ 19 w 74"/>
                <a:gd name="T3" fmla="*/ 53 h 60"/>
                <a:gd name="T4" fmla="*/ 49 w 74"/>
                <a:gd name="T5" fmla="*/ 60 h 60"/>
                <a:gd name="T6" fmla="*/ 56 w 74"/>
                <a:gd name="T7" fmla="*/ 7 h 60"/>
                <a:gd name="T8" fmla="*/ 53 w 74"/>
                <a:gd name="T9" fmla="*/ 7 h 60"/>
                <a:gd name="T10" fmla="*/ 49 w 74"/>
                <a:gd name="T11" fmla="*/ 57 h 60"/>
                <a:gd name="T12" fmla="*/ 22 w 74"/>
                <a:gd name="T13" fmla="*/ 53 h 60"/>
                <a:gd name="T14" fmla="*/ 26 w 74"/>
                <a:gd name="T15" fmla="*/ 3 h 60"/>
                <a:gd name="T16" fmla="*/ 53 w 74"/>
                <a:gd name="T17" fmla="*/ 7 h 60"/>
                <a:gd name="T18" fmla="*/ 25 w 74"/>
                <a:gd name="T19" fmla="*/ 6 h 60"/>
                <a:gd name="T20" fmla="*/ 24 w 74"/>
                <a:gd name="T21" fmla="*/ 50 h 60"/>
                <a:gd name="T22" fmla="*/ 50 w 74"/>
                <a:gd name="T23" fmla="*/ 51 h 60"/>
                <a:gd name="T24" fmla="*/ 51 w 74"/>
                <a:gd name="T25" fmla="*/ 7 h 60"/>
                <a:gd name="T26" fmla="*/ 49 w 74"/>
                <a:gd name="T27" fmla="*/ 49 h 60"/>
                <a:gd name="T28" fmla="*/ 26 w 74"/>
                <a:gd name="T29" fmla="*/ 8 h 60"/>
                <a:gd name="T30" fmla="*/ 49 w 74"/>
                <a:gd name="T31" fmla="*/ 49 h 60"/>
                <a:gd name="T32" fmla="*/ 37 w 74"/>
                <a:gd name="T33" fmla="*/ 56 h 60"/>
                <a:gd name="T34" fmla="*/ 37 w 74"/>
                <a:gd name="T35" fmla="*/ 52 h 60"/>
                <a:gd name="T36" fmla="*/ 74 w 74"/>
                <a:gd name="T37" fmla="*/ 23 h 60"/>
                <a:gd name="T38" fmla="*/ 67 w 74"/>
                <a:gd name="T39" fmla="*/ 41 h 60"/>
                <a:gd name="T40" fmla="*/ 66 w 74"/>
                <a:gd name="T41" fmla="*/ 39 h 60"/>
                <a:gd name="T42" fmla="*/ 66 w 74"/>
                <a:gd name="T43" fmla="*/ 7 h 60"/>
                <a:gd name="T44" fmla="*/ 68 w 74"/>
                <a:gd name="T45" fmla="*/ 6 h 60"/>
                <a:gd name="T46" fmla="*/ 69 w 74"/>
                <a:gd name="T47" fmla="*/ 23 h 60"/>
                <a:gd name="T48" fmla="*/ 64 w 74"/>
                <a:gd name="T49" fmla="*/ 37 h 60"/>
                <a:gd name="T50" fmla="*/ 63 w 74"/>
                <a:gd name="T51" fmla="*/ 35 h 60"/>
                <a:gd name="T52" fmla="*/ 63 w 74"/>
                <a:gd name="T53" fmla="*/ 11 h 60"/>
                <a:gd name="T54" fmla="*/ 65 w 74"/>
                <a:gd name="T55" fmla="*/ 10 h 60"/>
                <a:gd name="T56" fmla="*/ 64 w 74"/>
                <a:gd name="T57" fmla="*/ 23 h 60"/>
                <a:gd name="T58" fmla="*/ 60 w 74"/>
                <a:gd name="T59" fmla="*/ 33 h 60"/>
                <a:gd name="T60" fmla="*/ 60 w 74"/>
                <a:gd name="T61" fmla="*/ 31 h 60"/>
                <a:gd name="T62" fmla="*/ 60 w 74"/>
                <a:gd name="T63" fmla="*/ 15 h 60"/>
                <a:gd name="T64" fmla="*/ 61 w 74"/>
                <a:gd name="T65" fmla="*/ 14 h 60"/>
                <a:gd name="T66" fmla="*/ 8 w 74"/>
                <a:gd name="T67" fmla="*/ 39 h 60"/>
                <a:gd name="T68" fmla="*/ 7 w 74"/>
                <a:gd name="T69" fmla="*/ 41 h 60"/>
                <a:gd name="T70" fmla="*/ 0 w 74"/>
                <a:gd name="T71" fmla="*/ 23 h 60"/>
                <a:gd name="T72" fmla="*/ 8 w 74"/>
                <a:gd name="T73" fmla="*/ 6 h 60"/>
                <a:gd name="T74" fmla="*/ 2 w 74"/>
                <a:gd name="T75" fmla="*/ 23 h 60"/>
                <a:gd name="T76" fmla="*/ 12 w 74"/>
                <a:gd name="T77" fmla="*/ 35 h 60"/>
                <a:gd name="T78" fmla="*/ 11 w 74"/>
                <a:gd name="T79" fmla="*/ 37 h 60"/>
                <a:gd name="T80" fmla="*/ 6 w 74"/>
                <a:gd name="T81" fmla="*/ 23 h 60"/>
                <a:gd name="T82" fmla="*/ 11 w 74"/>
                <a:gd name="T83" fmla="*/ 10 h 60"/>
                <a:gd name="T84" fmla="*/ 8 w 74"/>
                <a:gd name="T85" fmla="*/ 23 h 60"/>
                <a:gd name="T86" fmla="*/ 15 w 74"/>
                <a:gd name="T87" fmla="*/ 15 h 60"/>
                <a:gd name="T88" fmla="*/ 15 w 74"/>
                <a:gd name="T89" fmla="*/ 31 h 60"/>
                <a:gd name="T90" fmla="*/ 14 w 74"/>
                <a:gd name="T91" fmla="*/ 33 h 60"/>
                <a:gd name="T92" fmla="*/ 11 w 74"/>
                <a:gd name="T93" fmla="*/ 23 h 60"/>
                <a:gd name="T94" fmla="*/ 15 w 74"/>
                <a:gd name="T95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" h="60">
                  <a:moveTo>
                    <a:pt x="49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2" y="0"/>
                    <a:pt x="19" y="3"/>
                    <a:pt x="19" y="7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6"/>
                    <a:pt x="22" y="60"/>
                    <a:pt x="26" y="60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3" y="60"/>
                    <a:pt x="56" y="56"/>
                    <a:pt x="56" y="53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3"/>
                    <a:pt x="53" y="0"/>
                    <a:pt x="49" y="0"/>
                  </a:cubicBezTo>
                  <a:close/>
                  <a:moveTo>
                    <a:pt x="53" y="7"/>
                  </a:moveTo>
                  <a:cubicBezTo>
                    <a:pt x="53" y="53"/>
                    <a:pt x="53" y="53"/>
                    <a:pt x="53" y="53"/>
                  </a:cubicBezTo>
                  <a:cubicBezTo>
                    <a:pt x="53" y="55"/>
                    <a:pt x="51" y="57"/>
                    <a:pt x="49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4" y="57"/>
                    <a:pt x="22" y="55"/>
                    <a:pt x="22" y="5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5"/>
                    <a:pt x="24" y="3"/>
                    <a:pt x="26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5"/>
                    <a:pt x="53" y="7"/>
                  </a:cubicBezTo>
                  <a:close/>
                  <a:moveTo>
                    <a:pt x="50" y="6"/>
                  </a:moveTo>
                  <a:cubicBezTo>
                    <a:pt x="25" y="6"/>
                    <a:pt x="25" y="6"/>
                    <a:pt x="25" y="6"/>
                  </a:cubicBezTo>
                  <a:cubicBezTo>
                    <a:pt x="24" y="6"/>
                    <a:pt x="24" y="6"/>
                    <a:pt x="24" y="7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1"/>
                    <a:pt x="24" y="51"/>
                    <a:pt x="25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0" y="51"/>
                    <a:pt x="51" y="51"/>
                    <a:pt x="51" y="50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6"/>
                    <a:pt x="50" y="6"/>
                    <a:pt x="50" y="6"/>
                  </a:cubicBezTo>
                  <a:close/>
                  <a:moveTo>
                    <a:pt x="49" y="49"/>
                  </a:moveTo>
                  <a:cubicBezTo>
                    <a:pt x="26" y="49"/>
                    <a:pt x="26" y="49"/>
                    <a:pt x="26" y="4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49" y="8"/>
                    <a:pt x="49" y="8"/>
                    <a:pt x="49" y="8"/>
                  </a:cubicBezTo>
                  <a:lnTo>
                    <a:pt x="49" y="49"/>
                  </a:lnTo>
                  <a:close/>
                  <a:moveTo>
                    <a:pt x="39" y="54"/>
                  </a:moveTo>
                  <a:cubicBezTo>
                    <a:pt x="39" y="55"/>
                    <a:pt x="38" y="56"/>
                    <a:pt x="37" y="56"/>
                  </a:cubicBezTo>
                  <a:cubicBezTo>
                    <a:pt x="36" y="56"/>
                    <a:pt x="35" y="55"/>
                    <a:pt x="35" y="54"/>
                  </a:cubicBezTo>
                  <a:cubicBezTo>
                    <a:pt x="35" y="53"/>
                    <a:pt x="36" y="52"/>
                    <a:pt x="37" y="52"/>
                  </a:cubicBezTo>
                  <a:cubicBezTo>
                    <a:pt x="38" y="52"/>
                    <a:pt x="39" y="53"/>
                    <a:pt x="39" y="54"/>
                  </a:cubicBezTo>
                  <a:close/>
                  <a:moveTo>
                    <a:pt x="74" y="23"/>
                  </a:moveTo>
                  <a:cubicBezTo>
                    <a:pt x="74" y="30"/>
                    <a:pt x="72" y="36"/>
                    <a:pt x="68" y="41"/>
                  </a:cubicBezTo>
                  <a:cubicBezTo>
                    <a:pt x="68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6" y="40"/>
                    <a:pt x="66" y="40"/>
                    <a:pt x="66" y="39"/>
                  </a:cubicBezTo>
                  <a:cubicBezTo>
                    <a:pt x="70" y="35"/>
                    <a:pt x="72" y="29"/>
                    <a:pt x="72" y="23"/>
                  </a:cubicBezTo>
                  <a:cubicBezTo>
                    <a:pt x="72" y="17"/>
                    <a:pt x="70" y="12"/>
                    <a:pt x="66" y="7"/>
                  </a:cubicBezTo>
                  <a:cubicBezTo>
                    <a:pt x="66" y="7"/>
                    <a:pt x="66" y="6"/>
                    <a:pt x="67" y="6"/>
                  </a:cubicBezTo>
                  <a:cubicBezTo>
                    <a:pt x="67" y="5"/>
                    <a:pt x="68" y="6"/>
                    <a:pt x="68" y="6"/>
                  </a:cubicBezTo>
                  <a:cubicBezTo>
                    <a:pt x="72" y="11"/>
                    <a:pt x="74" y="17"/>
                    <a:pt x="74" y="23"/>
                  </a:cubicBezTo>
                  <a:close/>
                  <a:moveTo>
                    <a:pt x="69" y="23"/>
                  </a:moveTo>
                  <a:cubicBezTo>
                    <a:pt x="69" y="28"/>
                    <a:pt x="67" y="33"/>
                    <a:pt x="65" y="36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7"/>
                    <a:pt x="63" y="37"/>
                    <a:pt x="63" y="37"/>
                  </a:cubicBezTo>
                  <a:cubicBezTo>
                    <a:pt x="63" y="36"/>
                    <a:pt x="63" y="36"/>
                    <a:pt x="63" y="35"/>
                  </a:cubicBezTo>
                  <a:cubicBezTo>
                    <a:pt x="66" y="32"/>
                    <a:pt x="67" y="28"/>
                    <a:pt x="67" y="23"/>
                  </a:cubicBezTo>
                  <a:cubicBezTo>
                    <a:pt x="67" y="19"/>
                    <a:pt x="66" y="15"/>
                    <a:pt x="63" y="11"/>
                  </a:cubicBezTo>
                  <a:cubicBezTo>
                    <a:pt x="63" y="11"/>
                    <a:pt x="63" y="10"/>
                    <a:pt x="63" y="10"/>
                  </a:cubicBezTo>
                  <a:cubicBezTo>
                    <a:pt x="64" y="10"/>
                    <a:pt x="64" y="10"/>
                    <a:pt x="65" y="10"/>
                  </a:cubicBezTo>
                  <a:cubicBezTo>
                    <a:pt x="67" y="14"/>
                    <a:pt x="69" y="19"/>
                    <a:pt x="69" y="23"/>
                  </a:cubicBezTo>
                  <a:close/>
                  <a:moveTo>
                    <a:pt x="64" y="23"/>
                  </a:moveTo>
                  <a:cubicBezTo>
                    <a:pt x="64" y="26"/>
                    <a:pt x="63" y="29"/>
                    <a:pt x="61" y="32"/>
                  </a:cubicBezTo>
                  <a:cubicBezTo>
                    <a:pt x="61" y="32"/>
                    <a:pt x="61" y="33"/>
                    <a:pt x="6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9" y="32"/>
                    <a:pt x="59" y="32"/>
                    <a:pt x="60" y="31"/>
                  </a:cubicBezTo>
                  <a:cubicBezTo>
                    <a:pt x="61" y="29"/>
                    <a:pt x="62" y="26"/>
                    <a:pt x="62" y="23"/>
                  </a:cubicBezTo>
                  <a:cubicBezTo>
                    <a:pt x="62" y="21"/>
                    <a:pt x="61" y="18"/>
                    <a:pt x="60" y="15"/>
                  </a:cubicBezTo>
                  <a:cubicBezTo>
                    <a:pt x="59" y="15"/>
                    <a:pt x="59" y="14"/>
                    <a:pt x="60" y="14"/>
                  </a:cubicBezTo>
                  <a:cubicBezTo>
                    <a:pt x="60" y="14"/>
                    <a:pt x="61" y="14"/>
                    <a:pt x="61" y="14"/>
                  </a:cubicBezTo>
                  <a:cubicBezTo>
                    <a:pt x="63" y="17"/>
                    <a:pt x="64" y="20"/>
                    <a:pt x="64" y="23"/>
                  </a:cubicBezTo>
                  <a:close/>
                  <a:moveTo>
                    <a:pt x="8" y="39"/>
                  </a:moveTo>
                  <a:cubicBezTo>
                    <a:pt x="9" y="40"/>
                    <a:pt x="8" y="40"/>
                    <a:pt x="8" y="41"/>
                  </a:cubicBezTo>
                  <a:cubicBezTo>
                    <a:pt x="8" y="41"/>
                    <a:pt x="8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3" y="36"/>
                    <a:pt x="0" y="30"/>
                    <a:pt x="0" y="23"/>
                  </a:cubicBezTo>
                  <a:cubicBezTo>
                    <a:pt x="0" y="17"/>
                    <a:pt x="3" y="11"/>
                    <a:pt x="7" y="6"/>
                  </a:cubicBezTo>
                  <a:cubicBezTo>
                    <a:pt x="7" y="6"/>
                    <a:pt x="8" y="5"/>
                    <a:pt x="8" y="6"/>
                  </a:cubicBezTo>
                  <a:cubicBezTo>
                    <a:pt x="8" y="6"/>
                    <a:pt x="9" y="7"/>
                    <a:pt x="8" y="7"/>
                  </a:cubicBezTo>
                  <a:cubicBezTo>
                    <a:pt x="5" y="12"/>
                    <a:pt x="2" y="17"/>
                    <a:pt x="2" y="23"/>
                  </a:cubicBezTo>
                  <a:cubicBezTo>
                    <a:pt x="2" y="29"/>
                    <a:pt x="5" y="35"/>
                    <a:pt x="8" y="39"/>
                  </a:cubicBezTo>
                  <a:close/>
                  <a:moveTo>
                    <a:pt x="12" y="35"/>
                  </a:moveTo>
                  <a:cubicBezTo>
                    <a:pt x="12" y="36"/>
                    <a:pt x="12" y="36"/>
                    <a:pt x="11" y="3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0" y="37"/>
                    <a:pt x="10" y="37"/>
                    <a:pt x="10" y="36"/>
                  </a:cubicBezTo>
                  <a:cubicBezTo>
                    <a:pt x="7" y="33"/>
                    <a:pt x="6" y="28"/>
                    <a:pt x="6" y="23"/>
                  </a:cubicBezTo>
                  <a:cubicBezTo>
                    <a:pt x="6" y="19"/>
                    <a:pt x="7" y="14"/>
                    <a:pt x="10" y="10"/>
                  </a:cubicBezTo>
                  <a:cubicBezTo>
                    <a:pt x="10" y="10"/>
                    <a:pt x="11" y="10"/>
                    <a:pt x="11" y="10"/>
                  </a:cubicBezTo>
                  <a:cubicBezTo>
                    <a:pt x="12" y="10"/>
                    <a:pt x="12" y="11"/>
                    <a:pt x="12" y="11"/>
                  </a:cubicBezTo>
                  <a:cubicBezTo>
                    <a:pt x="9" y="15"/>
                    <a:pt x="8" y="19"/>
                    <a:pt x="8" y="23"/>
                  </a:cubicBezTo>
                  <a:cubicBezTo>
                    <a:pt x="8" y="28"/>
                    <a:pt x="9" y="32"/>
                    <a:pt x="12" y="35"/>
                  </a:cubicBezTo>
                  <a:close/>
                  <a:moveTo>
                    <a:pt x="15" y="15"/>
                  </a:moveTo>
                  <a:cubicBezTo>
                    <a:pt x="14" y="18"/>
                    <a:pt x="13" y="21"/>
                    <a:pt x="13" y="23"/>
                  </a:cubicBezTo>
                  <a:cubicBezTo>
                    <a:pt x="13" y="26"/>
                    <a:pt x="14" y="29"/>
                    <a:pt x="15" y="31"/>
                  </a:cubicBezTo>
                  <a:cubicBezTo>
                    <a:pt x="15" y="32"/>
                    <a:pt x="15" y="32"/>
                    <a:pt x="15" y="33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14" y="33"/>
                    <a:pt x="14" y="32"/>
                    <a:pt x="13" y="32"/>
                  </a:cubicBezTo>
                  <a:cubicBezTo>
                    <a:pt x="12" y="29"/>
                    <a:pt x="11" y="26"/>
                    <a:pt x="11" y="23"/>
                  </a:cubicBezTo>
                  <a:cubicBezTo>
                    <a:pt x="11" y="20"/>
                    <a:pt x="12" y="17"/>
                    <a:pt x="13" y="14"/>
                  </a:cubicBezTo>
                  <a:cubicBezTo>
                    <a:pt x="14" y="14"/>
                    <a:pt x="14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Freeform 36"/>
            <p:cNvSpPr>
              <a:spLocks noEditPoints="1"/>
            </p:cNvSpPr>
            <p:nvPr/>
          </p:nvSpPr>
          <p:spPr bwMode="auto">
            <a:xfrm>
              <a:off x="5782123" y="3933313"/>
              <a:ext cx="154602" cy="154603"/>
            </a:xfrm>
            <a:custGeom>
              <a:avLst/>
              <a:gdLst>
                <a:gd name="T0" fmla="*/ 18 w 35"/>
                <a:gd name="T1" fmla="*/ 0 h 35"/>
                <a:gd name="T2" fmla="*/ 0 w 35"/>
                <a:gd name="T3" fmla="*/ 18 h 35"/>
                <a:gd name="T4" fmla="*/ 18 w 35"/>
                <a:gd name="T5" fmla="*/ 35 h 35"/>
                <a:gd name="T6" fmla="*/ 35 w 35"/>
                <a:gd name="T7" fmla="*/ 18 h 35"/>
                <a:gd name="T8" fmla="*/ 18 w 35"/>
                <a:gd name="T9" fmla="*/ 0 h 35"/>
                <a:gd name="T10" fmla="*/ 18 w 35"/>
                <a:gd name="T11" fmla="*/ 32 h 35"/>
                <a:gd name="T12" fmla="*/ 3 w 35"/>
                <a:gd name="T13" fmla="*/ 18 h 35"/>
                <a:gd name="T14" fmla="*/ 18 w 35"/>
                <a:gd name="T15" fmla="*/ 3 h 35"/>
                <a:gd name="T16" fmla="*/ 32 w 35"/>
                <a:gd name="T17" fmla="*/ 18 h 35"/>
                <a:gd name="T18" fmla="*/ 18 w 35"/>
                <a:gd name="T19" fmla="*/ 32 h 35"/>
                <a:gd name="T20" fmla="*/ 27 w 35"/>
                <a:gd name="T21" fmla="*/ 12 h 35"/>
                <a:gd name="T22" fmla="*/ 27 w 35"/>
                <a:gd name="T23" fmla="*/ 14 h 35"/>
                <a:gd name="T24" fmla="*/ 16 w 35"/>
                <a:gd name="T25" fmla="*/ 23 h 35"/>
                <a:gd name="T26" fmla="*/ 16 w 35"/>
                <a:gd name="T27" fmla="*/ 23 h 35"/>
                <a:gd name="T28" fmla="*/ 15 w 35"/>
                <a:gd name="T29" fmla="*/ 23 h 35"/>
                <a:gd name="T30" fmla="*/ 9 w 35"/>
                <a:gd name="T31" fmla="*/ 18 h 35"/>
                <a:gd name="T32" fmla="*/ 9 w 35"/>
                <a:gd name="T33" fmla="*/ 16 h 35"/>
                <a:gd name="T34" fmla="*/ 10 w 35"/>
                <a:gd name="T35" fmla="*/ 16 h 35"/>
                <a:gd name="T36" fmla="*/ 16 w 35"/>
                <a:gd name="T37" fmla="*/ 21 h 35"/>
                <a:gd name="T38" fmla="*/ 26 w 35"/>
                <a:gd name="T39" fmla="*/ 12 h 35"/>
                <a:gd name="T40" fmla="*/ 27 w 35"/>
                <a:gd name="T41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35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8" y="35"/>
                  </a:cubicBezTo>
                  <a:cubicBezTo>
                    <a:pt x="28" y="35"/>
                    <a:pt x="35" y="27"/>
                    <a:pt x="35" y="18"/>
                  </a:cubicBezTo>
                  <a:cubicBezTo>
                    <a:pt x="35" y="8"/>
                    <a:pt x="28" y="0"/>
                    <a:pt x="18" y="0"/>
                  </a:cubicBezTo>
                  <a:close/>
                  <a:moveTo>
                    <a:pt x="18" y="32"/>
                  </a:moveTo>
                  <a:cubicBezTo>
                    <a:pt x="10" y="32"/>
                    <a:pt x="3" y="26"/>
                    <a:pt x="3" y="18"/>
                  </a:cubicBezTo>
                  <a:cubicBezTo>
                    <a:pt x="3" y="10"/>
                    <a:pt x="10" y="3"/>
                    <a:pt x="18" y="3"/>
                  </a:cubicBezTo>
                  <a:cubicBezTo>
                    <a:pt x="26" y="3"/>
                    <a:pt x="32" y="10"/>
                    <a:pt x="32" y="18"/>
                  </a:cubicBezTo>
                  <a:cubicBezTo>
                    <a:pt x="32" y="26"/>
                    <a:pt x="26" y="32"/>
                    <a:pt x="18" y="32"/>
                  </a:cubicBezTo>
                  <a:close/>
                  <a:moveTo>
                    <a:pt x="27" y="12"/>
                  </a:moveTo>
                  <a:cubicBezTo>
                    <a:pt x="28" y="13"/>
                    <a:pt x="28" y="13"/>
                    <a:pt x="27" y="1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8" y="17"/>
                    <a:pt x="9" y="16"/>
                  </a:cubicBezTo>
                  <a:cubicBezTo>
                    <a:pt x="9" y="16"/>
                    <a:pt x="10" y="16"/>
                    <a:pt x="10" y="16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7" y="12"/>
                    <a:pt x="27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Freeform 24"/>
            <p:cNvSpPr>
              <a:spLocks noEditPoints="1"/>
            </p:cNvSpPr>
            <p:nvPr/>
          </p:nvSpPr>
          <p:spPr bwMode="auto">
            <a:xfrm>
              <a:off x="5176463" y="4958743"/>
              <a:ext cx="432385" cy="456077"/>
            </a:xfrm>
            <a:custGeom>
              <a:avLst/>
              <a:gdLst>
                <a:gd name="T0" fmla="*/ 22 w 62"/>
                <a:gd name="T1" fmla="*/ 32 h 65"/>
                <a:gd name="T2" fmla="*/ 22 w 62"/>
                <a:gd name="T3" fmla="*/ 52 h 65"/>
                <a:gd name="T4" fmla="*/ 26 w 62"/>
                <a:gd name="T5" fmla="*/ 43 h 65"/>
                <a:gd name="T6" fmla="*/ 47 w 62"/>
                <a:gd name="T7" fmla="*/ 7 h 65"/>
                <a:gd name="T8" fmla="*/ 47 w 62"/>
                <a:gd name="T9" fmla="*/ 19 h 65"/>
                <a:gd name="T10" fmla="*/ 40 w 62"/>
                <a:gd name="T11" fmla="*/ 37 h 65"/>
                <a:gd name="T12" fmla="*/ 36 w 62"/>
                <a:gd name="T13" fmla="*/ 27 h 65"/>
                <a:gd name="T14" fmla="*/ 32 w 62"/>
                <a:gd name="T15" fmla="*/ 26 h 65"/>
                <a:gd name="T16" fmla="*/ 24 w 62"/>
                <a:gd name="T17" fmla="*/ 22 h 65"/>
                <a:gd name="T18" fmla="*/ 18 w 62"/>
                <a:gd name="T19" fmla="*/ 21 h 65"/>
                <a:gd name="T20" fmla="*/ 11 w 62"/>
                <a:gd name="T21" fmla="*/ 28 h 65"/>
                <a:gd name="T22" fmla="*/ 6 w 62"/>
                <a:gd name="T23" fmla="*/ 28 h 65"/>
                <a:gd name="T24" fmla="*/ 3 w 62"/>
                <a:gd name="T25" fmla="*/ 38 h 65"/>
                <a:gd name="T26" fmla="*/ 0 w 62"/>
                <a:gd name="T27" fmla="*/ 43 h 65"/>
                <a:gd name="T28" fmla="*/ 3 w 62"/>
                <a:gd name="T29" fmla="*/ 47 h 65"/>
                <a:gd name="T30" fmla="*/ 6 w 62"/>
                <a:gd name="T31" fmla="*/ 58 h 65"/>
                <a:gd name="T32" fmla="*/ 11 w 62"/>
                <a:gd name="T33" fmla="*/ 58 h 65"/>
                <a:gd name="T34" fmla="*/ 18 w 62"/>
                <a:gd name="T35" fmla="*/ 65 h 65"/>
                <a:gd name="T36" fmla="*/ 24 w 62"/>
                <a:gd name="T37" fmla="*/ 64 h 65"/>
                <a:gd name="T38" fmla="*/ 32 w 62"/>
                <a:gd name="T39" fmla="*/ 60 h 65"/>
                <a:gd name="T40" fmla="*/ 36 w 62"/>
                <a:gd name="T41" fmla="*/ 59 h 65"/>
                <a:gd name="T42" fmla="*/ 40 w 62"/>
                <a:gd name="T43" fmla="*/ 49 h 65"/>
                <a:gd name="T44" fmla="*/ 44 w 62"/>
                <a:gd name="T45" fmla="*/ 46 h 65"/>
                <a:gd name="T46" fmla="*/ 38 w 62"/>
                <a:gd name="T47" fmla="*/ 53 h 65"/>
                <a:gd name="T48" fmla="*/ 22 w 62"/>
                <a:gd name="T49" fmla="*/ 58 h 65"/>
                <a:gd name="T50" fmla="*/ 6 w 62"/>
                <a:gd name="T51" fmla="*/ 53 h 65"/>
                <a:gd name="T52" fmla="*/ 7 w 62"/>
                <a:gd name="T53" fmla="*/ 38 h 65"/>
                <a:gd name="T54" fmla="*/ 18 w 62"/>
                <a:gd name="T55" fmla="*/ 24 h 65"/>
                <a:gd name="T56" fmla="*/ 36 w 62"/>
                <a:gd name="T57" fmla="*/ 30 h 65"/>
                <a:gd name="T58" fmla="*/ 41 w 62"/>
                <a:gd name="T59" fmla="*/ 44 h 65"/>
                <a:gd name="T60" fmla="*/ 59 w 62"/>
                <a:gd name="T61" fmla="*/ 11 h 65"/>
                <a:gd name="T62" fmla="*/ 60 w 62"/>
                <a:gd name="T63" fmla="*/ 7 h 65"/>
                <a:gd name="T64" fmla="*/ 54 w 62"/>
                <a:gd name="T65" fmla="*/ 4 h 65"/>
                <a:gd name="T66" fmla="*/ 49 w 62"/>
                <a:gd name="T67" fmla="*/ 0 h 65"/>
                <a:gd name="T68" fmla="*/ 46 w 62"/>
                <a:gd name="T69" fmla="*/ 0 h 65"/>
                <a:gd name="T70" fmla="*/ 40 w 62"/>
                <a:gd name="T71" fmla="*/ 4 h 65"/>
                <a:gd name="T72" fmla="*/ 38 w 62"/>
                <a:gd name="T73" fmla="*/ 4 h 65"/>
                <a:gd name="T74" fmla="*/ 35 w 62"/>
                <a:gd name="T75" fmla="*/ 11 h 65"/>
                <a:gd name="T76" fmla="*/ 33 w 62"/>
                <a:gd name="T77" fmla="*/ 14 h 65"/>
                <a:gd name="T78" fmla="*/ 35 w 62"/>
                <a:gd name="T79" fmla="*/ 18 h 65"/>
                <a:gd name="T80" fmla="*/ 37 w 62"/>
                <a:gd name="T81" fmla="*/ 24 h 65"/>
                <a:gd name="T82" fmla="*/ 40 w 62"/>
                <a:gd name="T83" fmla="*/ 25 h 65"/>
                <a:gd name="T84" fmla="*/ 46 w 62"/>
                <a:gd name="T85" fmla="*/ 28 h 65"/>
                <a:gd name="T86" fmla="*/ 49 w 62"/>
                <a:gd name="T87" fmla="*/ 29 h 65"/>
                <a:gd name="T88" fmla="*/ 54 w 62"/>
                <a:gd name="T89" fmla="*/ 24 h 65"/>
                <a:gd name="T90" fmla="*/ 57 w 62"/>
                <a:gd name="T91" fmla="*/ 24 h 65"/>
                <a:gd name="T92" fmla="*/ 59 w 62"/>
                <a:gd name="T93" fmla="*/ 18 h 65"/>
                <a:gd name="T94" fmla="*/ 61 w 62"/>
                <a:gd name="T95" fmla="*/ 12 h 65"/>
                <a:gd name="T96" fmla="*/ 52 w 62"/>
                <a:gd name="T97" fmla="*/ 22 h 65"/>
                <a:gd name="T98" fmla="*/ 43 w 62"/>
                <a:gd name="T99" fmla="*/ 25 h 65"/>
                <a:gd name="T100" fmla="*/ 36 w 62"/>
                <a:gd name="T101" fmla="*/ 15 h 65"/>
                <a:gd name="T102" fmla="*/ 38 w 62"/>
                <a:gd name="T103" fmla="*/ 7 h 65"/>
                <a:gd name="T104" fmla="*/ 50 w 62"/>
                <a:gd name="T105" fmla="*/ 3 h 65"/>
                <a:gd name="T106" fmla="*/ 56 w 62"/>
                <a:gd name="T107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" h="65">
                  <a:moveTo>
                    <a:pt x="22" y="32"/>
                  </a:moveTo>
                  <a:cubicBezTo>
                    <a:pt x="15" y="32"/>
                    <a:pt x="11" y="37"/>
                    <a:pt x="11" y="43"/>
                  </a:cubicBezTo>
                  <a:cubicBezTo>
                    <a:pt x="11" y="49"/>
                    <a:pt x="15" y="54"/>
                    <a:pt x="22" y="54"/>
                  </a:cubicBezTo>
                  <a:cubicBezTo>
                    <a:pt x="28" y="54"/>
                    <a:pt x="33" y="49"/>
                    <a:pt x="33" y="43"/>
                  </a:cubicBezTo>
                  <a:cubicBezTo>
                    <a:pt x="33" y="37"/>
                    <a:pt x="28" y="32"/>
                    <a:pt x="22" y="32"/>
                  </a:cubicBezTo>
                  <a:close/>
                  <a:moveTo>
                    <a:pt x="22" y="52"/>
                  </a:moveTo>
                  <a:cubicBezTo>
                    <a:pt x="17" y="52"/>
                    <a:pt x="13" y="48"/>
                    <a:pt x="13" y="43"/>
                  </a:cubicBezTo>
                  <a:cubicBezTo>
                    <a:pt x="13" y="38"/>
                    <a:pt x="17" y="34"/>
                    <a:pt x="22" y="34"/>
                  </a:cubicBezTo>
                  <a:cubicBezTo>
                    <a:pt x="27" y="34"/>
                    <a:pt x="31" y="38"/>
                    <a:pt x="31" y="43"/>
                  </a:cubicBezTo>
                  <a:cubicBezTo>
                    <a:pt x="31" y="48"/>
                    <a:pt x="27" y="52"/>
                    <a:pt x="22" y="52"/>
                  </a:cubicBezTo>
                  <a:close/>
                  <a:moveTo>
                    <a:pt x="26" y="43"/>
                  </a:moveTo>
                  <a:cubicBezTo>
                    <a:pt x="26" y="45"/>
                    <a:pt x="24" y="47"/>
                    <a:pt x="22" y="47"/>
                  </a:cubicBezTo>
                  <a:cubicBezTo>
                    <a:pt x="19" y="47"/>
                    <a:pt x="17" y="45"/>
                    <a:pt x="17" y="43"/>
                  </a:cubicBezTo>
                  <a:cubicBezTo>
                    <a:pt x="17" y="40"/>
                    <a:pt x="19" y="38"/>
                    <a:pt x="22" y="38"/>
                  </a:cubicBezTo>
                  <a:cubicBezTo>
                    <a:pt x="24" y="38"/>
                    <a:pt x="26" y="40"/>
                    <a:pt x="26" y="43"/>
                  </a:cubicBezTo>
                  <a:close/>
                  <a:moveTo>
                    <a:pt x="47" y="7"/>
                  </a:moveTo>
                  <a:cubicBezTo>
                    <a:pt x="43" y="7"/>
                    <a:pt x="40" y="10"/>
                    <a:pt x="40" y="14"/>
                  </a:cubicBezTo>
                  <a:cubicBezTo>
                    <a:pt x="40" y="18"/>
                    <a:pt x="43" y="21"/>
                    <a:pt x="47" y="21"/>
                  </a:cubicBezTo>
                  <a:cubicBezTo>
                    <a:pt x="51" y="21"/>
                    <a:pt x="54" y="18"/>
                    <a:pt x="54" y="14"/>
                  </a:cubicBezTo>
                  <a:cubicBezTo>
                    <a:pt x="54" y="10"/>
                    <a:pt x="51" y="7"/>
                    <a:pt x="47" y="7"/>
                  </a:cubicBezTo>
                  <a:close/>
                  <a:moveTo>
                    <a:pt x="47" y="19"/>
                  </a:moveTo>
                  <a:cubicBezTo>
                    <a:pt x="44" y="19"/>
                    <a:pt x="42" y="17"/>
                    <a:pt x="42" y="14"/>
                  </a:cubicBezTo>
                  <a:cubicBezTo>
                    <a:pt x="42" y="12"/>
                    <a:pt x="44" y="9"/>
                    <a:pt x="47" y="9"/>
                  </a:cubicBezTo>
                  <a:cubicBezTo>
                    <a:pt x="49" y="9"/>
                    <a:pt x="52" y="12"/>
                    <a:pt x="52" y="14"/>
                  </a:cubicBezTo>
                  <a:cubicBezTo>
                    <a:pt x="52" y="17"/>
                    <a:pt x="49" y="19"/>
                    <a:pt x="47" y="19"/>
                  </a:cubicBezTo>
                  <a:close/>
                  <a:moveTo>
                    <a:pt x="43" y="39"/>
                  </a:moveTo>
                  <a:cubicBezTo>
                    <a:pt x="43" y="38"/>
                    <a:pt x="42" y="38"/>
                    <a:pt x="42" y="38"/>
                  </a:cubicBezTo>
                  <a:cubicBezTo>
                    <a:pt x="42" y="38"/>
                    <a:pt x="42" y="38"/>
                    <a:pt x="41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7"/>
                  </a:cubicBezTo>
                  <a:cubicBezTo>
                    <a:pt x="39" y="36"/>
                    <a:pt x="40" y="36"/>
                    <a:pt x="40" y="35"/>
                  </a:cubicBezTo>
                  <a:cubicBezTo>
                    <a:pt x="41" y="35"/>
                    <a:pt x="41" y="35"/>
                    <a:pt x="42" y="34"/>
                  </a:cubicBezTo>
                  <a:cubicBezTo>
                    <a:pt x="42" y="33"/>
                    <a:pt x="42" y="33"/>
                    <a:pt x="41" y="32"/>
                  </a:cubicBezTo>
                  <a:cubicBezTo>
                    <a:pt x="40" y="31"/>
                    <a:pt x="39" y="29"/>
                    <a:pt x="38" y="28"/>
                  </a:cubicBezTo>
                  <a:cubicBezTo>
                    <a:pt x="38" y="27"/>
                    <a:pt x="37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5" y="27"/>
                    <a:pt x="35" y="28"/>
                  </a:cubicBezTo>
                  <a:cubicBezTo>
                    <a:pt x="35" y="28"/>
                    <a:pt x="34" y="28"/>
                    <a:pt x="34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2" y="27"/>
                    <a:pt x="32" y="27"/>
                    <a:pt x="32" y="26"/>
                  </a:cubicBezTo>
                  <a:cubicBezTo>
                    <a:pt x="33" y="25"/>
                    <a:pt x="33" y="25"/>
                    <a:pt x="33" y="24"/>
                  </a:cubicBezTo>
                  <a:cubicBezTo>
                    <a:pt x="32" y="24"/>
                    <a:pt x="32" y="23"/>
                    <a:pt x="32" y="23"/>
                  </a:cubicBezTo>
                  <a:cubicBezTo>
                    <a:pt x="30" y="22"/>
                    <a:pt x="28" y="22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5" y="21"/>
                    <a:pt x="25" y="21"/>
                    <a:pt x="24" y="22"/>
                  </a:cubicBezTo>
                  <a:cubicBezTo>
                    <a:pt x="24" y="22"/>
                    <a:pt x="24" y="22"/>
                    <a:pt x="24" y="23"/>
                  </a:cubicBezTo>
                  <a:cubicBezTo>
                    <a:pt x="24" y="24"/>
                    <a:pt x="23" y="24"/>
                    <a:pt x="22" y="24"/>
                  </a:cubicBezTo>
                  <a:cubicBezTo>
                    <a:pt x="21" y="24"/>
                    <a:pt x="20" y="24"/>
                    <a:pt x="20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1"/>
                    <a:pt x="19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22"/>
                    <a:pt x="14" y="22"/>
                    <a:pt x="12" y="23"/>
                  </a:cubicBezTo>
                  <a:cubicBezTo>
                    <a:pt x="12" y="23"/>
                    <a:pt x="12" y="24"/>
                    <a:pt x="11" y="24"/>
                  </a:cubicBezTo>
                  <a:cubicBezTo>
                    <a:pt x="11" y="25"/>
                    <a:pt x="11" y="25"/>
                    <a:pt x="12" y="26"/>
                  </a:cubicBezTo>
                  <a:cubicBezTo>
                    <a:pt x="12" y="27"/>
                    <a:pt x="12" y="27"/>
                    <a:pt x="11" y="28"/>
                  </a:cubicBezTo>
                  <a:cubicBezTo>
                    <a:pt x="11" y="28"/>
                    <a:pt x="11" y="28"/>
                    <a:pt x="10" y="28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9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6" y="27"/>
                    <a:pt x="6" y="28"/>
                  </a:cubicBezTo>
                  <a:cubicBezTo>
                    <a:pt x="5" y="29"/>
                    <a:pt x="4" y="31"/>
                    <a:pt x="3" y="32"/>
                  </a:cubicBezTo>
                  <a:cubicBezTo>
                    <a:pt x="2" y="33"/>
                    <a:pt x="2" y="33"/>
                    <a:pt x="2" y="34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6"/>
                    <a:pt x="5" y="36"/>
                    <a:pt x="4" y="37"/>
                  </a:cubicBezTo>
                  <a:cubicBezTo>
                    <a:pt x="4" y="38"/>
                    <a:pt x="4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1" y="38"/>
                    <a:pt x="1" y="39"/>
                  </a:cubicBezTo>
                  <a:cubicBezTo>
                    <a:pt x="1" y="39"/>
                    <a:pt x="0" y="39"/>
                    <a:pt x="0" y="40"/>
                  </a:cubicBezTo>
                  <a:cubicBezTo>
                    <a:pt x="0" y="41"/>
                    <a:pt x="0" y="42"/>
                    <a:pt x="0" y="43"/>
                  </a:cubicBezTo>
                  <a:cubicBezTo>
                    <a:pt x="0" y="44"/>
                    <a:pt x="0" y="45"/>
                    <a:pt x="0" y="46"/>
                  </a:cubicBezTo>
                  <a:cubicBezTo>
                    <a:pt x="0" y="46"/>
                    <a:pt x="1" y="47"/>
                    <a:pt x="1" y="47"/>
                  </a:cubicBezTo>
                  <a:cubicBezTo>
                    <a:pt x="1" y="47"/>
                    <a:pt x="2" y="48"/>
                    <a:pt x="2" y="48"/>
                  </a:cubicBezTo>
                  <a:cubicBezTo>
                    <a:pt x="2" y="48"/>
                    <a:pt x="2" y="48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7"/>
                    <a:pt x="4" y="48"/>
                    <a:pt x="4" y="49"/>
                  </a:cubicBezTo>
                  <a:cubicBezTo>
                    <a:pt x="5" y="49"/>
                    <a:pt x="4" y="50"/>
                    <a:pt x="4" y="51"/>
                  </a:cubicBezTo>
                  <a:cubicBezTo>
                    <a:pt x="3" y="51"/>
                    <a:pt x="3" y="51"/>
                    <a:pt x="2" y="52"/>
                  </a:cubicBezTo>
                  <a:cubicBezTo>
                    <a:pt x="2" y="52"/>
                    <a:pt x="2" y="53"/>
                    <a:pt x="3" y="53"/>
                  </a:cubicBezTo>
                  <a:cubicBezTo>
                    <a:pt x="4" y="55"/>
                    <a:pt x="5" y="57"/>
                    <a:pt x="6" y="58"/>
                  </a:cubicBezTo>
                  <a:cubicBezTo>
                    <a:pt x="6" y="58"/>
                    <a:pt x="7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59"/>
                    <a:pt x="9" y="58"/>
                    <a:pt x="9" y="58"/>
                  </a:cubicBezTo>
                  <a:cubicBezTo>
                    <a:pt x="9" y="58"/>
                    <a:pt x="10" y="57"/>
                    <a:pt x="10" y="57"/>
                  </a:cubicBezTo>
                  <a:cubicBezTo>
                    <a:pt x="11" y="57"/>
                    <a:pt x="11" y="58"/>
                    <a:pt x="11" y="58"/>
                  </a:cubicBezTo>
                  <a:cubicBezTo>
                    <a:pt x="12" y="58"/>
                    <a:pt x="12" y="59"/>
                    <a:pt x="12" y="60"/>
                  </a:cubicBezTo>
                  <a:cubicBezTo>
                    <a:pt x="11" y="60"/>
                    <a:pt x="11" y="61"/>
                    <a:pt x="11" y="61"/>
                  </a:cubicBezTo>
                  <a:cubicBezTo>
                    <a:pt x="12" y="62"/>
                    <a:pt x="12" y="62"/>
                    <a:pt x="12" y="63"/>
                  </a:cubicBezTo>
                  <a:cubicBezTo>
                    <a:pt x="14" y="64"/>
                    <a:pt x="16" y="64"/>
                    <a:pt x="18" y="65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19" y="65"/>
                    <a:pt x="19" y="64"/>
                    <a:pt x="20" y="64"/>
                  </a:cubicBezTo>
                  <a:cubicBezTo>
                    <a:pt x="20" y="64"/>
                    <a:pt x="20" y="63"/>
                    <a:pt x="20" y="63"/>
                  </a:cubicBezTo>
                  <a:cubicBezTo>
                    <a:pt x="20" y="62"/>
                    <a:pt x="21" y="61"/>
                    <a:pt x="22" y="61"/>
                  </a:cubicBezTo>
                  <a:cubicBezTo>
                    <a:pt x="23" y="61"/>
                    <a:pt x="24" y="62"/>
                    <a:pt x="24" y="63"/>
                  </a:cubicBezTo>
                  <a:cubicBezTo>
                    <a:pt x="24" y="63"/>
                    <a:pt x="24" y="64"/>
                    <a:pt x="24" y="64"/>
                  </a:cubicBezTo>
                  <a:cubicBezTo>
                    <a:pt x="25" y="64"/>
                    <a:pt x="25" y="65"/>
                    <a:pt x="26" y="65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8" y="64"/>
                    <a:pt x="30" y="64"/>
                    <a:pt x="32" y="63"/>
                  </a:cubicBezTo>
                  <a:cubicBezTo>
                    <a:pt x="32" y="62"/>
                    <a:pt x="32" y="62"/>
                    <a:pt x="33" y="61"/>
                  </a:cubicBezTo>
                  <a:cubicBezTo>
                    <a:pt x="33" y="61"/>
                    <a:pt x="33" y="60"/>
                    <a:pt x="32" y="60"/>
                  </a:cubicBezTo>
                  <a:cubicBezTo>
                    <a:pt x="32" y="59"/>
                    <a:pt x="32" y="58"/>
                    <a:pt x="33" y="58"/>
                  </a:cubicBezTo>
                  <a:cubicBezTo>
                    <a:pt x="33" y="58"/>
                    <a:pt x="33" y="57"/>
                    <a:pt x="34" y="57"/>
                  </a:cubicBezTo>
                  <a:cubicBezTo>
                    <a:pt x="34" y="57"/>
                    <a:pt x="35" y="58"/>
                    <a:pt x="35" y="58"/>
                  </a:cubicBezTo>
                  <a:cubicBezTo>
                    <a:pt x="35" y="58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7" y="59"/>
                    <a:pt x="38" y="58"/>
                    <a:pt x="38" y="58"/>
                  </a:cubicBezTo>
                  <a:cubicBezTo>
                    <a:pt x="39" y="57"/>
                    <a:pt x="40" y="55"/>
                    <a:pt x="41" y="53"/>
                  </a:cubicBezTo>
                  <a:cubicBezTo>
                    <a:pt x="42" y="53"/>
                    <a:pt x="42" y="52"/>
                    <a:pt x="42" y="52"/>
                  </a:cubicBezTo>
                  <a:cubicBezTo>
                    <a:pt x="41" y="51"/>
                    <a:pt x="41" y="51"/>
                    <a:pt x="40" y="51"/>
                  </a:cubicBezTo>
                  <a:cubicBezTo>
                    <a:pt x="40" y="50"/>
                    <a:pt x="39" y="49"/>
                    <a:pt x="40" y="49"/>
                  </a:cubicBezTo>
                  <a:cubicBezTo>
                    <a:pt x="40" y="48"/>
                    <a:pt x="40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3" y="47"/>
                    <a:pt x="43" y="47"/>
                  </a:cubicBezTo>
                  <a:cubicBezTo>
                    <a:pt x="43" y="47"/>
                    <a:pt x="44" y="46"/>
                    <a:pt x="44" y="46"/>
                  </a:cubicBezTo>
                  <a:cubicBezTo>
                    <a:pt x="44" y="45"/>
                    <a:pt x="44" y="44"/>
                    <a:pt x="44" y="43"/>
                  </a:cubicBezTo>
                  <a:cubicBezTo>
                    <a:pt x="44" y="42"/>
                    <a:pt x="44" y="41"/>
                    <a:pt x="44" y="40"/>
                  </a:cubicBezTo>
                  <a:cubicBezTo>
                    <a:pt x="44" y="39"/>
                    <a:pt x="43" y="39"/>
                    <a:pt x="43" y="39"/>
                  </a:cubicBezTo>
                  <a:close/>
                  <a:moveTo>
                    <a:pt x="37" y="48"/>
                  </a:moveTo>
                  <a:cubicBezTo>
                    <a:pt x="36" y="50"/>
                    <a:pt x="37" y="52"/>
                    <a:pt x="38" y="53"/>
                  </a:cubicBezTo>
                  <a:cubicBezTo>
                    <a:pt x="38" y="54"/>
                    <a:pt x="37" y="54"/>
                    <a:pt x="36" y="55"/>
                  </a:cubicBezTo>
                  <a:cubicBezTo>
                    <a:pt x="35" y="54"/>
                    <a:pt x="33" y="54"/>
                    <a:pt x="31" y="55"/>
                  </a:cubicBezTo>
                  <a:cubicBezTo>
                    <a:pt x="29" y="57"/>
                    <a:pt x="29" y="59"/>
                    <a:pt x="29" y="60"/>
                  </a:cubicBezTo>
                  <a:cubicBezTo>
                    <a:pt x="28" y="61"/>
                    <a:pt x="27" y="61"/>
                    <a:pt x="26" y="61"/>
                  </a:cubicBezTo>
                  <a:cubicBezTo>
                    <a:pt x="26" y="60"/>
                    <a:pt x="24" y="58"/>
                    <a:pt x="22" y="58"/>
                  </a:cubicBezTo>
                  <a:cubicBezTo>
                    <a:pt x="20" y="58"/>
                    <a:pt x="18" y="60"/>
                    <a:pt x="18" y="61"/>
                  </a:cubicBezTo>
                  <a:cubicBezTo>
                    <a:pt x="17" y="61"/>
                    <a:pt x="16" y="61"/>
                    <a:pt x="15" y="60"/>
                  </a:cubicBezTo>
                  <a:cubicBezTo>
                    <a:pt x="15" y="59"/>
                    <a:pt x="15" y="57"/>
                    <a:pt x="13" y="55"/>
                  </a:cubicBezTo>
                  <a:cubicBezTo>
                    <a:pt x="11" y="54"/>
                    <a:pt x="9" y="54"/>
                    <a:pt x="8" y="55"/>
                  </a:cubicBezTo>
                  <a:cubicBezTo>
                    <a:pt x="7" y="54"/>
                    <a:pt x="6" y="54"/>
                    <a:pt x="6" y="53"/>
                  </a:cubicBezTo>
                  <a:cubicBezTo>
                    <a:pt x="7" y="52"/>
                    <a:pt x="8" y="50"/>
                    <a:pt x="7" y="48"/>
                  </a:cubicBezTo>
                  <a:cubicBezTo>
                    <a:pt x="7" y="46"/>
                    <a:pt x="5" y="44"/>
                    <a:pt x="3" y="44"/>
                  </a:cubicBezTo>
                  <a:cubicBezTo>
                    <a:pt x="3" y="44"/>
                    <a:pt x="3" y="43"/>
                    <a:pt x="3" y="43"/>
                  </a:cubicBezTo>
                  <a:cubicBezTo>
                    <a:pt x="3" y="42"/>
                    <a:pt x="3" y="42"/>
                    <a:pt x="3" y="41"/>
                  </a:cubicBezTo>
                  <a:cubicBezTo>
                    <a:pt x="5" y="41"/>
                    <a:pt x="7" y="40"/>
                    <a:pt x="7" y="38"/>
                  </a:cubicBezTo>
                  <a:cubicBezTo>
                    <a:pt x="8" y="36"/>
                    <a:pt x="7" y="34"/>
                    <a:pt x="6" y="33"/>
                  </a:cubicBezTo>
                  <a:cubicBezTo>
                    <a:pt x="6" y="32"/>
                    <a:pt x="7" y="31"/>
                    <a:pt x="8" y="30"/>
                  </a:cubicBezTo>
                  <a:cubicBezTo>
                    <a:pt x="9" y="32"/>
                    <a:pt x="11" y="32"/>
                    <a:pt x="13" y="30"/>
                  </a:cubicBezTo>
                  <a:cubicBezTo>
                    <a:pt x="15" y="29"/>
                    <a:pt x="15" y="27"/>
                    <a:pt x="15" y="25"/>
                  </a:cubicBezTo>
                  <a:cubicBezTo>
                    <a:pt x="16" y="25"/>
                    <a:pt x="17" y="25"/>
                    <a:pt x="18" y="24"/>
                  </a:cubicBezTo>
                  <a:cubicBezTo>
                    <a:pt x="18" y="26"/>
                    <a:pt x="20" y="27"/>
                    <a:pt x="22" y="27"/>
                  </a:cubicBezTo>
                  <a:cubicBezTo>
                    <a:pt x="24" y="27"/>
                    <a:pt x="26" y="26"/>
                    <a:pt x="26" y="24"/>
                  </a:cubicBezTo>
                  <a:cubicBezTo>
                    <a:pt x="27" y="25"/>
                    <a:pt x="28" y="25"/>
                    <a:pt x="29" y="25"/>
                  </a:cubicBezTo>
                  <a:cubicBezTo>
                    <a:pt x="29" y="27"/>
                    <a:pt x="29" y="29"/>
                    <a:pt x="31" y="30"/>
                  </a:cubicBezTo>
                  <a:cubicBezTo>
                    <a:pt x="33" y="32"/>
                    <a:pt x="35" y="32"/>
                    <a:pt x="36" y="30"/>
                  </a:cubicBezTo>
                  <a:cubicBezTo>
                    <a:pt x="37" y="31"/>
                    <a:pt x="38" y="32"/>
                    <a:pt x="38" y="33"/>
                  </a:cubicBezTo>
                  <a:cubicBezTo>
                    <a:pt x="37" y="34"/>
                    <a:pt x="36" y="36"/>
                    <a:pt x="37" y="38"/>
                  </a:cubicBezTo>
                  <a:cubicBezTo>
                    <a:pt x="37" y="40"/>
                    <a:pt x="39" y="41"/>
                    <a:pt x="41" y="41"/>
                  </a:cubicBezTo>
                  <a:cubicBezTo>
                    <a:pt x="41" y="42"/>
                    <a:pt x="41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39" y="44"/>
                    <a:pt x="37" y="46"/>
                    <a:pt x="37" y="48"/>
                  </a:cubicBezTo>
                  <a:close/>
                  <a:moveTo>
                    <a:pt x="61" y="12"/>
                  </a:moveTo>
                  <a:cubicBezTo>
                    <a:pt x="61" y="12"/>
                    <a:pt x="61" y="11"/>
                    <a:pt x="61" y="11"/>
                  </a:cubicBezTo>
                  <a:cubicBezTo>
                    <a:pt x="60" y="11"/>
                    <a:pt x="60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0"/>
                    <a:pt x="60" y="10"/>
                    <a:pt x="60" y="9"/>
                  </a:cubicBezTo>
                  <a:cubicBezTo>
                    <a:pt x="60" y="9"/>
                    <a:pt x="60" y="8"/>
                    <a:pt x="60" y="7"/>
                  </a:cubicBezTo>
                  <a:cubicBezTo>
                    <a:pt x="59" y="6"/>
                    <a:pt x="58" y="5"/>
                    <a:pt x="57" y="4"/>
                  </a:cubicBezTo>
                  <a:cubicBezTo>
                    <a:pt x="57" y="4"/>
                    <a:pt x="57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5" y="3"/>
                    <a:pt x="54" y="2"/>
                  </a:cubicBezTo>
                  <a:cubicBezTo>
                    <a:pt x="54" y="2"/>
                    <a:pt x="54" y="1"/>
                    <a:pt x="53" y="1"/>
                  </a:cubicBezTo>
                  <a:cubicBezTo>
                    <a:pt x="52" y="1"/>
                    <a:pt x="51" y="0"/>
                    <a:pt x="5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48" y="0"/>
                    <a:pt x="48" y="0"/>
                  </a:cubicBezTo>
                  <a:cubicBezTo>
                    <a:pt x="48" y="1"/>
                    <a:pt x="47" y="1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6" y="1"/>
                    <a:pt x="46" y="0"/>
                  </a:cubicBezTo>
                  <a:cubicBezTo>
                    <a:pt x="46" y="0"/>
                    <a:pt x="45" y="0"/>
                    <a:pt x="45" y="0"/>
                  </a:cubicBezTo>
                  <a:cubicBezTo>
                    <a:pt x="45" y="0"/>
                    <a:pt x="45" y="0"/>
                    <a:pt x="44" y="0"/>
                  </a:cubicBezTo>
                  <a:cubicBezTo>
                    <a:pt x="43" y="0"/>
                    <a:pt x="42" y="1"/>
                    <a:pt x="41" y="1"/>
                  </a:cubicBezTo>
                  <a:cubicBezTo>
                    <a:pt x="40" y="1"/>
                    <a:pt x="40" y="2"/>
                    <a:pt x="40" y="2"/>
                  </a:cubicBezTo>
                  <a:cubicBezTo>
                    <a:pt x="40" y="3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39" y="4"/>
                  </a:cubicBezTo>
                  <a:cubicBezTo>
                    <a:pt x="39" y="4"/>
                    <a:pt x="39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6" y="5"/>
                    <a:pt x="35" y="6"/>
                    <a:pt x="34" y="7"/>
                  </a:cubicBezTo>
                  <a:cubicBezTo>
                    <a:pt x="34" y="8"/>
                    <a:pt x="34" y="9"/>
                    <a:pt x="34" y="9"/>
                  </a:cubicBezTo>
                  <a:cubicBezTo>
                    <a:pt x="34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11"/>
                    <a:pt x="33" y="12"/>
                    <a:pt x="33" y="12"/>
                  </a:cubicBezTo>
                  <a:cubicBezTo>
                    <a:pt x="33" y="13"/>
                    <a:pt x="33" y="14"/>
                    <a:pt x="33" y="14"/>
                  </a:cubicBezTo>
                  <a:cubicBezTo>
                    <a:pt x="33" y="15"/>
                    <a:pt x="33" y="16"/>
                    <a:pt x="33" y="16"/>
                  </a:cubicBezTo>
                  <a:cubicBezTo>
                    <a:pt x="33" y="17"/>
                    <a:pt x="33" y="17"/>
                    <a:pt x="33" y="18"/>
                  </a:cubicBezTo>
                  <a:cubicBezTo>
                    <a:pt x="34" y="18"/>
                    <a:pt x="34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9"/>
                    <a:pt x="34" y="19"/>
                    <a:pt x="34" y="20"/>
                  </a:cubicBezTo>
                  <a:cubicBezTo>
                    <a:pt x="34" y="20"/>
                    <a:pt x="34" y="21"/>
                    <a:pt x="34" y="21"/>
                  </a:cubicBezTo>
                  <a:cubicBezTo>
                    <a:pt x="35" y="22"/>
                    <a:pt x="36" y="23"/>
                    <a:pt x="37" y="24"/>
                  </a:cubicBezTo>
                  <a:cubicBezTo>
                    <a:pt x="37" y="25"/>
                    <a:pt x="37" y="25"/>
                    <a:pt x="38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9" y="25"/>
                    <a:pt x="39" y="25"/>
                    <a:pt x="39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5"/>
                  </a:cubicBezTo>
                  <a:cubicBezTo>
                    <a:pt x="40" y="25"/>
                    <a:pt x="40" y="26"/>
                    <a:pt x="40" y="26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2" y="28"/>
                    <a:pt x="43" y="28"/>
                    <a:pt x="44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9"/>
                    <a:pt x="46" y="28"/>
                    <a:pt x="46" y="28"/>
                  </a:cubicBezTo>
                  <a:cubicBezTo>
                    <a:pt x="46" y="28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7"/>
                    <a:pt x="48" y="28"/>
                    <a:pt x="48" y="28"/>
                  </a:cubicBezTo>
                  <a:cubicBezTo>
                    <a:pt x="48" y="28"/>
                    <a:pt x="49" y="29"/>
                    <a:pt x="49" y="29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1" y="28"/>
                    <a:pt x="52" y="28"/>
                    <a:pt x="53" y="27"/>
                  </a:cubicBezTo>
                  <a:cubicBezTo>
                    <a:pt x="54" y="27"/>
                    <a:pt x="54" y="27"/>
                    <a:pt x="54" y="26"/>
                  </a:cubicBezTo>
                  <a:cubicBezTo>
                    <a:pt x="55" y="26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5" y="24"/>
                  </a:cubicBezTo>
                  <a:cubicBezTo>
                    <a:pt x="55" y="25"/>
                    <a:pt x="55" y="25"/>
                    <a:pt x="56" y="25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7" y="25"/>
                    <a:pt x="57" y="25"/>
                    <a:pt x="57" y="24"/>
                  </a:cubicBezTo>
                  <a:cubicBezTo>
                    <a:pt x="58" y="23"/>
                    <a:pt x="59" y="22"/>
                    <a:pt x="60" y="21"/>
                  </a:cubicBezTo>
                  <a:cubicBezTo>
                    <a:pt x="60" y="21"/>
                    <a:pt x="60" y="20"/>
                    <a:pt x="60" y="20"/>
                  </a:cubicBezTo>
                  <a:cubicBezTo>
                    <a:pt x="60" y="19"/>
                    <a:pt x="59" y="19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1" y="17"/>
                    <a:pt x="61" y="17"/>
                    <a:pt x="61" y="16"/>
                  </a:cubicBezTo>
                  <a:cubicBezTo>
                    <a:pt x="61" y="16"/>
                    <a:pt x="62" y="15"/>
                    <a:pt x="62" y="14"/>
                  </a:cubicBezTo>
                  <a:cubicBezTo>
                    <a:pt x="62" y="14"/>
                    <a:pt x="61" y="13"/>
                    <a:pt x="61" y="12"/>
                  </a:cubicBezTo>
                  <a:close/>
                  <a:moveTo>
                    <a:pt x="58" y="15"/>
                  </a:moveTo>
                  <a:cubicBezTo>
                    <a:pt x="57" y="15"/>
                    <a:pt x="56" y="16"/>
                    <a:pt x="56" y="17"/>
                  </a:cubicBezTo>
                  <a:cubicBezTo>
                    <a:pt x="55" y="18"/>
                    <a:pt x="56" y="20"/>
                    <a:pt x="57" y="21"/>
                  </a:cubicBezTo>
                  <a:cubicBezTo>
                    <a:pt x="56" y="21"/>
                    <a:pt x="56" y="21"/>
                    <a:pt x="56" y="22"/>
                  </a:cubicBezTo>
                  <a:cubicBezTo>
                    <a:pt x="55" y="21"/>
                    <a:pt x="53" y="21"/>
                    <a:pt x="52" y="22"/>
                  </a:cubicBezTo>
                  <a:cubicBezTo>
                    <a:pt x="51" y="23"/>
                    <a:pt x="51" y="24"/>
                    <a:pt x="51" y="25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8" y="24"/>
                    <a:pt x="47" y="24"/>
                  </a:cubicBezTo>
                  <a:cubicBezTo>
                    <a:pt x="46" y="24"/>
                    <a:pt x="45" y="24"/>
                    <a:pt x="44" y="25"/>
                  </a:cubicBezTo>
                  <a:cubicBezTo>
                    <a:pt x="44" y="25"/>
                    <a:pt x="43" y="25"/>
                    <a:pt x="43" y="25"/>
                  </a:cubicBezTo>
                  <a:cubicBezTo>
                    <a:pt x="43" y="24"/>
                    <a:pt x="43" y="23"/>
                    <a:pt x="42" y="22"/>
                  </a:cubicBezTo>
                  <a:cubicBezTo>
                    <a:pt x="41" y="21"/>
                    <a:pt x="39" y="21"/>
                    <a:pt x="38" y="22"/>
                  </a:cubicBezTo>
                  <a:cubicBezTo>
                    <a:pt x="38" y="21"/>
                    <a:pt x="38" y="21"/>
                    <a:pt x="37" y="21"/>
                  </a:cubicBezTo>
                  <a:cubicBezTo>
                    <a:pt x="38" y="20"/>
                    <a:pt x="39" y="18"/>
                    <a:pt x="38" y="17"/>
                  </a:cubicBezTo>
                  <a:cubicBezTo>
                    <a:pt x="38" y="16"/>
                    <a:pt x="37" y="15"/>
                    <a:pt x="36" y="15"/>
                  </a:cubicBezTo>
                  <a:cubicBezTo>
                    <a:pt x="36" y="15"/>
                    <a:pt x="36" y="15"/>
                    <a:pt x="36" y="14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4"/>
                    <a:pt x="38" y="13"/>
                    <a:pt x="38" y="11"/>
                  </a:cubicBezTo>
                  <a:cubicBezTo>
                    <a:pt x="39" y="10"/>
                    <a:pt x="38" y="9"/>
                    <a:pt x="37" y="8"/>
                  </a:cubicBezTo>
                  <a:cubicBezTo>
                    <a:pt x="38" y="8"/>
                    <a:pt x="38" y="7"/>
                    <a:pt x="38" y="7"/>
                  </a:cubicBezTo>
                  <a:cubicBezTo>
                    <a:pt x="39" y="8"/>
                    <a:pt x="41" y="8"/>
                    <a:pt x="42" y="7"/>
                  </a:cubicBezTo>
                  <a:cubicBezTo>
                    <a:pt x="43" y="6"/>
                    <a:pt x="43" y="5"/>
                    <a:pt x="43" y="4"/>
                  </a:cubicBezTo>
                  <a:cubicBezTo>
                    <a:pt x="43" y="3"/>
                    <a:pt x="44" y="3"/>
                    <a:pt x="44" y="3"/>
                  </a:cubicBezTo>
                  <a:cubicBezTo>
                    <a:pt x="45" y="4"/>
                    <a:pt x="46" y="5"/>
                    <a:pt x="47" y="5"/>
                  </a:cubicBezTo>
                  <a:cubicBezTo>
                    <a:pt x="48" y="5"/>
                    <a:pt x="49" y="4"/>
                    <a:pt x="50" y="3"/>
                  </a:cubicBezTo>
                  <a:cubicBezTo>
                    <a:pt x="50" y="3"/>
                    <a:pt x="51" y="3"/>
                    <a:pt x="51" y="4"/>
                  </a:cubicBezTo>
                  <a:cubicBezTo>
                    <a:pt x="51" y="5"/>
                    <a:pt x="51" y="6"/>
                    <a:pt x="52" y="7"/>
                  </a:cubicBezTo>
                  <a:cubicBezTo>
                    <a:pt x="53" y="8"/>
                    <a:pt x="55" y="8"/>
                    <a:pt x="56" y="7"/>
                  </a:cubicBezTo>
                  <a:cubicBezTo>
                    <a:pt x="56" y="7"/>
                    <a:pt x="56" y="8"/>
                    <a:pt x="57" y="8"/>
                  </a:cubicBezTo>
                  <a:cubicBezTo>
                    <a:pt x="56" y="9"/>
                    <a:pt x="55" y="10"/>
                    <a:pt x="56" y="11"/>
                  </a:cubicBezTo>
                  <a:cubicBezTo>
                    <a:pt x="56" y="13"/>
                    <a:pt x="57" y="14"/>
                    <a:pt x="58" y="14"/>
                  </a:cubicBezTo>
                  <a:cubicBezTo>
                    <a:pt x="58" y="14"/>
                    <a:pt x="59" y="14"/>
                    <a:pt x="59" y="14"/>
                  </a:cubicBezTo>
                  <a:cubicBezTo>
                    <a:pt x="59" y="15"/>
                    <a:pt x="58" y="15"/>
                    <a:pt x="58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Freeform 33"/>
            <p:cNvSpPr>
              <a:spLocks noEditPoints="1"/>
            </p:cNvSpPr>
            <p:nvPr/>
          </p:nvSpPr>
          <p:spPr bwMode="auto">
            <a:xfrm>
              <a:off x="8282120" y="3507224"/>
              <a:ext cx="277453" cy="284221"/>
            </a:xfrm>
            <a:custGeom>
              <a:avLst/>
              <a:gdLst>
                <a:gd name="T0" fmla="*/ 8 w 52"/>
                <a:gd name="T1" fmla="*/ 19 h 53"/>
                <a:gd name="T2" fmla="*/ 8 w 52"/>
                <a:gd name="T3" fmla="*/ 19 h 53"/>
                <a:gd name="T4" fmla="*/ 8 w 52"/>
                <a:gd name="T5" fmla="*/ 18 h 53"/>
                <a:gd name="T6" fmla="*/ 8 w 52"/>
                <a:gd name="T7" fmla="*/ 17 h 53"/>
                <a:gd name="T8" fmla="*/ 8 w 52"/>
                <a:gd name="T9" fmla="*/ 17 h 53"/>
                <a:gd name="T10" fmla="*/ 15 w 52"/>
                <a:gd name="T11" fmla="*/ 10 h 53"/>
                <a:gd name="T12" fmla="*/ 17 w 52"/>
                <a:gd name="T13" fmla="*/ 10 h 53"/>
                <a:gd name="T14" fmla="*/ 17 w 52"/>
                <a:gd name="T15" fmla="*/ 12 h 53"/>
                <a:gd name="T16" fmla="*/ 13 w 52"/>
                <a:gd name="T17" fmla="*/ 17 h 53"/>
                <a:gd name="T18" fmla="*/ 39 w 52"/>
                <a:gd name="T19" fmla="*/ 17 h 53"/>
                <a:gd name="T20" fmla="*/ 40 w 52"/>
                <a:gd name="T21" fmla="*/ 18 h 53"/>
                <a:gd name="T22" fmla="*/ 39 w 52"/>
                <a:gd name="T23" fmla="*/ 20 h 53"/>
                <a:gd name="T24" fmla="*/ 13 w 52"/>
                <a:gd name="T25" fmla="*/ 20 h 53"/>
                <a:gd name="T26" fmla="*/ 17 w 52"/>
                <a:gd name="T27" fmla="*/ 24 h 53"/>
                <a:gd name="T28" fmla="*/ 17 w 52"/>
                <a:gd name="T29" fmla="*/ 26 h 53"/>
                <a:gd name="T30" fmla="*/ 16 w 52"/>
                <a:gd name="T31" fmla="*/ 26 h 53"/>
                <a:gd name="T32" fmla="*/ 15 w 52"/>
                <a:gd name="T33" fmla="*/ 26 h 53"/>
                <a:gd name="T34" fmla="*/ 8 w 52"/>
                <a:gd name="T35" fmla="*/ 19 h 53"/>
                <a:gd name="T36" fmla="*/ 43 w 52"/>
                <a:gd name="T37" fmla="*/ 34 h 53"/>
                <a:gd name="T38" fmla="*/ 43 w 52"/>
                <a:gd name="T39" fmla="*/ 34 h 53"/>
                <a:gd name="T40" fmla="*/ 36 w 52"/>
                <a:gd name="T41" fmla="*/ 27 h 53"/>
                <a:gd name="T42" fmla="*/ 34 w 52"/>
                <a:gd name="T43" fmla="*/ 27 h 53"/>
                <a:gd name="T44" fmla="*/ 34 w 52"/>
                <a:gd name="T45" fmla="*/ 29 h 53"/>
                <a:gd name="T46" fmla="*/ 39 w 52"/>
                <a:gd name="T47" fmla="*/ 33 h 53"/>
                <a:gd name="T48" fmla="*/ 13 w 52"/>
                <a:gd name="T49" fmla="*/ 33 h 53"/>
                <a:gd name="T50" fmla="*/ 11 w 52"/>
                <a:gd name="T51" fmla="*/ 35 h 53"/>
                <a:gd name="T52" fmla="*/ 13 w 52"/>
                <a:gd name="T53" fmla="*/ 36 h 53"/>
                <a:gd name="T54" fmla="*/ 39 w 52"/>
                <a:gd name="T55" fmla="*/ 36 h 53"/>
                <a:gd name="T56" fmla="*/ 34 w 52"/>
                <a:gd name="T57" fmla="*/ 41 h 53"/>
                <a:gd name="T58" fmla="*/ 34 w 52"/>
                <a:gd name="T59" fmla="*/ 43 h 53"/>
                <a:gd name="T60" fmla="*/ 35 w 52"/>
                <a:gd name="T61" fmla="*/ 43 h 53"/>
                <a:gd name="T62" fmla="*/ 36 w 52"/>
                <a:gd name="T63" fmla="*/ 43 h 53"/>
                <a:gd name="T64" fmla="*/ 43 w 52"/>
                <a:gd name="T65" fmla="*/ 36 h 53"/>
                <a:gd name="T66" fmla="*/ 43 w 52"/>
                <a:gd name="T67" fmla="*/ 36 h 53"/>
                <a:gd name="T68" fmla="*/ 44 w 52"/>
                <a:gd name="T69" fmla="*/ 35 h 53"/>
                <a:gd name="T70" fmla="*/ 43 w 52"/>
                <a:gd name="T71" fmla="*/ 34 h 53"/>
                <a:gd name="T72" fmla="*/ 52 w 52"/>
                <a:gd name="T73" fmla="*/ 7 h 53"/>
                <a:gd name="T74" fmla="*/ 52 w 52"/>
                <a:gd name="T75" fmla="*/ 45 h 53"/>
                <a:gd name="T76" fmla="*/ 45 w 52"/>
                <a:gd name="T77" fmla="*/ 53 h 53"/>
                <a:gd name="T78" fmla="*/ 7 w 52"/>
                <a:gd name="T79" fmla="*/ 53 h 53"/>
                <a:gd name="T80" fmla="*/ 0 w 52"/>
                <a:gd name="T81" fmla="*/ 45 h 53"/>
                <a:gd name="T82" fmla="*/ 0 w 52"/>
                <a:gd name="T83" fmla="*/ 7 h 53"/>
                <a:gd name="T84" fmla="*/ 7 w 52"/>
                <a:gd name="T85" fmla="*/ 0 h 53"/>
                <a:gd name="T86" fmla="*/ 45 w 52"/>
                <a:gd name="T87" fmla="*/ 0 h 53"/>
                <a:gd name="T88" fmla="*/ 52 w 52"/>
                <a:gd name="T89" fmla="*/ 7 h 53"/>
                <a:gd name="T90" fmla="*/ 49 w 52"/>
                <a:gd name="T91" fmla="*/ 7 h 53"/>
                <a:gd name="T92" fmla="*/ 45 w 52"/>
                <a:gd name="T93" fmla="*/ 3 h 53"/>
                <a:gd name="T94" fmla="*/ 7 w 52"/>
                <a:gd name="T95" fmla="*/ 3 h 53"/>
                <a:gd name="T96" fmla="*/ 3 w 52"/>
                <a:gd name="T97" fmla="*/ 7 h 53"/>
                <a:gd name="T98" fmla="*/ 3 w 52"/>
                <a:gd name="T99" fmla="*/ 45 h 53"/>
                <a:gd name="T100" fmla="*/ 7 w 52"/>
                <a:gd name="T101" fmla="*/ 50 h 53"/>
                <a:gd name="T102" fmla="*/ 45 w 52"/>
                <a:gd name="T103" fmla="*/ 50 h 53"/>
                <a:gd name="T104" fmla="*/ 49 w 52"/>
                <a:gd name="T105" fmla="*/ 45 h 53"/>
                <a:gd name="T106" fmla="*/ 49 w 52"/>
                <a:gd name="T107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2" h="53">
                  <a:moveTo>
                    <a:pt x="8" y="19"/>
                  </a:moveTo>
                  <a:cubicBezTo>
                    <a:pt x="8" y="19"/>
                    <a:pt x="8" y="19"/>
                    <a:pt x="8" y="19"/>
                  </a:cubicBezTo>
                  <a:cubicBezTo>
                    <a:pt x="8" y="19"/>
                    <a:pt x="8" y="18"/>
                    <a:pt x="8" y="18"/>
                  </a:cubicBezTo>
                  <a:cubicBezTo>
                    <a:pt x="8" y="18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9"/>
                    <a:pt x="16" y="9"/>
                    <a:pt x="17" y="10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7"/>
                    <a:pt x="40" y="17"/>
                    <a:pt x="40" y="18"/>
                  </a:cubicBezTo>
                  <a:cubicBezTo>
                    <a:pt x="40" y="19"/>
                    <a:pt x="40" y="20"/>
                    <a:pt x="39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8" y="24"/>
                    <a:pt x="18" y="25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16" y="26"/>
                    <a:pt x="15" y="26"/>
                    <a:pt x="15" y="26"/>
                  </a:cubicBezTo>
                  <a:lnTo>
                    <a:pt x="8" y="19"/>
                  </a:lnTo>
                  <a:close/>
                  <a:moveTo>
                    <a:pt x="43" y="34"/>
                  </a:moveTo>
                  <a:cubicBezTo>
                    <a:pt x="43" y="34"/>
                    <a:pt x="43" y="34"/>
                    <a:pt x="43" y="34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6"/>
                    <a:pt x="35" y="26"/>
                    <a:pt x="34" y="27"/>
                  </a:cubicBezTo>
                  <a:cubicBezTo>
                    <a:pt x="34" y="28"/>
                    <a:pt x="34" y="29"/>
                    <a:pt x="34" y="29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2" y="33"/>
                    <a:pt x="11" y="34"/>
                    <a:pt x="11" y="35"/>
                  </a:cubicBezTo>
                  <a:cubicBezTo>
                    <a:pt x="11" y="36"/>
                    <a:pt x="12" y="36"/>
                    <a:pt x="13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1"/>
                    <a:pt x="34" y="42"/>
                    <a:pt x="34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4" y="36"/>
                    <a:pt x="44" y="35"/>
                    <a:pt x="44" y="35"/>
                  </a:cubicBezTo>
                  <a:cubicBezTo>
                    <a:pt x="44" y="35"/>
                    <a:pt x="44" y="34"/>
                    <a:pt x="43" y="34"/>
                  </a:cubicBezTo>
                  <a:close/>
                  <a:moveTo>
                    <a:pt x="52" y="7"/>
                  </a:moveTo>
                  <a:cubicBezTo>
                    <a:pt x="52" y="45"/>
                    <a:pt x="52" y="45"/>
                    <a:pt x="52" y="45"/>
                  </a:cubicBezTo>
                  <a:cubicBezTo>
                    <a:pt x="52" y="49"/>
                    <a:pt x="49" y="53"/>
                    <a:pt x="45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3" y="53"/>
                    <a:pt x="0" y="49"/>
                    <a:pt x="0" y="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4"/>
                    <a:pt x="52" y="7"/>
                  </a:cubicBezTo>
                  <a:close/>
                  <a:moveTo>
                    <a:pt x="49" y="7"/>
                  </a:moveTo>
                  <a:cubicBezTo>
                    <a:pt x="49" y="5"/>
                    <a:pt x="47" y="3"/>
                    <a:pt x="45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4" y="3"/>
                    <a:pt x="3" y="5"/>
                    <a:pt x="3" y="7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3" y="48"/>
                    <a:pt x="4" y="50"/>
                    <a:pt x="7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7" y="50"/>
                    <a:pt x="49" y="48"/>
                    <a:pt x="49" y="45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4577545" y="4645950"/>
              <a:ext cx="304036" cy="335220"/>
            </a:xfrm>
            <a:custGeom>
              <a:avLst/>
              <a:gdLst>
                <a:gd name="T0" fmla="*/ 33 w 66"/>
                <a:gd name="T1" fmla="*/ 0 h 73"/>
                <a:gd name="T2" fmla="*/ 26 w 66"/>
                <a:gd name="T3" fmla="*/ 6 h 73"/>
                <a:gd name="T4" fmla="*/ 39 w 66"/>
                <a:gd name="T5" fmla="*/ 7 h 73"/>
                <a:gd name="T6" fmla="*/ 28 w 66"/>
                <a:gd name="T7" fmla="*/ 5 h 73"/>
                <a:gd name="T8" fmla="*/ 33 w 66"/>
                <a:gd name="T9" fmla="*/ 1 h 73"/>
                <a:gd name="T10" fmla="*/ 28 w 66"/>
                <a:gd name="T11" fmla="*/ 5 h 73"/>
                <a:gd name="T12" fmla="*/ 50 w 66"/>
                <a:gd name="T13" fmla="*/ 13 h 73"/>
                <a:gd name="T14" fmla="*/ 55 w 66"/>
                <a:gd name="T15" fmla="*/ 15 h 73"/>
                <a:gd name="T16" fmla="*/ 54 w 66"/>
                <a:gd name="T17" fmla="*/ 8 h 73"/>
                <a:gd name="T18" fmla="*/ 45 w 66"/>
                <a:gd name="T19" fmla="*/ 8 h 73"/>
                <a:gd name="T20" fmla="*/ 49 w 66"/>
                <a:gd name="T21" fmla="*/ 11 h 73"/>
                <a:gd name="T22" fmla="*/ 33 w 66"/>
                <a:gd name="T23" fmla="*/ 7 h 73"/>
                <a:gd name="T24" fmla="*/ 17 w 66"/>
                <a:gd name="T25" fmla="*/ 12 h 73"/>
                <a:gd name="T26" fmla="*/ 21 w 66"/>
                <a:gd name="T27" fmla="*/ 8 h 73"/>
                <a:gd name="T28" fmla="*/ 14 w 66"/>
                <a:gd name="T29" fmla="*/ 6 h 73"/>
                <a:gd name="T30" fmla="*/ 10 w 66"/>
                <a:gd name="T31" fmla="*/ 15 h 73"/>
                <a:gd name="T32" fmla="*/ 15 w 66"/>
                <a:gd name="T33" fmla="*/ 12 h 73"/>
                <a:gd name="T34" fmla="*/ 15 w 66"/>
                <a:gd name="T35" fmla="*/ 13 h 73"/>
                <a:gd name="T36" fmla="*/ 0 w 66"/>
                <a:gd name="T37" fmla="*/ 35 h 73"/>
                <a:gd name="T38" fmla="*/ 4 w 66"/>
                <a:gd name="T39" fmla="*/ 43 h 73"/>
                <a:gd name="T40" fmla="*/ 14 w 66"/>
                <a:gd name="T41" fmla="*/ 60 h 73"/>
                <a:gd name="T42" fmla="*/ 11 w 66"/>
                <a:gd name="T43" fmla="*/ 68 h 73"/>
                <a:gd name="T44" fmla="*/ 12 w 66"/>
                <a:gd name="T45" fmla="*/ 73 h 73"/>
                <a:gd name="T46" fmla="*/ 15 w 66"/>
                <a:gd name="T47" fmla="*/ 70 h 73"/>
                <a:gd name="T48" fmla="*/ 20 w 66"/>
                <a:gd name="T49" fmla="*/ 63 h 73"/>
                <a:gd name="T50" fmla="*/ 46 w 66"/>
                <a:gd name="T51" fmla="*/ 63 h 73"/>
                <a:gd name="T52" fmla="*/ 52 w 66"/>
                <a:gd name="T53" fmla="*/ 70 h 73"/>
                <a:gd name="T54" fmla="*/ 57 w 66"/>
                <a:gd name="T55" fmla="*/ 71 h 73"/>
                <a:gd name="T56" fmla="*/ 56 w 66"/>
                <a:gd name="T57" fmla="*/ 67 h 73"/>
                <a:gd name="T58" fmla="*/ 62 w 66"/>
                <a:gd name="T59" fmla="*/ 43 h 73"/>
                <a:gd name="T60" fmla="*/ 66 w 66"/>
                <a:gd name="T61" fmla="*/ 35 h 73"/>
                <a:gd name="T62" fmla="*/ 2 w 66"/>
                <a:gd name="T63" fmla="*/ 38 h 73"/>
                <a:gd name="T64" fmla="*/ 3 w 66"/>
                <a:gd name="T65" fmla="*/ 32 h 73"/>
                <a:gd name="T66" fmla="*/ 3 w 66"/>
                <a:gd name="T67" fmla="*/ 41 h 73"/>
                <a:gd name="T68" fmla="*/ 47 w 66"/>
                <a:gd name="T69" fmla="*/ 8 h 73"/>
                <a:gd name="T70" fmla="*/ 53 w 66"/>
                <a:gd name="T71" fmla="*/ 10 h 73"/>
                <a:gd name="T72" fmla="*/ 47 w 66"/>
                <a:gd name="T73" fmla="*/ 8 h 73"/>
                <a:gd name="T74" fmla="*/ 12 w 66"/>
                <a:gd name="T75" fmla="*/ 10 h 73"/>
                <a:gd name="T76" fmla="*/ 17 w 66"/>
                <a:gd name="T77" fmla="*/ 7 h 73"/>
                <a:gd name="T78" fmla="*/ 11 w 66"/>
                <a:gd name="T79" fmla="*/ 13 h 73"/>
                <a:gd name="T80" fmla="*/ 12 w 66"/>
                <a:gd name="T81" fmla="*/ 66 h 73"/>
                <a:gd name="T82" fmla="*/ 17 w 66"/>
                <a:gd name="T83" fmla="*/ 64 h 73"/>
                <a:gd name="T84" fmla="*/ 53 w 66"/>
                <a:gd name="T85" fmla="*/ 66 h 73"/>
                <a:gd name="T86" fmla="*/ 48 w 66"/>
                <a:gd name="T87" fmla="*/ 64 h 73"/>
                <a:gd name="T88" fmla="*/ 53 w 66"/>
                <a:gd name="T89" fmla="*/ 66 h 73"/>
                <a:gd name="T90" fmla="*/ 6 w 66"/>
                <a:gd name="T91" fmla="*/ 37 h 73"/>
                <a:gd name="T92" fmla="*/ 60 w 66"/>
                <a:gd name="T93" fmla="*/ 37 h 73"/>
                <a:gd name="T94" fmla="*/ 64 w 66"/>
                <a:gd name="T95" fmla="*/ 38 h 73"/>
                <a:gd name="T96" fmla="*/ 62 w 66"/>
                <a:gd name="T97" fmla="*/ 37 h 73"/>
                <a:gd name="T98" fmla="*/ 64 w 66"/>
                <a:gd name="T99" fmla="*/ 35 h 73"/>
                <a:gd name="T100" fmla="*/ 33 w 66"/>
                <a:gd name="T101" fmla="*/ 12 h 73"/>
                <a:gd name="T102" fmla="*/ 33 w 66"/>
                <a:gd name="T103" fmla="*/ 61 h 73"/>
                <a:gd name="T104" fmla="*/ 33 w 66"/>
                <a:gd name="T105" fmla="*/ 12 h 73"/>
                <a:gd name="T106" fmla="*/ 10 w 66"/>
                <a:gd name="T107" fmla="*/ 37 h 73"/>
                <a:gd name="T108" fmla="*/ 56 w 66"/>
                <a:gd name="T109" fmla="*/ 37 h 73"/>
                <a:gd name="T110" fmla="*/ 36 w 66"/>
                <a:gd name="T111" fmla="*/ 35 h 73"/>
                <a:gd name="T112" fmla="*/ 49 w 66"/>
                <a:gd name="T113" fmla="*/ 38 h 73"/>
                <a:gd name="T114" fmla="*/ 32 w 66"/>
                <a:gd name="T115" fmla="*/ 40 h 73"/>
                <a:gd name="T116" fmla="*/ 31 w 66"/>
                <a:gd name="T117" fmla="*/ 32 h 73"/>
                <a:gd name="T118" fmla="*/ 34 w 66"/>
                <a:gd name="T119" fmla="*/ 16 h 73"/>
                <a:gd name="T120" fmla="*/ 36 w 66"/>
                <a:gd name="T121" fmla="*/ 3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" h="73">
                  <a:moveTo>
                    <a:pt x="39" y="6"/>
                  </a:moveTo>
                  <a:cubicBezTo>
                    <a:pt x="39" y="2"/>
                    <a:pt x="37" y="0"/>
                    <a:pt x="33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0"/>
                    <a:pt x="26" y="2"/>
                    <a:pt x="26" y="6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39" y="7"/>
                    <a:pt x="39" y="7"/>
                    <a:pt x="39" y="7"/>
                  </a:cubicBezTo>
                  <a:lnTo>
                    <a:pt x="39" y="6"/>
                  </a:lnTo>
                  <a:close/>
                  <a:moveTo>
                    <a:pt x="28" y="5"/>
                  </a:moveTo>
                  <a:cubicBezTo>
                    <a:pt x="28" y="3"/>
                    <a:pt x="30" y="1"/>
                    <a:pt x="32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5" y="1"/>
                    <a:pt x="37" y="3"/>
                    <a:pt x="38" y="5"/>
                  </a:cubicBezTo>
                  <a:lnTo>
                    <a:pt x="28" y="5"/>
                  </a:lnTo>
                  <a:close/>
                  <a:moveTo>
                    <a:pt x="62" y="30"/>
                  </a:moveTo>
                  <a:cubicBezTo>
                    <a:pt x="60" y="23"/>
                    <a:pt x="56" y="17"/>
                    <a:pt x="50" y="13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7" y="13"/>
                    <a:pt x="56" y="10"/>
                    <a:pt x="54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9" y="5"/>
                    <a:pt x="46" y="6"/>
                    <a:pt x="45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4" y="9"/>
                    <a:pt x="39" y="7"/>
                    <a:pt x="33" y="7"/>
                  </a:cubicBezTo>
                  <a:cubicBezTo>
                    <a:pt x="27" y="7"/>
                    <a:pt x="21" y="9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6"/>
                    <a:pt x="17" y="5"/>
                    <a:pt x="14" y="6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9" y="10"/>
                    <a:pt x="9" y="13"/>
                    <a:pt x="10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0" y="17"/>
                    <a:pt x="5" y="23"/>
                    <a:pt x="4" y="30"/>
                  </a:cubicBezTo>
                  <a:cubicBezTo>
                    <a:pt x="2" y="31"/>
                    <a:pt x="0" y="33"/>
                    <a:pt x="0" y="3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1"/>
                    <a:pt x="2" y="43"/>
                    <a:pt x="4" y="43"/>
                  </a:cubicBezTo>
                  <a:cubicBezTo>
                    <a:pt x="5" y="50"/>
                    <a:pt x="9" y="56"/>
                    <a:pt x="14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12" y="73"/>
                    <a:pt x="12" y="73"/>
                    <a:pt x="12" y="73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4" y="65"/>
                    <a:pt x="28" y="66"/>
                    <a:pt x="33" y="66"/>
                  </a:cubicBezTo>
                  <a:cubicBezTo>
                    <a:pt x="37" y="66"/>
                    <a:pt x="42" y="65"/>
                    <a:pt x="46" y="6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5" y="68"/>
                    <a:pt x="55" y="68"/>
                    <a:pt x="55" y="68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7" y="56"/>
                    <a:pt x="60" y="50"/>
                    <a:pt x="62" y="43"/>
                  </a:cubicBezTo>
                  <a:cubicBezTo>
                    <a:pt x="64" y="43"/>
                    <a:pt x="66" y="41"/>
                    <a:pt x="66" y="38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3"/>
                    <a:pt x="64" y="31"/>
                    <a:pt x="62" y="30"/>
                  </a:cubicBezTo>
                  <a:close/>
                  <a:moveTo>
                    <a:pt x="2" y="38"/>
                  </a:moveTo>
                  <a:cubicBezTo>
                    <a:pt x="2" y="35"/>
                    <a:pt x="2" y="35"/>
                    <a:pt x="2" y="35"/>
                  </a:cubicBezTo>
                  <a:cubicBezTo>
                    <a:pt x="2" y="34"/>
                    <a:pt x="2" y="33"/>
                    <a:pt x="3" y="32"/>
                  </a:cubicBezTo>
                  <a:cubicBezTo>
                    <a:pt x="3" y="34"/>
                    <a:pt x="3" y="35"/>
                    <a:pt x="3" y="37"/>
                  </a:cubicBezTo>
                  <a:cubicBezTo>
                    <a:pt x="3" y="38"/>
                    <a:pt x="3" y="40"/>
                    <a:pt x="3" y="41"/>
                  </a:cubicBezTo>
                  <a:cubicBezTo>
                    <a:pt x="2" y="41"/>
                    <a:pt x="2" y="40"/>
                    <a:pt x="2" y="38"/>
                  </a:cubicBezTo>
                  <a:close/>
                  <a:moveTo>
                    <a:pt x="47" y="8"/>
                  </a:moveTo>
                  <a:cubicBezTo>
                    <a:pt x="48" y="7"/>
                    <a:pt x="49" y="7"/>
                    <a:pt x="50" y="8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4" y="10"/>
                    <a:pt x="55" y="12"/>
                    <a:pt x="54" y="13"/>
                  </a:cubicBezTo>
                  <a:lnTo>
                    <a:pt x="47" y="8"/>
                  </a:lnTo>
                  <a:close/>
                  <a:moveTo>
                    <a:pt x="11" y="13"/>
                  </a:moveTo>
                  <a:cubicBezTo>
                    <a:pt x="11" y="12"/>
                    <a:pt x="11" y="10"/>
                    <a:pt x="12" y="10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8" y="7"/>
                    <a:pt x="18" y="8"/>
                    <a:pt x="19" y="8"/>
                  </a:cubicBezTo>
                  <a:lnTo>
                    <a:pt x="11" y="13"/>
                  </a:lnTo>
                  <a:close/>
                  <a:moveTo>
                    <a:pt x="15" y="68"/>
                  </a:moveTo>
                  <a:cubicBezTo>
                    <a:pt x="12" y="66"/>
                    <a:pt x="12" y="66"/>
                    <a:pt x="12" y="66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7" y="64"/>
                    <a:pt x="17" y="64"/>
                    <a:pt x="17" y="64"/>
                  </a:cubicBezTo>
                  <a:lnTo>
                    <a:pt x="15" y="68"/>
                  </a:lnTo>
                  <a:close/>
                  <a:moveTo>
                    <a:pt x="53" y="66"/>
                  </a:moveTo>
                  <a:cubicBezTo>
                    <a:pt x="51" y="68"/>
                    <a:pt x="51" y="68"/>
                    <a:pt x="51" y="68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50" y="62"/>
                    <a:pt x="50" y="62"/>
                    <a:pt x="50" y="62"/>
                  </a:cubicBezTo>
                  <a:lnTo>
                    <a:pt x="53" y="66"/>
                  </a:lnTo>
                  <a:close/>
                  <a:moveTo>
                    <a:pt x="33" y="64"/>
                  </a:moveTo>
                  <a:cubicBezTo>
                    <a:pt x="18" y="64"/>
                    <a:pt x="6" y="52"/>
                    <a:pt x="6" y="37"/>
                  </a:cubicBezTo>
                  <a:cubicBezTo>
                    <a:pt x="6" y="22"/>
                    <a:pt x="18" y="10"/>
                    <a:pt x="33" y="10"/>
                  </a:cubicBezTo>
                  <a:cubicBezTo>
                    <a:pt x="48" y="10"/>
                    <a:pt x="60" y="22"/>
                    <a:pt x="60" y="37"/>
                  </a:cubicBezTo>
                  <a:cubicBezTo>
                    <a:pt x="60" y="52"/>
                    <a:pt x="48" y="64"/>
                    <a:pt x="33" y="64"/>
                  </a:cubicBezTo>
                  <a:close/>
                  <a:moveTo>
                    <a:pt x="64" y="38"/>
                  </a:moveTo>
                  <a:cubicBezTo>
                    <a:pt x="64" y="40"/>
                    <a:pt x="63" y="41"/>
                    <a:pt x="62" y="41"/>
                  </a:cubicBezTo>
                  <a:cubicBezTo>
                    <a:pt x="62" y="40"/>
                    <a:pt x="62" y="38"/>
                    <a:pt x="62" y="37"/>
                  </a:cubicBezTo>
                  <a:cubicBezTo>
                    <a:pt x="62" y="35"/>
                    <a:pt x="62" y="34"/>
                    <a:pt x="62" y="32"/>
                  </a:cubicBezTo>
                  <a:cubicBezTo>
                    <a:pt x="63" y="33"/>
                    <a:pt x="64" y="34"/>
                    <a:pt x="64" y="35"/>
                  </a:cubicBezTo>
                  <a:lnTo>
                    <a:pt x="64" y="38"/>
                  </a:lnTo>
                  <a:close/>
                  <a:moveTo>
                    <a:pt x="33" y="12"/>
                  </a:moveTo>
                  <a:cubicBezTo>
                    <a:pt x="19" y="12"/>
                    <a:pt x="8" y="23"/>
                    <a:pt x="8" y="37"/>
                  </a:cubicBezTo>
                  <a:cubicBezTo>
                    <a:pt x="8" y="50"/>
                    <a:pt x="19" y="61"/>
                    <a:pt x="33" y="61"/>
                  </a:cubicBezTo>
                  <a:cubicBezTo>
                    <a:pt x="46" y="61"/>
                    <a:pt x="57" y="50"/>
                    <a:pt x="57" y="37"/>
                  </a:cubicBezTo>
                  <a:cubicBezTo>
                    <a:pt x="57" y="23"/>
                    <a:pt x="46" y="12"/>
                    <a:pt x="33" y="12"/>
                  </a:cubicBezTo>
                  <a:close/>
                  <a:moveTo>
                    <a:pt x="33" y="60"/>
                  </a:moveTo>
                  <a:cubicBezTo>
                    <a:pt x="20" y="60"/>
                    <a:pt x="10" y="49"/>
                    <a:pt x="10" y="37"/>
                  </a:cubicBezTo>
                  <a:cubicBezTo>
                    <a:pt x="10" y="24"/>
                    <a:pt x="20" y="14"/>
                    <a:pt x="33" y="14"/>
                  </a:cubicBezTo>
                  <a:cubicBezTo>
                    <a:pt x="45" y="14"/>
                    <a:pt x="56" y="24"/>
                    <a:pt x="56" y="37"/>
                  </a:cubicBezTo>
                  <a:cubicBezTo>
                    <a:pt x="56" y="49"/>
                    <a:pt x="45" y="60"/>
                    <a:pt x="33" y="60"/>
                  </a:cubicBezTo>
                  <a:close/>
                  <a:moveTo>
                    <a:pt x="36" y="35"/>
                  </a:moveTo>
                  <a:cubicBezTo>
                    <a:pt x="49" y="35"/>
                    <a:pt x="49" y="35"/>
                    <a:pt x="49" y="35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40"/>
                    <a:pt x="34" y="40"/>
                    <a:pt x="32" y="40"/>
                  </a:cubicBezTo>
                  <a:cubicBezTo>
                    <a:pt x="30" y="40"/>
                    <a:pt x="28" y="39"/>
                    <a:pt x="28" y="36"/>
                  </a:cubicBezTo>
                  <a:cubicBezTo>
                    <a:pt x="28" y="34"/>
                    <a:pt x="29" y="33"/>
                    <a:pt x="31" y="32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3"/>
                    <a:pt x="36" y="34"/>
                    <a:pt x="36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Freeform 30"/>
            <p:cNvSpPr>
              <a:spLocks noEditPoints="1"/>
            </p:cNvSpPr>
            <p:nvPr/>
          </p:nvSpPr>
          <p:spPr bwMode="auto">
            <a:xfrm>
              <a:off x="4124046" y="4572825"/>
              <a:ext cx="323527" cy="307075"/>
            </a:xfrm>
            <a:custGeom>
              <a:avLst/>
              <a:gdLst>
                <a:gd name="T0" fmla="*/ 75 w 75"/>
                <a:gd name="T1" fmla="*/ 27 h 71"/>
                <a:gd name="T2" fmla="*/ 69 w 75"/>
                <a:gd name="T3" fmla="*/ 14 h 71"/>
                <a:gd name="T4" fmla="*/ 64 w 75"/>
                <a:gd name="T5" fmla="*/ 0 h 71"/>
                <a:gd name="T6" fmla="*/ 5 w 75"/>
                <a:gd name="T7" fmla="*/ 11 h 71"/>
                <a:gd name="T8" fmla="*/ 1 w 75"/>
                <a:gd name="T9" fmla="*/ 26 h 71"/>
                <a:gd name="T10" fmla="*/ 0 w 75"/>
                <a:gd name="T11" fmla="*/ 31 h 71"/>
                <a:gd name="T12" fmla="*/ 1 w 75"/>
                <a:gd name="T13" fmla="*/ 65 h 71"/>
                <a:gd name="T14" fmla="*/ 70 w 75"/>
                <a:gd name="T15" fmla="*/ 71 h 71"/>
                <a:gd name="T16" fmla="*/ 70 w 75"/>
                <a:gd name="T17" fmla="*/ 61 h 71"/>
                <a:gd name="T18" fmla="*/ 4 w 75"/>
                <a:gd name="T19" fmla="*/ 26 h 71"/>
                <a:gd name="T20" fmla="*/ 71 w 75"/>
                <a:gd name="T21" fmla="*/ 26 h 71"/>
                <a:gd name="T22" fmla="*/ 58 w 75"/>
                <a:gd name="T23" fmla="*/ 33 h 71"/>
                <a:gd name="T24" fmla="*/ 54 w 75"/>
                <a:gd name="T25" fmla="*/ 28 h 71"/>
                <a:gd name="T26" fmla="*/ 52 w 75"/>
                <a:gd name="T27" fmla="*/ 31 h 71"/>
                <a:gd name="T28" fmla="*/ 44 w 75"/>
                <a:gd name="T29" fmla="*/ 31 h 71"/>
                <a:gd name="T30" fmla="*/ 52 w 75"/>
                <a:gd name="T31" fmla="*/ 31 h 71"/>
                <a:gd name="T32" fmla="*/ 37 w 75"/>
                <a:gd name="T33" fmla="*/ 33 h 71"/>
                <a:gd name="T34" fmla="*/ 42 w 75"/>
                <a:gd name="T35" fmla="*/ 28 h 71"/>
                <a:gd name="T36" fmla="*/ 28 w 75"/>
                <a:gd name="T37" fmla="*/ 33 h 71"/>
                <a:gd name="T38" fmla="*/ 23 w 75"/>
                <a:gd name="T39" fmla="*/ 28 h 71"/>
                <a:gd name="T40" fmla="*/ 21 w 75"/>
                <a:gd name="T41" fmla="*/ 28 h 71"/>
                <a:gd name="T42" fmla="*/ 17 w 75"/>
                <a:gd name="T43" fmla="*/ 33 h 71"/>
                <a:gd name="T44" fmla="*/ 21 w 75"/>
                <a:gd name="T45" fmla="*/ 28 h 71"/>
                <a:gd name="T46" fmla="*/ 18 w 75"/>
                <a:gd name="T47" fmla="*/ 35 h 71"/>
                <a:gd name="T48" fmla="*/ 28 w 75"/>
                <a:gd name="T49" fmla="*/ 35 h 71"/>
                <a:gd name="T50" fmla="*/ 38 w 75"/>
                <a:gd name="T51" fmla="*/ 35 h 71"/>
                <a:gd name="T52" fmla="*/ 48 w 75"/>
                <a:gd name="T53" fmla="*/ 35 h 71"/>
                <a:gd name="T54" fmla="*/ 58 w 75"/>
                <a:gd name="T55" fmla="*/ 35 h 71"/>
                <a:gd name="T56" fmla="*/ 67 w 75"/>
                <a:gd name="T57" fmla="*/ 62 h 71"/>
                <a:gd name="T58" fmla="*/ 29 w 75"/>
                <a:gd name="T59" fmla="*/ 40 h 71"/>
                <a:gd name="T60" fmla="*/ 13 w 75"/>
                <a:gd name="T61" fmla="*/ 62 h 71"/>
                <a:gd name="T62" fmla="*/ 12 w 75"/>
                <a:gd name="T63" fmla="*/ 33 h 71"/>
                <a:gd name="T64" fmla="*/ 28 w 75"/>
                <a:gd name="T65" fmla="*/ 42 h 71"/>
                <a:gd name="T66" fmla="*/ 68 w 75"/>
                <a:gd name="T67" fmla="*/ 33 h 71"/>
                <a:gd name="T68" fmla="*/ 64 w 75"/>
                <a:gd name="T69" fmla="*/ 28 h 71"/>
                <a:gd name="T70" fmla="*/ 68 w 75"/>
                <a:gd name="T71" fmla="*/ 33 h 71"/>
                <a:gd name="T72" fmla="*/ 11 w 75"/>
                <a:gd name="T73" fmla="*/ 14 h 71"/>
                <a:gd name="T74" fmla="*/ 11 w 75"/>
                <a:gd name="T75" fmla="*/ 3 h 71"/>
                <a:gd name="T76" fmla="*/ 67 w 75"/>
                <a:gd name="T77" fmla="*/ 11 h 71"/>
                <a:gd name="T78" fmla="*/ 11 w 75"/>
                <a:gd name="T79" fmla="*/ 31 h 71"/>
                <a:gd name="T80" fmla="*/ 3 w 75"/>
                <a:gd name="T81" fmla="*/ 31 h 71"/>
                <a:gd name="T82" fmla="*/ 4 w 75"/>
                <a:gd name="T83" fmla="*/ 65 h 71"/>
                <a:gd name="T84" fmla="*/ 29 w 75"/>
                <a:gd name="T85" fmla="*/ 64 h 71"/>
                <a:gd name="T86" fmla="*/ 71 w 75"/>
                <a:gd name="T87" fmla="*/ 67 h 71"/>
                <a:gd name="T88" fmla="*/ 4 w 75"/>
                <a:gd name="T89" fmla="*/ 67 h 71"/>
                <a:gd name="T90" fmla="*/ 62 w 75"/>
                <a:gd name="T91" fmla="*/ 56 h 71"/>
                <a:gd name="T92" fmla="*/ 39 w 75"/>
                <a:gd name="T93" fmla="*/ 40 h 71"/>
                <a:gd name="T94" fmla="*/ 39 w 75"/>
                <a:gd name="T95" fmla="*/ 57 h 71"/>
                <a:gd name="T96" fmla="*/ 60 w 75"/>
                <a:gd name="T97" fmla="*/ 5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5" h="71">
                  <a:moveTo>
                    <a:pt x="75" y="31"/>
                  </a:moveTo>
                  <a:cubicBezTo>
                    <a:pt x="75" y="28"/>
                    <a:pt x="75" y="28"/>
                    <a:pt x="75" y="28"/>
                  </a:cubicBezTo>
                  <a:cubicBezTo>
                    <a:pt x="75" y="27"/>
                    <a:pt x="75" y="27"/>
                    <a:pt x="75" y="27"/>
                  </a:cubicBezTo>
                  <a:cubicBezTo>
                    <a:pt x="75" y="27"/>
                    <a:pt x="75" y="26"/>
                    <a:pt x="75" y="26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9" y="14"/>
                    <a:pt x="69" y="14"/>
                  </a:cubicBezTo>
                  <a:cubicBezTo>
                    <a:pt x="70" y="13"/>
                    <a:pt x="70" y="12"/>
                    <a:pt x="70" y="11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2"/>
                    <a:pt x="67" y="0"/>
                    <a:pt x="6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5" y="2"/>
                    <a:pt x="5" y="5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2"/>
                    <a:pt x="5" y="13"/>
                    <a:pt x="6" y="14"/>
                  </a:cubicBezTo>
                  <a:cubicBezTo>
                    <a:pt x="6" y="14"/>
                    <a:pt x="6" y="14"/>
                    <a:pt x="5" y="14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6"/>
                    <a:pt x="0" y="27"/>
                    <a:pt x="0" y="27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6"/>
                    <a:pt x="5" y="3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3" y="61"/>
                    <a:pt x="1" y="63"/>
                    <a:pt x="1" y="65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9"/>
                    <a:pt x="3" y="71"/>
                    <a:pt x="6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2" y="71"/>
                    <a:pt x="74" y="69"/>
                    <a:pt x="74" y="67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3"/>
                    <a:pt x="72" y="61"/>
                    <a:pt x="70" y="61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3" y="36"/>
                    <a:pt x="75" y="33"/>
                    <a:pt x="75" y="31"/>
                  </a:cubicBezTo>
                  <a:close/>
                  <a:moveTo>
                    <a:pt x="4" y="2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71" y="26"/>
                    <a:pt x="71" y="26"/>
                    <a:pt x="71" y="26"/>
                  </a:cubicBezTo>
                  <a:lnTo>
                    <a:pt x="4" y="26"/>
                  </a:lnTo>
                  <a:close/>
                  <a:moveTo>
                    <a:pt x="62" y="31"/>
                  </a:moveTo>
                  <a:cubicBezTo>
                    <a:pt x="62" y="32"/>
                    <a:pt x="60" y="33"/>
                    <a:pt x="58" y="33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5" y="33"/>
                    <a:pt x="54" y="32"/>
                    <a:pt x="54" y="31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62" y="28"/>
                    <a:pt x="62" y="28"/>
                    <a:pt x="62" y="28"/>
                  </a:cubicBezTo>
                  <a:lnTo>
                    <a:pt x="62" y="31"/>
                  </a:lnTo>
                  <a:close/>
                  <a:moveTo>
                    <a:pt x="52" y="31"/>
                  </a:moveTo>
                  <a:cubicBezTo>
                    <a:pt x="52" y="32"/>
                    <a:pt x="50" y="33"/>
                    <a:pt x="48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5" y="33"/>
                    <a:pt x="44" y="32"/>
                    <a:pt x="44" y="31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52" y="28"/>
                    <a:pt x="52" y="28"/>
                    <a:pt x="52" y="28"/>
                  </a:cubicBezTo>
                  <a:lnTo>
                    <a:pt x="52" y="31"/>
                  </a:lnTo>
                  <a:close/>
                  <a:moveTo>
                    <a:pt x="42" y="31"/>
                  </a:moveTo>
                  <a:cubicBezTo>
                    <a:pt x="42" y="32"/>
                    <a:pt x="40" y="33"/>
                    <a:pt x="38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5" y="33"/>
                    <a:pt x="34" y="32"/>
                    <a:pt x="34" y="31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2" y="28"/>
                    <a:pt x="42" y="28"/>
                    <a:pt x="42" y="28"/>
                  </a:cubicBezTo>
                  <a:lnTo>
                    <a:pt x="42" y="31"/>
                  </a:lnTo>
                  <a:close/>
                  <a:moveTo>
                    <a:pt x="32" y="31"/>
                  </a:moveTo>
                  <a:cubicBezTo>
                    <a:pt x="32" y="32"/>
                    <a:pt x="30" y="33"/>
                    <a:pt x="28" y="3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5" y="33"/>
                    <a:pt x="23" y="32"/>
                    <a:pt x="23" y="31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32" y="28"/>
                    <a:pt x="32" y="28"/>
                    <a:pt x="32" y="28"/>
                  </a:cubicBezTo>
                  <a:lnTo>
                    <a:pt x="32" y="31"/>
                  </a:lnTo>
                  <a:close/>
                  <a:moveTo>
                    <a:pt x="21" y="28"/>
                  </a:moveTo>
                  <a:cubicBezTo>
                    <a:pt x="21" y="31"/>
                    <a:pt x="21" y="31"/>
                    <a:pt x="21" y="31"/>
                  </a:cubicBezTo>
                  <a:cubicBezTo>
                    <a:pt x="21" y="32"/>
                    <a:pt x="20" y="33"/>
                    <a:pt x="18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5" y="33"/>
                    <a:pt x="13" y="32"/>
                    <a:pt x="13" y="31"/>
                  </a:cubicBezTo>
                  <a:cubicBezTo>
                    <a:pt x="13" y="28"/>
                    <a:pt x="13" y="28"/>
                    <a:pt x="13" y="28"/>
                  </a:cubicBezTo>
                  <a:lnTo>
                    <a:pt x="21" y="28"/>
                  </a:lnTo>
                  <a:close/>
                  <a:moveTo>
                    <a:pt x="12" y="33"/>
                  </a:moveTo>
                  <a:cubicBezTo>
                    <a:pt x="13" y="35"/>
                    <a:pt x="15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5"/>
                    <a:pt x="21" y="35"/>
                    <a:pt x="22" y="33"/>
                  </a:cubicBezTo>
                  <a:cubicBezTo>
                    <a:pt x="23" y="35"/>
                    <a:pt x="25" y="35"/>
                    <a:pt x="27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30" y="35"/>
                    <a:pt x="32" y="35"/>
                    <a:pt x="33" y="33"/>
                  </a:cubicBezTo>
                  <a:cubicBezTo>
                    <a:pt x="34" y="35"/>
                    <a:pt x="35" y="35"/>
                    <a:pt x="37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0" y="35"/>
                    <a:pt x="42" y="35"/>
                    <a:pt x="43" y="33"/>
                  </a:cubicBezTo>
                  <a:cubicBezTo>
                    <a:pt x="44" y="35"/>
                    <a:pt x="45" y="35"/>
                    <a:pt x="47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50" y="35"/>
                    <a:pt x="52" y="35"/>
                    <a:pt x="53" y="33"/>
                  </a:cubicBezTo>
                  <a:cubicBezTo>
                    <a:pt x="54" y="35"/>
                    <a:pt x="55" y="35"/>
                    <a:pt x="57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60" y="35"/>
                    <a:pt x="62" y="35"/>
                    <a:pt x="63" y="33"/>
                  </a:cubicBezTo>
                  <a:cubicBezTo>
                    <a:pt x="64" y="35"/>
                    <a:pt x="65" y="35"/>
                    <a:pt x="67" y="35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0"/>
                    <a:pt x="30" y="40"/>
                    <a:pt x="2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3" y="40"/>
                    <a:pt x="13" y="40"/>
                    <a:pt x="13" y="41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10" y="35"/>
                    <a:pt x="11" y="35"/>
                    <a:pt x="12" y="33"/>
                  </a:cubicBezTo>
                  <a:close/>
                  <a:moveTo>
                    <a:pt x="15" y="62"/>
                  </a:moveTo>
                  <a:cubicBezTo>
                    <a:pt x="15" y="42"/>
                    <a:pt x="15" y="42"/>
                    <a:pt x="15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62"/>
                    <a:pt x="28" y="62"/>
                    <a:pt x="28" y="62"/>
                  </a:cubicBezTo>
                  <a:lnTo>
                    <a:pt x="15" y="62"/>
                  </a:lnTo>
                  <a:close/>
                  <a:moveTo>
                    <a:pt x="68" y="33"/>
                  </a:moveTo>
                  <a:cubicBezTo>
                    <a:pt x="67" y="33"/>
                    <a:pt x="67" y="33"/>
                    <a:pt x="67" y="33"/>
                  </a:cubicBezTo>
                  <a:cubicBezTo>
                    <a:pt x="65" y="33"/>
                    <a:pt x="64" y="32"/>
                    <a:pt x="64" y="31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2"/>
                    <a:pt x="70" y="33"/>
                    <a:pt x="68" y="33"/>
                  </a:cubicBezTo>
                  <a:close/>
                  <a:moveTo>
                    <a:pt x="67" y="11"/>
                  </a:moveTo>
                  <a:cubicBezTo>
                    <a:pt x="67" y="13"/>
                    <a:pt x="66" y="14"/>
                    <a:pt x="64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8" y="13"/>
                    <a:pt x="8" y="1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9" y="3"/>
                    <a:pt x="11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6" y="3"/>
                    <a:pt x="67" y="4"/>
                    <a:pt x="67" y="5"/>
                  </a:cubicBezTo>
                  <a:lnTo>
                    <a:pt x="67" y="11"/>
                  </a:lnTo>
                  <a:close/>
                  <a:moveTo>
                    <a:pt x="3" y="28"/>
                  </a:moveTo>
                  <a:cubicBezTo>
                    <a:pt x="11" y="28"/>
                    <a:pt x="11" y="28"/>
                    <a:pt x="11" y="28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2"/>
                    <a:pt x="10" y="33"/>
                    <a:pt x="8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5" y="33"/>
                    <a:pt x="3" y="32"/>
                    <a:pt x="3" y="31"/>
                  </a:cubicBezTo>
                  <a:lnTo>
                    <a:pt x="3" y="28"/>
                  </a:lnTo>
                  <a:close/>
                  <a:moveTo>
                    <a:pt x="4" y="67"/>
                  </a:moveTo>
                  <a:cubicBezTo>
                    <a:pt x="4" y="65"/>
                    <a:pt x="4" y="65"/>
                    <a:pt x="4" y="65"/>
                  </a:cubicBezTo>
                  <a:cubicBezTo>
                    <a:pt x="4" y="65"/>
                    <a:pt x="5" y="64"/>
                    <a:pt x="6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1" y="65"/>
                    <a:pt x="71" y="65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8"/>
                    <a:pt x="70" y="68"/>
                    <a:pt x="70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5" y="68"/>
                    <a:pt x="4" y="68"/>
                    <a:pt x="4" y="67"/>
                  </a:cubicBezTo>
                  <a:close/>
                  <a:moveTo>
                    <a:pt x="39" y="57"/>
                  </a:moveTo>
                  <a:cubicBezTo>
                    <a:pt x="61" y="57"/>
                    <a:pt x="61" y="57"/>
                    <a:pt x="61" y="57"/>
                  </a:cubicBezTo>
                  <a:cubicBezTo>
                    <a:pt x="62" y="57"/>
                    <a:pt x="62" y="56"/>
                    <a:pt x="62" y="56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0"/>
                    <a:pt x="62" y="40"/>
                    <a:pt x="61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8" y="40"/>
                    <a:pt x="38" y="41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6"/>
                    <a:pt x="38" y="57"/>
                    <a:pt x="39" y="57"/>
                  </a:cubicBezTo>
                  <a:close/>
                  <a:moveTo>
                    <a:pt x="40" y="42"/>
                  </a:moveTo>
                  <a:cubicBezTo>
                    <a:pt x="60" y="42"/>
                    <a:pt x="60" y="42"/>
                    <a:pt x="60" y="42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40" y="55"/>
                    <a:pt x="40" y="55"/>
                    <a:pt x="40" y="55"/>
                  </a:cubicBezTo>
                  <a:lnTo>
                    <a:pt x="4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0" name="Freeform 17"/>
            <p:cNvSpPr>
              <a:spLocks noEditPoints="1"/>
            </p:cNvSpPr>
            <p:nvPr/>
          </p:nvSpPr>
          <p:spPr bwMode="auto">
            <a:xfrm>
              <a:off x="8238493" y="4190759"/>
              <a:ext cx="395516" cy="335025"/>
            </a:xfrm>
            <a:custGeom>
              <a:avLst/>
              <a:gdLst>
                <a:gd name="T0" fmla="*/ 70 w 72"/>
                <a:gd name="T1" fmla="*/ 16 h 61"/>
                <a:gd name="T2" fmla="*/ 56 w 72"/>
                <a:gd name="T3" fmla="*/ 18 h 61"/>
                <a:gd name="T4" fmla="*/ 43 w 72"/>
                <a:gd name="T5" fmla="*/ 46 h 61"/>
                <a:gd name="T6" fmla="*/ 12 w 72"/>
                <a:gd name="T7" fmla="*/ 46 h 61"/>
                <a:gd name="T8" fmla="*/ 13 w 72"/>
                <a:gd name="T9" fmla="*/ 49 h 61"/>
                <a:gd name="T10" fmla="*/ 48 w 72"/>
                <a:gd name="T11" fmla="*/ 51 h 61"/>
                <a:gd name="T12" fmla="*/ 13 w 72"/>
                <a:gd name="T13" fmla="*/ 52 h 61"/>
                <a:gd name="T14" fmla="*/ 9 w 72"/>
                <a:gd name="T15" fmla="*/ 45 h 61"/>
                <a:gd name="T16" fmla="*/ 7 w 72"/>
                <a:gd name="T17" fmla="*/ 42 h 61"/>
                <a:gd name="T18" fmla="*/ 1 w 72"/>
                <a:gd name="T19" fmla="*/ 23 h 61"/>
                <a:gd name="T20" fmla="*/ 10 w 72"/>
                <a:gd name="T21" fmla="*/ 41 h 61"/>
                <a:gd name="T22" fmla="*/ 43 w 72"/>
                <a:gd name="T23" fmla="*/ 43 h 61"/>
                <a:gd name="T24" fmla="*/ 54 w 72"/>
                <a:gd name="T25" fmla="*/ 17 h 61"/>
                <a:gd name="T26" fmla="*/ 70 w 72"/>
                <a:gd name="T27" fmla="*/ 13 h 61"/>
                <a:gd name="T28" fmla="*/ 18 w 72"/>
                <a:gd name="T29" fmla="*/ 57 h 61"/>
                <a:gd name="T30" fmla="*/ 11 w 72"/>
                <a:gd name="T31" fmla="*/ 57 h 61"/>
                <a:gd name="T32" fmla="*/ 18 w 72"/>
                <a:gd name="T33" fmla="*/ 57 h 61"/>
                <a:gd name="T34" fmla="*/ 14 w 72"/>
                <a:gd name="T35" fmla="*/ 55 h 61"/>
                <a:gd name="T36" fmla="*/ 14 w 72"/>
                <a:gd name="T37" fmla="*/ 59 h 61"/>
                <a:gd name="T38" fmla="*/ 45 w 72"/>
                <a:gd name="T39" fmla="*/ 57 h 61"/>
                <a:gd name="T40" fmla="*/ 38 w 72"/>
                <a:gd name="T41" fmla="*/ 57 h 61"/>
                <a:gd name="T42" fmla="*/ 45 w 72"/>
                <a:gd name="T43" fmla="*/ 57 h 61"/>
                <a:gd name="T44" fmla="*/ 41 w 72"/>
                <a:gd name="T45" fmla="*/ 55 h 61"/>
                <a:gd name="T46" fmla="*/ 41 w 72"/>
                <a:gd name="T47" fmla="*/ 59 h 61"/>
                <a:gd name="T48" fmla="*/ 12 w 72"/>
                <a:gd name="T49" fmla="*/ 37 h 61"/>
                <a:gd name="T50" fmla="*/ 45 w 72"/>
                <a:gd name="T51" fmla="*/ 36 h 61"/>
                <a:gd name="T52" fmla="*/ 12 w 72"/>
                <a:gd name="T53" fmla="*/ 35 h 61"/>
                <a:gd name="T54" fmla="*/ 12 w 72"/>
                <a:gd name="T55" fmla="*/ 37 h 61"/>
                <a:gd name="T56" fmla="*/ 12 w 72"/>
                <a:gd name="T57" fmla="*/ 40 h 61"/>
                <a:gd name="T58" fmla="*/ 43 w 72"/>
                <a:gd name="T59" fmla="*/ 41 h 61"/>
                <a:gd name="T60" fmla="*/ 43 w 72"/>
                <a:gd name="T61" fmla="*/ 39 h 61"/>
                <a:gd name="T62" fmla="*/ 37 w 72"/>
                <a:gd name="T63" fmla="*/ 31 h 61"/>
                <a:gd name="T64" fmla="*/ 44 w 72"/>
                <a:gd name="T65" fmla="*/ 30 h 61"/>
                <a:gd name="T66" fmla="*/ 43 w 72"/>
                <a:gd name="T67" fmla="*/ 0 h 61"/>
                <a:gd name="T68" fmla="*/ 36 w 72"/>
                <a:gd name="T69" fmla="*/ 0 h 61"/>
                <a:gd name="T70" fmla="*/ 37 w 72"/>
                <a:gd name="T71" fmla="*/ 31 h 61"/>
                <a:gd name="T72" fmla="*/ 31 w 72"/>
                <a:gd name="T73" fmla="*/ 31 h 61"/>
                <a:gd name="T74" fmla="*/ 32 w 72"/>
                <a:gd name="T75" fmla="*/ 8 h 61"/>
                <a:gd name="T76" fmla="*/ 25 w 72"/>
                <a:gd name="T77" fmla="*/ 8 h 61"/>
                <a:gd name="T78" fmla="*/ 24 w 72"/>
                <a:gd name="T79" fmla="*/ 30 h 61"/>
                <a:gd name="T80" fmla="*/ 13 w 72"/>
                <a:gd name="T81" fmla="*/ 31 h 61"/>
                <a:gd name="T82" fmla="*/ 20 w 72"/>
                <a:gd name="T83" fmla="*/ 30 h 61"/>
                <a:gd name="T84" fmla="*/ 20 w 72"/>
                <a:gd name="T85" fmla="*/ 16 h 61"/>
                <a:gd name="T86" fmla="*/ 13 w 72"/>
                <a:gd name="T87" fmla="*/ 16 h 61"/>
                <a:gd name="T88" fmla="*/ 13 w 72"/>
                <a:gd name="T8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" h="61">
                  <a:moveTo>
                    <a:pt x="72" y="14"/>
                  </a:moveTo>
                  <a:cubicBezTo>
                    <a:pt x="72" y="15"/>
                    <a:pt x="71" y="16"/>
                    <a:pt x="70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8" y="16"/>
                    <a:pt x="57" y="17"/>
                    <a:pt x="56" y="18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4"/>
                    <a:pt x="46" y="46"/>
                    <a:pt x="4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2" y="46"/>
                    <a:pt x="12" y="46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9"/>
                    <a:pt x="12" y="49"/>
                    <a:pt x="13" y="4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9"/>
                    <a:pt x="48" y="50"/>
                    <a:pt x="48" y="51"/>
                  </a:cubicBezTo>
                  <a:cubicBezTo>
                    <a:pt x="48" y="52"/>
                    <a:pt x="47" y="52"/>
                    <a:pt x="47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1" y="52"/>
                    <a:pt x="9" y="50"/>
                    <a:pt x="9" y="48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4"/>
                    <a:pt x="9" y="44"/>
                  </a:cubicBezTo>
                  <a:cubicBezTo>
                    <a:pt x="8" y="44"/>
                    <a:pt x="8" y="43"/>
                    <a:pt x="7" y="42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1" y="22"/>
                    <a:pt x="2" y="23"/>
                    <a:pt x="3" y="24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42"/>
                    <a:pt x="12" y="43"/>
                    <a:pt x="13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4" y="43"/>
                    <a:pt x="46" y="42"/>
                    <a:pt x="46" y="41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5"/>
                    <a:pt x="57" y="13"/>
                    <a:pt x="59" y="13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71" y="13"/>
                    <a:pt x="72" y="13"/>
                    <a:pt x="72" y="14"/>
                  </a:cubicBezTo>
                  <a:close/>
                  <a:moveTo>
                    <a:pt x="18" y="57"/>
                  </a:moveTo>
                  <a:cubicBezTo>
                    <a:pt x="18" y="59"/>
                    <a:pt x="16" y="61"/>
                    <a:pt x="14" y="61"/>
                  </a:cubicBezTo>
                  <a:cubicBezTo>
                    <a:pt x="12" y="61"/>
                    <a:pt x="11" y="59"/>
                    <a:pt x="11" y="57"/>
                  </a:cubicBezTo>
                  <a:cubicBezTo>
                    <a:pt x="11" y="55"/>
                    <a:pt x="12" y="53"/>
                    <a:pt x="14" y="53"/>
                  </a:cubicBezTo>
                  <a:cubicBezTo>
                    <a:pt x="16" y="53"/>
                    <a:pt x="18" y="55"/>
                    <a:pt x="18" y="57"/>
                  </a:cubicBezTo>
                  <a:close/>
                  <a:moveTo>
                    <a:pt x="16" y="57"/>
                  </a:moveTo>
                  <a:cubicBezTo>
                    <a:pt x="16" y="56"/>
                    <a:pt x="15" y="55"/>
                    <a:pt x="14" y="55"/>
                  </a:cubicBezTo>
                  <a:cubicBezTo>
                    <a:pt x="14" y="55"/>
                    <a:pt x="13" y="56"/>
                    <a:pt x="13" y="57"/>
                  </a:cubicBezTo>
                  <a:cubicBezTo>
                    <a:pt x="13" y="58"/>
                    <a:pt x="14" y="59"/>
                    <a:pt x="14" y="59"/>
                  </a:cubicBezTo>
                  <a:cubicBezTo>
                    <a:pt x="15" y="59"/>
                    <a:pt x="16" y="58"/>
                    <a:pt x="16" y="57"/>
                  </a:cubicBezTo>
                  <a:close/>
                  <a:moveTo>
                    <a:pt x="45" y="57"/>
                  </a:moveTo>
                  <a:cubicBezTo>
                    <a:pt x="45" y="59"/>
                    <a:pt x="43" y="61"/>
                    <a:pt x="41" y="61"/>
                  </a:cubicBezTo>
                  <a:cubicBezTo>
                    <a:pt x="39" y="61"/>
                    <a:pt x="38" y="59"/>
                    <a:pt x="38" y="57"/>
                  </a:cubicBezTo>
                  <a:cubicBezTo>
                    <a:pt x="38" y="55"/>
                    <a:pt x="39" y="53"/>
                    <a:pt x="41" y="53"/>
                  </a:cubicBezTo>
                  <a:cubicBezTo>
                    <a:pt x="43" y="53"/>
                    <a:pt x="45" y="55"/>
                    <a:pt x="45" y="57"/>
                  </a:cubicBezTo>
                  <a:close/>
                  <a:moveTo>
                    <a:pt x="43" y="57"/>
                  </a:moveTo>
                  <a:cubicBezTo>
                    <a:pt x="43" y="56"/>
                    <a:pt x="42" y="55"/>
                    <a:pt x="41" y="55"/>
                  </a:cubicBezTo>
                  <a:cubicBezTo>
                    <a:pt x="40" y="55"/>
                    <a:pt x="40" y="56"/>
                    <a:pt x="40" y="57"/>
                  </a:cubicBezTo>
                  <a:cubicBezTo>
                    <a:pt x="40" y="58"/>
                    <a:pt x="40" y="59"/>
                    <a:pt x="41" y="59"/>
                  </a:cubicBezTo>
                  <a:cubicBezTo>
                    <a:pt x="42" y="59"/>
                    <a:pt x="43" y="58"/>
                    <a:pt x="43" y="57"/>
                  </a:cubicBezTo>
                  <a:close/>
                  <a:moveTo>
                    <a:pt x="12" y="37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5" y="37"/>
                    <a:pt x="45" y="36"/>
                    <a:pt x="45" y="36"/>
                  </a:cubicBezTo>
                  <a:cubicBezTo>
                    <a:pt x="45" y="35"/>
                    <a:pt x="45" y="35"/>
                    <a:pt x="44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1" y="35"/>
                    <a:pt x="11" y="35"/>
                    <a:pt x="11" y="36"/>
                  </a:cubicBezTo>
                  <a:cubicBezTo>
                    <a:pt x="11" y="36"/>
                    <a:pt x="11" y="37"/>
                    <a:pt x="12" y="37"/>
                  </a:cubicBezTo>
                  <a:close/>
                  <a:moveTo>
                    <a:pt x="13" y="39"/>
                  </a:moveTo>
                  <a:cubicBezTo>
                    <a:pt x="13" y="39"/>
                    <a:pt x="12" y="40"/>
                    <a:pt x="12" y="40"/>
                  </a:cubicBezTo>
                  <a:cubicBezTo>
                    <a:pt x="12" y="41"/>
                    <a:pt x="13" y="41"/>
                    <a:pt x="13" y="41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4" y="41"/>
                    <a:pt x="44" y="41"/>
                    <a:pt x="44" y="40"/>
                  </a:cubicBezTo>
                  <a:cubicBezTo>
                    <a:pt x="44" y="40"/>
                    <a:pt x="44" y="39"/>
                    <a:pt x="43" y="39"/>
                  </a:cubicBezTo>
                  <a:lnTo>
                    <a:pt x="13" y="39"/>
                  </a:lnTo>
                  <a:close/>
                  <a:moveTo>
                    <a:pt x="37" y="31"/>
                  </a:move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4" y="30"/>
                    <a:pt x="44" y="3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3" y="0"/>
                    <a:pt x="4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1"/>
                    <a:pt x="37" y="31"/>
                  </a:cubicBezTo>
                  <a:close/>
                  <a:moveTo>
                    <a:pt x="25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2" y="31"/>
                    <a:pt x="32" y="30"/>
                    <a:pt x="32" y="30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8"/>
                    <a:pt x="32" y="8"/>
                    <a:pt x="31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4" y="8"/>
                    <a:pt x="24" y="8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5" y="31"/>
                    <a:pt x="25" y="31"/>
                  </a:cubicBezTo>
                  <a:close/>
                  <a:moveTo>
                    <a:pt x="13" y="31"/>
                  </a:move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0"/>
                    <a:pt x="20" y="30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3" y="31"/>
                    <a:pt x="13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1" name="Freeform 32"/>
            <p:cNvSpPr>
              <a:spLocks noEditPoints="1"/>
            </p:cNvSpPr>
            <p:nvPr/>
          </p:nvSpPr>
          <p:spPr bwMode="auto">
            <a:xfrm>
              <a:off x="7709719" y="3927654"/>
              <a:ext cx="267607" cy="298800"/>
            </a:xfrm>
            <a:custGeom>
              <a:avLst/>
              <a:gdLst>
                <a:gd name="T0" fmla="*/ 55 w 69"/>
                <a:gd name="T1" fmla="*/ 0 h 77"/>
                <a:gd name="T2" fmla="*/ 45 w 69"/>
                <a:gd name="T3" fmla="*/ 5 h 77"/>
                <a:gd name="T4" fmla="*/ 31 w 69"/>
                <a:gd name="T5" fmla="*/ 7 h 77"/>
                <a:gd name="T6" fmla="*/ 24 w 69"/>
                <a:gd name="T7" fmla="*/ 7 h 77"/>
                <a:gd name="T8" fmla="*/ 10 w 69"/>
                <a:gd name="T9" fmla="*/ 5 h 77"/>
                <a:gd name="T10" fmla="*/ 0 w 69"/>
                <a:gd name="T11" fmla="*/ 69 h 77"/>
                <a:gd name="T12" fmla="*/ 69 w 69"/>
                <a:gd name="T13" fmla="*/ 14 h 77"/>
                <a:gd name="T14" fmla="*/ 10 w 69"/>
                <a:gd name="T15" fmla="*/ 13 h 77"/>
                <a:gd name="T16" fmla="*/ 24 w 69"/>
                <a:gd name="T17" fmla="*/ 10 h 77"/>
                <a:gd name="T18" fmla="*/ 31 w 69"/>
                <a:gd name="T19" fmla="*/ 10 h 77"/>
                <a:gd name="T20" fmla="*/ 45 w 69"/>
                <a:gd name="T21" fmla="*/ 13 h 77"/>
                <a:gd name="T22" fmla="*/ 55 w 69"/>
                <a:gd name="T23" fmla="*/ 17 h 77"/>
                <a:gd name="T24" fmla="*/ 66 w 69"/>
                <a:gd name="T25" fmla="*/ 14 h 77"/>
                <a:gd name="T26" fmla="*/ 7 w 69"/>
                <a:gd name="T27" fmla="*/ 10 h 77"/>
                <a:gd name="T28" fmla="*/ 61 w 69"/>
                <a:gd name="T29" fmla="*/ 74 h 77"/>
                <a:gd name="T30" fmla="*/ 34 w 69"/>
                <a:gd name="T31" fmla="*/ 39 h 77"/>
                <a:gd name="T32" fmla="*/ 34 w 69"/>
                <a:gd name="T33" fmla="*/ 39 h 77"/>
                <a:gd name="T34" fmla="*/ 33 w 69"/>
                <a:gd name="T35" fmla="*/ 36 h 77"/>
                <a:gd name="T36" fmla="*/ 44 w 69"/>
                <a:gd name="T37" fmla="*/ 33 h 77"/>
                <a:gd name="T38" fmla="*/ 45 w 69"/>
                <a:gd name="T39" fmla="*/ 36 h 77"/>
                <a:gd name="T40" fmla="*/ 54 w 69"/>
                <a:gd name="T41" fmla="*/ 39 h 77"/>
                <a:gd name="T42" fmla="*/ 54 w 69"/>
                <a:gd name="T43" fmla="*/ 39 h 77"/>
                <a:gd name="T44" fmla="*/ 53 w 69"/>
                <a:gd name="T45" fmla="*/ 36 h 77"/>
                <a:gd name="T46" fmla="*/ 14 w 69"/>
                <a:gd name="T47" fmla="*/ 43 h 77"/>
                <a:gd name="T48" fmla="*/ 15 w 69"/>
                <a:gd name="T49" fmla="*/ 46 h 77"/>
                <a:gd name="T50" fmla="*/ 24 w 69"/>
                <a:gd name="T51" fmla="*/ 49 h 77"/>
                <a:gd name="T52" fmla="*/ 24 w 69"/>
                <a:gd name="T53" fmla="*/ 49 h 77"/>
                <a:gd name="T54" fmla="*/ 23 w 69"/>
                <a:gd name="T55" fmla="*/ 46 h 77"/>
                <a:gd name="T56" fmla="*/ 34 w 69"/>
                <a:gd name="T57" fmla="*/ 43 h 77"/>
                <a:gd name="T58" fmla="*/ 35 w 69"/>
                <a:gd name="T59" fmla="*/ 46 h 77"/>
                <a:gd name="T60" fmla="*/ 44 w 69"/>
                <a:gd name="T61" fmla="*/ 49 h 77"/>
                <a:gd name="T62" fmla="*/ 44 w 69"/>
                <a:gd name="T63" fmla="*/ 49 h 77"/>
                <a:gd name="T64" fmla="*/ 43 w 69"/>
                <a:gd name="T65" fmla="*/ 46 h 77"/>
                <a:gd name="T66" fmla="*/ 54 w 69"/>
                <a:gd name="T67" fmla="*/ 43 h 77"/>
                <a:gd name="T68" fmla="*/ 55 w 69"/>
                <a:gd name="T69" fmla="*/ 46 h 77"/>
                <a:gd name="T70" fmla="*/ 14 w 69"/>
                <a:gd name="T71" fmla="*/ 59 h 77"/>
                <a:gd name="T72" fmla="*/ 14 w 69"/>
                <a:gd name="T73" fmla="*/ 59 h 77"/>
                <a:gd name="T74" fmla="*/ 13 w 69"/>
                <a:gd name="T75" fmla="*/ 56 h 77"/>
                <a:gd name="T76" fmla="*/ 24 w 69"/>
                <a:gd name="T77" fmla="*/ 53 h 77"/>
                <a:gd name="T78" fmla="*/ 25 w 69"/>
                <a:gd name="T79" fmla="*/ 56 h 77"/>
                <a:gd name="T80" fmla="*/ 34 w 69"/>
                <a:gd name="T81" fmla="*/ 59 h 77"/>
                <a:gd name="T82" fmla="*/ 34 w 69"/>
                <a:gd name="T83" fmla="*/ 59 h 77"/>
                <a:gd name="T84" fmla="*/ 33 w 69"/>
                <a:gd name="T85" fmla="*/ 56 h 77"/>
                <a:gd name="T86" fmla="*/ 44 w 69"/>
                <a:gd name="T87" fmla="*/ 53 h 77"/>
                <a:gd name="T88" fmla="*/ 45 w 69"/>
                <a:gd name="T89" fmla="*/ 56 h 77"/>
                <a:gd name="T90" fmla="*/ 54 w 69"/>
                <a:gd name="T91" fmla="*/ 59 h 77"/>
                <a:gd name="T92" fmla="*/ 54 w 69"/>
                <a:gd name="T93" fmla="*/ 59 h 77"/>
                <a:gd name="T94" fmla="*/ 53 w 69"/>
                <a:gd name="T95" fmla="*/ 56 h 77"/>
                <a:gd name="T96" fmla="*/ 14 w 69"/>
                <a:gd name="T97" fmla="*/ 63 h 77"/>
                <a:gd name="T98" fmla="*/ 15 w 69"/>
                <a:gd name="T99" fmla="*/ 65 h 77"/>
                <a:gd name="T100" fmla="*/ 24 w 69"/>
                <a:gd name="T101" fmla="*/ 68 h 77"/>
                <a:gd name="T102" fmla="*/ 24 w 69"/>
                <a:gd name="T103" fmla="*/ 68 h 77"/>
                <a:gd name="T104" fmla="*/ 23 w 69"/>
                <a:gd name="T105" fmla="*/ 6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9" h="77">
                  <a:moveTo>
                    <a:pt x="61" y="7"/>
                  </a:moveTo>
                  <a:cubicBezTo>
                    <a:pt x="59" y="7"/>
                    <a:pt x="59" y="7"/>
                    <a:pt x="59" y="7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2"/>
                    <a:pt x="57" y="0"/>
                    <a:pt x="55" y="0"/>
                  </a:cubicBezTo>
                  <a:cubicBezTo>
                    <a:pt x="53" y="0"/>
                    <a:pt x="51" y="2"/>
                    <a:pt x="51" y="5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2"/>
                    <a:pt x="43" y="0"/>
                    <a:pt x="41" y="0"/>
                  </a:cubicBezTo>
                  <a:cubicBezTo>
                    <a:pt x="39" y="0"/>
                    <a:pt x="37" y="2"/>
                    <a:pt x="37" y="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7" y="0"/>
                  </a:cubicBezTo>
                  <a:cubicBezTo>
                    <a:pt x="25" y="0"/>
                    <a:pt x="24" y="2"/>
                    <a:pt x="24" y="5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2"/>
                    <a:pt x="16" y="0"/>
                    <a:pt x="14" y="0"/>
                  </a:cubicBezTo>
                  <a:cubicBezTo>
                    <a:pt x="11" y="0"/>
                    <a:pt x="10" y="2"/>
                    <a:pt x="10" y="5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4"/>
                    <a:pt x="3" y="77"/>
                    <a:pt x="7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65" y="77"/>
                    <a:pt x="69" y="74"/>
                    <a:pt x="69" y="69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9" y="10"/>
                    <a:pt x="65" y="7"/>
                    <a:pt x="61" y="7"/>
                  </a:cubicBezTo>
                  <a:close/>
                  <a:moveTo>
                    <a:pt x="7" y="1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5"/>
                    <a:pt x="11" y="17"/>
                    <a:pt x="14" y="17"/>
                  </a:cubicBezTo>
                  <a:cubicBezTo>
                    <a:pt x="16" y="17"/>
                    <a:pt x="17" y="15"/>
                    <a:pt x="17" y="13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5"/>
                    <a:pt x="25" y="17"/>
                    <a:pt x="27" y="17"/>
                  </a:cubicBezTo>
                  <a:cubicBezTo>
                    <a:pt x="29" y="17"/>
                    <a:pt x="31" y="15"/>
                    <a:pt x="31" y="13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5"/>
                    <a:pt x="39" y="17"/>
                    <a:pt x="41" y="17"/>
                  </a:cubicBezTo>
                  <a:cubicBezTo>
                    <a:pt x="43" y="17"/>
                    <a:pt x="45" y="15"/>
                    <a:pt x="45" y="13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5"/>
                    <a:pt x="53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4" y="10"/>
                    <a:pt x="66" y="12"/>
                    <a:pt x="66" y="14"/>
                  </a:cubicBezTo>
                  <a:cubicBezTo>
                    <a:pt x="66" y="26"/>
                    <a:pt x="66" y="26"/>
                    <a:pt x="66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2"/>
                    <a:pt x="5" y="10"/>
                    <a:pt x="7" y="10"/>
                  </a:cubicBezTo>
                  <a:close/>
                  <a:moveTo>
                    <a:pt x="3" y="28"/>
                  </a:moveTo>
                  <a:cubicBezTo>
                    <a:pt x="66" y="28"/>
                    <a:pt x="66" y="28"/>
                    <a:pt x="66" y="2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2"/>
                    <a:pt x="64" y="74"/>
                    <a:pt x="61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5" y="74"/>
                    <a:pt x="3" y="72"/>
                    <a:pt x="3" y="69"/>
                  </a:cubicBezTo>
                  <a:lnTo>
                    <a:pt x="3" y="28"/>
                  </a:lnTo>
                  <a:close/>
                  <a:moveTo>
                    <a:pt x="34" y="39"/>
                  </a:moveTo>
                  <a:cubicBezTo>
                    <a:pt x="36" y="39"/>
                    <a:pt x="37" y="38"/>
                    <a:pt x="37" y="36"/>
                  </a:cubicBezTo>
                  <a:cubicBezTo>
                    <a:pt x="37" y="34"/>
                    <a:pt x="36" y="33"/>
                    <a:pt x="34" y="33"/>
                  </a:cubicBezTo>
                  <a:cubicBezTo>
                    <a:pt x="33" y="33"/>
                    <a:pt x="31" y="34"/>
                    <a:pt x="31" y="36"/>
                  </a:cubicBezTo>
                  <a:cubicBezTo>
                    <a:pt x="31" y="38"/>
                    <a:pt x="33" y="39"/>
                    <a:pt x="34" y="39"/>
                  </a:cubicBezTo>
                  <a:close/>
                  <a:moveTo>
                    <a:pt x="34" y="35"/>
                  </a:moveTo>
                  <a:cubicBezTo>
                    <a:pt x="35" y="35"/>
                    <a:pt x="35" y="36"/>
                    <a:pt x="35" y="36"/>
                  </a:cubicBezTo>
                  <a:cubicBezTo>
                    <a:pt x="35" y="36"/>
                    <a:pt x="35" y="37"/>
                    <a:pt x="34" y="37"/>
                  </a:cubicBezTo>
                  <a:cubicBezTo>
                    <a:pt x="34" y="37"/>
                    <a:pt x="33" y="36"/>
                    <a:pt x="33" y="36"/>
                  </a:cubicBezTo>
                  <a:cubicBezTo>
                    <a:pt x="33" y="36"/>
                    <a:pt x="34" y="35"/>
                    <a:pt x="34" y="35"/>
                  </a:cubicBezTo>
                  <a:close/>
                  <a:moveTo>
                    <a:pt x="44" y="39"/>
                  </a:moveTo>
                  <a:cubicBezTo>
                    <a:pt x="46" y="39"/>
                    <a:pt x="47" y="38"/>
                    <a:pt x="47" y="36"/>
                  </a:cubicBezTo>
                  <a:cubicBezTo>
                    <a:pt x="47" y="34"/>
                    <a:pt x="46" y="33"/>
                    <a:pt x="44" y="33"/>
                  </a:cubicBezTo>
                  <a:cubicBezTo>
                    <a:pt x="43" y="33"/>
                    <a:pt x="41" y="34"/>
                    <a:pt x="41" y="36"/>
                  </a:cubicBezTo>
                  <a:cubicBezTo>
                    <a:pt x="41" y="38"/>
                    <a:pt x="43" y="39"/>
                    <a:pt x="44" y="39"/>
                  </a:cubicBezTo>
                  <a:close/>
                  <a:moveTo>
                    <a:pt x="44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45" y="36"/>
                    <a:pt x="45" y="37"/>
                    <a:pt x="44" y="37"/>
                  </a:cubicBezTo>
                  <a:cubicBezTo>
                    <a:pt x="44" y="37"/>
                    <a:pt x="43" y="36"/>
                    <a:pt x="43" y="36"/>
                  </a:cubicBezTo>
                  <a:cubicBezTo>
                    <a:pt x="43" y="36"/>
                    <a:pt x="44" y="35"/>
                    <a:pt x="44" y="35"/>
                  </a:cubicBezTo>
                  <a:close/>
                  <a:moveTo>
                    <a:pt x="54" y="39"/>
                  </a:moveTo>
                  <a:cubicBezTo>
                    <a:pt x="56" y="39"/>
                    <a:pt x="57" y="38"/>
                    <a:pt x="57" y="36"/>
                  </a:cubicBezTo>
                  <a:cubicBezTo>
                    <a:pt x="57" y="34"/>
                    <a:pt x="56" y="33"/>
                    <a:pt x="54" y="33"/>
                  </a:cubicBezTo>
                  <a:cubicBezTo>
                    <a:pt x="52" y="33"/>
                    <a:pt x="51" y="34"/>
                    <a:pt x="51" y="36"/>
                  </a:cubicBezTo>
                  <a:cubicBezTo>
                    <a:pt x="51" y="38"/>
                    <a:pt x="52" y="39"/>
                    <a:pt x="54" y="39"/>
                  </a:cubicBezTo>
                  <a:close/>
                  <a:moveTo>
                    <a:pt x="54" y="35"/>
                  </a:moveTo>
                  <a:cubicBezTo>
                    <a:pt x="55" y="35"/>
                    <a:pt x="55" y="36"/>
                    <a:pt x="55" y="36"/>
                  </a:cubicBezTo>
                  <a:cubicBezTo>
                    <a:pt x="55" y="36"/>
                    <a:pt x="55" y="37"/>
                    <a:pt x="54" y="37"/>
                  </a:cubicBezTo>
                  <a:cubicBezTo>
                    <a:pt x="54" y="37"/>
                    <a:pt x="53" y="36"/>
                    <a:pt x="53" y="36"/>
                  </a:cubicBezTo>
                  <a:cubicBezTo>
                    <a:pt x="53" y="36"/>
                    <a:pt x="54" y="35"/>
                    <a:pt x="54" y="35"/>
                  </a:cubicBezTo>
                  <a:close/>
                  <a:moveTo>
                    <a:pt x="14" y="49"/>
                  </a:moveTo>
                  <a:cubicBezTo>
                    <a:pt x="16" y="49"/>
                    <a:pt x="17" y="47"/>
                    <a:pt x="17" y="46"/>
                  </a:cubicBezTo>
                  <a:cubicBezTo>
                    <a:pt x="17" y="44"/>
                    <a:pt x="16" y="43"/>
                    <a:pt x="14" y="43"/>
                  </a:cubicBezTo>
                  <a:cubicBezTo>
                    <a:pt x="13" y="43"/>
                    <a:pt x="11" y="44"/>
                    <a:pt x="11" y="46"/>
                  </a:cubicBezTo>
                  <a:cubicBezTo>
                    <a:pt x="11" y="47"/>
                    <a:pt x="13" y="49"/>
                    <a:pt x="14" y="49"/>
                  </a:cubicBezTo>
                  <a:close/>
                  <a:moveTo>
                    <a:pt x="14" y="45"/>
                  </a:moveTo>
                  <a:cubicBezTo>
                    <a:pt x="15" y="45"/>
                    <a:pt x="15" y="45"/>
                    <a:pt x="15" y="46"/>
                  </a:cubicBezTo>
                  <a:cubicBezTo>
                    <a:pt x="15" y="46"/>
                    <a:pt x="15" y="47"/>
                    <a:pt x="14" y="47"/>
                  </a:cubicBezTo>
                  <a:cubicBezTo>
                    <a:pt x="14" y="47"/>
                    <a:pt x="13" y="46"/>
                    <a:pt x="13" y="46"/>
                  </a:cubicBezTo>
                  <a:cubicBezTo>
                    <a:pt x="13" y="45"/>
                    <a:pt x="14" y="45"/>
                    <a:pt x="14" y="45"/>
                  </a:cubicBezTo>
                  <a:close/>
                  <a:moveTo>
                    <a:pt x="24" y="49"/>
                  </a:moveTo>
                  <a:cubicBezTo>
                    <a:pt x="26" y="49"/>
                    <a:pt x="27" y="47"/>
                    <a:pt x="27" y="46"/>
                  </a:cubicBezTo>
                  <a:cubicBezTo>
                    <a:pt x="27" y="44"/>
                    <a:pt x="26" y="43"/>
                    <a:pt x="24" y="43"/>
                  </a:cubicBezTo>
                  <a:cubicBezTo>
                    <a:pt x="23" y="43"/>
                    <a:pt x="21" y="44"/>
                    <a:pt x="21" y="46"/>
                  </a:cubicBezTo>
                  <a:cubicBezTo>
                    <a:pt x="21" y="47"/>
                    <a:pt x="23" y="49"/>
                    <a:pt x="24" y="49"/>
                  </a:cubicBezTo>
                  <a:close/>
                  <a:moveTo>
                    <a:pt x="24" y="45"/>
                  </a:moveTo>
                  <a:cubicBezTo>
                    <a:pt x="25" y="45"/>
                    <a:pt x="25" y="45"/>
                    <a:pt x="25" y="46"/>
                  </a:cubicBezTo>
                  <a:cubicBezTo>
                    <a:pt x="25" y="46"/>
                    <a:pt x="25" y="47"/>
                    <a:pt x="24" y="47"/>
                  </a:cubicBezTo>
                  <a:cubicBezTo>
                    <a:pt x="24" y="47"/>
                    <a:pt x="23" y="46"/>
                    <a:pt x="23" y="46"/>
                  </a:cubicBezTo>
                  <a:cubicBezTo>
                    <a:pt x="23" y="45"/>
                    <a:pt x="24" y="45"/>
                    <a:pt x="24" y="45"/>
                  </a:cubicBezTo>
                  <a:close/>
                  <a:moveTo>
                    <a:pt x="34" y="49"/>
                  </a:moveTo>
                  <a:cubicBezTo>
                    <a:pt x="36" y="49"/>
                    <a:pt x="37" y="47"/>
                    <a:pt x="37" y="46"/>
                  </a:cubicBezTo>
                  <a:cubicBezTo>
                    <a:pt x="37" y="44"/>
                    <a:pt x="36" y="43"/>
                    <a:pt x="34" y="43"/>
                  </a:cubicBezTo>
                  <a:cubicBezTo>
                    <a:pt x="33" y="43"/>
                    <a:pt x="31" y="44"/>
                    <a:pt x="31" y="46"/>
                  </a:cubicBezTo>
                  <a:cubicBezTo>
                    <a:pt x="31" y="47"/>
                    <a:pt x="33" y="49"/>
                    <a:pt x="34" y="49"/>
                  </a:cubicBezTo>
                  <a:close/>
                  <a:moveTo>
                    <a:pt x="34" y="45"/>
                  </a:moveTo>
                  <a:cubicBezTo>
                    <a:pt x="35" y="45"/>
                    <a:pt x="35" y="45"/>
                    <a:pt x="35" y="46"/>
                  </a:cubicBezTo>
                  <a:cubicBezTo>
                    <a:pt x="35" y="46"/>
                    <a:pt x="35" y="47"/>
                    <a:pt x="34" y="47"/>
                  </a:cubicBezTo>
                  <a:cubicBezTo>
                    <a:pt x="34" y="47"/>
                    <a:pt x="33" y="46"/>
                    <a:pt x="33" y="46"/>
                  </a:cubicBezTo>
                  <a:cubicBezTo>
                    <a:pt x="33" y="45"/>
                    <a:pt x="34" y="45"/>
                    <a:pt x="34" y="45"/>
                  </a:cubicBezTo>
                  <a:close/>
                  <a:moveTo>
                    <a:pt x="44" y="49"/>
                  </a:moveTo>
                  <a:cubicBezTo>
                    <a:pt x="46" y="49"/>
                    <a:pt x="47" y="47"/>
                    <a:pt x="47" y="46"/>
                  </a:cubicBezTo>
                  <a:cubicBezTo>
                    <a:pt x="47" y="44"/>
                    <a:pt x="46" y="43"/>
                    <a:pt x="44" y="43"/>
                  </a:cubicBezTo>
                  <a:cubicBezTo>
                    <a:pt x="43" y="43"/>
                    <a:pt x="41" y="44"/>
                    <a:pt x="41" y="46"/>
                  </a:cubicBezTo>
                  <a:cubicBezTo>
                    <a:pt x="41" y="47"/>
                    <a:pt x="43" y="49"/>
                    <a:pt x="44" y="49"/>
                  </a:cubicBezTo>
                  <a:close/>
                  <a:moveTo>
                    <a:pt x="44" y="45"/>
                  </a:moveTo>
                  <a:cubicBezTo>
                    <a:pt x="45" y="45"/>
                    <a:pt x="45" y="45"/>
                    <a:pt x="45" y="46"/>
                  </a:cubicBezTo>
                  <a:cubicBezTo>
                    <a:pt x="45" y="46"/>
                    <a:pt x="45" y="47"/>
                    <a:pt x="44" y="47"/>
                  </a:cubicBezTo>
                  <a:cubicBezTo>
                    <a:pt x="44" y="47"/>
                    <a:pt x="43" y="46"/>
                    <a:pt x="43" y="46"/>
                  </a:cubicBezTo>
                  <a:cubicBezTo>
                    <a:pt x="43" y="45"/>
                    <a:pt x="44" y="45"/>
                    <a:pt x="44" y="45"/>
                  </a:cubicBezTo>
                  <a:close/>
                  <a:moveTo>
                    <a:pt x="54" y="49"/>
                  </a:moveTo>
                  <a:cubicBezTo>
                    <a:pt x="56" y="49"/>
                    <a:pt x="57" y="47"/>
                    <a:pt x="57" y="46"/>
                  </a:cubicBezTo>
                  <a:cubicBezTo>
                    <a:pt x="57" y="44"/>
                    <a:pt x="56" y="43"/>
                    <a:pt x="54" y="43"/>
                  </a:cubicBezTo>
                  <a:cubicBezTo>
                    <a:pt x="52" y="43"/>
                    <a:pt x="51" y="44"/>
                    <a:pt x="51" y="46"/>
                  </a:cubicBezTo>
                  <a:cubicBezTo>
                    <a:pt x="51" y="47"/>
                    <a:pt x="52" y="49"/>
                    <a:pt x="54" y="49"/>
                  </a:cubicBezTo>
                  <a:close/>
                  <a:moveTo>
                    <a:pt x="54" y="45"/>
                  </a:moveTo>
                  <a:cubicBezTo>
                    <a:pt x="55" y="45"/>
                    <a:pt x="55" y="45"/>
                    <a:pt x="55" y="46"/>
                  </a:cubicBezTo>
                  <a:cubicBezTo>
                    <a:pt x="55" y="46"/>
                    <a:pt x="55" y="47"/>
                    <a:pt x="54" y="47"/>
                  </a:cubicBezTo>
                  <a:cubicBezTo>
                    <a:pt x="54" y="47"/>
                    <a:pt x="53" y="46"/>
                    <a:pt x="53" y="46"/>
                  </a:cubicBezTo>
                  <a:cubicBezTo>
                    <a:pt x="53" y="45"/>
                    <a:pt x="54" y="45"/>
                    <a:pt x="54" y="45"/>
                  </a:cubicBezTo>
                  <a:close/>
                  <a:moveTo>
                    <a:pt x="14" y="59"/>
                  </a:moveTo>
                  <a:cubicBezTo>
                    <a:pt x="16" y="59"/>
                    <a:pt x="17" y="57"/>
                    <a:pt x="17" y="56"/>
                  </a:cubicBezTo>
                  <a:cubicBezTo>
                    <a:pt x="17" y="54"/>
                    <a:pt x="16" y="53"/>
                    <a:pt x="14" y="53"/>
                  </a:cubicBezTo>
                  <a:cubicBezTo>
                    <a:pt x="13" y="53"/>
                    <a:pt x="11" y="54"/>
                    <a:pt x="11" y="56"/>
                  </a:cubicBezTo>
                  <a:cubicBezTo>
                    <a:pt x="11" y="57"/>
                    <a:pt x="13" y="59"/>
                    <a:pt x="14" y="59"/>
                  </a:cubicBezTo>
                  <a:close/>
                  <a:moveTo>
                    <a:pt x="14" y="55"/>
                  </a:moveTo>
                  <a:cubicBezTo>
                    <a:pt x="15" y="55"/>
                    <a:pt x="15" y="55"/>
                    <a:pt x="15" y="56"/>
                  </a:cubicBezTo>
                  <a:cubicBezTo>
                    <a:pt x="15" y="56"/>
                    <a:pt x="15" y="57"/>
                    <a:pt x="14" y="57"/>
                  </a:cubicBezTo>
                  <a:cubicBezTo>
                    <a:pt x="14" y="57"/>
                    <a:pt x="13" y="56"/>
                    <a:pt x="13" y="56"/>
                  </a:cubicBezTo>
                  <a:cubicBezTo>
                    <a:pt x="13" y="55"/>
                    <a:pt x="14" y="55"/>
                    <a:pt x="14" y="55"/>
                  </a:cubicBezTo>
                  <a:close/>
                  <a:moveTo>
                    <a:pt x="24" y="59"/>
                  </a:moveTo>
                  <a:cubicBezTo>
                    <a:pt x="26" y="59"/>
                    <a:pt x="27" y="57"/>
                    <a:pt x="27" y="56"/>
                  </a:cubicBezTo>
                  <a:cubicBezTo>
                    <a:pt x="27" y="54"/>
                    <a:pt x="26" y="53"/>
                    <a:pt x="24" y="53"/>
                  </a:cubicBezTo>
                  <a:cubicBezTo>
                    <a:pt x="23" y="53"/>
                    <a:pt x="21" y="54"/>
                    <a:pt x="21" y="56"/>
                  </a:cubicBezTo>
                  <a:cubicBezTo>
                    <a:pt x="21" y="57"/>
                    <a:pt x="23" y="59"/>
                    <a:pt x="24" y="59"/>
                  </a:cubicBezTo>
                  <a:close/>
                  <a:moveTo>
                    <a:pt x="24" y="55"/>
                  </a:moveTo>
                  <a:cubicBezTo>
                    <a:pt x="25" y="55"/>
                    <a:pt x="25" y="55"/>
                    <a:pt x="25" y="56"/>
                  </a:cubicBezTo>
                  <a:cubicBezTo>
                    <a:pt x="25" y="56"/>
                    <a:pt x="25" y="57"/>
                    <a:pt x="24" y="57"/>
                  </a:cubicBezTo>
                  <a:cubicBezTo>
                    <a:pt x="24" y="57"/>
                    <a:pt x="23" y="56"/>
                    <a:pt x="23" y="56"/>
                  </a:cubicBezTo>
                  <a:cubicBezTo>
                    <a:pt x="23" y="55"/>
                    <a:pt x="24" y="55"/>
                    <a:pt x="24" y="55"/>
                  </a:cubicBezTo>
                  <a:close/>
                  <a:moveTo>
                    <a:pt x="34" y="59"/>
                  </a:moveTo>
                  <a:cubicBezTo>
                    <a:pt x="36" y="59"/>
                    <a:pt x="37" y="57"/>
                    <a:pt x="37" y="56"/>
                  </a:cubicBezTo>
                  <a:cubicBezTo>
                    <a:pt x="37" y="54"/>
                    <a:pt x="36" y="53"/>
                    <a:pt x="34" y="53"/>
                  </a:cubicBezTo>
                  <a:cubicBezTo>
                    <a:pt x="33" y="53"/>
                    <a:pt x="31" y="54"/>
                    <a:pt x="31" y="56"/>
                  </a:cubicBezTo>
                  <a:cubicBezTo>
                    <a:pt x="31" y="57"/>
                    <a:pt x="33" y="59"/>
                    <a:pt x="34" y="59"/>
                  </a:cubicBezTo>
                  <a:close/>
                  <a:moveTo>
                    <a:pt x="34" y="55"/>
                  </a:moveTo>
                  <a:cubicBezTo>
                    <a:pt x="35" y="55"/>
                    <a:pt x="35" y="55"/>
                    <a:pt x="35" y="56"/>
                  </a:cubicBezTo>
                  <a:cubicBezTo>
                    <a:pt x="35" y="56"/>
                    <a:pt x="35" y="57"/>
                    <a:pt x="34" y="57"/>
                  </a:cubicBezTo>
                  <a:cubicBezTo>
                    <a:pt x="34" y="57"/>
                    <a:pt x="33" y="56"/>
                    <a:pt x="33" y="56"/>
                  </a:cubicBezTo>
                  <a:cubicBezTo>
                    <a:pt x="33" y="55"/>
                    <a:pt x="34" y="55"/>
                    <a:pt x="34" y="55"/>
                  </a:cubicBezTo>
                  <a:close/>
                  <a:moveTo>
                    <a:pt x="44" y="59"/>
                  </a:moveTo>
                  <a:cubicBezTo>
                    <a:pt x="46" y="59"/>
                    <a:pt x="47" y="57"/>
                    <a:pt x="47" y="56"/>
                  </a:cubicBezTo>
                  <a:cubicBezTo>
                    <a:pt x="47" y="54"/>
                    <a:pt x="46" y="53"/>
                    <a:pt x="44" y="53"/>
                  </a:cubicBezTo>
                  <a:cubicBezTo>
                    <a:pt x="43" y="53"/>
                    <a:pt x="41" y="54"/>
                    <a:pt x="41" y="56"/>
                  </a:cubicBezTo>
                  <a:cubicBezTo>
                    <a:pt x="41" y="57"/>
                    <a:pt x="43" y="59"/>
                    <a:pt x="44" y="59"/>
                  </a:cubicBezTo>
                  <a:close/>
                  <a:moveTo>
                    <a:pt x="44" y="55"/>
                  </a:moveTo>
                  <a:cubicBezTo>
                    <a:pt x="45" y="55"/>
                    <a:pt x="45" y="55"/>
                    <a:pt x="45" y="56"/>
                  </a:cubicBezTo>
                  <a:cubicBezTo>
                    <a:pt x="45" y="56"/>
                    <a:pt x="45" y="57"/>
                    <a:pt x="44" y="57"/>
                  </a:cubicBezTo>
                  <a:cubicBezTo>
                    <a:pt x="44" y="57"/>
                    <a:pt x="43" y="56"/>
                    <a:pt x="43" y="56"/>
                  </a:cubicBezTo>
                  <a:cubicBezTo>
                    <a:pt x="43" y="55"/>
                    <a:pt x="44" y="55"/>
                    <a:pt x="44" y="55"/>
                  </a:cubicBezTo>
                  <a:close/>
                  <a:moveTo>
                    <a:pt x="54" y="59"/>
                  </a:moveTo>
                  <a:cubicBezTo>
                    <a:pt x="56" y="59"/>
                    <a:pt x="57" y="57"/>
                    <a:pt x="57" y="56"/>
                  </a:cubicBezTo>
                  <a:cubicBezTo>
                    <a:pt x="57" y="54"/>
                    <a:pt x="56" y="53"/>
                    <a:pt x="54" y="53"/>
                  </a:cubicBezTo>
                  <a:cubicBezTo>
                    <a:pt x="52" y="53"/>
                    <a:pt x="51" y="54"/>
                    <a:pt x="51" y="56"/>
                  </a:cubicBezTo>
                  <a:cubicBezTo>
                    <a:pt x="51" y="57"/>
                    <a:pt x="52" y="59"/>
                    <a:pt x="54" y="59"/>
                  </a:cubicBezTo>
                  <a:close/>
                  <a:moveTo>
                    <a:pt x="54" y="55"/>
                  </a:moveTo>
                  <a:cubicBezTo>
                    <a:pt x="55" y="55"/>
                    <a:pt x="55" y="55"/>
                    <a:pt x="55" y="56"/>
                  </a:cubicBezTo>
                  <a:cubicBezTo>
                    <a:pt x="55" y="56"/>
                    <a:pt x="55" y="57"/>
                    <a:pt x="54" y="57"/>
                  </a:cubicBezTo>
                  <a:cubicBezTo>
                    <a:pt x="54" y="57"/>
                    <a:pt x="53" y="56"/>
                    <a:pt x="53" y="56"/>
                  </a:cubicBezTo>
                  <a:cubicBezTo>
                    <a:pt x="53" y="55"/>
                    <a:pt x="54" y="55"/>
                    <a:pt x="54" y="55"/>
                  </a:cubicBezTo>
                  <a:close/>
                  <a:moveTo>
                    <a:pt x="14" y="68"/>
                  </a:moveTo>
                  <a:cubicBezTo>
                    <a:pt x="16" y="68"/>
                    <a:pt x="17" y="67"/>
                    <a:pt x="17" y="65"/>
                  </a:cubicBezTo>
                  <a:cubicBezTo>
                    <a:pt x="17" y="64"/>
                    <a:pt x="16" y="63"/>
                    <a:pt x="14" y="63"/>
                  </a:cubicBezTo>
                  <a:cubicBezTo>
                    <a:pt x="13" y="63"/>
                    <a:pt x="11" y="64"/>
                    <a:pt x="11" y="65"/>
                  </a:cubicBezTo>
                  <a:cubicBezTo>
                    <a:pt x="11" y="67"/>
                    <a:pt x="13" y="68"/>
                    <a:pt x="14" y="68"/>
                  </a:cubicBezTo>
                  <a:close/>
                  <a:moveTo>
                    <a:pt x="14" y="65"/>
                  </a:moveTo>
                  <a:cubicBezTo>
                    <a:pt x="15" y="65"/>
                    <a:pt x="15" y="65"/>
                    <a:pt x="15" y="65"/>
                  </a:cubicBezTo>
                  <a:cubicBezTo>
                    <a:pt x="15" y="66"/>
                    <a:pt x="15" y="66"/>
                    <a:pt x="14" y="66"/>
                  </a:cubicBezTo>
                  <a:cubicBezTo>
                    <a:pt x="14" y="66"/>
                    <a:pt x="13" y="66"/>
                    <a:pt x="13" y="65"/>
                  </a:cubicBezTo>
                  <a:cubicBezTo>
                    <a:pt x="13" y="65"/>
                    <a:pt x="14" y="65"/>
                    <a:pt x="14" y="65"/>
                  </a:cubicBezTo>
                  <a:close/>
                  <a:moveTo>
                    <a:pt x="24" y="68"/>
                  </a:moveTo>
                  <a:cubicBezTo>
                    <a:pt x="26" y="68"/>
                    <a:pt x="27" y="67"/>
                    <a:pt x="27" y="65"/>
                  </a:cubicBezTo>
                  <a:cubicBezTo>
                    <a:pt x="27" y="64"/>
                    <a:pt x="26" y="63"/>
                    <a:pt x="24" y="63"/>
                  </a:cubicBezTo>
                  <a:cubicBezTo>
                    <a:pt x="23" y="63"/>
                    <a:pt x="21" y="64"/>
                    <a:pt x="21" y="65"/>
                  </a:cubicBezTo>
                  <a:cubicBezTo>
                    <a:pt x="21" y="67"/>
                    <a:pt x="23" y="68"/>
                    <a:pt x="24" y="68"/>
                  </a:cubicBezTo>
                  <a:close/>
                  <a:moveTo>
                    <a:pt x="24" y="65"/>
                  </a:moveTo>
                  <a:cubicBezTo>
                    <a:pt x="25" y="65"/>
                    <a:pt x="25" y="65"/>
                    <a:pt x="25" y="65"/>
                  </a:cubicBezTo>
                  <a:cubicBezTo>
                    <a:pt x="25" y="66"/>
                    <a:pt x="25" y="66"/>
                    <a:pt x="24" y="66"/>
                  </a:cubicBezTo>
                  <a:cubicBezTo>
                    <a:pt x="24" y="66"/>
                    <a:pt x="23" y="66"/>
                    <a:pt x="23" y="65"/>
                  </a:cubicBezTo>
                  <a:cubicBezTo>
                    <a:pt x="23" y="65"/>
                    <a:pt x="24" y="65"/>
                    <a:pt x="24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Freeform 60"/>
            <p:cNvSpPr>
              <a:spLocks noEditPoints="1"/>
            </p:cNvSpPr>
            <p:nvPr/>
          </p:nvSpPr>
          <p:spPr bwMode="auto">
            <a:xfrm>
              <a:off x="5007514" y="1797752"/>
              <a:ext cx="299924" cy="195603"/>
            </a:xfrm>
            <a:custGeom>
              <a:avLst/>
              <a:gdLst>
                <a:gd name="T0" fmla="*/ 28 w 77"/>
                <a:gd name="T1" fmla="*/ 2 h 48"/>
                <a:gd name="T2" fmla="*/ 10 w 77"/>
                <a:gd name="T3" fmla="*/ 9 h 48"/>
                <a:gd name="T4" fmla="*/ 0 w 77"/>
                <a:gd name="T5" fmla="*/ 34 h 48"/>
                <a:gd name="T6" fmla="*/ 9 w 77"/>
                <a:gd name="T7" fmla="*/ 42 h 48"/>
                <a:gd name="T8" fmla="*/ 10 w 77"/>
                <a:gd name="T9" fmla="*/ 44 h 48"/>
                <a:gd name="T10" fmla="*/ 11 w 77"/>
                <a:gd name="T11" fmla="*/ 46 h 48"/>
                <a:gd name="T12" fmla="*/ 13 w 77"/>
                <a:gd name="T13" fmla="*/ 47 h 48"/>
                <a:gd name="T14" fmla="*/ 15 w 77"/>
                <a:gd name="T15" fmla="*/ 48 h 48"/>
                <a:gd name="T16" fmla="*/ 19 w 77"/>
                <a:gd name="T17" fmla="*/ 48 h 48"/>
                <a:gd name="T18" fmla="*/ 21 w 77"/>
                <a:gd name="T19" fmla="*/ 47 h 48"/>
                <a:gd name="T20" fmla="*/ 23 w 77"/>
                <a:gd name="T21" fmla="*/ 46 h 48"/>
                <a:gd name="T22" fmla="*/ 25 w 77"/>
                <a:gd name="T23" fmla="*/ 43 h 48"/>
                <a:gd name="T24" fmla="*/ 49 w 77"/>
                <a:gd name="T25" fmla="*/ 42 h 48"/>
                <a:gd name="T26" fmla="*/ 50 w 77"/>
                <a:gd name="T27" fmla="*/ 44 h 48"/>
                <a:gd name="T28" fmla="*/ 52 w 77"/>
                <a:gd name="T29" fmla="*/ 46 h 48"/>
                <a:gd name="T30" fmla="*/ 54 w 77"/>
                <a:gd name="T31" fmla="*/ 47 h 48"/>
                <a:gd name="T32" fmla="*/ 56 w 77"/>
                <a:gd name="T33" fmla="*/ 48 h 48"/>
                <a:gd name="T34" fmla="*/ 60 w 77"/>
                <a:gd name="T35" fmla="*/ 48 h 48"/>
                <a:gd name="T36" fmla="*/ 62 w 77"/>
                <a:gd name="T37" fmla="*/ 47 h 48"/>
                <a:gd name="T38" fmla="*/ 64 w 77"/>
                <a:gd name="T39" fmla="*/ 46 h 48"/>
                <a:gd name="T40" fmla="*/ 65 w 77"/>
                <a:gd name="T41" fmla="*/ 43 h 48"/>
                <a:gd name="T42" fmla="*/ 75 w 77"/>
                <a:gd name="T43" fmla="*/ 42 h 48"/>
                <a:gd name="T44" fmla="*/ 77 w 77"/>
                <a:gd name="T45" fmla="*/ 2 h 48"/>
                <a:gd name="T46" fmla="*/ 3 w 77"/>
                <a:gd name="T47" fmla="*/ 39 h 48"/>
                <a:gd name="T48" fmla="*/ 10 w 77"/>
                <a:gd name="T49" fmla="*/ 35 h 48"/>
                <a:gd name="T50" fmla="*/ 21 w 77"/>
                <a:gd name="T51" fmla="*/ 42 h 48"/>
                <a:gd name="T52" fmla="*/ 19 w 77"/>
                <a:gd name="T53" fmla="*/ 43 h 48"/>
                <a:gd name="T54" fmla="*/ 15 w 77"/>
                <a:gd name="T55" fmla="*/ 44 h 48"/>
                <a:gd name="T56" fmla="*/ 13 w 77"/>
                <a:gd name="T57" fmla="*/ 42 h 48"/>
                <a:gd name="T58" fmla="*/ 12 w 77"/>
                <a:gd name="T59" fmla="*/ 40 h 48"/>
                <a:gd name="T60" fmla="*/ 14 w 77"/>
                <a:gd name="T61" fmla="*/ 36 h 48"/>
                <a:gd name="T62" fmla="*/ 17 w 77"/>
                <a:gd name="T63" fmla="*/ 35 h 48"/>
                <a:gd name="T64" fmla="*/ 20 w 77"/>
                <a:gd name="T65" fmla="*/ 36 h 48"/>
                <a:gd name="T66" fmla="*/ 21 w 77"/>
                <a:gd name="T67" fmla="*/ 40 h 48"/>
                <a:gd name="T68" fmla="*/ 17 w 77"/>
                <a:gd name="T69" fmla="*/ 31 h 48"/>
                <a:gd name="T70" fmla="*/ 3 w 77"/>
                <a:gd name="T71" fmla="*/ 32 h 48"/>
                <a:gd name="T72" fmla="*/ 11 w 77"/>
                <a:gd name="T73" fmla="*/ 12 h 48"/>
                <a:gd name="T74" fmla="*/ 29 w 77"/>
                <a:gd name="T75" fmla="*/ 12 h 48"/>
                <a:gd name="T76" fmla="*/ 22 w 77"/>
                <a:gd name="T77" fmla="*/ 33 h 48"/>
                <a:gd name="T78" fmla="*/ 24 w 77"/>
                <a:gd name="T79" fmla="*/ 35 h 48"/>
                <a:gd name="T80" fmla="*/ 50 w 77"/>
                <a:gd name="T81" fmla="*/ 35 h 48"/>
                <a:gd name="T82" fmla="*/ 61 w 77"/>
                <a:gd name="T83" fmla="*/ 42 h 48"/>
                <a:gd name="T84" fmla="*/ 60 w 77"/>
                <a:gd name="T85" fmla="*/ 43 h 48"/>
                <a:gd name="T86" fmla="*/ 56 w 77"/>
                <a:gd name="T87" fmla="*/ 44 h 48"/>
                <a:gd name="T88" fmla="*/ 54 w 77"/>
                <a:gd name="T89" fmla="*/ 42 h 48"/>
                <a:gd name="T90" fmla="*/ 53 w 77"/>
                <a:gd name="T91" fmla="*/ 40 h 48"/>
                <a:gd name="T92" fmla="*/ 55 w 77"/>
                <a:gd name="T93" fmla="*/ 36 h 48"/>
                <a:gd name="T94" fmla="*/ 58 w 77"/>
                <a:gd name="T95" fmla="*/ 35 h 48"/>
                <a:gd name="T96" fmla="*/ 60 w 77"/>
                <a:gd name="T97" fmla="*/ 36 h 48"/>
                <a:gd name="T98" fmla="*/ 62 w 77"/>
                <a:gd name="T99" fmla="*/ 40 h 48"/>
                <a:gd name="T100" fmla="*/ 66 w 77"/>
                <a:gd name="T101" fmla="*/ 39 h 48"/>
                <a:gd name="T102" fmla="*/ 74 w 77"/>
                <a:gd name="T103" fmla="*/ 39 h 48"/>
                <a:gd name="T104" fmla="*/ 12 w 77"/>
                <a:gd name="T105" fmla="*/ 14 h 48"/>
                <a:gd name="T106" fmla="*/ 7 w 77"/>
                <a:gd name="T107" fmla="*/ 25 h 48"/>
                <a:gd name="T108" fmla="*/ 27 w 77"/>
                <a:gd name="T109" fmla="*/ 14 h 48"/>
                <a:gd name="T110" fmla="*/ 8 w 77"/>
                <a:gd name="T111" fmla="*/ 23 h 48"/>
                <a:gd name="T112" fmla="*/ 25 w 77"/>
                <a:gd name="T113" fmla="*/ 23 h 48"/>
                <a:gd name="T114" fmla="*/ 14 w 77"/>
                <a:gd name="T115" fmla="*/ 29 h 48"/>
                <a:gd name="T116" fmla="*/ 17 w 77"/>
                <a:gd name="T117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" h="48">
                  <a:moveTo>
                    <a:pt x="75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0" y="8"/>
                    <a:pt x="10" y="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1"/>
                    <a:pt x="1" y="42"/>
                    <a:pt x="2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42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4"/>
                    <a:pt x="10" y="44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1" y="45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8"/>
                    <a:pt x="14" y="48"/>
                    <a:pt x="14" y="48"/>
                  </a:cubicBezTo>
                  <a:cubicBezTo>
                    <a:pt x="14" y="48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6" y="48"/>
                    <a:pt x="16" y="48"/>
                    <a:pt x="17" y="48"/>
                  </a:cubicBezTo>
                  <a:cubicBezTo>
                    <a:pt x="17" y="48"/>
                    <a:pt x="18" y="48"/>
                    <a:pt x="19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8"/>
                    <a:pt x="20" y="48"/>
                    <a:pt x="20" y="48"/>
                  </a:cubicBezTo>
                  <a:cubicBezTo>
                    <a:pt x="20" y="48"/>
                    <a:pt x="20" y="48"/>
                    <a:pt x="21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5"/>
                    <a:pt x="24" y="45"/>
                    <a:pt x="24" y="45"/>
                  </a:cubicBezTo>
                  <a:cubicBezTo>
                    <a:pt x="24" y="45"/>
                    <a:pt x="24" y="45"/>
                    <a:pt x="24" y="44"/>
                  </a:cubicBezTo>
                  <a:cubicBezTo>
                    <a:pt x="24" y="44"/>
                    <a:pt x="25" y="44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2"/>
                    <a:pt x="25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42"/>
                    <a:pt x="49" y="43"/>
                    <a:pt x="50" y="43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51" y="45"/>
                    <a:pt x="51" y="45"/>
                    <a:pt x="51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2" y="46"/>
                    <a:pt x="52" y="46"/>
                    <a:pt x="53" y="47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53" y="47"/>
                    <a:pt x="54" y="47"/>
                    <a:pt x="54" y="47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7" y="48"/>
                    <a:pt x="58" y="48"/>
                  </a:cubicBezTo>
                  <a:cubicBezTo>
                    <a:pt x="58" y="48"/>
                    <a:pt x="59" y="48"/>
                    <a:pt x="59" y="48"/>
                  </a:cubicBezTo>
                  <a:cubicBezTo>
                    <a:pt x="59" y="48"/>
                    <a:pt x="59" y="48"/>
                    <a:pt x="60" y="48"/>
                  </a:cubicBezTo>
                  <a:cubicBezTo>
                    <a:pt x="60" y="48"/>
                    <a:pt x="60" y="48"/>
                    <a:pt x="61" y="48"/>
                  </a:cubicBezTo>
                  <a:cubicBezTo>
                    <a:pt x="61" y="48"/>
                    <a:pt x="61" y="48"/>
                    <a:pt x="61" y="47"/>
                  </a:cubicBezTo>
                  <a:cubicBezTo>
                    <a:pt x="61" y="47"/>
                    <a:pt x="62" y="47"/>
                    <a:pt x="62" y="47"/>
                  </a:cubicBezTo>
                  <a:cubicBezTo>
                    <a:pt x="62" y="47"/>
                    <a:pt x="62" y="47"/>
                    <a:pt x="63" y="47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46"/>
                    <a:pt x="64" y="46"/>
                    <a:pt x="64" y="46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5" y="45"/>
                    <a:pt x="65" y="44"/>
                  </a:cubicBezTo>
                  <a:cubicBezTo>
                    <a:pt x="65" y="44"/>
                    <a:pt x="65" y="44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6" y="43"/>
                    <a:pt x="66" y="42"/>
                    <a:pt x="66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6" y="42"/>
                    <a:pt x="77" y="41"/>
                    <a:pt x="77" y="40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77" y="1"/>
                    <a:pt x="76" y="0"/>
                    <a:pt x="75" y="0"/>
                  </a:cubicBezTo>
                  <a:close/>
                  <a:moveTo>
                    <a:pt x="8" y="39"/>
                  </a:moveTo>
                  <a:cubicBezTo>
                    <a:pt x="3" y="39"/>
                    <a:pt x="3" y="39"/>
                    <a:pt x="3" y="39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9" y="36"/>
                    <a:pt x="9" y="37"/>
                    <a:pt x="8" y="39"/>
                  </a:cubicBezTo>
                  <a:close/>
                  <a:moveTo>
                    <a:pt x="21" y="41"/>
                  </a:moveTo>
                  <a:cubicBezTo>
                    <a:pt x="21" y="41"/>
                    <a:pt x="21" y="42"/>
                    <a:pt x="21" y="42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19" y="43"/>
                    <a:pt x="19" y="43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4"/>
                    <a:pt x="17" y="44"/>
                    <a:pt x="17" y="44"/>
                  </a:cubicBezTo>
                  <a:cubicBezTo>
                    <a:pt x="16" y="44"/>
                    <a:pt x="16" y="44"/>
                    <a:pt x="15" y="44"/>
                  </a:cubicBezTo>
                  <a:cubicBezTo>
                    <a:pt x="15" y="44"/>
                    <a:pt x="15" y="44"/>
                    <a:pt x="15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4" y="43"/>
                    <a:pt x="13" y="43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1"/>
                    <a:pt x="13" y="41"/>
                  </a:cubicBezTo>
                  <a:cubicBezTo>
                    <a:pt x="13" y="40"/>
                    <a:pt x="12" y="40"/>
                    <a:pt x="12" y="40"/>
                  </a:cubicBezTo>
                  <a:cubicBezTo>
                    <a:pt x="12" y="39"/>
                    <a:pt x="13" y="38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4" y="37"/>
                    <a:pt x="14" y="36"/>
                  </a:cubicBezTo>
                  <a:cubicBezTo>
                    <a:pt x="14" y="36"/>
                    <a:pt x="14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5"/>
                    <a:pt x="16" y="35"/>
                    <a:pt x="17" y="35"/>
                  </a:cubicBezTo>
                  <a:cubicBezTo>
                    <a:pt x="17" y="35"/>
                    <a:pt x="18" y="35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20" y="36"/>
                    <a:pt x="20" y="36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8"/>
                    <a:pt x="21" y="39"/>
                    <a:pt x="21" y="40"/>
                  </a:cubicBezTo>
                  <a:cubicBezTo>
                    <a:pt x="21" y="40"/>
                    <a:pt x="21" y="40"/>
                    <a:pt x="21" y="41"/>
                  </a:cubicBezTo>
                  <a:close/>
                  <a:moveTo>
                    <a:pt x="22" y="33"/>
                  </a:moveTo>
                  <a:cubicBezTo>
                    <a:pt x="21" y="32"/>
                    <a:pt x="19" y="31"/>
                    <a:pt x="17" y="31"/>
                  </a:cubicBezTo>
                  <a:cubicBezTo>
                    <a:pt x="15" y="31"/>
                    <a:pt x="13" y="32"/>
                    <a:pt x="12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3" y="33"/>
                    <a:pt x="3" y="33"/>
                    <a:pt x="3" y="32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4"/>
                    <a:pt x="3" y="23"/>
                    <a:pt x="4" y="2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9" y="11"/>
                    <a:pt x="29" y="1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3"/>
                    <a:pt x="28" y="33"/>
                    <a:pt x="28" y="33"/>
                  </a:cubicBezTo>
                  <a:lnTo>
                    <a:pt x="22" y="33"/>
                  </a:lnTo>
                  <a:close/>
                  <a:moveTo>
                    <a:pt x="49" y="39"/>
                  </a:moveTo>
                  <a:cubicBezTo>
                    <a:pt x="25" y="39"/>
                    <a:pt x="25" y="39"/>
                    <a:pt x="25" y="39"/>
                  </a:cubicBezTo>
                  <a:cubicBezTo>
                    <a:pt x="25" y="37"/>
                    <a:pt x="25" y="36"/>
                    <a:pt x="24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6"/>
                    <a:pt x="49" y="37"/>
                    <a:pt x="49" y="39"/>
                  </a:cubicBezTo>
                  <a:close/>
                  <a:moveTo>
                    <a:pt x="62" y="41"/>
                  </a:moveTo>
                  <a:cubicBezTo>
                    <a:pt x="62" y="41"/>
                    <a:pt x="62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3"/>
                    <a:pt x="61" y="43"/>
                    <a:pt x="60" y="43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0" y="44"/>
                    <a:pt x="59" y="44"/>
                    <a:pt x="59" y="44"/>
                  </a:cubicBezTo>
                  <a:cubicBezTo>
                    <a:pt x="59" y="44"/>
                    <a:pt x="58" y="44"/>
                    <a:pt x="58" y="44"/>
                  </a:cubicBezTo>
                  <a:cubicBezTo>
                    <a:pt x="57" y="44"/>
                    <a:pt x="56" y="44"/>
                    <a:pt x="56" y="44"/>
                  </a:cubicBezTo>
                  <a:cubicBezTo>
                    <a:pt x="56" y="44"/>
                    <a:pt x="55" y="44"/>
                    <a:pt x="55" y="43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4" y="43"/>
                    <a:pt x="54" y="43"/>
                    <a:pt x="54" y="4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4" y="42"/>
                    <a:pt x="53" y="41"/>
                    <a:pt x="53" y="41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8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6" y="36"/>
                    <a:pt x="56" y="36"/>
                  </a:cubicBezTo>
                  <a:cubicBezTo>
                    <a:pt x="56" y="35"/>
                    <a:pt x="57" y="35"/>
                    <a:pt x="58" y="35"/>
                  </a:cubicBezTo>
                  <a:cubicBezTo>
                    <a:pt x="58" y="35"/>
                    <a:pt x="59" y="35"/>
                    <a:pt x="59" y="36"/>
                  </a:cubicBezTo>
                  <a:cubicBezTo>
                    <a:pt x="59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2" y="38"/>
                    <a:pt x="62" y="39"/>
                    <a:pt x="62" y="40"/>
                  </a:cubicBezTo>
                  <a:cubicBezTo>
                    <a:pt x="62" y="40"/>
                    <a:pt x="62" y="40"/>
                    <a:pt x="62" y="41"/>
                  </a:cubicBezTo>
                  <a:close/>
                  <a:moveTo>
                    <a:pt x="74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7"/>
                    <a:pt x="65" y="36"/>
                    <a:pt x="65" y="35"/>
                  </a:cubicBezTo>
                  <a:cubicBezTo>
                    <a:pt x="74" y="35"/>
                    <a:pt x="74" y="35"/>
                    <a:pt x="74" y="35"/>
                  </a:cubicBezTo>
                  <a:lnTo>
                    <a:pt x="74" y="39"/>
                  </a:lnTo>
                  <a:close/>
                  <a:moveTo>
                    <a:pt x="26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2" y="13"/>
                    <a:pt x="12" y="14"/>
                    <a:pt x="12" y="14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5" y="24"/>
                    <a:pt x="5" y="24"/>
                    <a:pt x="6" y="24"/>
                  </a:cubicBezTo>
                  <a:cubicBezTo>
                    <a:pt x="6" y="25"/>
                    <a:pt x="6" y="25"/>
                    <a:pt x="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7" y="25"/>
                    <a:pt x="27" y="2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14"/>
                    <a:pt x="26" y="13"/>
                    <a:pt x="26" y="13"/>
                  </a:cubicBezTo>
                  <a:close/>
                  <a:moveTo>
                    <a:pt x="25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25" y="23"/>
                  </a:lnTo>
                  <a:close/>
                  <a:moveTo>
                    <a:pt x="18" y="28"/>
                  </a:moveTo>
                  <a:cubicBezTo>
                    <a:pt x="18" y="28"/>
                    <a:pt x="18" y="29"/>
                    <a:pt x="17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3" y="29"/>
                    <a:pt x="13" y="28"/>
                    <a:pt x="13" y="28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8" y="27"/>
                    <a:pt x="18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Freeform 60"/>
            <p:cNvSpPr>
              <a:spLocks noEditPoints="1"/>
            </p:cNvSpPr>
            <p:nvPr/>
          </p:nvSpPr>
          <p:spPr bwMode="auto">
            <a:xfrm>
              <a:off x="3668030" y="4983937"/>
              <a:ext cx="299924" cy="195603"/>
            </a:xfrm>
            <a:custGeom>
              <a:avLst/>
              <a:gdLst>
                <a:gd name="T0" fmla="*/ 28 w 77"/>
                <a:gd name="T1" fmla="*/ 2 h 48"/>
                <a:gd name="T2" fmla="*/ 10 w 77"/>
                <a:gd name="T3" fmla="*/ 9 h 48"/>
                <a:gd name="T4" fmla="*/ 0 w 77"/>
                <a:gd name="T5" fmla="*/ 34 h 48"/>
                <a:gd name="T6" fmla="*/ 9 w 77"/>
                <a:gd name="T7" fmla="*/ 42 h 48"/>
                <a:gd name="T8" fmla="*/ 10 w 77"/>
                <a:gd name="T9" fmla="*/ 44 h 48"/>
                <a:gd name="T10" fmla="*/ 11 w 77"/>
                <a:gd name="T11" fmla="*/ 46 h 48"/>
                <a:gd name="T12" fmla="*/ 13 w 77"/>
                <a:gd name="T13" fmla="*/ 47 h 48"/>
                <a:gd name="T14" fmla="*/ 15 w 77"/>
                <a:gd name="T15" fmla="*/ 48 h 48"/>
                <a:gd name="T16" fmla="*/ 19 w 77"/>
                <a:gd name="T17" fmla="*/ 48 h 48"/>
                <a:gd name="T18" fmla="*/ 21 w 77"/>
                <a:gd name="T19" fmla="*/ 47 h 48"/>
                <a:gd name="T20" fmla="*/ 23 w 77"/>
                <a:gd name="T21" fmla="*/ 46 h 48"/>
                <a:gd name="T22" fmla="*/ 25 w 77"/>
                <a:gd name="T23" fmla="*/ 43 h 48"/>
                <a:gd name="T24" fmla="*/ 49 w 77"/>
                <a:gd name="T25" fmla="*/ 42 h 48"/>
                <a:gd name="T26" fmla="*/ 50 w 77"/>
                <a:gd name="T27" fmla="*/ 44 h 48"/>
                <a:gd name="T28" fmla="*/ 52 w 77"/>
                <a:gd name="T29" fmla="*/ 46 h 48"/>
                <a:gd name="T30" fmla="*/ 54 w 77"/>
                <a:gd name="T31" fmla="*/ 47 h 48"/>
                <a:gd name="T32" fmla="*/ 56 w 77"/>
                <a:gd name="T33" fmla="*/ 48 h 48"/>
                <a:gd name="T34" fmla="*/ 60 w 77"/>
                <a:gd name="T35" fmla="*/ 48 h 48"/>
                <a:gd name="T36" fmla="*/ 62 w 77"/>
                <a:gd name="T37" fmla="*/ 47 h 48"/>
                <a:gd name="T38" fmla="*/ 64 w 77"/>
                <a:gd name="T39" fmla="*/ 46 h 48"/>
                <a:gd name="T40" fmla="*/ 65 w 77"/>
                <a:gd name="T41" fmla="*/ 43 h 48"/>
                <a:gd name="T42" fmla="*/ 75 w 77"/>
                <a:gd name="T43" fmla="*/ 42 h 48"/>
                <a:gd name="T44" fmla="*/ 77 w 77"/>
                <a:gd name="T45" fmla="*/ 2 h 48"/>
                <a:gd name="T46" fmla="*/ 3 w 77"/>
                <a:gd name="T47" fmla="*/ 39 h 48"/>
                <a:gd name="T48" fmla="*/ 10 w 77"/>
                <a:gd name="T49" fmla="*/ 35 h 48"/>
                <a:gd name="T50" fmla="*/ 21 w 77"/>
                <a:gd name="T51" fmla="*/ 42 h 48"/>
                <a:gd name="T52" fmla="*/ 19 w 77"/>
                <a:gd name="T53" fmla="*/ 43 h 48"/>
                <a:gd name="T54" fmla="*/ 15 w 77"/>
                <a:gd name="T55" fmla="*/ 44 h 48"/>
                <a:gd name="T56" fmla="*/ 13 w 77"/>
                <a:gd name="T57" fmla="*/ 42 h 48"/>
                <a:gd name="T58" fmla="*/ 12 w 77"/>
                <a:gd name="T59" fmla="*/ 40 h 48"/>
                <a:gd name="T60" fmla="*/ 14 w 77"/>
                <a:gd name="T61" fmla="*/ 36 h 48"/>
                <a:gd name="T62" fmla="*/ 17 w 77"/>
                <a:gd name="T63" fmla="*/ 35 h 48"/>
                <a:gd name="T64" fmla="*/ 20 w 77"/>
                <a:gd name="T65" fmla="*/ 36 h 48"/>
                <a:gd name="T66" fmla="*/ 21 w 77"/>
                <a:gd name="T67" fmla="*/ 40 h 48"/>
                <a:gd name="T68" fmla="*/ 17 w 77"/>
                <a:gd name="T69" fmla="*/ 31 h 48"/>
                <a:gd name="T70" fmla="*/ 3 w 77"/>
                <a:gd name="T71" fmla="*/ 32 h 48"/>
                <a:gd name="T72" fmla="*/ 11 w 77"/>
                <a:gd name="T73" fmla="*/ 12 h 48"/>
                <a:gd name="T74" fmla="*/ 29 w 77"/>
                <a:gd name="T75" fmla="*/ 12 h 48"/>
                <a:gd name="T76" fmla="*/ 22 w 77"/>
                <a:gd name="T77" fmla="*/ 33 h 48"/>
                <a:gd name="T78" fmla="*/ 24 w 77"/>
                <a:gd name="T79" fmla="*/ 35 h 48"/>
                <a:gd name="T80" fmla="*/ 50 w 77"/>
                <a:gd name="T81" fmla="*/ 35 h 48"/>
                <a:gd name="T82" fmla="*/ 61 w 77"/>
                <a:gd name="T83" fmla="*/ 42 h 48"/>
                <a:gd name="T84" fmla="*/ 60 w 77"/>
                <a:gd name="T85" fmla="*/ 43 h 48"/>
                <a:gd name="T86" fmla="*/ 56 w 77"/>
                <a:gd name="T87" fmla="*/ 44 h 48"/>
                <a:gd name="T88" fmla="*/ 54 w 77"/>
                <a:gd name="T89" fmla="*/ 42 h 48"/>
                <a:gd name="T90" fmla="*/ 53 w 77"/>
                <a:gd name="T91" fmla="*/ 40 h 48"/>
                <a:gd name="T92" fmla="*/ 55 w 77"/>
                <a:gd name="T93" fmla="*/ 36 h 48"/>
                <a:gd name="T94" fmla="*/ 58 w 77"/>
                <a:gd name="T95" fmla="*/ 35 h 48"/>
                <a:gd name="T96" fmla="*/ 60 w 77"/>
                <a:gd name="T97" fmla="*/ 36 h 48"/>
                <a:gd name="T98" fmla="*/ 62 w 77"/>
                <a:gd name="T99" fmla="*/ 40 h 48"/>
                <a:gd name="T100" fmla="*/ 66 w 77"/>
                <a:gd name="T101" fmla="*/ 39 h 48"/>
                <a:gd name="T102" fmla="*/ 74 w 77"/>
                <a:gd name="T103" fmla="*/ 39 h 48"/>
                <a:gd name="T104" fmla="*/ 12 w 77"/>
                <a:gd name="T105" fmla="*/ 14 h 48"/>
                <a:gd name="T106" fmla="*/ 7 w 77"/>
                <a:gd name="T107" fmla="*/ 25 h 48"/>
                <a:gd name="T108" fmla="*/ 27 w 77"/>
                <a:gd name="T109" fmla="*/ 14 h 48"/>
                <a:gd name="T110" fmla="*/ 8 w 77"/>
                <a:gd name="T111" fmla="*/ 23 h 48"/>
                <a:gd name="T112" fmla="*/ 25 w 77"/>
                <a:gd name="T113" fmla="*/ 23 h 48"/>
                <a:gd name="T114" fmla="*/ 14 w 77"/>
                <a:gd name="T115" fmla="*/ 29 h 48"/>
                <a:gd name="T116" fmla="*/ 17 w 77"/>
                <a:gd name="T117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" h="48">
                  <a:moveTo>
                    <a:pt x="75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8" y="1"/>
                    <a:pt x="28" y="2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0" y="8"/>
                    <a:pt x="10" y="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1"/>
                    <a:pt x="1" y="42"/>
                    <a:pt x="2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42"/>
                    <a:pt x="9" y="43"/>
                    <a:pt x="9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4"/>
                    <a:pt x="10" y="44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1" y="45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8"/>
                    <a:pt x="14" y="48"/>
                    <a:pt x="14" y="48"/>
                  </a:cubicBezTo>
                  <a:cubicBezTo>
                    <a:pt x="14" y="48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6" y="48"/>
                    <a:pt x="16" y="48"/>
                    <a:pt x="17" y="48"/>
                  </a:cubicBezTo>
                  <a:cubicBezTo>
                    <a:pt x="17" y="48"/>
                    <a:pt x="18" y="48"/>
                    <a:pt x="19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9" y="48"/>
                    <a:pt x="20" y="48"/>
                    <a:pt x="20" y="48"/>
                  </a:cubicBezTo>
                  <a:cubicBezTo>
                    <a:pt x="20" y="48"/>
                    <a:pt x="20" y="48"/>
                    <a:pt x="21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5"/>
                    <a:pt x="24" y="45"/>
                    <a:pt x="24" y="45"/>
                  </a:cubicBezTo>
                  <a:cubicBezTo>
                    <a:pt x="24" y="45"/>
                    <a:pt x="24" y="45"/>
                    <a:pt x="24" y="44"/>
                  </a:cubicBezTo>
                  <a:cubicBezTo>
                    <a:pt x="24" y="44"/>
                    <a:pt x="25" y="44"/>
                    <a:pt x="25" y="4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5" y="43"/>
                    <a:pt x="25" y="42"/>
                    <a:pt x="25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42"/>
                    <a:pt x="49" y="43"/>
                    <a:pt x="50" y="43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51" y="45"/>
                    <a:pt x="51" y="45"/>
                    <a:pt x="51" y="46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2" y="46"/>
                    <a:pt x="52" y="46"/>
                    <a:pt x="53" y="47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53" y="47"/>
                    <a:pt x="54" y="47"/>
                    <a:pt x="54" y="47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7" y="48"/>
                    <a:pt x="58" y="48"/>
                  </a:cubicBezTo>
                  <a:cubicBezTo>
                    <a:pt x="58" y="48"/>
                    <a:pt x="59" y="48"/>
                    <a:pt x="59" y="48"/>
                  </a:cubicBezTo>
                  <a:cubicBezTo>
                    <a:pt x="59" y="48"/>
                    <a:pt x="59" y="48"/>
                    <a:pt x="60" y="48"/>
                  </a:cubicBezTo>
                  <a:cubicBezTo>
                    <a:pt x="60" y="48"/>
                    <a:pt x="60" y="48"/>
                    <a:pt x="61" y="48"/>
                  </a:cubicBezTo>
                  <a:cubicBezTo>
                    <a:pt x="61" y="48"/>
                    <a:pt x="61" y="48"/>
                    <a:pt x="61" y="47"/>
                  </a:cubicBezTo>
                  <a:cubicBezTo>
                    <a:pt x="61" y="47"/>
                    <a:pt x="62" y="47"/>
                    <a:pt x="62" y="47"/>
                  </a:cubicBezTo>
                  <a:cubicBezTo>
                    <a:pt x="62" y="47"/>
                    <a:pt x="62" y="47"/>
                    <a:pt x="63" y="47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46"/>
                    <a:pt x="64" y="46"/>
                    <a:pt x="64" y="46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5" y="45"/>
                    <a:pt x="65" y="44"/>
                  </a:cubicBezTo>
                  <a:cubicBezTo>
                    <a:pt x="65" y="44"/>
                    <a:pt x="65" y="44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6" y="43"/>
                    <a:pt x="66" y="42"/>
                    <a:pt x="66" y="42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6" y="42"/>
                    <a:pt x="77" y="41"/>
                    <a:pt x="77" y="40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77" y="1"/>
                    <a:pt x="76" y="0"/>
                    <a:pt x="75" y="0"/>
                  </a:cubicBezTo>
                  <a:close/>
                  <a:moveTo>
                    <a:pt x="8" y="39"/>
                  </a:moveTo>
                  <a:cubicBezTo>
                    <a:pt x="3" y="39"/>
                    <a:pt x="3" y="39"/>
                    <a:pt x="3" y="39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9" y="36"/>
                    <a:pt x="9" y="37"/>
                    <a:pt x="8" y="39"/>
                  </a:cubicBezTo>
                  <a:close/>
                  <a:moveTo>
                    <a:pt x="21" y="41"/>
                  </a:moveTo>
                  <a:cubicBezTo>
                    <a:pt x="21" y="41"/>
                    <a:pt x="21" y="42"/>
                    <a:pt x="21" y="42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19" y="43"/>
                    <a:pt x="19" y="43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4"/>
                    <a:pt x="17" y="44"/>
                    <a:pt x="17" y="44"/>
                  </a:cubicBezTo>
                  <a:cubicBezTo>
                    <a:pt x="16" y="44"/>
                    <a:pt x="16" y="44"/>
                    <a:pt x="15" y="44"/>
                  </a:cubicBezTo>
                  <a:cubicBezTo>
                    <a:pt x="15" y="44"/>
                    <a:pt x="15" y="44"/>
                    <a:pt x="15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4" y="43"/>
                    <a:pt x="13" y="43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1"/>
                    <a:pt x="13" y="41"/>
                  </a:cubicBezTo>
                  <a:cubicBezTo>
                    <a:pt x="13" y="40"/>
                    <a:pt x="12" y="40"/>
                    <a:pt x="12" y="40"/>
                  </a:cubicBezTo>
                  <a:cubicBezTo>
                    <a:pt x="12" y="39"/>
                    <a:pt x="13" y="38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4" y="37"/>
                    <a:pt x="14" y="36"/>
                  </a:cubicBezTo>
                  <a:cubicBezTo>
                    <a:pt x="14" y="36"/>
                    <a:pt x="14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5"/>
                    <a:pt x="16" y="35"/>
                    <a:pt x="17" y="35"/>
                  </a:cubicBezTo>
                  <a:cubicBezTo>
                    <a:pt x="17" y="35"/>
                    <a:pt x="18" y="35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20" y="36"/>
                    <a:pt x="20" y="36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8"/>
                    <a:pt x="21" y="39"/>
                    <a:pt x="21" y="40"/>
                  </a:cubicBezTo>
                  <a:cubicBezTo>
                    <a:pt x="21" y="40"/>
                    <a:pt x="21" y="40"/>
                    <a:pt x="21" y="41"/>
                  </a:cubicBezTo>
                  <a:close/>
                  <a:moveTo>
                    <a:pt x="22" y="33"/>
                  </a:moveTo>
                  <a:cubicBezTo>
                    <a:pt x="21" y="32"/>
                    <a:pt x="19" y="31"/>
                    <a:pt x="17" y="31"/>
                  </a:cubicBezTo>
                  <a:cubicBezTo>
                    <a:pt x="15" y="31"/>
                    <a:pt x="13" y="32"/>
                    <a:pt x="12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3" y="33"/>
                    <a:pt x="3" y="33"/>
                    <a:pt x="3" y="32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4"/>
                    <a:pt x="3" y="23"/>
                    <a:pt x="4" y="2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9" y="11"/>
                    <a:pt x="29" y="1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3"/>
                    <a:pt x="28" y="33"/>
                    <a:pt x="28" y="33"/>
                  </a:cubicBezTo>
                  <a:lnTo>
                    <a:pt x="22" y="33"/>
                  </a:lnTo>
                  <a:close/>
                  <a:moveTo>
                    <a:pt x="49" y="39"/>
                  </a:moveTo>
                  <a:cubicBezTo>
                    <a:pt x="25" y="39"/>
                    <a:pt x="25" y="39"/>
                    <a:pt x="25" y="39"/>
                  </a:cubicBezTo>
                  <a:cubicBezTo>
                    <a:pt x="25" y="37"/>
                    <a:pt x="25" y="36"/>
                    <a:pt x="24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6"/>
                    <a:pt x="49" y="37"/>
                    <a:pt x="49" y="39"/>
                  </a:cubicBezTo>
                  <a:close/>
                  <a:moveTo>
                    <a:pt x="62" y="41"/>
                  </a:moveTo>
                  <a:cubicBezTo>
                    <a:pt x="62" y="41"/>
                    <a:pt x="62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3"/>
                    <a:pt x="61" y="43"/>
                    <a:pt x="60" y="43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0" y="44"/>
                    <a:pt x="59" y="44"/>
                    <a:pt x="59" y="44"/>
                  </a:cubicBezTo>
                  <a:cubicBezTo>
                    <a:pt x="59" y="44"/>
                    <a:pt x="58" y="44"/>
                    <a:pt x="58" y="44"/>
                  </a:cubicBezTo>
                  <a:cubicBezTo>
                    <a:pt x="57" y="44"/>
                    <a:pt x="56" y="44"/>
                    <a:pt x="56" y="44"/>
                  </a:cubicBezTo>
                  <a:cubicBezTo>
                    <a:pt x="56" y="44"/>
                    <a:pt x="55" y="44"/>
                    <a:pt x="55" y="43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4" y="43"/>
                    <a:pt x="54" y="43"/>
                    <a:pt x="54" y="4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4" y="42"/>
                    <a:pt x="53" y="41"/>
                    <a:pt x="53" y="41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8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6" y="36"/>
                    <a:pt x="56" y="36"/>
                  </a:cubicBezTo>
                  <a:cubicBezTo>
                    <a:pt x="56" y="35"/>
                    <a:pt x="57" y="35"/>
                    <a:pt x="58" y="35"/>
                  </a:cubicBezTo>
                  <a:cubicBezTo>
                    <a:pt x="58" y="35"/>
                    <a:pt x="59" y="35"/>
                    <a:pt x="59" y="36"/>
                  </a:cubicBezTo>
                  <a:cubicBezTo>
                    <a:pt x="59" y="36"/>
                    <a:pt x="60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2" y="38"/>
                    <a:pt x="62" y="39"/>
                    <a:pt x="62" y="40"/>
                  </a:cubicBezTo>
                  <a:cubicBezTo>
                    <a:pt x="62" y="40"/>
                    <a:pt x="62" y="40"/>
                    <a:pt x="62" y="41"/>
                  </a:cubicBezTo>
                  <a:close/>
                  <a:moveTo>
                    <a:pt x="74" y="39"/>
                  </a:moveTo>
                  <a:cubicBezTo>
                    <a:pt x="66" y="39"/>
                    <a:pt x="66" y="39"/>
                    <a:pt x="66" y="39"/>
                  </a:cubicBezTo>
                  <a:cubicBezTo>
                    <a:pt x="66" y="37"/>
                    <a:pt x="65" y="36"/>
                    <a:pt x="65" y="35"/>
                  </a:cubicBezTo>
                  <a:cubicBezTo>
                    <a:pt x="74" y="35"/>
                    <a:pt x="74" y="35"/>
                    <a:pt x="74" y="35"/>
                  </a:cubicBezTo>
                  <a:lnTo>
                    <a:pt x="74" y="39"/>
                  </a:lnTo>
                  <a:close/>
                  <a:moveTo>
                    <a:pt x="26" y="13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2" y="13"/>
                    <a:pt x="12" y="14"/>
                    <a:pt x="12" y="14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5" y="24"/>
                    <a:pt x="5" y="24"/>
                    <a:pt x="6" y="24"/>
                  </a:cubicBezTo>
                  <a:cubicBezTo>
                    <a:pt x="6" y="25"/>
                    <a:pt x="6" y="25"/>
                    <a:pt x="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7" y="25"/>
                    <a:pt x="27" y="2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14"/>
                    <a:pt x="26" y="13"/>
                    <a:pt x="26" y="13"/>
                  </a:cubicBezTo>
                  <a:close/>
                  <a:moveTo>
                    <a:pt x="25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25" y="23"/>
                  </a:lnTo>
                  <a:close/>
                  <a:moveTo>
                    <a:pt x="18" y="28"/>
                  </a:moveTo>
                  <a:cubicBezTo>
                    <a:pt x="18" y="28"/>
                    <a:pt x="18" y="29"/>
                    <a:pt x="17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3" y="29"/>
                    <a:pt x="13" y="28"/>
                    <a:pt x="13" y="28"/>
                  </a:cubicBezTo>
                  <a:cubicBezTo>
                    <a:pt x="13" y="27"/>
                    <a:pt x="13" y="27"/>
                    <a:pt x="14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8" y="27"/>
                    <a:pt x="18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Freeform 64"/>
            <p:cNvSpPr>
              <a:spLocks noEditPoints="1"/>
            </p:cNvSpPr>
            <p:nvPr/>
          </p:nvSpPr>
          <p:spPr bwMode="auto">
            <a:xfrm>
              <a:off x="4446233" y="1761946"/>
              <a:ext cx="284921" cy="192035"/>
            </a:xfrm>
            <a:custGeom>
              <a:avLst/>
              <a:gdLst>
                <a:gd name="T0" fmla="*/ 58 w 58"/>
                <a:gd name="T1" fmla="*/ 18 h 38"/>
                <a:gd name="T2" fmla="*/ 31 w 58"/>
                <a:gd name="T3" fmla="*/ 0 h 38"/>
                <a:gd name="T4" fmla="*/ 1 w 58"/>
                <a:gd name="T5" fmla="*/ 18 h 38"/>
                <a:gd name="T6" fmla="*/ 0 w 58"/>
                <a:gd name="T7" fmla="*/ 20 h 38"/>
                <a:gd name="T8" fmla="*/ 31 w 58"/>
                <a:gd name="T9" fmla="*/ 38 h 38"/>
                <a:gd name="T10" fmla="*/ 58 w 58"/>
                <a:gd name="T11" fmla="*/ 20 h 38"/>
                <a:gd name="T12" fmla="*/ 58 w 58"/>
                <a:gd name="T13" fmla="*/ 18 h 38"/>
                <a:gd name="T14" fmla="*/ 18 w 58"/>
                <a:gd name="T15" fmla="*/ 19 h 38"/>
                <a:gd name="T16" fmla="*/ 16 w 58"/>
                <a:gd name="T17" fmla="*/ 19 h 38"/>
                <a:gd name="T18" fmla="*/ 28 w 58"/>
                <a:gd name="T19" fmla="*/ 34 h 38"/>
                <a:gd name="T20" fmla="*/ 4 w 58"/>
                <a:gd name="T21" fmla="*/ 19 h 38"/>
                <a:gd name="T22" fmla="*/ 27 w 58"/>
                <a:gd name="T23" fmla="*/ 4 h 38"/>
                <a:gd name="T24" fmla="*/ 19 w 58"/>
                <a:gd name="T25" fmla="*/ 9 h 38"/>
                <a:gd name="T26" fmla="*/ 21 w 58"/>
                <a:gd name="T27" fmla="*/ 10 h 38"/>
                <a:gd name="T28" fmla="*/ 31 w 58"/>
                <a:gd name="T29" fmla="*/ 5 h 38"/>
                <a:gd name="T30" fmla="*/ 45 w 58"/>
                <a:gd name="T31" fmla="*/ 19 h 38"/>
                <a:gd name="T32" fmla="*/ 31 w 58"/>
                <a:gd name="T33" fmla="*/ 33 h 38"/>
                <a:gd name="T34" fmla="*/ 18 w 58"/>
                <a:gd name="T35" fmla="*/ 19 h 38"/>
                <a:gd name="T36" fmla="*/ 36 w 58"/>
                <a:gd name="T37" fmla="*/ 34 h 38"/>
                <a:gd name="T38" fmla="*/ 47 w 58"/>
                <a:gd name="T39" fmla="*/ 19 h 38"/>
                <a:gd name="T40" fmla="*/ 38 w 58"/>
                <a:gd name="T41" fmla="*/ 4 h 38"/>
                <a:gd name="T42" fmla="*/ 55 w 58"/>
                <a:gd name="T43" fmla="*/ 19 h 38"/>
                <a:gd name="T44" fmla="*/ 36 w 58"/>
                <a:gd name="T45" fmla="*/ 34 h 38"/>
                <a:gd name="T46" fmla="*/ 40 w 58"/>
                <a:gd name="T47" fmla="*/ 19 h 38"/>
                <a:gd name="T48" fmla="*/ 31 w 58"/>
                <a:gd name="T49" fmla="*/ 28 h 38"/>
                <a:gd name="T50" fmla="*/ 23 w 58"/>
                <a:gd name="T51" fmla="*/ 19 h 38"/>
                <a:gd name="T52" fmla="*/ 31 w 58"/>
                <a:gd name="T53" fmla="*/ 19 h 38"/>
                <a:gd name="T54" fmla="*/ 24 w 58"/>
                <a:gd name="T55" fmla="*/ 14 h 38"/>
                <a:gd name="T56" fmla="*/ 31 w 58"/>
                <a:gd name="T57" fmla="*/ 10 h 38"/>
                <a:gd name="T58" fmla="*/ 40 w 58"/>
                <a:gd name="T5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" h="38">
                  <a:moveTo>
                    <a:pt x="58" y="18"/>
                  </a:moveTo>
                  <a:cubicBezTo>
                    <a:pt x="57" y="18"/>
                    <a:pt x="47" y="0"/>
                    <a:pt x="31" y="0"/>
                  </a:cubicBezTo>
                  <a:cubicBezTo>
                    <a:pt x="15" y="0"/>
                    <a:pt x="1" y="17"/>
                    <a:pt x="1" y="18"/>
                  </a:cubicBezTo>
                  <a:cubicBezTo>
                    <a:pt x="0" y="19"/>
                    <a:pt x="0" y="19"/>
                    <a:pt x="0" y="20"/>
                  </a:cubicBezTo>
                  <a:cubicBezTo>
                    <a:pt x="1" y="21"/>
                    <a:pt x="13" y="38"/>
                    <a:pt x="31" y="38"/>
                  </a:cubicBezTo>
                  <a:cubicBezTo>
                    <a:pt x="49" y="38"/>
                    <a:pt x="57" y="20"/>
                    <a:pt x="58" y="20"/>
                  </a:cubicBezTo>
                  <a:cubicBezTo>
                    <a:pt x="58" y="19"/>
                    <a:pt x="58" y="19"/>
                    <a:pt x="58" y="18"/>
                  </a:cubicBezTo>
                  <a:close/>
                  <a:moveTo>
                    <a:pt x="18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6" y="27"/>
                    <a:pt x="21" y="33"/>
                    <a:pt x="28" y="34"/>
                  </a:cubicBezTo>
                  <a:cubicBezTo>
                    <a:pt x="16" y="33"/>
                    <a:pt x="6" y="22"/>
                    <a:pt x="4" y="19"/>
                  </a:cubicBezTo>
                  <a:cubicBezTo>
                    <a:pt x="6" y="16"/>
                    <a:pt x="16" y="6"/>
                    <a:pt x="27" y="4"/>
                  </a:cubicBezTo>
                  <a:cubicBezTo>
                    <a:pt x="24" y="5"/>
                    <a:pt x="21" y="7"/>
                    <a:pt x="19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3" y="7"/>
                    <a:pt x="27" y="5"/>
                    <a:pt x="31" y="5"/>
                  </a:cubicBezTo>
                  <a:cubicBezTo>
                    <a:pt x="39" y="5"/>
                    <a:pt x="45" y="11"/>
                    <a:pt x="45" y="19"/>
                  </a:cubicBezTo>
                  <a:cubicBezTo>
                    <a:pt x="45" y="27"/>
                    <a:pt x="39" y="33"/>
                    <a:pt x="31" y="33"/>
                  </a:cubicBezTo>
                  <a:cubicBezTo>
                    <a:pt x="24" y="33"/>
                    <a:pt x="18" y="27"/>
                    <a:pt x="18" y="19"/>
                  </a:cubicBezTo>
                  <a:close/>
                  <a:moveTo>
                    <a:pt x="36" y="34"/>
                  </a:moveTo>
                  <a:cubicBezTo>
                    <a:pt x="42" y="32"/>
                    <a:pt x="47" y="26"/>
                    <a:pt x="47" y="19"/>
                  </a:cubicBezTo>
                  <a:cubicBezTo>
                    <a:pt x="47" y="12"/>
                    <a:pt x="43" y="7"/>
                    <a:pt x="38" y="4"/>
                  </a:cubicBezTo>
                  <a:cubicBezTo>
                    <a:pt x="47" y="8"/>
                    <a:pt x="53" y="17"/>
                    <a:pt x="55" y="19"/>
                  </a:cubicBezTo>
                  <a:cubicBezTo>
                    <a:pt x="53" y="22"/>
                    <a:pt x="47" y="32"/>
                    <a:pt x="36" y="34"/>
                  </a:cubicBezTo>
                  <a:close/>
                  <a:moveTo>
                    <a:pt x="40" y="19"/>
                  </a:moveTo>
                  <a:cubicBezTo>
                    <a:pt x="40" y="24"/>
                    <a:pt x="36" y="28"/>
                    <a:pt x="31" y="28"/>
                  </a:cubicBezTo>
                  <a:cubicBezTo>
                    <a:pt x="27" y="28"/>
                    <a:pt x="23" y="24"/>
                    <a:pt x="23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2"/>
                    <a:pt x="29" y="10"/>
                    <a:pt x="31" y="10"/>
                  </a:cubicBezTo>
                  <a:cubicBezTo>
                    <a:pt x="36" y="10"/>
                    <a:pt x="40" y="14"/>
                    <a:pt x="4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Freeform 20"/>
            <p:cNvSpPr>
              <a:spLocks noEditPoints="1"/>
            </p:cNvSpPr>
            <p:nvPr/>
          </p:nvSpPr>
          <p:spPr bwMode="auto">
            <a:xfrm>
              <a:off x="7966245" y="4370787"/>
              <a:ext cx="248280" cy="230333"/>
            </a:xfrm>
            <a:custGeom>
              <a:avLst/>
              <a:gdLst>
                <a:gd name="T0" fmla="*/ 55 w 70"/>
                <a:gd name="T1" fmla="*/ 45 h 65"/>
                <a:gd name="T2" fmla="*/ 55 w 70"/>
                <a:gd name="T3" fmla="*/ 35 h 65"/>
                <a:gd name="T4" fmla="*/ 29 w 70"/>
                <a:gd name="T5" fmla="*/ 25 h 65"/>
                <a:gd name="T6" fmla="*/ 40 w 70"/>
                <a:gd name="T7" fmla="*/ 50 h 65"/>
                <a:gd name="T8" fmla="*/ 49 w 70"/>
                <a:gd name="T9" fmla="*/ 51 h 65"/>
                <a:gd name="T10" fmla="*/ 64 w 70"/>
                <a:gd name="T11" fmla="*/ 65 h 65"/>
                <a:gd name="T12" fmla="*/ 48 w 70"/>
                <a:gd name="T13" fmla="*/ 44 h 65"/>
                <a:gd name="T14" fmla="*/ 28 w 70"/>
                <a:gd name="T15" fmla="*/ 35 h 65"/>
                <a:gd name="T16" fmla="*/ 48 w 70"/>
                <a:gd name="T17" fmla="*/ 27 h 65"/>
                <a:gd name="T18" fmla="*/ 50 w 70"/>
                <a:gd name="T19" fmla="*/ 47 h 65"/>
                <a:gd name="T20" fmla="*/ 51 w 70"/>
                <a:gd name="T21" fmla="*/ 45 h 65"/>
                <a:gd name="T22" fmla="*/ 66 w 70"/>
                <a:gd name="T23" fmla="*/ 61 h 65"/>
                <a:gd name="T24" fmla="*/ 52 w 70"/>
                <a:gd name="T25" fmla="*/ 50 h 65"/>
                <a:gd name="T26" fmla="*/ 53 w 70"/>
                <a:gd name="T27" fmla="*/ 49 h 65"/>
                <a:gd name="T28" fmla="*/ 55 w 70"/>
                <a:gd name="T29" fmla="*/ 48 h 65"/>
                <a:gd name="T30" fmla="*/ 66 w 70"/>
                <a:gd name="T31" fmla="*/ 61 h 65"/>
                <a:gd name="T32" fmla="*/ 34 w 70"/>
                <a:gd name="T33" fmla="*/ 42 h 65"/>
                <a:gd name="T34" fmla="*/ 32 w 70"/>
                <a:gd name="T35" fmla="*/ 43 h 65"/>
                <a:gd name="T36" fmla="*/ 34 w 70"/>
                <a:gd name="T37" fmla="*/ 28 h 65"/>
                <a:gd name="T38" fmla="*/ 39 w 70"/>
                <a:gd name="T39" fmla="*/ 60 h 65"/>
                <a:gd name="T40" fmla="*/ 33 w 70"/>
                <a:gd name="T41" fmla="*/ 60 h 65"/>
                <a:gd name="T42" fmla="*/ 31 w 70"/>
                <a:gd name="T43" fmla="*/ 60 h 65"/>
                <a:gd name="T44" fmla="*/ 28 w 70"/>
                <a:gd name="T45" fmla="*/ 47 h 65"/>
                <a:gd name="T46" fmla="*/ 18 w 70"/>
                <a:gd name="T47" fmla="*/ 33 h 65"/>
                <a:gd name="T48" fmla="*/ 18 w 70"/>
                <a:gd name="T49" fmla="*/ 31 h 65"/>
                <a:gd name="T50" fmla="*/ 31 w 70"/>
                <a:gd name="T51" fmla="*/ 21 h 65"/>
                <a:gd name="T52" fmla="*/ 45 w 70"/>
                <a:gd name="T53" fmla="*/ 19 h 65"/>
                <a:gd name="T54" fmla="*/ 47 w 70"/>
                <a:gd name="T55" fmla="*/ 19 h 65"/>
                <a:gd name="T56" fmla="*/ 56 w 70"/>
                <a:gd name="T57" fmla="*/ 33 h 65"/>
                <a:gd name="T58" fmla="*/ 55 w 70"/>
                <a:gd name="T59" fmla="*/ 43 h 65"/>
                <a:gd name="T60" fmla="*/ 60 w 70"/>
                <a:gd name="T61" fmla="*/ 45 h 65"/>
                <a:gd name="T62" fmla="*/ 32 w 70"/>
                <a:gd name="T63" fmla="*/ 0 h 65"/>
                <a:gd name="T64" fmla="*/ 51 w 70"/>
                <a:gd name="T65" fmla="*/ 57 h 65"/>
                <a:gd name="T66" fmla="*/ 60 w 70"/>
                <a:gd name="T67" fmla="*/ 24 h 65"/>
                <a:gd name="T68" fmla="*/ 60 w 70"/>
                <a:gd name="T69" fmla="*/ 24 h 65"/>
                <a:gd name="T70" fmla="*/ 33 w 70"/>
                <a:gd name="T71" fmla="*/ 15 h 65"/>
                <a:gd name="T72" fmla="*/ 31 w 70"/>
                <a:gd name="T73" fmla="*/ 15 h 65"/>
                <a:gd name="T74" fmla="*/ 25 w 70"/>
                <a:gd name="T75" fmla="*/ 4 h 65"/>
                <a:gd name="T76" fmla="*/ 25 w 70"/>
                <a:gd name="T77" fmla="*/ 4 h 65"/>
                <a:gd name="T78" fmla="*/ 3 w 70"/>
                <a:gd name="T79" fmla="*/ 31 h 65"/>
                <a:gd name="T80" fmla="*/ 17 w 70"/>
                <a:gd name="T81" fmla="*/ 44 h 65"/>
                <a:gd name="T82" fmla="*/ 4 w 70"/>
                <a:gd name="T83" fmla="*/ 39 h 65"/>
                <a:gd name="T84" fmla="*/ 4 w 70"/>
                <a:gd name="T85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" h="65">
                  <a:moveTo>
                    <a:pt x="68" y="55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8" y="46"/>
                    <a:pt x="56" y="45"/>
                    <a:pt x="55" y="45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4" y="41"/>
                    <a:pt x="55" y="38"/>
                    <a:pt x="55" y="35"/>
                  </a:cubicBezTo>
                  <a:cubicBezTo>
                    <a:pt x="55" y="31"/>
                    <a:pt x="53" y="28"/>
                    <a:pt x="50" y="25"/>
                  </a:cubicBezTo>
                  <a:cubicBezTo>
                    <a:pt x="47" y="22"/>
                    <a:pt x="44" y="21"/>
                    <a:pt x="40" y="21"/>
                  </a:cubicBezTo>
                  <a:cubicBezTo>
                    <a:pt x="36" y="21"/>
                    <a:pt x="32" y="22"/>
                    <a:pt x="29" y="25"/>
                  </a:cubicBezTo>
                  <a:cubicBezTo>
                    <a:pt x="26" y="28"/>
                    <a:pt x="25" y="31"/>
                    <a:pt x="25" y="35"/>
                  </a:cubicBezTo>
                  <a:cubicBezTo>
                    <a:pt x="25" y="39"/>
                    <a:pt x="26" y="43"/>
                    <a:pt x="29" y="46"/>
                  </a:cubicBezTo>
                  <a:cubicBezTo>
                    <a:pt x="32" y="49"/>
                    <a:pt x="36" y="50"/>
                    <a:pt x="40" y="50"/>
                  </a:cubicBezTo>
                  <a:cubicBezTo>
                    <a:pt x="43" y="50"/>
                    <a:pt x="46" y="50"/>
                    <a:pt x="48" y="48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50"/>
                    <a:pt x="49" y="50"/>
                    <a:pt x="49" y="51"/>
                  </a:cubicBezTo>
                  <a:cubicBezTo>
                    <a:pt x="49" y="52"/>
                    <a:pt x="50" y="53"/>
                    <a:pt x="51" y="55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1" y="64"/>
                    <a:pt x="62" y="65"/>
                    <a:pt x="64" y="65"/>
                  </a:cubicBezTo>
                  <a:cubicBezTo>
                    <a:pt x="65" y="65"/>
                    <a:pt x="67" y="64"/>
                    <a:pt x="68" y="63"/>
                  </a:cubicBezTo>
                  <a:cubicBezTo>
                    <a:pt x="70" y="61"/>
                    <a:pt x="70" y="58"/>
                    <a:pt x="68" y="55"/>
                  </a:cubicBezTo>
                  <a:close/>
                  <a:moveTo>
                    <a:pt x="48" y="44"/>
                  </a:moveTo>
                  <a:cubicBezTo>
                    <a:pt x="46" y="46"/>
                    <a:pt x="43" y="47"/>
                    <a:pt x="40" y="47"/>
                  </a:cubicBezTo>
                  <a:cubicBezTo>
                    <a:pt x="37" y="47"/>
                    <a:pt x="34" y="46"/>
                    <a:pt x="31" y="44"/>
                  </a:cubicBezTo>
                  <a:cubicBezTo>
                    <a:pt x="29" y="42"/>
                    <a:pt x="28" y="39"/>
                    <a:pt x="28" y="35"/>
                  </a:cubicBezTo>
                  <a:cubicBezTo>
                    <a:pt x="28" y="32"/>
                    <a:pt x="29" y="29"/>
                    <a:pt x="31" y="27"/>
                  </a:cubicBezTo>
                  <a:cubicBezTo>
                    <a:pt x="34" y="25"/>
                    <a:pt x="37" y="24"/>
                    <a:pt x="40" y="24"/>
                  </a:cubicBezTo>
                  <a:cubicBezTo>
                    <a:pt x="43" y="24"/>
                    <a:pt x="46" y="25"/>
                    <a:pt x="48" y="27"/>
                  </a:cubicBezTo>
                  <a:cubicBezTo>
                    <a:pt x="53" y="32"/>
                    <a:pt x="53" y="39"/>
                    <a:pt x="48" y="44"/>
                  </a:cubicBezTo>
                  <a:close/>
                  <a:moveTo>
                    <a:pt x="51" y="47"/>
                  </a:moveTo>
                  <a:cubicBezTo>
                    <a:pt x="51" y="47"/>
                    <a:pt x="50" y="47"/>
                    <a:pt x="50" y="47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51" y="46"/>
                    <a:pt x="51" y="45"/>
                    <a:pt x="51" y="45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1" y="46"/>
                    <a:pt x="51" y="46"/>
                    <a:pt x="51" y="47"/>
                  </a:cubicBezTo>
                  <a:close/>
                  <a:moveTo>
                    <a:pt x="66" y="61"/>
                  </a:moveTo>
                  <a:cubicBezTo>
                    <a:pt x="65" y="62"/>
                    <a:pt x="63" y="62"/>
                    <a:pt x="62" y="61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3" y="52"/>
                    <a:pt x="52" y="51"/>
                    <a:pt x="5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50"/>
                    <a:pt x="52" y="49"/>
                    <a:pt x="52" y="49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48"/>
                    <a:pt x="53" y="48"/>
                    <a:pt x="54" y="48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4" y="48"/>
                    <a:pt x="54" y="48"/>
                    <a:pt x="55" y="48"/>
                  </a:cubicBezTo>
                  <a:cubicBezTo>
                    <a:pt x="55" y="48"/>
                    <a:pt x="56" y="48"/>
                    <a:pt x="57" y="49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66" y="59"/>
                    <a:pt x="67" y="60"/>
                    <a:pt x="66" y="61"/>
                  </a:cubicBezTo>
                  <a:close/>
                  <a:moveTo>
                    <a:pt x="34" y="29"/>
                  </a:moveTo>
                  <a:cubicBezTo>
                    <a:pt x="32" y="31"/>
                    <a:pt x="31" y="33"/>
                    <a:pt x="31" y="35"/>
                  </a:cubicBezTo>
                  <a:cubicBezTo>
                    <a:pt x="31" y="38"/>
                    <a:pt x="32" y="40"/>
                    <a:pt x="34" y="42"/>
                  </a:cubicBezTo>
                  <a:cubicBezTo>
                    <a:pt x="34" y="42"/>
                    <a:pt x="34" y="43"/>
                    <a:pt x="34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2" y="43"/>
                    <a:pt x="32" y="43"/>
                  </a:cubicBezTo>
                  <a:cubicBezTo>
                    <a:pt x="30" y="41"/>
                    <a:pt x="29" y="38"/>
                    <a:pt x="29" y="35"/>
                  </a:cubicBezTo>
                  <a:cubicBezTo>
                    <a:pt x="29" y="33"/>
                    <a:pt x="30" y="30"/>
                    <a:pt x="32" y="28"/>
                  </a:cubicBezTo>
                  <a:cubicBezTo>
                    <a:pt x="33" y="28"/>
                    <a:pt x="33" y="28"/>
                    <a:pt x="34" y="28"/>
                  </a:cubicBezTo>
                  <a:cubicBezTo>
                    <a:pt x="34" y="28"/>
                    <a:pt x="34" y="29"/>
                    <a:pt x="34" y="29"/>
                  </a:cubicBezTo>
                  <a:close/>
                  <a:moveTo>
                    <a:pt x="49" y="55"/>
                  </a:moveTo>
                  <a:cubicBezTo>
                    <a:pt x="46" y="57"/>
                    <a:pt x="43" y="59"/>
                    <a:pt x="39" y="60"/>
                  </a:cubicBezTo>
                  <a:cubicBezTo>
                    <a:pt x="41" y="58"/>
                    <a:pt x="43" y="55"/>
                    <a:pt x="45" y="52"/>
                  </a:cubicBezTo>
                  <a:cubicBezTo>
                    <a:pt x="44" y="52"/>
                    <a:pt x="43" y="52"/>
                    <a:pt x="42" y="52"/>
                  </a:cubicBezTo>
                  <a:cubicBezTo>
                    <a:pt x="40" y="57"/>
                    <a:pt x="37" y="60"/>
                    <a:pt x="33" y="60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2" y="51"/>
                    <a:pt x="32" y="50"/>
                    <a:pt x="31" y="50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26" y="60"/>
                    <a:pt x="22" y="54"/>
                    <a:pt x="20" y="47"/>
                  </a:cubicBezTo>
                  <a:cubicBezTo>
                    <a:pt x="22" y="47"/>
                    <a:pt x="25" y="48"/>
                    <a:pt x="28" y="48"/>
                  </a:cubicBezTo>
                  <a:cubicBezTo>
                    <a:pt x="28" y="48"/>
                    <a:pt x="28" y="48"/>
                    <a:pt x="28" y="47"/>
                  </a:cubicBezTo>
                  <a:cubicBezTo>
                    <a:pt x="27" y="47"/>
                    <a:pt x="27" y="46"/>
                    <a:pt x="26" y="46"/>
                  </a:cubicBezTo>
                  <a:cubicBezTo>
                    <a:pt x="24" y="45"/>
                    <a:pt x="21" y="45"/>
                    <a:pt x="19" y="44"/>
                  </a:cubicBezTo>
                  <a:cubicBezTo>
                    <a:pt x="18" y="41"/>
                    <a:pt x="18" y="37"/>
                    <a:pt x="18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2"/>
                    <a:pt x="23" y="31"/>
                    <a:pt x="24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6"/>
                    <a:pt x="18" y="22"/>
                    <a:pt x="19" y="19"/>
                  </a:cubicBezTo>
                  <a:cubicBezTo>
                    <a:pt x="23" y="18"/>
                    <a:pt x="27" y="17"/>
                    <a:pt x="31" y="17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2" y="21"/>
                    <a:pt x="32" y="20"/>
                    <a:pt x="33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7" y="17"/>
                    <a:pt x="41" y="18"/>
                    <a:pt x="45" y="19"/>
                  </a:cubicBezTo>
                  <a:cubicBezTo>
                    <a:pt x="45" y="19"/>
                    <a:pt x="45" y="19"/>
                    <a:pt x="45" y="20"/>
                  </a:cubicBezTo>
                  <a:cubicBezTo>
                    <a:pt x="46" y="20"/>
                    <a:pt x="47" y="20"/>
                    <a:pt x="48" y="21"/>
                  </a:cubicBezTo>
                  <a:cubicBezTo>
                    <a:pt x="47" y="20"/>
                    <a:pt x="47" y="20"/>
                    <a:pt x="47" y="19"/>
                  </a:cubicBezTo>
                  <a:cubicBezTo>
                    <a:pt x="55" y="22"/>
                    <a:pt x="60" y="26"/>
                    <a:pt x="61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2"/>
                    <a:pt x="56" y="33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1" y="35"/>
                    <a:pt x="59" y="38"/>
                    <a:pt x="56" y="40"/>
                  </a:cubicBezTo>
                  <a:cubicBezTo>
                    <a:pt x="56" y="41"/>
                    <a:pt x="55" y="42"/>
                    <a:pt x="55" y="43"/>
                  </a:cubicBezTo>
                  <a:cubicBezTo>
                    <a:pt x="57" y="41"/>
                    <a:pt x="59" y="40"/>
                    <a:pt x="60" y="39"/>
                  </a:cubicBezTo>
                  <a:cubicBezTo>
                    <a:pt x="60" y="40"/>
                    <a:pt x="59" y="42"/>
                    <a:pt x="58" y="44"/>
                  </a:cubicBezTo>
                  <a:cubicBezTo>
                    <a:pt x="59" y="44"/>
                    <a:pt x="60" y="45"/>
                    <a:pt x="60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1"/>
                    <a:pt x="64" y="37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49"/>
                    <a:pt x="15" y="63"/>
                    <a:pt x="32" y="63"/>
                  </a:cubicBezTo>
                  <a:cubicBezTo>
                    <a:pt x="39" y="63"/>
                    <a:pt x="46" y="61"/>
                    <a:pt x="51" y="5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9" y="56"/>
                    <a:pt x="49" y="55"/>
                    <a:pt x="49" y="55"/>
                  </a:cubicBezTo>
                  <a:close/>
                  <a:moveTo>
                    <a:pt x="60" y="24"/>
                  </a:moveTo>
                  <a:cubicBezTo>
                    <a:pt x="57" y="21"/>
                    <a:pt x="53" y="19"/>
                    <a:pt x="47" y="17"/>
                  </a:cubicBezTo>
                  <a:cubicBezTo>
                    <a:pt x="45" y="11"/>
                    <a:pt x="42" y="6"/>
                    <a:pt x="39" y="4"/>
                  </a:cubicBezTo>
                  <a:cubicBezTo>
                    <a:pt x="50" y="6"/>
                    <a:pt x="58" y="14"/>
                    <a:pt x="60" y="24"/>
                  </a:cubicBezTo>
                  <a:close/>
                  <a:moveTo>
                    <a:pt x="33" y="3"/>
                  </a:moveTo>
                  <a:cubicBezTo>
                    <a:pt x="38" y="3"/>
                    <a:pt x="42" y="9"/>
                    <a:pt x="44" y="16"/>
                  </a:cubicBezTo>
                  <a:cubicBezTo>
                    <a:pt x="41" y="16"/>
                    <a:pt x="37" y="15"/>
                    <a:pt x="33" y="15"/>
                  </a:cubicBezTo>
                  <a:lnTo>
                    <a:pt x="33" y="3"/>
                  </a:lnTo>
                  <a:close/>
                  <a:moveTo>
                    <a:pt x="31" y="3"/>
                  </a:moveTo>
                  <a:cubicBezTo>
                    <a:pt x="31" y="15"/>
                    <a:pt x="31" y="15"/>
                    <a:pt x="31" y="15"/>
                  </a:cubicBezTo>
                  <a:cubicBezTo>
                    <a:pt x="27" y="15"/>
                    <a:pt x="23" y="16"/>
                    <a:pt x="20" y="16"/>
                  </a:cubicBezTo>
                  <a:cubicBezTo>
                    <a:pt x="22" y="9"/>
                    <a:pt x="26" y="3"/>
                    <a:pt x="31" y="3"/>
                  </a:cubicBezTo>
                  <a:close/>
                  <a:moveTo>
                    <a:pt x="25" y="4"/>
                  </a:moveTo>
                  <a:cubicBezTo>
                    <a:pt x="22" y="6"/>
                    <a:pt x="19" y="11"/>
                    <a:pt x="18" y="17"/>
                  </a:cubicBezTo>
                  <a:cubicBezTo>
                    <a:pt x="12" y="19"/>
                    <a:pt x="7" y="21"/>
                    <a:pt x="4" y="24"/>
                  </a:cubicBezTo>
                  <a:cubicBezTo>
                    <a:pt x="7" y="14"/>
                    <a:pt x="15" y="6"/>
                    <a:pt x="25" y="4"/>
                  </a:cubicBezTo>
                  <a:close/>
                  <a:moveTo>
                    <a:pt x="17" y="19"/>
                  </a:moveTo>
                  <a:cubicBezTo>
                    <a:pt x="16" y="23"/>
                    <a:pt x="16" y="27"/>
                    <a:pt x="16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4" y="26"/>
                    <a:pt x="9" y="22"/>
                    <a:pt x="17" y="19"/>
                  </a:cubicBezTo>
                  <a:close/>
                  <a:moveTo>
                    <a:pt x="16" y="33"/>
                  </a:moveTo>
                  <a:cubicBezTo>
                    <a:pt x="16" y="37"/>
                    <a:pt x="16" y="40"/>
                    <a:pt x="17" y="44"/>
                  </a:cubicBezTo>
                  <a:cubicBezTo>
                    <a:pt x="9" y="41"/>
                    <a:pt x="4" y="37"/>
                    <a:pt x="3" y="33"/>
                  </a:cubicBezTo>
                  <a:lnTo>
                    <a:pt x="16" y="33"/>
                  </a:lnTo>
                  <a:close/>
                  <a:moveTo>
                    <a:pt x="4" y="39"/>
                  </a:moveTo>
                  <a:cubicBezTo>
                    <a:pt x="7" y="42"/>
                    <a:pt x="12" y="44"/>
                    <a:pt x="18" y="46"/>
                  </a:cubicBezTo>
                  <a:cubicBezTo>
                    <a:pt x="19" y="52"/>
                    <a:pt x="22" y="57"/>
                    <a:pt x="25" y="60"/>
                  </a:cubicBezTo>
                  <a:cubicBezTo>
                    <a:pt x="15" y="57"/>
                    <a:pt x="7" y="49"/>
                    <a:pt x="4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Freeform 35"/>
            <p:cNvSpPr>
              <a:spLocks noEditPoints="1"/>
            </p:cNvSpPr>
            <p:nvPr/>
          </p:nvSpPr>
          <p:spPr bwMode="auto">
            <a:xfrm>
              <a:off x="6856905" y="3611909"/>
              <a:ext cx="239130" cy="228536"/>
            </a:xfrm>
            <a:custGeom>
              <a:avLst/>
              <a:gdLst>
                <a:gd name="T0" fmla="*/ 44 w 67"/>
                <a:gd name="T1" fmla="*/ 21 h 64"/>
                <a:gd name="T2" fmla="*/ 25 w 67"/>
                <a:gd name="T3" fmla="*/ 19 h 64"/>
                <a:gd name="T4" fmla="*/ 24 w 67"/>
                <a:gd name="T5" fmla="*/ 21 h 64"/>
                <a:gd name="T6" fmla="*/ 16 w 67"/>
                <a:gd name="T7" fmla="*/ 30 h 64"/>
                <a:gd name="T8" fmla="*/ 26 w 67"/>
                <a:gd name="T9" fmla="*/ 36 h 64"/>
                <a:gd name="T10" fmla="*/ 32 w 67"/>
                <a:gd name="T11" fmla="*/ 42 h 64"/>
                <a:gd name="T12" fmla="*/ 26 w 67"/>
                <a:gd name="T13" fmla="*/ 48 h 64"/>
                <a:gd name="T14" fmla="*/ 42 w 67"/>
                <a:gd name="T15" fmla="*/ 48 h 64"/>
                <a:gd name="T16" fmla="*/ 36 w 67"/>
                <a:gd name="T17" fmla="*/ 42 h 64"/>
                <a:gd name="T18" fmla="*/ 42 w 67"/>
                <a:gd name="T19" fmla="*/ 36 h 64"/>
                <a:gd name="T20" fmla="*/ 51 w 67"/>
                <a:gd name="T21" fmla="*/ 30 h 64"/>
                <a:gd name="T22" fmla="*/ 19 w 67"/>
                <a:gd name="T23" fmla="*/ 30 h 64"/>
                <a:gd name="T24" fmla="*/ 24 w 67"/>
                <a:gd name="T25" fmla="*/ 31 h 64"/>
                <a:gd name="T26" fmla="*/ 48 w 67"/>
                <a:gd name="T27" fmla="*/ 30 h 64"/>
                <a:gd name="T28" fmla="*/ 44 w 67"/>
                <a:gd name="T29" fmla="*/ 31 h 64"/>
                <a:gd name="T30" fmla="*/ 48 w 67"/>
                <a:gd name="T31" fmla="*/ 30 h 64"/>
                <a:gd name="T32" fmla="*/ 61 w 67"/>
                <a:gd name="T33" fmla="*/ 20 h 64"/>
                <a:gd name="T34" fmla="*/ 51 w 67"/>
                <a:gd name="T35" fmla="*/ 9 h 64"/>
                <a:gd name="T36" fmla="*/ 43 w 67"/>
                <a:gd name="T37" fmla="*/ 0 h 64"/>
                <a:gd name="T38" fmla="*/ 30 w 67"/>
                <a:gd name="T39" fmla="*/ 2 h 64"/>
                <a:gd name="T40" fmla="*/ 19 w 67"/>
                <a:gd name="T41" fmla="*/ 6 h 64"/>
                <a:gd name="T42" fmla="*/ 7 w 67"/>
                <a:gd name="T43" fmla="*/ 13 h 64"/>
                <a:gd name="T44" fmla="*/ 4 w 67"/>
                <a:gd name="T45" fmla="*/ 26 h 64"/>
                <a:gd name="T46" fmla="*/ 7 w 67"/>
                <a:gd name="T47" fmla="*/ 41 h 64"/>
                <a:gd name="T48" fmla="*/ 13 w 67"/>
                <a:gd name="T49" fmla="*/ 55 h 64"/>
                <a:gd name="T50" fmla="*/ 24 w 67"/>
                <a:gd name="T51" fmla="*/ 64 h 64"/>
                <a:gd name="T52" fmla="*/ 34 w 67"/>
                <a:gd name="T53" fmla="*/ 61 h 64"/>
                <a:gd name="T54" fmla="*/ 44 w 67"/>
                <a:gd name="T55" fmla="*/ 64 h 64"/>
                <a:gd name="T56" fmla="*/ 54 w 67"/>
                <a:gd name="T57" fmla="*/ 55 h 64"/>
                <a:gd name="T58" fmla="*/ 61 w 67"/>
                <a:gd name="T59" fmla="*/ 41 h 64"/>
                <a:gd name="T60" fmla="*/ 63 w 67"/>
                <a:gd name="T61" fmla="*/ 26 h 64"/>
                <a:gd name="T62" fmla="*/ 58 w 67"/>
                <a:gd name="T63" fmla="*/ 19 h 64"/>
                <a:gd name="T64" fmla="*/ 54 w 67"/>
                <a:gd name="T65" fmla="*/ 13 h 64"/>
                <a:gd name="T66" fmla="*/ 46 w 67"/>
                <a:gd name="T67" fmla="*/ 7 h 64"/>
                <a:gd name="T68" fmla="*/ 39 w 67"/>
                <a:gd name="T69" fmla="*/ 5 h 64"/>
                <a:gd name="T70" fmla="*/ 29 w 67"/>
                <a:gd name="T71" fmla="*/ 5 h 64"/>
                <a:gd name="T72" fmla="*/ 22 w 67"/>
                <a:gd name="T73" fmla="*/ 7 h 64"/>
                <a:gd name="T74" fmla="*/ 18 w 67"/>
                <a:gd name="T75" fmla="*/ 12 h 64"/>
                <a:gd name="T76" fmla="*/ 9 w 67"/>
                <a:gd name="T77" fmla="*/ 14 h 64"/>
                <a:gd name="T78" fmla="*/ 6 w 67"/>
                <a:gd name="T79" fmla="*/ 28 h 64"/>
                <a:gd name="T80" fmla="*/ 9 w 67"/>
                <a:gd name="T81" fmla="*/ 40 h 64"/>
                <a:gd name="T82" fmla="*/ 9 w 67"/>
                <a:gd name="T83" fmla="*/ 50 h 64"/>
                <a:gd name="T84" fmla="*/ 18 w 67"/>
                <a:gd name="T85" fmla="*/ 53 h 64"/>
                <a:gd name="T86" fmla="*/ 24 w 67"/>
                <a:gd name="T87" fmla="*/ 61 h 64"/>
                <a:gd name="T88" fmla="*/ 33 w 67"/>
                <a:gd name="T89" fmla="*/ 58 h 64"/>
                <a:gd name="T90" fmla="*/ 43 w 67"/>
                <a:gd name="T91" fmla="*/ 61 h 64"/>
                <a:gd name="T92" fmla="*/ 48 w 67"/>
                <a:gd name="T93" fmla="*/ 53 h 64"/>
                <a:gd name="T94" fmla="*/ 10 w 67"/>
                <a:gd name="T95" fmla="*/ 32 h 64"/>
                <a:gd name="T96" fmla="*/ 34 w 67"/>
                <a:gd name="T97" fmla="*/ 56 h 64"/>
                <a:gd name="T98" fmla="*/ 49 w 67"/>
                <a:gd name="T99" fmla="*/ 53 h 64"/>
                <a:gd name="T100" fmla="*/ 58 w 67"/>
                <a:gd name="T101" fmla="*/ 50 h 64"/>
                <a:gd name="T102" fmla="*/ 60 w 67"/>
                <a:gd name="T103" fmla="*/ 32 h 64"/>
                <a:gd name="T104" fmla="*/ 64 w 67"/>
                <a:gd name="T105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7" h="64">
                  <a:moveTo>
                    <a:pt x="51" y="23"/>
                  </a:moveTo>
                  <a:cubicBezTo>
                    <a:pt x="51" y="22"/>
                    <a:pt x="51" y="21"/>
                    <a:pt x="50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19"/>
                    <a:pt x="43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6" y="22"/>
                    <a:pt x="16" y="23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3"/>
                    <a:pt x="20" y="35"/>
                    <a:pt x="2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5" y="37"/>
                    <a:pt x="26" y="36"/>
                  </a:cubicBezTo>
                  <a:cubicBezTo>
                    <a:pt x="27" y="37"/>
                    <a:pt x="28" y="38"/>
                    <a:pt x="30" y="39"/>
                  </a:cubicBezTo>
                  <a:cubicBezTo>
                    <a:pt x="30" y="39"/>
                    <a:pt x="31" y="39"/>
                    <a:pt x="31" y="40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5"/>
                    <a:pt x="30" y="46"/>
                    <a:pt x="30" y="46"/>
                  </a:cubicBezTo>
                  <a:cubicBezTo>
                    <a:pt x="30" y="46"/>
                    <a:pt x="28" y="47"/>
                    <a:pt x="26" y="47"/>
                  </a:cubicBezTo>
                  <a:cubicBezTo>
                    <a:pt x="26" y="47"/>
                    <a:pt x="26" y="48"/>
                    <a:pt x="26" y="48"/>
                  </a:cubicBezTo>
                  <a:cubicBezTo>
                    <a:pt x="26" y="49"/>
                    <a:pt x="26" y="49"/>
                    <a:pt x="2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2" y="49"/>
                    <a:pt x="42" y="49"/>
                    <a:pt x="42" y="48"/>
                  </a:cubicBezTo>
                  <a:cubicBezTo>
                    <a:pt x="42" y="48"/>
                    <a:pt x="42" y="47"/>
                    <a:pt x="42" y="47"/>
                  </a:cubicBezTo>
                  <a:cubicBezTo>
                    <a:pt x="40" y="47"/>
                    <a:pt x="38" y="46"/>
                    <a:pt x="38" y="46"/>
                  </a:cubicBezTo>
                  <a:cubicBezTo>
                    <a:pt x="37" y="46"/>
                    <a:pt x="36" y="45"/>
                    <a:pt x="36" y="42"/>
                  </a:cubicBezTo>
                  <a:cubicBezTo>
                    <a:pt x="36" y="41"/>
                    <a:pt x="37" y="40"/>
                    <a:pt x="37" y="39"/>
                  </a:cubicBezTo>
                  <a:cubicBezTo>
                    <a:pt x="37" y="39"/>
                    <a:pt x="38" y="39"/>
                    <a:pt x="38" y="39"/>
                  </a:cubicBezTo>
                  <a:cubicBezTo>
                    <a:pt x="40" y="38"/>
                    <a:pt x="41" y="37"/>
                    <a:pt x="42" y="36"/>
                  </a:cubicBezTo>
                  <a:cubicBezTo>
                    <a:pt x="43" y="37"/>
                    <a:pt x="44" y="37"/>
                    <a:pt x="44" y="37"/>
                  </a:cubicBezTo>
                  <a:cubicBezTo>
                    <a:pt x="45" y="37"/>
                    <a:pt x="45" y="37"/>
                    <a:pt x="46" y="37"/>
                  </a:cubicBezTo>
                  <a:cubicBezTo>
                    <a:pt x="48" y="35"/>
                    <a:pt x="51" y="33"/>
                    <a:pt x="51" y="30"/>
                  </a:cubicBezTo>
                  <a:lnTo>
                    <a:pt x="51" y="23"/>
                  </a:lnTo>
                  <a:close/>
                  <a:moveTo>
                    <a:pt x="23" y="34"/>
                  </a:moveTo>
                  <a:cubicBezTo>
                    <a:pt x="19" y="31"/>
                    <a:pt x="19" y="30"/>
                    <a:pt x="19" y="30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2"/>
                    <a:pt x="24" y="33"/>
                    <a:pt x="24" y="33"/>
                  </a:cubicBezTo>
                  <a:cubicBezTo>
                    <a:pt x="24" y="34"/>
                    <a:pt x="24" y="34"/>
                    <a:pt x="23" y="34"/>
                  </a:cubicBezTo>
                  <a:close/>
                  <a:moveTo>
                    <a:pt x="48" y="30"/>
                  </a:moveTo>
                  <a:cubicBezTo>
                    <a:pt x="48" y="30"/>
                    <a:pt x="48" y="31"/>
                    <a:pt x="44" y="34"/>
                  </a:cubicBezTo>
                  <a:cubicBezTo>
                    <a:pt x="44" y="34"/>
                    <a:pt x="44" y="34"/>
                    <a:pt x="44" y="33"/>
                  </a:cubicBezTo>
                  <a:cubicBezTo>
                    <a:pt x="44" y="33"/>
                    <a:pt x="44" y="32"/>
                    <a:pt x="44" y="31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8" y="24"/>
                    <a:pt x="48" y="24"/>
                    <a:pt x="48" y="24"/>
                  </a:cubicBezTo>
                  <a:lnTo>
                    <a:pt x="48" y="30"/>
                  </a:lnTo>
                  <a:close/>
                  <a:moveTo>
                    <a:pt x="63" y="26"/>
                  </a:moveTo>
                  <a:cubicBezTo>
                    <a:pt x="62" y="25"/>
                    <a:pt x="61" y="24"/>
                    <a:pt x="61" y="24"/>
                  </a:cubicBezTo>
                  <a:cubicBezTo>
                    <a:pt x="61" y="23"/>
                    <a:pt x="61" y="21"/>
                    <a:pt x="61" y="20"/>
                  </a:cubicBezTo>
                  <a:cubicBezTo>
                    <a:pt x="62" y="17"/>
                    <a:pt x="62" y="15"/>
                    <a:pt x="61" y="13"/>
                  </a:cubicBezTo>
                  <a:cubicBezTo>
                    <a:pt x="59" y="11"/>
                    <a:pt x="57" y="10"/>
                    <a:pt x="54" y="10"/>
                  </a:cubicBezTo>
                  <a:cubicBezTo>
                    <a:pt x="53" y="10"/>
                    <a:pt x="51" y="10"/>
                    <a:pt x="51" y="9"/>
                  </a:cubicBezTo>
                  <a:cubicBezTo>
                    <a:pt x="50" y="9"/>
                    <a:pt x="49" y="7"/>
                    <a:pt x="49" y="6"/>
                  </a:cubicBezTo>
                  <a:cubicBezTo>
                    <a:pt x="48" y="4"/>
                    <a:pt x="47" y="1"/>
                    <a:pt x="44" y="1"/>
                  </a:cubicBezTo>
                  <a:cubicBezTo>
                    <a:pt x="44" y="0"/>
                    <a:pt x="43" y="0"/>
                    <a:pt x="43" y="0"/>
                  </a:cubicBezTo>
                  <a:cubicBezTo>
                    <a:pt x="41" y="0"/>
                    <a:pt x="39" y="1"/>
                    <a:pt x="37" y="2"/>
                  </a:cubicBezTo>
                  <a:cubicBezTo>
                    <a:pt x="36" y="3"/>
                    <a:pt x="35" y="4"/>
                    <a:pt x="34" y="4"/>
                  </a:cubicBezTo>
                  <a:cubicBezTo>
                    <a:pt x="33" y="4"/>
                    <a:pt x="32" y="3"/>
                    <a:pt x="30" y="2"/>
                  </a:cubicBezTo>
                  <a:cubicBezTo>
                    <a:pt x="29" y="1"/>
                    <a:pt x="27" y="0"/>
                    <a:pt x="25" y="0"/>
                  </a:cubicBezTo>
                  <a:cubicBezTo>
                    <a:pt x="25" y="0"/>
                    <a:pt x="24" y="0"/>
                    <a:pt x="24" y="1"/>
                  </a:cubicBezTo>
                  <a:cubicBezTo>
                    <a:pt x="21" y="1"/>
                    <a:pt x="20" y="4"/>
                    <a:pt x="19" y="6"/>
                  </a:cubicBezTo>
                  <a:cubicBezTo>
                    <a:pt x="18" y="7"/>
                    <a:pt x="18" y="9"/>
                    <a:pt x="17" y="9"/>
                  </a:cubicBezTo>
                  <a:cubicBezTo>
                    <a:pt x="16" y="10"/>
                    <a:pt x="15" y="10"/>
                    <a:pt x="13" y="10"/>
                  </a:cubicBezTo>
                  <a:cubicBezTo>
                    <a:pt x="11" y="10"/>
                    <a:pt x="8" y="11"/>
                    <a:pt x="7" y="13"/>
                  </a:cubicBezTo>
                  <a:cubicBezTo>
                    <a:pt x="5" y="15"/>
                    <a:pt x="6" y="17"/>
                    <a:pt x="6" y="20"/>
                  </a:cubicBezTo>
                  <a:cubicBezTo>
                    <a:pt x="7" y="21"/>
                    <a:pt x="7" y="23"/>
                    <a:pt x="7" y="24"/>
                  </a:cubicBezTo>
                  <a:cubicBezTo>
                    <a:pt x="7" y="24"/>
                    <a:pt x="5" y="25"/>
                    <a:pt x="4" y="26"/>
                  </a:cubicBezTo>
                  <a:cubicBezTo>
                    <a:pt x="3" y="28"/>
                    <a:pt x="0" y="30"/>
                    <a:pt x="0" y="32"/>
                  </a:cubicBezTo>
                  <a:cubicBezTo>
                    <a:pt x="0" y="35"/>
                    <a:pt x="3" y="37"/>
                    <a:pt x="4" y="38"/>
                  </a:cubicBezTo>
                  <a:cubicBezTo>
                    <a:pt x="5" y="39"/>
                    <a:pt x="7" y="40"/>
                    <a:pt x="7" y="41"/>
                  </a:cubicBezTo>
                  <a:cubicBezTo>
                    <a:pt x="7" y="42"/>
                    <a:pt x="7" y="44"/>
                    <a:pt x="6" y="45"/>
                  </a:cubicBezTo>
                  <a:cubicBezTo>
                    <a:pt x="6" y="47"/>
                    <a:pt x="5" y="50"/>
                    <a:pt x="7" y="52"/>
                  </a:cubicBezTo>
                  <a:cubicBezTo>
                    <a:pt x="8" y="54"/>
                    <a:pt x="11" y="54"/>
                    <a:pt x="13" y="55"/>
                  </a:cubicBezTo>
                  <a:cubicBezTo>
                    <a:pt x="15" y="55"/>
                    <a:pt x="16" y="55"/>
                    <a:pt x="17" y="55"/>
                  </a:cubicBezTo>
                  <a:cubicBezTo>
                    <a:pt x="18" y="56"/>
                    <a:pt x="18" y="57"/>
                    <a:pt x="19" y="59"/>
                  </a:cubicBezTo>
                  <a:cubicBezTo>
                    <a:pt x="20" y="61"/>
                    <a:pt x="21" y="63"/>
                    <a:pt x="24" y="64"/>
                  </a:cubicBezTo>
                  <a:cubicBezTo>
                    <a:pt x="24" y="64"/>
                    <a:pt x="25" y="64"/>
                    <a:pt x="25" y="64"/>
                  </a:cubicBezTo>
                  <a:cubicBezTo>
                    <a:pt x="27" y="64"/>
                    <a:pt x="29" y="63"/>
                    <a:pt x="30" y="62"/>
                  </a:cubicBezTo>
                  <a:cubicBezTo>
                    <a:pt x="32" y="62"/>
                    <a:pt x="33" y="61"/>
                    <a:pt x="34" y="61"/>
                  </a:cubicBezTo>
                  <a:cubicBezTo>
                    <a:pt x="35" y="61"/>
                    <a:pt x="36" y="62"/>
                    <a:pt x="37" y="62"/>
                  </a:cubicBezTo>
                  <a:cubicBezTo>
                    <a:pt x="39" y="63"/>
                    <a:pt x="41" y="64"/>
                    <a:pt x="43" y="64"/>
                  </a:cubicBezTo>
                  <a:cubicBezTo>
                    <a:pt x="43" y="64"/>
                    <a:pt x="44" y="64"/>
                    <a:pt x="44" y="64"/>
                  </a:cubicBezTo>
                  <a:cubicBezTo>
                    <a:pt x="47" y="63"/>
                    <a:pt x="48" y="61"/>
                    <a:pt x="49" y="59"/>
                  </a:cubicBezTo>
                  <a:cubicBezTo>
                    <a:pt x="49" y="57"/>
                    <a:pt x="50" y="56"/>
                    <a:pt x="51" y="55"/>
                  </a:cubicBezTo>
                  <a:cubicBezTo>
                    <a:pt x="51" y="55"/>
                    <a:pt x="53" y="55"/>
                    <a:pt x="54" y="55"/>
                  </a:cubicBezTo>
                  <a:cubicBezTo>
                    <a:pt x="57" y="54"/>
                    <a:pt x="59" y="54"/>
                    <a:pt x="61" y="52"/>
                  </a:cubicBezTo>
                  <a:cubicBezTo>
                    <a:pt x="62" y="50"/>
                    <a:pt x="62" y="47"/>
                    <a:pt x="61" y="45"/>
                  </a:cubicBezTo>
                  <a:cubicBezTo>
                    <a:pt x="61" y="44"/>
                    <a:pt x="61" y="42"/>
                    <a:pt x="61" y="41"/>
                  </a:cubicBezTo>
                  <a:cubicBezTo>
                    <a:pt x="61" y="40"/>
                    <a:pt x="62" y="39"/>
                    <a:pt x="63" y="38"/>
                  </a:cubicBezTo>
                  <a:cubicBezTo>
                    <a:pt x="65" y="37"/>
                    <a:pt x="67" y="35"/>
                    <a:pt x="67" y="32"/>
                  </a:cubicBezTo>
                  <a:cubicBezTo>
                    <a:pt x="67" y="30"/>
                    <a:pt x="65" y="28"/>
                    <a:pt x="63" y="26"/>
                  </a:cubicBezTo>
                  <a:close/>
                  <a:moveTo>
                    <a:pt x="54" y="13"/>
                  </a:moveTo>
                  <a:cubicBezTo>
                    <a:pt x="56" y="13"/>
                    <a:pt x="58" y="13"/>
                    <a:pt x="58" y="14"/>
                  </a:cubicBezTo>
                  <a:cubicBezTo>
                    <a:pt x="59" y="15"/>
                    <a:pt x="59" y="17"/>
                    <a:pt x="58" y="19"/>
                  </a:cubicBezTo>
                  <a:cubicBezTo>
                    <a:pt x="58" y="21"/>
                    <a:pt x="58" y="22"/>
                    <a:pt x="58" y="24"/>
                  </a:cubicBezTo>
                  <a:cubicBezTo>
                    <a:pt x="56" y="19"/>
                    <a:pt x="53" y="15"/>
                    <a:pt x="49" y="12"/>
                  </a:cubicBezTo>
                  <a:cubicBezTo>
                    <a:pt x="51" y="13"/>
                    <a:pt x="52" y="13"/>
                    <a:pt x="54" y="13"/>
                  </a:cubicBezTo>
                  <a:close/>
                  <a:moveTo>
                    <a:pt x="39" y="5"/>
                  </a:moveTo>
                  <a:cubicBezTo>
                    <a:pt x="41" y="4"/>
                    <a:pt x="42" y="3"/>
                    <a:pt x="43" y="3"/>
                  </a:cubicBezTo>
                  <a:cubicBezTo>
                    <a:pt x="44" y="4"/>
                    <a:pt x="45" y="6"/>
                    <a:pt x="46" y="7"/>
                  </a:cubicBezTo>
                  <a:cubicBezTo>
                    <a:pt x="47" y="9"/>
                    <a:pt x="47" y="10"/>
                    <a:pt x="48" y="11"/>
                  </a:cubicBezTo>
                  <a:cubicBezTo>
                    <a:pt x="44" y="8"/>
                    <a:pt x="40" y="7"/>
                    <a:pt x="35" y="7"/>
                  </a:cubicBezTo>
                  <a:cubicBezTo>
                    <a:pt x="36" y="6"/>
                    <a:pt x="38" y="6"/>
                    <a:pt x="39" y="5"/>
                  </a:cubicBezTo>
                  <a:close/>
                  <a:moveTo>
                    <a:pt x="22" y="7"/>
                  </a:moveTo>
                  <a:cubicBezTo>
                    <a:pt x="22" y="6"/>
                    <a:pt x="23" y="4"/>
                    <a:pt x="24" y="3"/>
                  </a:cubicBezTo>
                  <a:cubicBezTo>
                    <a:pt x="26" y="3"/>
                    <a:pt x="27" y="4"/>
                    <a:pt x="29" y="5"/>
                  </a:cubicBezTo>
                  <a:cubicBezTo>
                    <a:pt x="30" y="6"/>
                    <a:pt x="32" y="6"/>
                    <a:pt x="33" y="7"/>
                  </a:cubicBezTo>
                  <a:cubicBezTo>
                    <a:pt x="28" y="7"/>
                    <a:pt x="23" y="8"/>
                    <a:pt x="19" y="11"/>
                  </a:cubicBezTo>
                  <a:cubicBezTo>
                    <a:pt x="20" y="10"/>
                    <a:pt x="21" y="9"/>
                    <a:pt x="22" y="7"/>
                  </a:cubicBezTo>
                  <a:close/>
                  <a:moveTo>
                    <a:pt x="9" y="14"/>
                  </a:moveTo>
                  <a:cubicBezTo>
                    <a:pt x="10" y="13"/>
                    <a:pt x="12" y="13"/>
                    <a:pt x="14" y="13"/>
                  </a:cubicBezTo>
                  <a:cubicBezTo>
                    <a:pt x="15" y="13"/>
                    <a:pt x="17" y="13"/>
                    <a:pt x="18" y="12"/>
                  </a:cubicBezTo>
                  <a:cubicBezTo>
                    <a:pt x="14" y="15"/>
                    <a:pt x="11" y="19"/>
                    <a:pt x="10" y="24"/>
                  </a:cubicBezTo>
                  <a:cubicBezTo>
                    <a:pt x="10" y="22"/>
                    <a:pt x="10" y="21"/>
                    <a:pt x="9" y="19"/>
                  </a:cubicBezTo>
                  <a:cubicBezTo>
                    <a:pt x="9" y="17"/>
                    <a:pt x="9" y="15"/>
                    <a:pt x="9" y="14"/>
                  </a:cubicBezTo>
                  <a:close/>
                  <a:moveTo>
                    <a:pt x="6" y="36"/>
                  </a:moveTo>
                  <a:cubicBezTo>
                    <a:pt x="5" y="35"/>
                    <a:pt x="3" y="34"/>
                    <a:pt x="3" y="32"/>
                  </a:cubicBezTo>
                  <a:cubicBezTo>
                    <a:pt x="3" y="31"/>
                    <a:pt x="5" y="30"/>
                    <a:pt x="6" y="28"/>
                  </a:cubicBezTo>
                  <a:cubicBezTo>
                    <a:pt x="8" y="27"/>
                    <a:pt x="9" y="26"/>
                    <a:pt x="9" y="25"/>
                  </a:cubicBezTo>
                  <a:cubicBezTo>
                    <a:pt x="9" y="27"/>
                    <a:pt x="8" y="30"/>
                    <a:pt x="8" y="32"/>
                  </a:cubicBezTo>
                  <a:cubicBezTo>
                    <a:pt x="8" y="35"/>
                    <a:pt x="9" y="37"/>
                    <a:pt x="9" y="40"/>
                  </a:cubicBezTo>
                  <a:cubicBezTo>
                    <a:pt x="9" y="38"/>
                    <a:pt x="8" y="37"/>
                    <a:pt x="6" y="36"/>
                  </a:cubicBezTo>
                  <a:close/>
                  <a:moveTo>
                    <a:pt x="14" y="52"/>
                  </a:moveTo>
                  <a:cubicBezTo>
                    <a:pt x="12" y="51"/>
                    <a:pt x="10" y="51"/>
                    <a:pt x="9" y="50"/>
                  </a:cubicBezTo>
                  <a:cubicBezTo>
                    <a:pt x="9" y="49"/>
                    <a:pt x="9" y="47"/>
                    <a:pt x="9" y="46"/>
                  </a:cubicBezTo>
                  <a:cubicBezTo>
                    <a:pt x="10" y="44"/>
                    <a:pt x="10" y="42"/>
                    <a:pt x="10" y="41"/>
                  </a:cubicBezTo>
                  <a:cubicBezTo>
                    <a:pt x="11" y="46"/>
                    <a:pt x="14" y="50"/>
                    <a:pt x="18" y="53"/>
                  </a:cubicBezTo>
                  <a:cubicBezTo>
                    <a:pt x="17" y="52"/>
                    <a:pt x="15" y="52"/>
                    <a:pt x="14" y="52"/>
                  </a:cubicBezTo>
                  <a:close/>
                  <a:moveTo>
                    <a:pt x="29" y="60"/>
                  </a:moveTo>
                  <a:cubicBezTo>
                    <a:pt x="27" y="61"/>
                    <a:pt x="26" y="62"/>
                    <a:pt x="24" y="61"/>
                  </a:cubicBezTo>
                  <a:cubicBezTo>
                    <a:pt x="23" y="61"/>
                    <a:pt x="22" y="59"/>
                    <a:pt x="22" y="57"/>
                  </a:cubicBezTo>
                  <a:cubicBezTo>
                    <a:pt x="21" y="56"/>
                    <a:pt x="20" y="54"/>
                    <a:pt x="19" y="53"/>
                  </a:cubicBezTo>
                  <a:cubicBezTo>
                    <a:pt x="23" y="56"/>
                    <a:pt x="28" y="58"/>
                    <a:pt x="33" y="58"/>
                  </a:cubicBezTo>
                  <a:cubicBezTo>
                    <a:pt x="32" y="58"/>
                    <a:pt x="30" y="59"/>
                    <a:pt x="29" y="60"/>
                  </a:cubicBezTo>
                  <a:close/>
                  <a:moveTo>
                    <a:pt x="46" y="57"/>
                  </a:moveTo>
                  <a:cubicBezTo>
                    <a:pt x="45" y="59"/>
                    <a:pt x="44" y="61"/>
                    <a:pt x="43" y="61"/>
                  </a:cubicBezTo>
                  <a:cubicBezTo>
                    <a:pt x="42" y="62"/>
                    <a:pt x="41" y="61"/>
                    <a:pt x="39" y="60"/>
                  </a:cubicBezTo>
                  <a:cubicBezTo>
                    <a:pt x="37" y="59"/>
                    <a:pt x="36" y="58"/>
                    <a:pt x="35" y="58"/>
                  </a:cubicBezTo>
                  <a:cubicBezTo>
                    <a:pt x="40" y="58"/>
                    <a:pt x="44" y="56"/>
                    <a:pt x="48" y="53"/>
                  </a:cubicBezTo>
                  <a:cubicBezTo>
                    <a:pt x="47" y="54"/>
                    <a:pt x="47" y="56"/>
                    <a:pt x="46" y="57"/>
                  </a:cubicBezTo>
                  <a:close/>
                  <a:moveTo>
                    <a:pt x="34" y="56"/>
                  </a:moveTo>
                  <a:cubicBezTo>
                    <a:pt x="21" y="56"/>
                    <a:pt x="10" y="45"/>
                    <a:pt x="10" y="32"/>
                  </a:cubicBezTo>
                  <a:cubicBezTo>
                    <a:pt x="10" y="19"/>
                    <a:pt x="21" y="9"/>
                    <a:pt x="34" y="9"/>
                  </a:cubicBezTo>
                  <a:cubicBezTo>
                    <a:pt x="47" y="9"/>
                    <a:pt x="58" y="19"/>
                    <a:pt x="58" y="32"/>
                  </a:cubicBezTo>
                  <a:cubicBezTo>
                    <a:pt x="58" y="45"/>
                    <a:pt x="47" y="56"/>
                    <a:pt x="34" y="56"/>
                  </a:cubicBezTo>
                  <a:close/>
                  <a:moveTo>
                    <a:pt x="58" y="50"/>
                  </a:moveTo>
                  <a:cubicBezTo>
                    <a:pt x="58" y="51"/>
                    <a:pt x="56" y="51"/>
                    <a:pt x="54" y="52"/>
                  </a:cubicBezTo>
                  <a:cubicBezTo>
                    <a:pt x="52" y="52"/>
                    <a:pt x="51" y="52"/>
                    <a:pt x="49" y="53"/>
                  </a:cubicBezTo>
                  <a:cubicBezTo>
                    <a:pt x="53" y="50"/>
                    <a:pt x="56" y="46"/>
                    <a:pt x="58" y="41"/>
                  </a:cubicBezTo>
                  <a:cubicBezTo>
                    <a:pt x="58" y="42"/>
                    <a:pt x="58" y="44"/>
                    <a:pt x="58" y="46"/>
                  </a:cubicBezTo>
                  <a:cubicBezTo>
                    <a:pt x="59" y="47"/>
                    <a:pt x="59" y="49"/>
                    <a:pt x="58" y="50"/>
                  </a:cubicBezTo>
                  <a:close/>
                  <a:moveTo>
                    <a:pt x="61" y="36"/>
                  </a:moveTo>
                  <a:cubicBezTo>
                    <a:pt x="60" y="37"/>
                    <a:pt x="59" y="38"/>
                    <a:pt x="58" y="40"/>
                  </a:cubicBezTo>
                  <a:cubicBezTo>
                    <a:pt x="59" y="37"/>
                    <a:pt x="60" y="35"/>
                    <a:pt x="60" y="32"/>
                  </a:cubicBezTo>
                  <a:cubicBezTo>
                    <a:pt x="60" y="30"/>
                    <a:pt x="59" y="27"/>
                    <a:pt x="58" y="25"/>
                  </a:cubicBezTo>
                  <a:cubicBezTo>
                    <a:pt x="59" y="26"/>
                    <a:pt x="60" y="27"/>
                    <a:pt x="61" y="28"/>
                  </a:cubicBezTo>
                  <a:cubicBezTo>
                    <a:pt x="63" y="30"/>
                    <a:pt x="64" y="31"/>
                    <a:pt x="64" y="32"/>
                  </a:cubicBezTo>
                  <a:cubicBezTo>
                    <a:pt x="64" y="34"/>
                    <a:pt x="63" y="35"/>
                    <a:pt x="6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Freeform 38"/>
            <p:cNvSpPr>
              <a:spLocks noEditPoints="1"/>
            </p:cNvSpPr>
            <p:nvPr/>
          </p:nvSpPr>
          <p:spPr bwMode="auto">
            <a:xfrm>
              <a:off x="8610410" y="2708898"/>
              <a:ext cx="301764" cy="268451"/>
            </a:xfrm>
            <a:custGeom>
              <a:avLst/>
              <a:gdLst>
                <a:gd name="T0" fmla="*/ 63 w 65"/>
                <a:gd name="T1" fmla="*/ 24 h 58"/>
                <a:gd name="T2" fmla="*/ 49 w 65"/>
                <a:gd name="T3" fmla="*/ 22 h 58"/>
                <a:gd name="T4" fmla="*/ 42 w 65"/>
                <a:gd name="T5" fmla="*/ 16 h 58"/>
                <a:gd name="T6" fmla="*/ 32 w 65"/>
                <a:gd name="T7" fmla="*/ 6 h 58"/>
                <a:gd name="T8" fmla="*/ 24 w 65"/>
                <a:gd name="T9" fmla="*/ 0 h 58"/>
                <a:gd name="T10" fmla="*/ 24 w 65"/>
                <a:gd name="T11" fmla="*/ 23 h 58"/>
                <a:gd name="T12" fmla="*/ 21 w 65"/>
                <a:gd name="T13" fmla="*/ 22 h 58"/>
                <a:gd name="T14" fmla="*/ 3 w 65"/>
                <a:gd name="T15" fmla="*/ 28 h 58"/>
                <a:gd name="T16" fmla="*/ 0 w 65"/>
                <a:gd name="T17" fmla="*/ 34 h 58"/>
                <a:gd name="T18" fmla="*/ 2 w 65"/>
                <a:gd name="T19" fmla="*/ 41 h 58"/>
                <a:gd name="T20" fmla="*/ 5 w 65"/>
                <a:gd name="T21" fmla="*/ 48 h 58"/>
                <a:gd name="T22" fmla="*/ 10 w 65"/>
                <a:gd name="T23" fmla="*/ 55 h 58"/>
                <a:gd name="T24" fmla="*/ 35 w 65"/>
                <a:gd name="T25" fmla="*/ 57 h 58"/>
                <a:gd name="T26" fmla="*/ 45 w 65"/>
                <a:gd name="T27" fmla="*/ 55 h 58"/>
                <a:gd name="T28" fmla="*/ 60 w 65"/>
                <a:gd name="T29" fmla="*/ 57 h 58"/>
                <a:gd name="T30" fmla="*/ 64 w 65"/>
                <a:gd name="T31" fmla="*/ 26 h 58"/>
                <a:gd name="T32" fmla="*/ 9 w 65"/>
                <a:gd name="T33" fmla="*/ 25 h 58"/>
                <a:gd name="T34" fmla="*/ 24 w 65"/>
                <a:gd name="T35" fmla="*/ 28 h 58"/>
                <a:gd name="T36" fmla="*/ 9 w 65"/>
                <a:gd name="T37" fmla="*/ 30 h 58"/>
                <a:gd name="T38" fmla="*/ 9 w 65"/>
                <a:gd name="T39" fmla="*/ 25 h 58"/>
                <a:gd name="T40" fmla="*/ 18 w 65"/>
                <a:gd name="T41" fmla="*/ 32 h 58"/>
                <a:gd name="T42" fmla="*/ 18 w 65"/>
                <a:gd name="T43" fmla="*/ 37 h 58"/>
                <a:gd name="T44" fmla="*/ 6 w 65"/>
                <a:gd name="T45" fmla="*/ 37 h 58"/>
                <a:gd name="T46" fmla="*/ 6 w 65"/>
                <a:gd name="T47" fmla="*/ 32 h 58"/>
                <a:gd name="T48" fmla="*/ 18 w 65"/>
                <a:gd name="T49" fmla="*/ 39 h 58"/>
                <a:gd name="T50" fmla="*/ 23 w 65"/>
                <a:gd name="T51" fmla="*/ 41 h 58"/>
                <a:gd name="T52" fmla="*/ 11 w 65"/>
                <a:gd name="T53" fmla="*/ 43 h 58"/>
                <a:gd name="T54" fmla="*/ 5 w 65"/>
                <a:gd name="T55" fmla="*/ 41 h 58"/>
                <a:gd name="T56" fmla="*/ 11 w 65"/>
                <a:gd name="T57" fmla="*/ 45 h 58"/>
                <a:gd name="T58" fmla="*/ 23 w 65"/>
                <a:gd name="T59" fmla="*/ 45 h 58"/>
                <a:gd name="T60" fmla="*/ 23 w 65"/>
                <a:gd name="T61" fmla="*/ 50 h 58"/>
                <a:gd name="T62" fmla="*/ 8 w 65"/>
                <a:gd name="T63" fmla="*/ 48 h 58"/>
                <a:gd name="T64" fmla="*/ 23 w 65"/>
                <a:gd name="T65" fmla="*/ 52 h 58"/>
                <a:gd name="T66" fmla="*/ 24 w 65"/>
                <a:gd name="T67" fmla="*/ 44 h 58"/>
                <a:gd name="T68" fmla="*/ 22 w 65"/>
                <a:gd name="T69" fmla="*/ 37 h 58"/>
                <a:gd name="T70" fmla="*/ 21 w 65"/>
                <a:gd name="T71" fmla="*/ 32 h 58"/>
                <a:gd name="T72" fmla="*/ 26 w 65"/>
                <a:gd name="T73" fmla="*/ 26 h 58"/>
                <a:gd name="T74" fmla="*/ 28 w 65"/>
                <a:gd name="T75" fmla="*/ 31 h 58"/>
                <a:gd name="T76" fmla="*/ 39 w 65"/>
                <a:gd name="T77" fmla="*/ 40 h 58"/>
                <a:gd name="T78" fmla="*/ 30 w 65"/>
                <a:gd name="T79" fmla="*/ 31 h 58"/>
                <a:gd name="T80" fmla="*/ 29 w 65"/>
                <a:gd name="T81" fmla="*/ 24 h 58"/>
                <a:gd name="T82" fmla="*/ 29 w 65"/>
                <a:gd name="T83" fmla="*/ 24 h 58"/>
                <a:gd name="T84" fmla="*/ 22 w 65"/>
                <a:gd name="T85" fmla="*/ 8 h 58"/>
                <a:gd name="T86" fmla="*/ 28 w 65"/>
                <a:gd name="T87" fmla="*/ 4 h 58"/>
                <a:gd name="T88" fmla="*/ 32 w 65"/>
                <a:gd name="T89" fmla="*/ 14 h 58"/>
                <a:gd name="T90" fmla="*/ 43 w 65"/>
                <a:gd name="T91" fmla="*/ 20 h 58"/>
                <a:gd name="T92" fmla="*/ 46 w 65"/>
                <a:gd name="T93" fmla="*/ 50 h 58"/>
                <a:gd name="T94" fmla="*/ 12 w 65"/>
                <a:gd name="T95" fmla="*/ 52 h 58"/>
                <a:gd name="T96" fmla="*/ 23 w 65"/>
                <a:gd name="T97" fmla="*/ 52 h 58"/>
                <a:gd name="T98" fmla="*/ 61 w 65"/>
                <a:gd name="T99" fmla="*/ 27 h 58"/>
                <a:gd name="T100" fmla="*/ 48 w 65"/>
                <a:gd name="T101" fmla="*/ 5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5" h="58">
                  <a:moveTo>
                    <a:pt x="64" y="24"/>
                  </a:moveTo>
                  <a:cubicBezTo>
                    <a:pt x="64" y="24"/>
                    <a:pt x="63" y="24"/>
                    <a:pt x="63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7" y="20"/>
                    <a:pt x="46" y="18"/>
                    <a:pt x="45" y="18"/>
                  </a:cubicBezTo>
                  <a:cubicBezTo>
                    <a:pt x="44" y="17"/>
                    <a:pt x="43" y="17"/>
                    <a:pt x="42" y="16"/>
                  </a:cubicBezTo>
                  <a:cubicBezTo>
                    <a:pt x="39" y="15"/>
                    <a:pt x="37" y="14"/>
                    <a:pt x="35" y="12"/>
                  </a:cubicBezTo>
                  <a:cubicBezTo>
                    <a:pt x="33" y="10"/>
                    <a:pt x="32" y="8"/>
                    <a:pt x="32" y="6"/>
                  </a:cubicBezTo>
                  <a:cubicBezTo>
                    <a:pt x="31" y="4"/>
                    <a:pt x="31" y="2"/>
                    <a:pt x="30" y="1"/>
                  </a:cubicBezTo>
                  <a:cubicBezTo>
                    <a:pt x="28" y="0"/>
                    <a:pt x="26" y="0"/>
                    <a:pt x="24" y="0"/>
                  </a:cubicBezTo>
                  <a:cubicBezTo>
                    <a:pt x="22" y="1"/>
                    <a:pt x="20" y="4"/>
                    <a:pt x="20" y="7"/>
                  </a:cubicBezTo>
                  <a:cubicBezTo>
                    <a:pt x="19" y="14"/>
                    <a:pt x="22" y="19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3" y="22"/>
                    <a:pt x="22" y="22"/>
                    <a:pt x="21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6" y="22"/>
                    <a:pt x="3" y="25"/>
                    <a:pt x="3" y="28"/>
                  </a:cubicBezTo>
                  <a:cubicBezTo>
                    <a:pt x="3" y="28"/>
                    <a:pt x="3" y="29"/>
                    <a:pt x="4" y="29"/>
                  </a:cubicBezTo>
                  <a:cubicBezTo>
                    <a:pt x="1" y="30"/>
                    <a:pt x="0" y="32"/>
                    <a:pt x="0" y="34"/>
                  </a:cubicBezTo>
                  <a:cubicBezTo>
                    <a:pt x="0" y="36"/>
                    <a:pt x="1" y="38"/>
                    <a:pt x="2" y="39"/>
                  </a:cubicBezTo>
                  <a:cubicBezTo>
                    <a:pt x="2" y="40"/>
                    <a:pt x="2" y="40"/>
                    <a:pt x="2" y="41"/>
                  </a:cubicBezTo>
                  <a:cubicBezTo>
                    <a:pt x="2" y="43"/>
                    <a:pt x="3" y="45"/>
                    <a:pt x="5" y="46"/>
                  </a:cubicBezTo>
                  <a:cubicBezTo>
                    <a:pt x="5" y="46"/>
                    <a:pt x="5" y="47"/>
                    <a:pt x="5" y="48"/>
                  </a:cubicBezTo>
                  <a:cubicBezTo>
                    <a:pt x="5" y="50"/>
                    <a:pt x="6" y="52"/>
                    <a:pt x="8" y="53"/>
                  </a:cubicBezTo>
                  <a:cubicBezTo>
                    <a:pt x="9" y="53"/>
                    <a:pt x="9" y="54"/>
                    <a:pt x="10" y="55"/>
                  </a:cubicBezTo>
                  <a:cubicBezTo>
                    <a:pt x="13" y="57"/>
                    <a:pt x="24" y="58"/>
                    <a:pt x="30" y="58"/>
                  </a:cubicBezTo>
                  <a:cubicBezTo>
                    <a:pt x="32" y="58"/>
                    <a:pt x="34" y="58"/>
                    <a:pt x="35" y="57"/>
                  </a:cubicBezTo>
                  <a:cubicBezTo>
                    <a:pt x="38" y="57"/>
                    <a:pt x="41" y="56"/>
                    <a:pt x="45" y="54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6"/>
                    <a:pt x="46" y="56"/>
                    <a:pt x="46" y="56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1" y="57"/>
                    <a:pt x="62" y="56"/>
                    <a:pt x="62" y="55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5" y="25"/>
                    <a:pt x="64" y="25"/>
                    <a:pt x="64" y="24"/>
                  </a:cubicBezTo>
                  <a:close/>
                  <a:moveTo>
                    <a:pt x="9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3" y="25"/>
                    <a:pt x="24" y="26"/>
                    <a:pt x="24" y="28"/>
                  </a:cubicBezTo>
                  <a:cubicBezTo>
                    <a:pt x="24" y="29"/>
                    <a:pt x="23" y="30"/>
                    <a:pt x="21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30"/>
                    <a:pt x="6" y="29"/>
                    <a:pt x="6" y="28"/>
                  </a:cubicBezTo>
                  <a:cubicBezTo>
                    <a:pt x="6" y="26"/>
                    <a:pt x="8" y="25"/>
                    <a:pt x="9" y="25"/>
                  </a:cubicBezTo>
                  <a:close/>
                  <a:moveTo>
                    <a:pt x="6" y="32"/>
                  </a:moveTo>
                  <a:cubicBezTo>
                    <a:pt x="18" y="32"/>
                    <a:pt x="18" y="32"/>
                    <a:pt x="18" y="32"/>
                  </a:cubicBezTo>
                  <a:cubicBezTo>
                    <a:pt x="19" y="32"/>
                    <a:pt x="21" y="33"/>
                    <a:pt x="21" y="34"/>
                  </a:cubicBezTo>
                  <a:cubicBezTo>
                    <a:pt x="21" y="36"/>
                    <a:pt x="19" y="37"/>
                    <a:pt x="1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4" y="37"/>
                    <a:pt x="3" y="36"/>
                    <a:pt x="3" y="34"/>
                  </a:cubicBezTo>
                  <a:cubicBezTo>
                    <a:pt x="3" y="33"/>
                    <a:pt x="4" y="32"/>
                    <a:pt x="6" y="32"/>
                  </a:cubicBezTo>
                  <a:close/>
                  <a:moveTo>
                    <a:pt x="8" y="39"/>
                  </a:moveTo>
                  <a:cubicBezTo>
                    <a:pt x="18" y="39"/>
                    <a:pt x="18" y="39"/>
                    <a:pt x="18" y="39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2" y="39"/>
                    <a:pt x="23" y="40"/>
                    <a:pt x="23" y="41"/>
                  </a:cubicBezTo>
                  <a:cubicBezTo>
                    <a:pt x="23" y="42"/>
                    <a:pt x="22" y="43"/>
                    <a:pt x="20" y="43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6" y="43"/>
                    <a:pt x="5" y="42"/>
                    <a:pt x="5" y="41"/>
                  </a:cubicBezTo>
                  <a:cubicBezTo>
                    <a:pt x="5" y="40"/>
                    <a:pt x="6" y="39"/>
                    <a:pt x="8" y="39"/>
                  </a:cubicBezTo>
                  <a:close/>
                  <a:moveTo>
                    <a:pt x="11" y="45"/>
                  </a:moveTo>
                  <a:cubicBezTo>
                    <a:pt x="20" y="45"/>
                    <a:pt x="20" y="45"/>
                    <a:pt x="20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5" y="45"/>
                    <a:pt x="26" y="47"/>
                    <a:pt x="26" y="48"/>
                  </a:cubicBezTo>
                  <a:cubicBezTo>
                    <a:pt x="26" y="49"/>
                    <a:pt x="25" y="50"/>
                    <a:pt x="23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9" y="50"/>
                    <a:pt x="8" y="49"/>
                    <a:pt x="8" y="48"/>
                  </a:cubicBezTo>
                  <a:cubicBezTo>
                    <a:pt x="8" y="47"/>
                    <a:pt x="9" y="45"/>
                    <a:pt x="11" y="45"/>
                  </a:cubicBezTo>
                  <a:close/>
                  <a:moveTo>
                    <a:pt x="23" y="52"/>
                  </a:moveTo>
                  <a:cubicBezTo>
                    <a:pt x="26" y="52"/>
                    <a:pt x="28" y="50"/>
                    <a:pt x="28" y="48"/>
                  </a:cubicBezTo>
                  <a:cubicBezTo>
                    <a:pt x="28" y="46"/>
                    <a:pt x="26" y="44"/>
                    <a:pt x="24" y="44"/>
                  </a:cubicBezTo>
                  <a:cubicBezTo>
                    <a:pt x="25" y="43"/>
                    <a:pt x="25" y="42"/>
                    <a:pt x="25" y="41"/>
                  </a:cubicBezTo>
                  <a:cubicBezTo>
                    <a:pt x="25" y="39"/>
                    <a:pt x="24" y="38"/>
                    <a:pt x="22" y="37"/>
                  </a:cubicBezTo>
                  <a:cubicBezTo>
                    <a:pt x="22" y="36"/>
                    <a:pt x="23" y="35"/>
                    <a:pt x="23" y="34"/>
                  </a:cubicBezTo>
                  <a:cubicBezTo>
                    <a:pt x="23" y="33"/>
                    <a:pt x="22" y="33"/>
                    <a:pt x="21" y="32"/>
                  </a:cubicBezTo>
                  <a:cubicBezTo>
                    <a:pt x="24" y="32"/>
                    <a:pt x="26" y="30"/>
                    <a:pt x="26" y="28"/>
                  </a:cubicBezTo>
                  <a:cubicBezTo>
                    <a:pt x="26" y="27"/>
                    <a:pt x="26" y="26"/>
                    <a:pt x="26" y="26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8" y="27"/>
                    <a:pt x="28" y="29"/>
                    <a:pt x="28" y="31"/>
                  </a:cubicBezTo>
                  <a:cubicBezTo>
                    <a:pt x="29" y="38"/>
                    <a:pt x="37" y="41"/>
                    <a:pt x="37" y="41"/>
                  </a:cubicBezTo>
                  <a:cubicBezTo>
                    <a:pt x="38" y="41"/>
                    <a:pt x="38" y="41"/>
                    <a:pt x="39" y="40"/>
                  </a:cubicBezTo>
                  <a:cubicBezTo>
                    <a:pt x="39" y="40"/>
                    <a:pt x="38" y="39"/>
                    <a:pt x="38" y="39"/>
                  </a:cubicBezTo>
                  <a:cubicBezTo>
                    <a:pt x="38" y="39"/>
                    <a:pt x="31" y="37"/>
                    <a:pt x="30" y="31"/>
                  </a:cubicBezTo>
                  <a:cubicBezTo>
                    <a:pt x="30" y="28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3"/>
                  </a:cubicBezTo>
                  <a:cubicBezTo>
                    <a:pt x="29" y="23"/>
                    <a:pt x="21" y="16"/>
                    <a:pt x="22" y="8"/>
                  </a:cubicBezTo>
                  <a:cubicBezTo>
                    <a:pt x="23" y="5"/>
                    <a:pt x="24" y="4"/>
                    <a:pt x="25" y="3"/>
                  </a:cubicBezTo>
                  <a:cubicBezTo>
                    <a:pt x="26" y="3"/>
                    <a:pt x="27" y="3"/>
                    <a:pt x="28" y="4"/>
                  </a:cubicBezTo>
                  <a:cubicBezTo>
                    <a:pt x="28" y="4"/>
                    <a:pt x="29" y="5"/>
                    <a:pt x="29" y="7"/>
                  </a:cubicBezTo>
                  <a:cubicBezTo>
                    <a:pt x="30" y="9"/>
                    <a:pt x="31" y="11"/>
                    <a:pt x="32" y="14"/>
                  </a:cubicBezTo>
                  <a:cubicBezTo>
                    <a:pt x="35" y="17"/>
                    <a:pt x="38" y="18"/>
                    <a:pt x="40" y="19"/>
                  </a:cubicBezTo>
                  <a:cubicBezTo>
                    <a:pt x="41" y="19"/>
                    <a:pt x="42" y="20"/>
                    <a:pt x="43" y="20"/>
                  </a:cubicBezTo>
                  <a:cubicBezTo>
                    <a:pt x="44" y="21"/>
                    <a:pt x="47" y="25"/>
                    <a:pt x="48" y="26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3" y="52"/>
                    <a:pt x="39" y="54"/>
                    <a:pt x="34" y="54"/>
                  </a:cubicBezTo>
                  <a:cubicBezTo>
                    <a:pt x="27" y="55"/>
                    <a:pt x="14" y="54"/>
                    <a:pt x="12" y="52"/>
                  </a:cubicBezTo>
                  <a:cubicBezTo>
                    <a:pt x="12" y="52"/>
                    <a:pt x="12" y="52"/>
                    <a:pt x="12" y="52"/>
                  </a:cubicBezTo>
                  <a:lnTo>
                    <a:pt x="23" y="52"/>
                  </a:lnTo>
                  <a:close/>
                  <a:moveTo>
                    <a:pt x="50" y="26"/>
                  </a:moveTo>
                  <a:cubicBezTo>
                    <a:pt x="61" y="27"/>
                    <a:pt x="61" y="27"/>
                    <a:pt x="61" y="27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48" y="53"/>
                    <a:pt x="48" y="53"/>
                    <a:pt x="48" y="53"/>
                  </a:cubicBezTo>
                  <a:lnTo>
                    <a:pt x="5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Freeform 64"/>
            <p:cNvSpPr>
              <a:spLocks noEditPoints="1"/>
            </p:cNvSpPr>
            <p:nvPr/>
          </p:nvSpPr>
          <p:spPr bwMode="auto">
            <a:xfrm>
              <a:off x="8014315" y="3728737"/>
              <a:ext cx="236963" cy="159712"/>
            </a:xfrm>
            <a:custGeom>
              <a:avLst/>
              <a:gdLst>
                <a:gd name="T0" fmla="*/ 58 w 58"/>
                <a:gd name="T1" fmla="*/ 18 h 38"/>
                <a:gd name="T2" fmla="*/ 31 w 58"/>
                <a:gd name="T3" fmla="*/ 0 h 38"/>
                <a:gd name="T4" fmla="*/ 1 w 58"/>
                <a:gd name="T5" fmla="*/ 18 h 38"/>
                <a:gd name="T6" fmla="*/ 0 w 58"/>
                <a:gd name="T7" fmla="*/ 20 h 38"/>
                <a:gd name="T8" fmla="*/ 31 w 58"/>
                <a:gd name="T9" fmla="*/ 38 h 38"/>
                <a:gd name="T10" fmla="*/ 58 w 58"/>
                <a:gd name="T11" fmla="*/ 20 h 38"/>
                <a:gd name="T12" fmla="*/ 58 w 58"/>
                <a:gd name="T13" fmla="*/ 18 h 38"/>
                <a:gd name="T14" fmla="*/ 18 w 58"/>
                <a:gd name="T15" fmla="*/ 19 h 38"/>
                <a:gd name="T16" fmla="*/ 16 w 58"/>
                <a:gd name="T17" fmla="*/ 19 h 38"/>
                <a:gd name="T18" fmla="*/ 28 w 58"/>
                <a:gd name="T19" fmla="*/ 34 h 38"/>
                <a:gd name="T20" fmla="*/ 4 w 58"/>
                <a:gd name="T21" fmla="*/ 19 h 38"/>
                <a:gd name="T22" fmla="*/ 27 w 58"/>
                <a:gd name="T23" fmla="*/ 4 h 38"/>
                <a:gd name="T24" fmla="*/ 19 w 58"/>
                <a:gd name="T25" fmla="*/ 9 h 38"/>
                <a:gd name="T26" fmla="*/ 21 w 58"/>
                <a:gd name="T27" fmla="*/ 10 h 38"/>
                <a:gd name="T28" fmla="*/ 31 w 58"/>
                <a:gd name="T29" fmla="*/ 5 h 38"/>
                <a:gd name="T30" fmla="*/ 45 w 58"/>
                <a:gd name="T31" fmla="*/ 19 h 38"/>
                <a:gd name="T32" fmla="*/ 31 w 58"/>
                <a:gd name="T33" fmla="*/ 33 h 38"/>
                <a:gd name="T34" fmla="*/ 18 w 58"/>
                <a:gd name="T35" fmla="*/ 19 h 38"/>
                <a:gd name="T36" fmla="*/ 36 w 58"/>
                <a:gd name="T37" fmla="*/ 34 h 38"/>
                <a:gd name="T38" fmla="*/ 47 w 58"/>
                <a:gd name="T39" fmla="*/ 19 h 38"/>
                <a:gd name="T40" fmla="*/ 38 w 58"/>
                <a:gd name="T41" fmla="*/ 4 h 38"/>
                <a:gd name="T42" fmla="*/ 55 w 58"/>
                <a:gd name="T43" fmla="*/ 19 h 38"/>
                <a:gd name="T44" fmla="*/ 36 w 58"/>
                <a:gd name="T45" fmla="*/ 34 h 38"/>
                <a:gd name="T46" fmla="*/ 40 w 58"/>
                <a:gd name="T47" fmla="*/ 19 h 38"/>
                <a:gd name="T48" fmla="*/ 31 w 58"/>
                <a:gd name="T49" fmla="*/ 28 h 38"/>
                <a:gd name="T50" fmla="*/ 23 w 58"/>
                <a:gd name="T51" fmla="*/ 19 h 38"/>
                <a:gd name="T52" fmla="*/ 31 w 58"/>
                <a:gd name="T53" fmla="*/ 19 h 38"/>
                <a:gd name="T54" fmla="*/ 24 w 58"/>
                <a:gd name="T55" fmla="*/ 14 h 38"/>
                <a:gd name="T56" fmla="*/ 31 w 58"/>
                <a:gd name="T57" fmla="*/ 10 h 38"/>
                <a:gd name="T58" fmla="*/ 40 w 58"/>
                <a:gd name="T59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8" h="38">
                  <a:moveTo>
                    <a:pt x="58" y="18"/>
                  </a:moveTo>
                  <a:cubicBezTo>
                    <a:pt x="57" y="18"/>
                    <a:pt x="47" y="0"/>
                    <a:pt x="31" y="0"/>
                  </a:cubicBezTo>
                  <a:cubicBezTo>
                    <a:pt x="15" y="0"/>
                    <a:pt x="1" y="17"/>
                    <a:pt x="1" y="18"/>
                  </a:cubicBezTo>
                  <a:cubicBezTo>
                    <a:pt x="0" y="19"/>
                    <a:pt x="0" y="19"/>
                    <a:pt x="0" y="20"/>
                  </a:cubicBezTo>
                  <a:cubicBezTo>
                    <a:pt x="1" y="21"/>
                    <a:pt x="13" y="38"/>
                    <a:pt x="31" y="38"/>
                  </a:cubicBezTo>
                  <a:cubicBezTo>
                    <a:pt x="49" y="38"/>
                    <a:pt x="57" y="20"/>
                    <a:pt x="58" y="20"/>
                  </a:cubicBezTo>
                  <a:cubicBezTo>
                    <a:pt x="58" y="19"/>
                    <a:pt x="58" y="19"/>
                    <a:pt x="58" y="18"/>
                  </a:cubicBezTo>
                  <a:close/>
                  <a:moveTo>
                    <a:pt x="18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6" y="27"/>
                    <a:pt x="21" y="33"/>
                    <a:pt x="28" y="34"/>
                  </a:cubicBezTo>
                  <a:cubicBezTo>
                    <a:pt x="16" y="33"/>
                    <a:pt x="6" y="22"/>
                    <a:pt x="4" y="19"/>
                  </a:cubicBezTo>
                  <a:cubicBezTo>
                    <a:pt x="6" y="16"/>
                    <a:pt x="16" y="6"/>
                    <a:pt x="27" y="4"/>
                  </a:cubicBezTo>
                  <a:cubicBezTo>
                    <a:pt x="24" y="5"/>
                    <a:pt x="21" y="7"/>
                    <a:pt x="19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3" y="7"/>
                    <a:pt x="27" y="5"/>
                    <a:pt x="31" y="5"/>
                  </a:cubicBezTo>
                  <a:cubicBezTo>
                    <a:pt x="39" y="5"/>
                    <a:pt x="45" y="11"/>
                    <a:pt x="45" y="19"/>
                  </a:cubicBezTo>
                  <a:cubicBezTo>
                    <a:pt x="45" y="27"/>
                    <a:pt x="39" y="33"/>
                    <a:pt x="31" y="33"/>
                  </a:cubicBezTo>
                  <a:cubicBezTo>
                    <a:pt x="24" y="33"/>
                    <a:pt x="18" y="27"/>
                    <a:pt x="18" y="19"/>
                  </a:cubicBezTo>
                  <a:close/>
                  <a:moveTo>
                    <a:pt x="36" y="34"/>
                  </a:moveTo>
                  <a:cubicBezTo>
                    <a:pt x="42" y="32"/>
                    <a:pt x="47" y="26"/>
                    <a:pt x="47" y="19"/>
                  </a:cubicBezTo>
                  <a:cubicBezTo>
                    <a:pt x="47" y="12"/>
                    <a:pt x="43" y="7"/>
                    <a:pt x="38" y="4"/>
                  </a:cubicBezTo>
                  <a:cubicBezTo>
                    <a:pt x="47" y="8"/>
                    <a:pt x="53" y="17"/>
                    <a:pt x="55" y="19"/>
                  </a:cubicBezTo>
                  <a:cubicBezTo>
                    <a:pt x="53" y="22"/>
                    <a:pt x="47" y="32"/>
                    <a:pt x="36" y="34"/>
                  </a:cubicBezTo>
                  <a:close/>
                  <a:moveTo>
                    <a:pt x="40" y="19"/>
                  </a:moveTo>
                  <a:cubicBezTo>
                    <a:pt x="40" y="24"/>
                    <a:pt x="36" y="28"/>
                    <a:pt x="31" y="28"/>
                  </a:cubicBezTo>
                  <a:cubicBezTo>
                    <a:pt x="27" y="28"/>
                    <a:pt x="23" y="24"/>
                    <a:pt x="23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2"/>
                    <a:pt x="29" y="10"/>
                    <a:pt x="31" y="10"/>
                  </a:cubicBezTo>
                  <a:cubicBezTo>
                    <a:pt x="36" y="10"/>
                    <a:pt x="40" y="14"/>
                    <a:pt x="4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79395" y="3519488"/>
            <a:ext cx="1966913" cy="3378200"/>
            <a:chOff x="3724275" y="1833563"/>
            <a:chExt cx="1316038" cy="2260600"/>
          </a:xfrm>
        </p:grpSpPr>
        <p:sp>
          <p:nvSpPr>
            <p:cNvPr id="90" name="Freeform 5"/>
            <p:cNvSpPr/>
            <p:nvPr/>
          </p:nvSpPr>
          <p:spPr bwMode="auto">
            <a:xfrm>
              <a:off x="4216400" y="2362201"/>
              <a:ext cx="330200" cy="381000"/>
            </a:xfrm>
            <a:custGeom>
              <a:avLst/>
              <a:gdLst>
                <a:gd name="T0" fmla="*/ 208 w 208"/>
                <a:gd name="T1" fmla="*/ 240 h 240"/>
                <a:gd name="T2" fmla="*/ 0 w 208"/>
                <a:gd name="T3" fmla="*/ 240 h 240"/>
                <a:gd name="T4" fmla="*/ 8 w 208"/>
                <a:gd name="T5" fmla="*/ 0 h 240"/>
                <a:gd name="T6" fmla="*/ 199 w 208"/>
                <a:gd name="T7" fmla="*/ 0 h 240"/>
                <a:gd name="T8" fmla="*/ 208 w 208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240">
                  <a:moveTo>
                    <a:pt x="208" y="240"/>
                  </a:moveTo>
                  <a:lnTo>
                    <a:pt x="0" y="240"/>
                  </a:lnTo>
                  <a:lnTo>
                    <a:pt x="8" y="0"/>
                  </a:lnTo>
                  <a:lnTo>
                    <a:pt x="199" y="0"/>
                  </a:lnTo>
                  <a:lnTo>
                    <a:pt x="208" y="240"/>
                  </a:lnTo>
                  <a:close/>
                </a:path>
              </a:pathLst>
            </a:custGeom>
            <a:solidFill>
              <a:srgbClr val="F1C9A5"/>
            </a:solidFill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Freeform 6"/>
            <p:cNvSpPr/>
            <p:nvPr/>
          </p:nvSpPr>
          <p:spPr bwMode="auto">
            <a:xfrm>
              <a:off x="4111625" y="1833563"/>
              <a:ext cx="538163" cy="676275"/>
            </a:xfrm>
            <a:custGeom>
              <a:avLst/>
              <a:gdLst>
                <a:gd name="T0" fmla="*/ 179 w 179"/>
                <a:gd name="T1" fmla="*/ 109 h 226"/>
                <a:gd name="T2" fmla="*/ 90 w 179"/>
                <a:gd name="T3" fmla="*/ 0 h 226"/>
                <a:gd name="T4" fmla="*/ 0 w 179"/>
                <a:gd name="T5" fmla="*/ 109 h 226"/>
                <a:gd name="T6" fmla="*/ 42 w 179"/>
                <a:gd name="T7" fmla="*/ 194 h 226"/>
                <a:gd name="T8" fmla="*/ 49 w 179"/>
                <a:gd name="T9" fmla="*/ 218 h 226"/>
                <a:gd name="T10" fmla="*/ 59 w 179"/>
                <a:gd name="T11" fmla="*/ 226 h 226"/>
                <a:gd name="T12" fmla="*/ 121 w 179"/>
                <a:gd name="T13" fmla="*/ 226 h 226"/>
                <a:gd name="T14" fmla="*/ 131 w 179"/>
                <a:gd name="T15" fmla="*/ 218 h 226"/>
                <a:gd name="T16" fmla="*/ 138 w 179"/>
                <a:gd name="T17" fmla="*/ 194 h 226"/>
                <a:gd name="T18" fmla="*/ 179 w 179"/>
                <a:gd name="T19" fmla="*/ 109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9" h="226">
                  <a:moveTo>
                    <a:pt x="179" y="109"/>
                  </a:moveTo>
                  <a:cubicBezTo>
                    <a:pt x="179" y="54"/>
                    <a:pt x="171" y="0"/>
                    <a:pt x="90" y="0"/>
                  </a:cubicBezTo>
                  <a:cubicBezTo>
                    <a:pt x="7" y="0"/>
                    <a:pt x="0" y="54"/>
                    <a:pt x="0" y="109"/>
                  </a:cubicBezTo>
                  <a:cubicBezTo>
                    <a:pt x="0" y="145"/>
                    <a:pt x="17" y="176"/>
                    <a:pt x="42" y="194"/>
                  </a:cubicBezTo>
                  <a:cubicBezTo>
                    <a:pt x="49" y="218"/>
                    <a:pt x="49" y="218"/>
                    <a:pt x="49" y="218"/>
                  </a:cubicBezTo>
                  <a:cubicBezTo>
                    <a:pt x="50" y="223"/>
                    <a:pt x="55" y="226"/>
                    <a:pt x="59" y="226"/>
                  </a:cubicBezTo>
                  <a:cubicBezTo>
                    <a:pt x="121" y="226"/>
                    <a:pt x="121" y="226"/>
                    <a:pt x="121" y="226"/>
                  </a:cubicBezTo>
                  <a:cubicBezTo>
                    <a:pt x="125" y="226"/>
                    <a:pt x="130" y="223"/>
                    <a:pt x="131" y="218"/>
                  </a:cubicBezTo>
                  <a:cubicBezTo>
                    <a:pt x="138" y="194"/>
                    <a:pt x="138" y="194"/>
                    <a:pt x="138" y="194"/>
                  </a:cubicBezTo>
                  <a:cubicBezTo>
                    <a:pt x="163" y="176"/>
                    <a:pt x="179" y="145"/>
                    <a:pt x="179" y="10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Freeform 7"/>
            <p:cNvSpPr/>
            <p:nvPr/>
          </p:nvSpPr>
          <p:spPr bwMode="auto">
            <a:xfrm>
              <a:off x="3724275" y="2557463"/>
              <a:ext cx="1316038" cy="1536700"/>
            </a:xfrm>
            <a:custGeom>
              <a:avLst/>
              <a:gdLst>
                <a:gd name="T0" fmla="*/ 405 w 438"/>
                <a:gd name="T1" fmla="*/ 60 h 514"/>
                <a:gd name="T2" fmla="*/ 287 w 438"/>
                <a:gd name="T3" fmla="*/ 28 h 514"/>
                <a:gd name="T4" fmla="*/ 282 w 438"/>
                <a:gd name="T5" fmla="*/ 8 h 514"/>
                <a:gd name="T6" fmla="*/ 219 w 438"/>
                <a:gd name="T7" fmla="*/ 0 h 514"/>
                <a:gd name="T8" fmla="*/ 156 w 438"/>
                <a:gd name="T9" fmla="*/ 8 h 514"/>
                <a:gd name="T10" fmla="*/ 152 w 438"/>
                <a:gd name="T11" fmla="*/ 28 h 514"/>
                <a:gd name="T12" fmla="*/ 33 w 438"/>
                <a:gd name="T13" fmla="*/ 60 h 514"/>
                <a:gd name="T14" fmla="*/ 0 w 438"/>
                <a:gd name="T15" fmla="*/ 93 h 514"/>
                <a:gd name="T16" fmla="*/ 7 w 438"/>
                <a:gd name="T17" fmla="*/ 258 h 514"/>
                <a:gd name="T18" fmla="*/ 65 w 438"/>
                <a:gd name="T19" fmla="*/ 344 h 514"/>
                <a:gd name="T20" fmla="*/ 35 w 438"/>
                <a:gd name="T21" fmla="*/ 514 h 514"/>
                <a:gd name="T22" fmla="*/ 402 w 438"/>
                <a:gd name="T23" fmla="*/ 514 h 514"/>
                <a:gd name="T24" fmla="*/ 371 w 438"/>
                <a:gd name="T25" fmla="*/ 344 h 514"/>
                <a:gd name="T26" fmla="*/ 431 w 438"/>
                <a:gd name="T27" fmla="*/ 258 h 514"/>
                <a:gd name="T28" fmla="*/ 438 w 438"/>
                <a:gd name="T29" fmla="*/ 93 h 514"/>
                <a:gd name="T30" fmla="*/ 405 w 438"/>
                <a:gd name="T31" fmla="*/ 6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8" h="514">
                  <a:moveTo>
                    <a:pt x="405" y="60"/>
                  </a:moveTo>
                  <a:cubicBezTo>
                    <a:pt x="287" y="28"/>
                    <a:pt x="287" y="28"/>
                    <a:pt x="287" y="28"/>
                  </a:cubicBezTo>
                  <a:cubicBezTo>
                    <a:pt x="282" y="8"/>
                    <a:pt x="282" y="8"/>
                    <a:pt x="282" y="8"/>
                  </a:cubicBezTo>
                  <a:cubicBezTo>
                    <a:pt x="282" y="8"/>
                    <a:pt x="235" y="0"/>
                    <a:pt x="219" y="0"/>
                  </a:cubicBezTo>
                  <a:cubicBezTo>
                    <a:pt x="203" y="0"/>
                    <a:pt x="156" y="8"/>
                    <a:pt x="156" y="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15" y="66"/>
                    <a:pt x="0" y="75"/>
                    <a:pt x="0" y="93"/>
                  </a:cubicBezTo>
                  <a:cubicBezTo>
                    <a:pt x="0" y="93"/>
                    <a:pt x="3" y="213"/>
                    <a:pt x="7" y="258"/>
                  </a:cubicBezTo>
                  <a:cubicBezTo>
                    <a:pt x="9" y="285"/>
                    <a:pt x="15" y="341"/>
                    <a:pt x="65" y="344"/>
                  </a:cubicBezTo>
                  <a:cubicBezTo>
                    <a:pt x="35" y="514"/>
                    <a:pt x="35" y="514"/>
                    <a:pt x="35" y="514"/>
                  </a:cubicBezTo>
                  <a:cubicBezTo>
                    <a:pt x="402" y="514"/>
                    <a:pt x="402" y="514"/>
                    <a:pt x="402" y="514"/>
                  </a:cubicBezTo>
                  <a:cubicBezTo>
                    <a:pt x="371" y="344"/>
                    <a:pt x="371" y="344"/>
                    <a:pt x="371" y="344"/>
                  </a:cubicBezTo>
                  <a:cubicBezTo>
                    <a:pt x="424" y="344"/>
                    <a:pt x="428" y="285"/>
                    <a:pt x="431" y="258"/>
                  </a:cubicBezTo>
                  <a:cubicBezTo>
                    <a:pt x="436" y="213"/>
                    <a:pt x="438" y="93"/>
                    <a:pt x="438" y="93"/>
                  </a:cubicBezTo>
                  <a:cubicBezTo>
                    <a:pt x="438" y="75"/>
                    <a:pt x="425" y="67"/>
                    <a:pt x="405" y="60"/>
                  </a:cubicBezTo>
                  <a:close/>
                </a:path>
              </a:pathLst>
            </a:custGeom>
            <a:gradFill>
              <a:gsLst>
                <a:gs pos="0">
                  <a:srgbClr val="BC7D14"/>
                </a:gs>
                <a:gs pos="74000">
                  <a:srgbClr val="D7A840"/>
                </a:gs>
                <a:gs pos="100000">
                  <a:srgbClr val="BC7D14"/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388" tIns="45695" rIns="91388" bIns="45695" numCol="1" anchor="t" anchorCtr="0" compatLnSpc="1"/>
            <a:lstStyle/>
            <a:p>
              <a:pPr marL="0" marR="0" lvl="0" indent="0" algn="l" defTabSz="121793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9" name="TextBox 26"/>
          <p:cNvSpPr txBox="1"/>
          <p:nvPr/>
        </p:nvSpPr>
        <p:spPr>
          <a:xfrm>
            <a:off x="7310120" y="2289175"/>
            <a:ext cx="3950970" cy="504825"/>
          </a:xfrm>
          <a:prstGeom prst="rect">
            <a:avLst/>
          </a:prstGeom>
        </p:spPr>
        <p:txBody>
          <a:bodyPr wrap="square" lIns="0" tIns="95975" rIns="0" bIns="0" anchor="t" anchorCtr="0"/>
          <a:lstStyle/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93" name="TextBox 26"/>
          <p:cNvSpPr txBox="1"/>
          <p:nvPr/>
        </p:nvSpPr>
        <p:spPr>
          <a:xfrm>
            <a:off x="7310120" y="4051300"/>
            <a:ext cx="3950970" cy="504825"/>
          </a:xfrm>
          <a:prstGeom prst="rect">
            <a:avLst/>
          </a:prstGeom>
        </p:spPr>
        <p:txBody>
          <a:bodyPr wrap="square" lIns="0" tIns="95975" rIns="0" bIns="0" anchor="t" anchorCtr="0"/>
          <a:lstStyle/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1755775" y="3649663"/>
            <a:ext cx="1272015" cy="83099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4400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</a:t>
            </a:r>
            <a:r>
              <a:rPr kumimoji="0" lang="en-US" altLang="zh-CN" sz="5400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art</a:t>
            </a:r>
            <a:endParaRPr kumimoji="0" lang="zh-CN" altLang="en-US" sz="23900" kern="1200" cap="none" spc="0" normalizeH="0" baseline="0" noProof="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240" y="3095625"/>
            <a:ext cx="10595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章 节</a:t>
            </a:r>
          </a:p>
        </p:txBody>
      </p:sp>
      <p:sp>
        <p:nvSpPr>
          <p:cNvPr id="10" name="任意多边形 9"/>
          <p:cNvSpPr/>
          <p:nvPr/>
        </p:nvSpPr>
        <p:spPr bwMode="auto">
          <a:xfrm>
            <a:off x="5947410" y="2128838"/>
            <a:ext cx="6288088" cy="1676400"/>
          </a:xfrm>
          <a:custGeom>
            <a:avLst/>
            <a:gdLst>
              <a:gd name="connsiteX0" fmla="*/ 5835374 w 6633631"/>
              <a:gd name="connsiteY0" fmla="*/ 0 h 1768447"/>
              <a:gd name="connsiteX1" fmla="*/ 6099146 w 6633631"/>
              <a:gd name="connsiteY1" fmla="*/ 12824 h 1768447"/>
              <a:gd name="connsiteX2" fmla="*/ 6366389 w 6633631"/>
              <a:gd name="connsiteY2" fmla="*/ 38472 h 1768447"/>
              <a:gd name="connsiteX3" fmla="*/ 6633631 w 6633631"/>
              <a:gd name="connsiteY3" fmla="*/ 80607 h 1768447"/>
              <a:gd name="connsiteX4" fmla="*/ 6633631 w 6633631"/>
              <a:gd name="connsiteY4" fmla="*/ 957939 h 1768447"/>
              <a:gd name="connsiteX5" fmla="*/ 6633631 w 6633631"/>
              <a:gd name="connsiteY5" fmla="*/ 1205442 h 1768447"/>
              <a:gd name="connsiteX6" fmla="*/ 6633631 w 6633631"/>
              <a:gd name="connsiteY6" fmla="*/ 1768447 h 1768447"/>
              <a:gd name="connsiteX7" fmla="*/ 0 w 6633631"/>
              <a:gd name="connsiteY7" fmla="*/ 1768447 h 1768447"/>
              <a:gd name="connsiteX8" fmla="*/ 0 w 6633631"/>
              <a:gd name="connsiteY8" fmla="*/ 1205442 h 1768447"/>
              <a:gd name="connsiteX9" fmla="*/ 0 w 6633631"/>
              <a:gd name="connsiteY9" fmla="*/ 957939 h 1768447"/>
              <a:gd name="connsiteX10" fmla="*/ 0 w 6633631"/>
              <a:gd name="connsiteY10" fmla="*/ 650353 h 1768447"/>
              <a:gd name="connsiteX11" fmla="*/ 207084 w 6633631"/>
              <a:gd name="connsiteY11" fmla="*/ 730960 h 1768447"/>
              <a:gd name="connsiteX12" fmla="*/ 415325 w 6633631"/>
              <a:gd name="connsiteY12" fmla="*/ 787751 h 1768447"/>
              <a:gd name="connsiteX13" fmla="*/ 625880 w 6633631"/>
              <a:gd name="connsiteY13" fmla="*/ 829887 h 1768447"/>
              <a:gd name="connsiteX14" fmla="*/ 838748 w 6633631"/>
              <a:gd name="connsiteY14" fmla="*/ 855534 h 1768447"/>
              <a:gd name="connsiteX15" fmla="*/ 1053931 w 6633631"/>
              <a:gd name="connsiteY15" fmla="*/ 864694 h 1768447"/>
              <a:gd name="connsiteX16" fmla="*/ 1272584 w 6633631"/>
              <a:gd name="connsiteY16" fmla="*/ 862862 h 1768447"/>
              <a:gd name="connsiteX17" fmla="*/ 1491237 w 6633631"/>
              <a:gd name="connsiteY17" fmla="*/ 846374 h 1768447"/>
              <a:gd name="connsiteX18" fmla="*/ 1713360 w 6633631"/>
              <a:gd name="connsiteY18" fmla="*/ 817063 h 1768447"/>
              <a:gd name="connsiteX19" fmla="*/ 1936641 w 6633631"/>
              <a:gd name="connsiteY19" fmla="*/ 782255 h 1768447"/>
              <a:gd name="connsiteX20" fmla="*/ 2163392 w 6633631"/>
              <a:gd name="connsiteY20" fmla="*/ 736456 h 1768447"/>
              <a:gd name="connsiteX21" fmla="*/ 2392457 w 6633631"/>
              <a:gd name="connsiteY21" fmla="*/ 683328 h 1768447"/>
              <a:gd name="connsiteX22" fmla="*/ 2623836 w 6633631"/>
              <a:gd name="connsiteY22" fmla="*/ 624705 h 1768447"/>
              <a:gd name="connsiteX23" fmla="*/ 2856372 w 6633631"/>
              <a:gd name="connsiteY23" fmla="*/ 564250 h 1768447"/>
              <a:gd name="connsiteX24" fmla="*/ 3091221 w 6633631"/>
              <a:gd name="connsiteY24" fmla="*/ 496466 h 1768447"/>
              <a:gd name="connsiteX25" fmla="*/ 3330698 w 6633631"/>
              <a:gd name="connsiteY25" fmla="*/ 432347 h 1768447"/>
              <a:gd name="connsiteX26" fmla="*/ 3569019 w 6633631"/>
              <a:gd name="connsiteY26" fmla="*/ 364564 h 1768447"/>
              <a:gd name="connsiteX27" fmla="*/ 3811966 w 6633631"/>
              <a:gd name="connsiteY27" fmla="*/ 300445 h 1768447"/>
              <a:gd name="connsiteX28" fmla="*/ 4057228 w 6633631"/>
              <a:gd name="connsiteY28" fmla="*/ 239989 h 1768447"/>
              <a:gd name="connsiteX29" fmla="*/ 4304803 w 6633631"/>
              <a:gd name="connsiteY29" fmla="*/ 183198 h 1768447"/>
              <a:gd name="connsiteX30" fmla="*/ 4553535 w 6633631"/>
              <a:gd name="connsiteY30" fmla="*/ 128239 h 1768447"/>
              <a:gd name="connsiteX31" fmla="*/ 4804581 w 6633631"/>
              <a:gd name="connsiteY31" fmla="*/ 82439 h 1768447"/>
              <a:gd name="connsiteX32" fmla="*/ 5060255 w 6633631"/>
              <a:gd name="connsiteY32" fmla="*/ 47632 h 1768447"/>
              <a:gd name="connsiteX33" fmla="*/ 5314771 w 6633631"/>
              <a:gd name="connsiteY33" fmla="*/ 18320 h 1768447"/>
              <a:gd name="connsiteX34" fmla="*/ 5575073 w 6633631"/>
              <a:gd name="connsiteY34" fmla="*/ 3664 h 176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633631" h="1768447">
                <a:moveTo>
                  <a:pt x="5835374" y="0"/>
                </a:moveTo>
                <a:lnTo>
                  <a:pt x="6099146" y="12824"/>
                </a:lnTo>
                <a:lnTo>
                  <a:pt x="6366389" y="38472"/>
                </a:lnTo>
                <a:lnTo>
                  <a:pt x="6633631" y="80607"/>
                </a:lnTo>
                <a:lnTo>
                  <a:pt x="6633631" y="957939"/>
                </a:lnTo>
                <a:lnTo>
                  <a:pt x="6633631" y="1205442"/>
                </a:lnTo>
                <a:lnTo>
                  <a:pt x="6633631" y="1768447"/>
                </a:lnTo>
                <a:lnTo>
                  <a:pt x="0" y="1768447"/>
                </a:lnTo>
                <a:lnTo>
                  <a:pt x="0" y="1205442"/>
                </a:lnTo>
                <a:lnTo>
                  <a:pt x="0" y="957939"/>
                </a:lnTo>
                <a:lnTo>
                  <a:pt x="0" y="650353"/>
                </a:lnTo>
                <a:lnTo>
                  <a:pt x="207084" y="730960"/>
                </a:lnTo>
                <a:lnTo>
                  <a:pt x="415325" y="787751"/>
                </a:lnTo>
                <a:lnTo>
                  <a:pt x="625880" y="829887"/>
                </a:lnTo>
                <a:lnTo>
                  <a:pt x="838748" y="855534"/>
                </a:lnTo>
                <a:lnTo>
                  <a:pt x="1053931" y="864694"/>
                </a:lnTo>
                <a:lnTo>
                  <a:pt x="1272584" y="862862"/>
                </a:lnTo>
                <a:lnTo>
                  <a:pt x="1491237" y="846374"/>
                </a:lnTo>
                <a:lnTo>
                  <a:pt x="1713360" y="817063"/>
                </a:lnTo>
                <a:lnTo>
                  <a:pt x="1936641" y="782255"/>
                </a:lnTo>
                <a:lnTo>
                  <a:pt x="2163392" y="736456"/>
                </a:lnTo>
                <a:lnTo>
                  <a:pt x="2392457" y="683328"/>
                </a:lnTo>
                <a:lnTo>
                  <a:pt x="2623836" y="624705"/>
                </a:lnTo>
                <a:lnTo>
                  <a:pt x="2856372" y="564250"/>
                </a:lnTo>
                <a:lnTo>
                  <a:pt x="3091221" y="496466"/>
                </a:lnTo>
                <a:lnTo>
                  <a:pt x="3330698" y="432347"/>
                </a:lnTo>
                <a:lnTo>
                  <a:pt x="3569019" y="364564"/>
                </a:lnTo>
                <a:lnTo>
                  <a:pt x="3811966" y="300445"/>
                </a:lnTo>
                <a:lnTo>
                  <a:pt x="4057228" y="239989"/>
                </a:lnTo>
                <a:lnTo>
                  <a:pt x="4304803" y="183198"/>
                </a:lnTo>
                <a:lnTo>
                  <a:pt x="4553535" y="128239"/>
                </a:lnTo>
                <a:lnTo>
                  <a:pt x="4804581" y="82439"/>
                </a:lnTo>
                <a:lnTo>
                  <a:pt x="5060255" y="47632"/>
                </a:lnTo>
                <a:lnTo>
                  <a:pt x="5314771" y="18320"/>
                </a:lnTo>
                <a:lnTo>
                  <a:pt x="5575073" y="3664"/>
                </a:lnTo>
                <a:close/>
              </a:path>
            </a:pathLst>
          </a:custGeom>
          <a:gradFill>
            <a:gsLst>
              <a:gs pos="100000">
                <a:srgbClr val="E6BF5C"/>
              </a:gs>
              <a:gs pos="50000">
                <a:srgbClr val="E9C565"/>
              </a:gs>
              <a:gs pos="0">
                <a:srgbClr val="F1D78A"/>
              </a:gs>
            </a:gsLst>
            <a:lin ang="18900000" scaled="0"/>
          </a:gradFill>
          <a:ln w="0">
            <a:noFill/>
            <a:prstDash val="solid"/>
            <a:round/>
          </a:ln>
        </p:spPr>
        <p:txBody>
          <a:bodyPr vert="horz" wrap="square" lIns="121888" tIns="60944" rIns="121888" bIns="60944" numCol="1" anchor="t" anchorCtr="0" compatLnSpc="1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89630" y="2371090"/>
            <a:ext cx="25551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6" name="标题 5"/>
          <p:cNvSpPr txBox="1"/>
          <p:nvPr>
            <p:custDataLst>
              <p:tags r:id="rId5"/>
            </p:custDataLst>
          </p:nvPr>
        </p:nvSpPr>
        <p:spPr>
          <a:xfrm>
            <a:off x="6288088" y="3166428"/>
            <a:ext cx="3494088" cy="524510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9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活动执行方案</a:t>
            </a:r>
          </a:p>
        </p:txBody>
      </p:sp>
      <p:sp>
        <p:nvSpPr>
          <p:cNvPr id="19468" name="文本框 29"/>
          <p:cNvSpPr>
            <a:spLocks noChangeArrowheads="1"/>
          </p:cNvSpPr>
          <p:nvPr/>
        </p:nvSpPr>
        <p:spPr bwMode="auto">
          <a:xfrm>
            <a:off x="5947410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" name="文本框 29"/>
          <p:cNvSpPr>
            <a:spLocks noChangeArrowheads="1"/>
          </p:cNvSpPr>
          <p:nvPr/>
        </p:nvSpPr>
        <p:spPr bwMode="auto">
          <a:xfrm>
            <a:off x="7813675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" name="文本框 29"/>
          <p:cNvSpPr>
            <a:spLocks noChangeArrowheads="1"/>
          </p:cNvSpPr>
          <p:nvPr/>
        </p:nvSpPr>
        <p:spPr bwMode="auto">
          <a:xfrm>
            <a:off x="5947410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4" name="文本框 29"/>
          <p:cNvSpPr>
            <a:spLocks noChangeArrowheads="1"/>
          </p:cNvSpPr>
          <p:nvPr/>
        </p:nvSpPr>
        <p:spPr bwMode="auto">
          <a:xfrm>
            <a:off x="7813675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" name="文本框 29"/>
          <p:cNvSpPr>
            <a:spLocks noChangeArrowheads="1"/>
          </p:cNvSpPr>
          <p:nvPr/>
        </p:nvSpPr>
        <p:spPr bwMode="auto">
          <a:xfrm>
            <a:off x="9619615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文本框 29"/>
          <p:cNvSpPr>
            <a:spLocks noChangeArrowheads="1"/>
          </p:cNvSpPr>
          <p:nvPr/>
        </p:nvSpPr>
        <p:spPr bwMode="auto">
          <a:xfrm>
            <a:off x="9619615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</p:spTree>
    <p:custDataLst>
      <p:tags r:id="rId1"/>
    </p:custDataLst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2" grpId="0"/>
      <p:bldP spid="3" grpId="0"/>
      <p:bldP spid="4" grpId="0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活动执行方案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-15875" y="1519238"/>
            <a:ext cx="12206288" cy="588962"/>
            <a:chOff x="-13565" y="1139467"/>
            <a:chExt cx="9157565" cy="440949"/>
          </a:xfrm>
        </p:grpSpPr>
        <p:cxnSp>
          <p:nvCxnSpPr>
            <p:cNvPr id="3" name="Straight Connector 3"/>
            <p:cNvCxnSpPr/>
            <p:nvPr/>
          </p:nvCxnSpPr>
          <p:spPr>
            <a:xfrm>
              <a:off x="-13565" y="1356615"/>
              <a:ext cx="1296144" cy="0"/>
            </a:xfrm>
            <a:prstGeom prst="line">
              <a:avLst/>
            </a:prstGeom>
            <a:ln w="6350">
              <a:solidFill>
                <a:srgbClr val="505046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4"/>
            <p:cNvCxnSpPr/>
            <p:nvPr/>
          </p:nvCxnSpPr>
          <p:spPr>
            <a:xfrm>
              <a:off x="1952709" y="1366123"/>
              <a:ext cx="1242138" cy="0"/>
            </a:xfrm>
            <a:prstGeom prst="line">
              <a:avLst/>
            </a:prstGeom>
            <a:ln w="6350">
              <a:solidFill>
                <a:srgbClr val="505046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27"/>
            <p:cNvSpPr/>
            <p:nvPr/>
          </p:nvSpPr>
          <p:spPr bwMode="auto">
            <a:xfrm>
              <a:off x="1417606" y="1139467"/>
              <a:ext cx="427240" cy="427240"/>
            </a:xfrm>
            <a:custGeom>
              <a:avLst/>
              <a:gdLst>
                <a:gd name="T0" fmla="*/ 545 w 913"/>
                <a:gd name="T1" fmla="*/ 9 h 913"/>
                <a:gd name="T2" fmla="*/ 367 w 913"/>
                <a:gd name="T3" fmla="*/ 9 h 913"/>
                <a:gd name="T4" fmla="*/ 0 w 913"/>
                <a:gd name="T5" fmla="*/ 456 h 913"/>
                <a:gd name="T6" fmla="*/ 367 w 913"/>
                <a:gd name="T7" fmla="*/ 904 h 913"/>
                <a:gd name="T8" fmla="*/ 545 w 913"/>
                <a:gd name="T9" fmla="*/ 904 h 913"/>
                <a:gd name="T10" fmla="*/ 913 w 913"/>
                <a:gd name="T11" fmla="*/ 456 h 913"/>
                <a:gd name="T12" fmla="*/ 339 w 913"/>
                <a:gd name="T13" fmla="*/ 108 h 913"/>
                <a:gd name="T14" fmla="*/ 171 w 913"/>
                <a:gd name="T15" fmla="*/ 225 h 913"/>
                <a:gd name="T16" fmla="*/ 118 w 913"/>
                <a:gd name="T17" fmla="*/ 314 h 913"/>
                <a:gd name="T18" fmla="*/ 181 w 913"/>
                <a:gd name="T19" fmla="*/ 403 h 913"/>
                <a:gd name="T20" fmla="*/ 118 w 913"/>
                <a:gd name="T21" fmla="*/ 314 h 913"/>
                <a:gd name="T22" fmla="*/ 91 w 913"/>
                <a:gd name="T23" fmla="*/ 492 h 913"/>
                <a:gd name="T24" fmla="*/ 196 w 913"/>
                <a:gd name="T25" fmla="*/ 581 h 913"/>
                <a:gd name="T26" fmla="*/ 158 w 913"/>
                <a:gd name="T27" fmla="*/ 670 h 913"/>
                <a:gd name="T28" fmla="*/ 339 w 913"/>
                <a:gd name="T29" fmla="*/ 804 h 913"/>
                <a:gd name="T30" fmla="*/ 412 w 913"/>
                <a:gd name="T31" fmla="*/ 748 h 913"/>
                <a:gd name="T32" fmla="*/ 412 w 913"/>
                <a:gd name="T33" fmla="*/ 670 h 913"/>
                <a:gd name="T34" fmla="*/ 412 w 913"/>
                <a:gd name="T35" fmla="*/ 581 h 913"/>
                <a:gd name="T36" fmla="*/ 269 w 913"/>
                <a:gd name="T37" fmla="*/ 492 h 913"/>
                <a:gd name="T38" fmla="*/ 412 w 913"/>
                <a:gd name="T39" fmla="*/ 581 h 913"/>
                <a:gd name="T40" fmla="*/ 271 w 913"/>
                <a:gd name="T41" fmla="*/ 403 h 913"/>
                <a:gd name="T42" fmla="*/ 412 w 913"/>
                <a:gd name="T43" fmla="*/ 314 h 913"/>
                <a:gd name="T44" fmla="*/ 412 w 913"/>
                <a:gd name="T45" fmla="*/ 225 h 913"/>
                <a:gd name="T46" fmla="*/ 412 w 913"/>
                <a:gd name="T47" fmla="*/ 165 h 913"/>
                <a:gd name="T48" fmla="*/ 795 w 913"/>
                <a:gd name="T49" fmla="*/ 314 h 913"/>
                <a:gd name="T50" fmla="*/ 732 w 913"/>
                <a:gd name="T51" fmla="*/ 403 h 913"/>
                <a:gd name="T52" fmla="*/ 795 w 913"/>
                <a:gd name="T53" fmla="*/ 314 h 913"/>
                <a:gd name="T54" fmla="*/ 672 w 913"/>
                <a:gd name="T55" fmla="*/ 225 h 913"/>
                <a:gd name="T56" fmla="*/ 742 w 913"/>
                <a:gd name="T57" fmla="*/ 225 h 913"/>
                <a:gd name="T58" fmla="*/ 564 w 913"/>
                <a:gd name="T59" fmla="*/ 225 h 913"/>
                <a:gd name="T60" fmla="*/ 501 w 913"/>
                <a:gd name="T61" fmla="*/ 165 h 913"/>
                <a:gd name="T62" fmla="*/ 617 w 913"/>
                <a:gd name="T63" fmla="*/ 314 h 913"/>
                <a:gd name="T64" fmla="*/ 501 w 913"/>
                <a:gd name="T65" fmla="*/ 403 h 913"/>
                <a:gd name="T66" fmla="*/ 501 w 913"/>
                <a:gd name="T67" fmla="*/ 492 h 913"/>
                <a:gd name="T68" fmla="*/ 624 w 913"/>
                <a:gd name="T69" fmla="*/ 581 h 913"/>
                <a:gd name="T70" fmla="*/ 501 w 913"/>
                <a:gd name="T71" fmla="*/ 492 h 913"/>
                <a:gd name="T72" fmla="*/ 501 w 913"/>
                <a:gd name="T73" fmla="*/ 670 h 913"/>
                <a:gd name="T74" fmla="*/ 501 w 913"/>
                <a:gd name="T75" fmla="*/ 748 h 913"/>
                <a:gd name="T76" fmla="*/ 682 w 913"/>
                <a:gd name="T77" fmla="*/ 670 h 913"/>
                <a:gd name="T78" fmla="*/ 573 w 913"/>
                <a:gd name="T79" fmla="*/ 804 h 913"/>
                <a:gd name="T80" fmla="*/ 733 w 913"/>
                <a:gd name="T81" fmla="*/ 492 h 913"/>
                <a:gd name="T82" fmla="*/ 802 w 913"/>
                <a:gd name="T83" fmla="*/ 581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13" h="913">
                  <a:moveTo>
                    <a:pt x="751" y="108"/>
                  </a:moveTo>
                  <a:cubicBezTo>
                    <a:pt x="693" y="59"/>
                    <a:pt x="623" y="24"/>
                    <a:pt x="545" y="9"/>
                  </a:cubicBezTo>
                  <a:cubicBezTo>
                    <a:pt x="517" y="3"/>
                    <a:pt x="487" y="0"/>
                    <a:pt x="456" y="0"/>
                  </a:cubicBezTo>
                  <a:cubicBezTo>
                    <a:pt x="426" y="0"/>
                    <a:pt x="396" y="3"/>
                    <a:pt x="367" y="9"/>
                  </a:cubicBezTo>
                  <a:cubicBezTo>
                    <a:pt x="290" y="24"/>
                    <a:pt x="219" y="59"/>
                    <a:pt x="161" y="108"/>
                  </a:cubicBezTo>
                  <a:cubicBezTo>
                    <a:pt x="63" y="192"/>
                    <a:pt x="0" y="317"/>
                    <a:pt x="0" y="456"/>
                  </a:cubicBezTo>
                  <a:cubicBezTo>
                    <a:pt x="0" y="596"/>
                    <a:pt x="63" y="721"/>
                    <a:pt x="161" y="804"/>
                  </a:cubicBezTo>
                  <a:cubicBezTo>
                    <a:pt x="219" y="854"/>
                    <a:pt x="290" y="889"/>
                    <a:pt x="367" y="904"/>
                  </a:cubicBezTo>
                  <a:cubicBezTo>
                    <a:pt x="396" y="910"/>
                    <a:pt x="426" y="913"/>
                    <a:pt x="456" y="913"/>
                  </a:cubicBezTo>
                  <a:cubicBezTo>
                    <a:pt x="487" y="913"/>
                    <a:pt x="517" y="910"/>
                    <a:pt x="545" y="904"/>
                  </a:cubicBezTo>
                  <a:cubicBezTo>
                    <a:pt x="623" y="889"/>
                    <a:pt x="693" y="854"/>
                    <a:pt x="751" y="804"/>
                  </a:cubicBezTo>
                  <a:cubicBezTo>
                    <a:pt x="850" y="721"/>
                    <a:pt x="913" y="596"/>
                    <a:pt x="913" y="456"/>
                  </a:cubicBezTo>
                  <a:cubicBezTo>
                    <a:pt x="913" y="317"/>
                    <a:pt x="850" y="192"/>
                    <a:pt x="751" y="108"/>
                  </a:cubicBezTo>
                  <a:close/>
                  <a:moveTo>
                    <a:pt x="339" y="108"/>
                  </a:moveTo>
                  <a:cubicBezTo>
                    <a:pt x="301" y="141"/>
                    <a:pt x="267" y="181"/>
                    <a:pt x="241" y="225"/>
                  </a:cubicBezTo>
                  <a:cubicBezTo>
                    <a:pt x="171" y="225"/>
                    <a:pt x="171" y="225"/>
                    <a:pt x="171" y="225"/>
                  </a:cubicBezTo>
                  <a:cubicBezTo>
                    <a:pt x="215" y="172"/>
                    <a:pt x="273" y="131"/>
                    <a:pt x="339" y="108"/>
                  </a:cubicBezTo>
                  <a:close/>
                  <a:moveTo>
                    <a:pt x="118" y="314"/>
                  </a:moveTo>
                  <a:cubicBezTo>
                    <a:pt x="201" y="314"/>
                    <a:pt x="201" y="314"/>
                    <a:pt x="201" y="314"/>
                  </a:cubicBezTo>
                  <a:cubicBezTo>
                    <a:pt x="191" y="343"/>
                    <a:pt x="185" y="372"/>
                    <a:pt x="181" y="403"/>
                  </a:cubicBezTo>
                  <a:cubicBezTo>
                    <a:pt x="93" y="403"/>
                    <a:pt x="93" y="403"/>
                    <a:pt x="93" y="403"/>
                  </a:cubicBezTo>
                  <a:cubicBezTo>
                    <a:pt x="98" y="372"/>
                    <a:pt x="106" y="342"/>
                    <a:pt x="118" y="314"/>
                  </a:cubicBezTo>
                  <a:close/>
                  <a:moveTo>
                    <a:pt x="111" y="581"/>
                  </a:moveTo>
                  <a:cubicBezTo>
                    <a:pt x="101" y="553"/>
                    <a:pt x="94" y="523"/>
                    <a:pt x="91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82" y="523"/>
                    <a:pt x="188" y="553"/>
                    <a:pt x="196" y="581"/>
                  </a:cubicBezTo>
                  <a:lnTo>
                    <a:pt x="111" y="581"/>
                  </a:lnTo>
                  <a:close/>
                  <a:moveTo>
                    <a:pt x="158" y="670"/>
                  </a:moveTo>
                  <a:cubicBezTo>
                    <a:pt x="231" y="670"/>
                    <a:pt x="231" y="670"/>
                    <a:pt x="231" y="670"/>
                  </a:cubicBezTo>
                  <a:cubicBezTo>
                    <a:pt x="259" y="722"/>
                    <a:pt x="295" y="767"/>
                    <a:pt x="339" y="804"/>
                  </a:cubicBezTo>
                  <a:cubicBezTo>
                    <a:pt x="266" y="780"/>
                    <a:pt x="203" y="732"/>
                    <a:pt x="158" y="670"/>
                  </a:cubicBezTo>
                  <a:close/>
                  <a:moveTo>
                    <a:pt x="412" y="748"/>
                  </a:moveTo>
                  <a:cubicBezTo>
                    <a:pt x="383" y="726"/>
                    <a:pt x="357" y="700"/>
                    <a:pt x="336" y="670"/>
                  </a:cubicBezTo>
                  <a:cubicBezTo>
                    <a:pt x="412" y="670"/>
                    <a:pt x="412" y="670"/>
                    <a:pt x="412" y="670"/>
                  </a:cubicBezTo>
                  <a:lnTo>
                    <a:pt x="412" y="748"/>
                  </a:lnTo>
                  <a:close/>
                  <a:moveTo>
                    <a:pt x="412" y="581"/>
                  </a:moveTo>
                  <a:cubicBezTo>
                    <a:pt x="289" y="581"/>
                    <a:pt x="289" y="581"/>
                    <a:pt x="289" y="581"/>
                  </a:cubicBezTo>
                  <a:cubicBezTo>
                    <a:pt x="279" y="553"/>
                    <a:pt x="272" y="523"/>
                    <a:pt x="269" y="492"/>
                  </a:cubicBezTo>
                  <a:cubicBezTo>
                    <a:pt x="412" y="492"/>
                    <a:pt x="412" y="492"/>
                    <a:pt x="412" y="492"/>
                  </a:cubicBezTo>
                  <a:lnTo>
                    <a:pt x="412" y="581"/>
                  </a:lnTo>
                  <a:close/>
                  <a:moveTo>
                    <a:pt x="412" y="403"/>
                  </a:moveTo>
                  <a:cubicBezTo>
                    <a:pt x="271" y="403"/>
                    <a:pt x="271" y="403"/>
                    <a:pt x="271" y="403"/>
                  </a:cubicBezTo>
                  <a:cubicBezTo>
                    <a:pt x="276" y="372"/>
                    <a:pt x="284" y="342"/>
                    <a:pt x="296" y="314"/>
                  </a:cubicBezTo>
                  <a:cubicBezTo>
                    <a:pt x="412" y="314"/>
                    <a:pt x="412" y="314"/>
                    <a:pt x="412" y="314"/>
                  </a:cubicBezTo>
                  <a:lnTo>
                    <a:pt x="412" y="403"/>
                  </a:lnTo>
                  <a:close/>
                  <a:moveTo>
                    <a:pt x="412" y="225"/>
                  </a:moveTo>
                  <a:cubicBezTo>
                    <a:pt x="349" y="225"/>
                    <a:pt x="349" y="225"/>
                    <a:pt x="349" y="225"/>
                  </a:cubicBezTo>
                  <a:cubicBezTo>
                    <a:pt x="368" y="202"/>
                    <a:pt x="389" y="182"/>
                    <a:pt x="412" y="165"/>
                  </a:cubicBezTo>
                  <a:lnTo>
                    <a:pt x="412" y="225"/>
                  </a:lnTo>
                  <a:close/>
                  <a:moveTo>
                    <a:pt x="795" y="314"/>
                  </a:moveTo>
                  <a:cubicBezTo>
                    <a:pt x="807" y="342"/>
                    <a:pt x="815" y="372"/>
                    <a:pt x="820" y="403"/>
                  </a:cubicBezTo>
                  <a:cubicBezTo>
                    <a:pt x="732" y="403"/>
                    <a:pt x="732" y="403"/>
                    <a:pt x="732" y="403"/>
                  </a:cubicBezTo>
                  <a:cubicBezTo>
                    <a:pt x="728" y="372"/>
                    <a:pt x="721" y="343"/>
                    <a:pt x="712" y="314"/>
                  </a:cubicBezTo>
                  <a:lnTo>
                    <a:pt x="795" y="314"/>
                  </a:lnTo>
                  <a:close/>
                  <a:moveTo>
                    <a:pt x="742" y="225"/>
                  </a:moveTo>
                  <a:cubicBezTo>
                    <a:pt x="672" y="225"/>
                    <a:pt x="672" y="225"/>
                    <a:pt x="672" y="225"/>
                  </a:cubicBezTo>
                  <a:cubicBezTo>
                    <a:pt x="645" y="181"/>
                    <a:pt x="612" y="141"/>
                    <a:pt x="573" y="108"/>
                  </a:cubicBezTo>
                  <a:cubicBezTo>
                    <a:pt x="640" y="131"/>
                    <a:pt x="698" y="172"/>
                    <a:pt x="742" y="225"/>
                  </a:cubicBezTo>
                  <a:close/>
                  <a:moveTo>
                    <a:pt x="501" y="165"/>
                  </a:moveTo>
                  <a:cubicBezTo>
                    <a:pt x="524" y="182"/>
                    <a:pt x="545" y="202"/>
                    <a:pt x="564" y="225"/>
                  </a:cubicBezTo>
                  <a:cubicBezTo>
                    <a:pt x="501" y="225"/>
                    <a:pt x="501" y="225"/>
                    <a:pt x="501" y="225"/>
                  </a:cubicBezTo>
                  <a:lnTo>
                    <a:pt x="501" y="165"/>
                  </a:lnTo>
                  <a:close/>
                  <a:moveTo>
                    <a:pt x="501" y="314"/>
                  </a:moveTo>
                  <a:cubicBezTo>
                    <a:pt x="617" y="314"/>
                    <a:pt x="617" y="314"/>
                    <a:pt x="617" y="314"/>
                  </a:cubicBezTo>
                  <a:cubicBezTo>
                    <a:pt x="629" y="342"/>
                    <a:pt x="637" y="372"/>
                    <a:pt x="642" y="403"/>
                  </a:cubicBezTo>
                  <a:cubicBezTo>
                    <a:pt x="501" y="403"/>
                    <a:pt x="501" y="403"/>
                    <a:pt x="501" y="403"/>
                  </a:cubicBezTo>
                  <a:lnTo>
                    <a:pt x="501" y="314"/>
                  </a:lnTo>
                  <a:close/>
                  <a:moveTo>
                    <a:pt x="501" y="492"/>
                  </a:moveTo>
                  <a:cubicBezTo>
                    <a:pt x="644" y="492"/>
                    <a:pt x="644" y="492"/>
                    <a:pt x="644" y="492"/>
                  </a:cubicBezTo>
                  <a:cubicBezTo>
                    <a:pt x="641" y="523"/>
                    <a:pt x="634" y="553"/>
                    <a:pt x="624" y="581"/>
                  </a:cubicBezTo>
                  <a:cubicBezTo>
                    <a:pt x="501" y="581"/>
                    <a:pt x="501" y="581"/>
                    <a:pt x="501" y="581"/>
                  </a:cubicBezTo>
                  <a:lnTo>
                    <a:pt x="501" y="492"/>
                  </a:lnTo>
                  <a:close/>
                  <a:moveTo>
                    <a:pt x="501" y="748"/>
                  </a:moveTo>
                  <a:cubicBezTo>
                    <a:pt x="501" y="670"/>
                    <a:pt x="501" y="670"/>
                    <a:pt x="501" y="670"/>
                  </a:cubicBezTo>
                  <a:cubicBezTo>
                    <a:pt x="577" y="670"/>
                    <a:pt x="577" y="670"/>
                    <a:pt x="577" y="670"/>
                  </a:cubicBezTo>
                  <a:cubicBezTo>
                    <a:pt x="555" y="700"/>
                    <a:pt x="530" y="726"/>
                    <a:pt x="501" y="748"/>
                  </a:cubicBezTo>
                  <a:close/>
                  <a:moveTo>
                    <a:pt x="573" y="804"/>
                  </a:moveTo>
                  <a:cubicBezTo>
                    <a:pt x="617" y="767"/>
                    <a:pt x="654" y="722"/>
                    <a:pt x="682" y="670"/>
                  </a:cubicBezTo>
                  <a:cubicBezTo>
                    <a:pt x="755" y="670"/>
                    <a:pt x="755" y="670"/>
                    <a:pt x="755" y="670"/>
                  </a:cubicBezTo>
                  <a:cubicBezTo>
                    <a:pt x="710" y="732"/>
                    <a:pt x="647" y="780"/>
                    <a:pt x="573" y="804"/>
                  </a:cubicBezTo>
                  <a:close/>
                  <a:moveTo>
                    <a:pt x="717" y="581"/>
                  </a:moveTo>
                  <a:cubicBezTo>
                    <a:pt x="725" y="553"/>
                    <a:pt x="731" y="523"/>
                    <a:pt x="733" y="492"/>
                  </a:cubicBezTo>
                  <a:cubicBezTo>
                    <a:pt x="822" y="492"/>
                    <a:pt x="822" y="492"/>
                    <a:pt x="822" y="492"/>
                  </a:cubicBezTo>
                  <a:cubicBezTo>
                    <a:pt x="819" y="523"/>
                    <a:pt x="812" y="553"/>
                    <a:pt x="802" y="581"/>
                  </a:cubicBezTo>
                  <a:lnTo>
                    <a:pt x="717" y="581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505046"/>
              </a:solidFill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3254519" y="1195587"/>
              <a:ext cx="604111" cy="341074"/>
              <a:chOff x="6475413" y="254001"/>
              <a:chExt cx="762000" cy="430212"/>
            </a:xfrm>
            <a:solidFill>
              <a:schemeClr val="accent2"/>
            </a:solidFill>
          </p:grpSpPr>
          <p:sp>
            <p:nvSpPr>
              <p:cNvPr id="27" name="Freeform: Shape 29"/>
              <p:cNvSpPr/>
              <p:nvPr/>
            </p:nvSpPr>
            <p:spPr bwMode="auto">
              <a:xfrm>
                <a:off x="6475413" y="652463"/>
                <a:ext cx="762000" cy="31750"/>
              </a:xfrm>
              <a:custGeom>
                <a:avLst/>
                <a:gdLst>
                  <a:gd name="T0" fmla="*/ 0 w 1140"/>
                  <a:gd name="T1" fmla="*/ 0 h 47"/>
                  <a:gd name="T2" fmla="*/ 197 w 1140"/>
                  <a:gd name="T3" fmla="*/ 47 h 47"/>
                  <a:gd name="T4" fmla="*/ 992 w 1140"/>
                  <a:gd name="T5" fmla="*/ 45 h 47"/>
                  <a:gd name="T6" fmla="*/ 1140 w 1140"/>
                  <a:gd name="T7" fmla="*/ 0 h 47"/>
                  <a:gd name="T8" fmla="*/ 0 w 1140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0" h="47">
                    <a:moveTo>
                      <a:pt x="0" y="0"/>
                    </a:moveTo>
                    <a:cubicBezTo>
                      <a:pt x="0" y="0"/>
                      <a:pt x="97" y="47"/>
                      <a:pt x="197" y="47"/>
                    </a:cubicBezTo>
                    <a:cubicBezTo>
                      <a:pt x="298" y="47"/>
                      <a:pt x="992" y="45"/>
                      <a:pt x="992" y="45"/>
                    </a:cubicBezTo>
                    <a:cubicBezTo>
                      <a:pt x="992" y="45"/>
                      <a:pt x="1107" y="42"/>
                      <a:pt x="11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: Shape 30"/>
              <p:cNvSpPr/>
              <p:nvPr/>
            </p:nvSpPr>
            <p:spPr bwMode="auto">
              <a:xfrm>
                <a:off x="6769100" y="352426"/>
                <a:ext cx="168275" cy="158750"/>
              </a:xfrm>
              <a:custGeom>
                <a:avLst/>
                <a:gdLst>
                  <a:gd name="T0" fmla="*/ 106 w 106"/>
                  <a:gd name="T1" fmla="*/ 38 h 100"/>
                  <a:gd name="T2" fmla="*/ 65 w 106"/>
                  <a:gd name="T3" fmla="*/ 38 h 100"/>
                  <a:gd name="T4" fmla="*/ 53 w 106"/>
                  <a:gd name="T5" fmla="*/ 0 h 100"/>
                  <a:gd name="T6" fmla="*/ 40 w 106"/>
                  <a:gd name="T7" fmla="*/ 38 h 100"/>
                  <a:gd name="T8" fmla="*/ 0 w 106"/>
                  <a:gd name="T9" fmla="*/ 38 h 100"/>
                  <a:gd name="T10" fmla="*/ 33 w 106"/>
                  <a:gd name="T11" fmla="*/ 62 h 100"/>
                  <a:gd name="T12" fmla="*/ 20 w 106"/>
                  <a:gd name="T13" fmla="*/ 100 h 100"/>
                  <a:gd name="T14" fmla="*/ 53 w 106"/>
                  <a:gd name="T15" fmla="*/ 76 h 100"/>
                  <a:gd name="T16" fmla="*/ 85 w 106"/>
                  <a:gd name="T17" fmla="*/ 100 h 100"/>
                  <a:gd name="T18" fmla="*/ 73 w 106"/>
                  <a:gd name="T19" fmla="*/ 62 h 100"/>
                  <a:gd name="T20" fmla="*/ 106 w 106"/>
                  <a:gd name="T21" fmla="*/ 3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6" h="100">
                    <a:moveTo>
                      <a:pt x="106" y="38"/>
                    </a:moveTo>
                    <a:lnTo>
                      <a:pt x="65" y="38"/>
                    </a:lnTo>
                    <a:lnTo>
                      <a:pt x="53" y="0"/>
                    </a:lnTo>
                    <a:lnTo>
                      <a:pt x="40" y="38"/>
                    </a:lnTo>
                    <a:lnTo>
                      <a:pt x="0" y="38"/>
                    </a:lnTo>
                    <a:lnTo>
                      <a:pt x="33" y="62"/>
                    </a:lnTo>
                    <a:lnTo>
                      <a:pt x="20" y="100"/>
                    </a:lnTo>
                    <a:lnTo>
                      <a:pt x="53" y="76"/>
                    </a:lnTo>
                    <a:lnTo>
                      <a:pt x="85" y="100"/>
                    </a:lnTo>
                    <a:lnTo>
                      <a:pt x="73" y="62"/>
                    </a:lnTo>
                    <a:lnTo>
                      <a:pt x="106" y="38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6724650" y="342901"/>
                <a:ext cx="47625" cy="53975"/>
              </a:xfrm>
              <a:custGeom>
                <a:avLst/>
                <a:gdLst>
                  <a:gd name="T0" fmla="*/ 44 w 71"/>
                  <a:gd name="T1" fmla="*/ 0 h 80"/>
                  <a:gd name="T2" fmla="*/ 0 w 71"/>
                  <a:gd name="T3" fmla="*/ 65 h 80"/>
                  <a:gd name="T4" fmla="*/ 35 w 71"/>
                  <a:gd name="T5" fmla="*/ 80 h 80"/>
                  <a:gd name="T6" fmla="*/ 71 w 71"/>
                  <a:gd name="T7" fmla="*/ 27 h 80"/>
                  <a:gd name="T8" fmla="*/ 44 w 71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44" y="0"/>
                    </a:moveTo>
                    <a:cubicBezTo>
                      <a:pt x="25" y="19"/>
                      <a:pt x="10" y="41"/>
                      <a:pt x="0" y="65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43" y="60"/>
                      <a:pt x="55" y="42"/>
                      <a:pt x="71" y="27"/>
                    </a:cubicBez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6713538" y="438151"/>
                <a:ext cx="34925" cy="52388"/>
              </a:xfrm>
              <a:custGeom>
                <a:avLst/>
                <a:gdLst>
                  <a:gd name="T0" fmla="*/ 38 w 51"/>
                  <a:gd name="T1" fmla="*/ 0 h 78"/>
                  <a:gd name="T2" fmla="*/ 0 w 51"/>
                  <a:gd name="T3" fmla="*/ 1 h 78"/>
                  <a:gd name="T4" fmla="*/ 15 w 51"/>
                  <a:gd name="T5" fmla="*/ 78 h 78"/>
                  <a:gd name="T6" fmla="*/ 51 w 51"/>
                  <a:gd name="T7" fmla="*/ 64 h 78"/>
                  <a:gd name="T8" fmla="*/ 38 w 51"/>
                  <a:gd name="T9" fmla="*/ 1 h 78"/>
                  <a:gd name="T10" fmla="*/ 38 w 51"/>
                  <a:gd name="T1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78">
                    <a:moveTo>
                      <a:pt x="38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8"/>
                      <a:pt x="5" y="54"/>
                      <a:pt x="15" y="78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2" y="44"/>
                      <a:pt x="38" y="23"/>
                      <a:pt x="38" y="1"/>
                    </a:cubicBez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6753225" y="515938"/>
                <a:ext cx="53975" cy="49213"/>
              </a:xfrm>
              <a:custGeom>
                <a:avLst/>
                <a:gdLst>
                  <a:gd name="T0" fmla="*/ 0 w 81"/>
                  <a:gd name="T1" fmla="*/ 27 h 72"/>
                  <a:gd name="T2" fmla="*/ 66 w 81"/>
                  <a:gd name="T3" fmla="*/ 72 h 72"/>
                  <a:gd name="T4" fmla="*/ 81 w 81"/>
                  <a:gd name="T5" fmla="*/ 36 h 72"/>
                  <a:gd name="T6" fmla="*/ 27 w 81"/>
                  <a:gd name="T7" fmla="*/ 0 h 72"/>
                  <a:gd name="T8" fmla="*/ 0 w 81"/>
                  <a:gd name="T9" fmla="*/ 2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2">
                    <a:moveTo>
                      <a:pt x="0" y="27"/>
                    </a:moveTo>
                    <a:cubicBezTo>
                      <a:pt x="19" y="46"/>
                      <a:pt x="42" y="61"/>
                      <a:pt x="66" y="72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61" y="28"/>
                      <a:pt x="43" y="16"/>
                      <a:pt x="27" y="0"/>
                    </a:cubicBez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6797675" y="278627"/>
                <a:ext cx="52388" cy="33338"/>
              </a:xfrm>
              <a:custGeom>
                <a:avLst/>
                <a:gdLst>
                  <a:gd name="T0" fmla="*/ 78 w 78"/>
                  <a:gd name="T1" fmla="*/ 38 h 51"/>
                  <a:gd name="T2" fmla="*/ 78 w 78"/>
                  <a:gd name="T3" fmla="*/ 38 h 51"/>
                  <a:gd name="T4" fmla="*/ 78 w 78"/>
                  <a:gd name="T5" fmla="*/ 0 h 51"/>
                  <a:gd name="T6" fmla="*/ 0 w 78"/>
                  <a:gd name="T7" fmla="*/ 16 h 51"/>
                  <a:gd name="T8" fmla="*/ 15 w 78"/>
                  <a:gd name="T9" fmla="*/ 51 h 51"/>
                  <a:gd name="T10" fmla="*/ 78 w 78"/>
                  <a:gd name="T11" fmla="*/ 3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1">
                    <a:moveTo>
                      <a:pt x="78" y="38"/>
                    </a:moveTo>
                    <a:cubicBezTo>
                      <a:pt x="78" y="38"/>
                      <a:pt x="78" y="38"/>
                      <a:pt x="78" y="3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1" y="0"/>
                      <a:pt x="25" y="5"/>
                      <a:pt x="0" y="16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5" y="42"/>
                      <a:pt x="56" y="38"/>
                      <a:pt x="78" y="38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6953250" y="387351"/>
                <a:ext cx="33338" cy="50800"/>
              </a:xfrm>
              <a:custGeom>
                <a:avLst/>
                <a:gdLst>
                  <a:gd name="T0" fmla="*/ 0 w 50"/>
                  <a:gd name="T1" fmla="*/ 14 h 78"/>
                  <a:gd name="T2" fmla="*/ 12 w 50"/>
                  <a:gd name="T3" fmla="*/ 78 h 78"/>
                  <a:gd name="T4" fmla="*/ 12 w 50"/>
                  <a:gd name="T5" fmla="*/ 78 h 78"/>
                  <a:gd name="T6" fmla="*/ 50 w 50"/>
                  <a:gd name="T7" fmla="*/ 78 h 78"/>
                  <a:gd name="T8" fmla="*/ 35 w 50"/>
                  <a:gd name="T9" fmla="*/ 0 h 78"/>
                  <a:gd name="T10" fmla="*/ 0 w 50"/>
                  <a:gd name="T11" fmla="*/ 1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78">
                    <a:moveTo>
                      <a:pt x="0" y="14"/>
                    </a:moveTo>
                    <a:cubicBezTo>
                      <a:pt x="8" y="34"/>
                      <a:pt x="12" y="56"/>
                      <a:pt x="12" y="78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51"/>
                      <a:pt x="45" y="25"/>
                      <a:pt x="35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6892925" y="312738"/>
                <a:ext cx="53975" cy="47625"/>
              </a:xfrm>
              <a:custGeom>
                <a:avLst/>
                <a:gdLst>
                  <a:gd name="T0" fmla="*/ 81 w 81"/>
                  <a:gd name="T1" fmla="*/ 44 h 71"/>
                  <a:gd name="T2" fmla="*/ 15 w 81"/>
                  <a:gd name="T3" fmla="*/ 0 h 71"/>
                  <a:gd name="T4" fmla="*/ 0 w 81"/>
                  <a:gd name="T5" fmla="*/ 35 h 71"/>
                  <a:gd name="T6" fmla="*/ 54 w 81"/>
                  <a:gd name="T7" fmla="*/ 71 h 71"/>
                  <a:gd name="T8" fmla="*/ 81 w 81"/>
                  <a:gd name="T9" fmla="*/ 4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1">
                    <a:moveTo>
                      <a:pt x="81" y="44"/>
                    </a:moveTo>
                    <a:cubicBezTo>
                      <a:pt x="62" y="25"/>
                      <a:pt x="39" y="10"/>
                      <a:pt x="15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0" y="43"/>
                      <a:pt x="38" y="55"/>
                      <a:pt x="54" y="71"/>
                    </a:cubicBezTo>
                    <a:lnTo>
                      <a:pt x="81" y="44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6850063" y="541338"/>
                <a:ext cx="52388" cy="33338"/>
              </a:xfrm>
              <a:custGeom>
                <a:avLst/>
                <a:gdLst>
                  <a:gd name="T0" fmla="*/ 1 w 78"/>
                  <a:gd name="T1" fmla="*/ 12 h 50"/>
                  <a:gd name="T2" fmla="*/ 0 w 78"/>
                  <a:gd name="T3" fmla="*/ 12 h 50"/>
                  <a:gd name="T4" fmla="*/ 1 w 78"/>
                  <a:gd name="T5" fmla="*/ 50 h 50"/>
                  <a:gd name="T6" fmla="*/ 78 w 78"/>
                  <a:gd name="T7" fmla="*/ 35 h 50"/>
                  <a:gd name="T8" fmla="*/ 64 w 78"/>
                  <a:gd name="T9" fmla="*/ 0 h 50"/>
                  <a:gd name="T10" fmla="*/ 1 w 78"/>
                  <a:gd name="T11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50">
                    <a:moveTo>
                      <a:pt x="1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27" y="50"/>
                      <a:pt x="53" y="45"/>
                      <a:pt x="78" y="3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8"/>
                      <a:pt x="22" y="12"/>
                      <a:pt x="1" y="12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6927850" y="481013"/>
                <a:ext cx="47625" cy="53975"/>
              </a:xfrm>
              <a:custGeom>
                <a:avLst/>
                <a:gdLst>
                  <a:gd name="T0" fmla="*/ 0 w 71"/>
                  <a:gd name="T1" fmla="*/ 53 h 80"/>
                  <a:gd name="T2" fmla="*/ 27 w 71"/>
                  <a:gd name="T3" fmla="*/ 80 h 80"/>
                  <a:gd name="T4" fmla="*/ 71 w 71"/>
                  <a:gd name="T5" fmla="*/ 14 h 80"/>
                  <a:gd name="T6" fmla="*/ 36 w 71"/>
                  <a:gd name="T7" fmla="*/ 0 h 80"/>
                  <a:gd name="T8" fmla="*/ 0 w 71"/>
                  <a:gd name="T9" fmla="*/ 5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80">
                    <a:moveTo>
                      <a:pt x="0" y="53"/>
                    </a:moveTo>
                    <a:cubicBezTo>
                      <a:pt x="27" y="80"/>
                      <a:pt x="27" y="80"/>
                      <a:pt x="27" y="80"/>
                    </a:cubicBezTo>
                    <a:cubicBezTo>
                      <a:pt x="46" y="61"/>
                      <a:pt x="61" y="39"/>
                      <a:pt x="71" y="1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8" y="20"/>
                      <a:pt x="16" y="38"/>
                      <a:pt x="0" y="53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6580188" y="254001"/>
                <a:ext cx="552450" cy="369888"/>
              </a:xfrm>
              <a:custGeom>
                <a:avLst/>
                <a:gdLst>
                  <a:gd name="T0" fmla="*/ 35 w 827"/>
                  <a:gd name="T1" fmla="*/ 554 h 554"/>
                  <a:gd name="T2" fmla="*/ 793 w 827"/>
                  <a:gd name="T3" fmla="*/ 554 h 554"/>
                  <a:gd name="T4" fmla="*/ 827 w 827"/>
                  <a:gd name="T5" fmla="*/ 519 h 554"/>
                  <a:gd name="T6" fmla="*/ 827 w 827"/>
                  <a:gd name="T7" fmla="*/ 34 h 554"/>
                  <a:gd name="T8" fmla="*/ 793 w 827"/>
                  <a:gd name="T9" fmla="*/ 0 h 554"/>
                  <a:gd name="T10" fmla="*/ 35 w 827"/>
                  <a:gd name="T11" fmla="*/ 0 h 554"/>
                  <a:gd name="T12" fmla="*/ 0 w 827"/>
                  <a:gd name="T13" fmla="*/ 34 h 554"/>
                  <a:gd name="T14" fmla="*/ 0 w 827"/>
                  <a:gd name="T15" fmla="*/ 519 h 554"/>
                  <a:gd name="T16" fmla="*/ 35 w 827"/>
                  <a:gd name="T17" fmla="*/ 554 h 554"/>
                  <a:gd name="T18" fmla="*/ 42 w 827"/>
                  <a:gd name="T19" fmla="*/ 41 h 554"/>
                  <a:gd name="T20" fmla="*/ 782 w 827"/>
                  <a:gd name="T21" fmla="*/ 41 h 554"/>
                  <a:gd name="T22" fmla="*/ 782 w 827"/>
                  <a:gd name="T23" fmla="*/ 505 h 554"/>
                  <a:gd name="T24" fmla="*/ 42 w 827"/>
                  <a:gd name="T25" fmla="*/ 505 h 554"/>
                  <a:gd name="T26" fmla="*/ 42 w 827"/>
                  <a:gd name="T27" fmla="*/ 41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7" h="554">
                    <a:moveTo>
                      <a:pt x="35" y="554"/>
                    </a:moveTo>
                    <a:cubicBezTo>
                      <a:pt x="793" y="554"/>
                      <a:pt x="793" y="554"/>
                      <a:pt x="793" y="554"/>
                    </a:cubicBezTo>
                    <a:cubicBezTo>
                      <a:pt x="811" y="554"/>
                      <a:pt x="827" y="538"/>
                      <a:pt x="827" y="519"/>
                    </a:cubicBezTo>
                    <a:cubicBezTo>
                      <a:pt x="827" y="34"/>
                      <a:pt x="827" y="34"/>
                      <a:pt x="827" y="34"/>
                    </a:cubicBezTo>
                    <a:cubicBezTo>
                      <a:pt x="827" y="15"/>
                      <a:pt x="811" y="0"/>
                      <a:pt x="793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5"/>
                      <a:pt x="0" y="34"/>
                    </a:cubicBezTo>
                    <a:cubicBezTo>
                      <a:pt x="0" y="519"/>
                      <a:pt x="0" y="519"/>
                      <a:pt x="0" y="519"/>
                    </a:cubicBezTo>
                    <a:cubicBezTo>
                      <a:pt x="0" y="538"/>
                      <a:pt x="16" y="554"/>
                      <a:pt x="35" y="554"/>
                    </a:cubicBezTo>
                    <a:close/>
                    <a:moveTo>
                      <a:pt x="42" y="41"/>
                    </a:moveTo>
                    <a:cubicBezTo>
                      <a:pt x="782" y="41"/>
                      <a:pt x="782" y="41"/>
                      <a:pt x="782" y="41"/>
                    </a:cubicBezTo>
                    <a:cubicBezTo>
                      <a:pt x="782" y="505"/>
                      <a:pt x="782" y="505"/>
                      <a:pt x="782" y="505"/>
                    </a:cubicBezTo>
                    <a:cubicBezTo>
                      <a:pt x="42" y="505"/>
                      <a:pt x="42" y="505"/>
                      <a:pt x="42" y="505"/>
                    </a:cubicBezTo>
                    <a:lnTo>
                      <a:pt x="42" y="41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7304540" y="1162103"/>
              <a:ext cx="418308" cy="418308"/>
              <a:chOff x="1981200" y="163513"/>
              <a:chExt cx="609600" cy="609600"/>
            </a:xfrm>
            <a:solidFill>
              <a:schemeClr val="accent4"/>
            </a:solidFill>
          </p:grpSpPr>
          <p:sp>
            <p:nvSpPr>
              <p:cNvPr id="24" name="Freeform: Shape 41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912 h 912"/>
                  <a:gd name="T2" fmla="*/ 0 w 912"/>
                  <a:gd name="T3" fmla="*/ 456 h 912"/>
                  <a:gd name="T4" fmla="*/ 456 w 912"/>
                  <a:gd name="T5" fmla="*/ 0 h 912"/>
                  <a:gd name="T6" fmla="*/ 912 w 912"/>
                  <a:gd name="T7" fmla="*/ 456 h 912"/>
                  <a:gd name="T8" fmla="*/ 456 w 912"/>
                  <a:gd name="T9" fmla="*/ 912 h 912"/>
                  <a:gd name="T10" fmla="*/ 456 w 912"/>
                  <a:gd name="T11" fmla="*/ 114 h 912"/>
                  <a:gd name="T12" fmla="*/ 114 w 912"/>
                  <a:gd name="T13" fmla="*/ 456 h 912"/>
                  <a:gd name="T14" fmla="*/ 456 w 912"/>
                  <a:gd name="T15" fmla="*/ 798 h 912"/>
                  <a:gd name="T16" fmla="*/ 798 w 912"/>
                  <a:gd name="T17" fmla="*/ 456 h 912"/>
                  <a:gd name="T18" fmla="*/ 456 w 912"/>
                  <a:gd name="T19" fmla="*/ 11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2" h="912">
                    <a:moveTo>
                      <a:pt x="456" y="912"/>
                    </a:moveTo>
                    <a:cubicBezTo>
                      <a:pt x="204" y="912"/>
                      <a:pt x="0" y="708"/>
                      <a:pt x="0" y="456"/>
                    </a:cubicBezTo>
                    <a:cubicBezTo>
                      <a:pt x="0" y="205"/>
                      <a:pt x="204" y="0"/>
                      <a:pt x="456" y="0"/>
                    </a:cubicBezTo>
                    <a:cubicBezTo>
                      <a:pt x="707" y="0"/>
                      <a:pt x="912" y="205"/>
                      <a:pt x="912" y="456"/>
                    </a:cubicBezTo>
                    <a:cubicBezTo>
                      <a:pt x="912" y="708"/>
                      <a:pt x="707" y="912"/>
                      <a:pt x="456" y="912"/>
                    </a:cubicBezTo>
                    <a:close/>
                    <a:moveTo>
                      <a:pt x="456" y="114"/>
                    </a:moveTo>
                    <a:cubicBezTo>
                      <a:pt x="267" y="114"/>
                      <a:pt x="114" y="267"/>
                      <a:pt x="114" y="456"/>
                    </a:cubicBezTo>
                    <a:cubicBezTo>
                      <a:pt x="114" y="645"/>
                      <a:pt x="267" y="798"/>
                      <a:pt x="456" y="798"/>
                    </a:cubicBezTo>
                    <a:cubicBezTo>
                      <a:pt x="644" y="798"/>
                      <a:pt x="798" y="645"/>
                      <a:pt x="798" y="456"/>
                    </a:cubicBezTo>
                    <a:cubicBezTo>
                      <a:pt x="798" y="267"/>
                      <a:pt x="644" y="114"/>
                      <a:pt x="456" y="114"/>
                    </a:cubicBezTo>
                    <a:close/>
                  </a:path>
                </a:pathLst>
              </a:custGeom>
              <a:grpFill/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Freeform: Shape 42"/>
              <p:cNvSpPr/>
              <p:nvPr/>
            </p:nvSpPr>
            <p:spPr bwMode="auto">
              <a:xfrm>
                <a:off x="2178050" y="328613"/>
                <a:ext cx="261938" cy="209550"/>
              </a:xfrm>
              <a:custGeom>
                <a:avLst/>
                <a:gdLst>
                  <a:gd name="T0" fmla="*/ 199 w 394"/>
                  <a:gd name="T1" fmla="*/ 112 h 313"/>
                  <a:gd name="T2" fmla="*/ 162 w 394"/>
                  <a:gd name="T3" fmla="*/ 105 h 313"/>
                  <a:gd name="T4" fmla="*/ 136 w 394"/>
                  <a:gd name="T5" fmla="*/ 108 h 313"/>
                  <a:gd name="T6" fmla="*/ 0 w 394"/>
                  <a:gd name="T7" fmla="*/ 42 h 313"/>
                  <a:gd name="T8" fmla="*/ 60 w 394"/>
                  <a:gd name="T9" fmla="*/ 187 h 313"/>
                  <a:gd name="T10" fmla="*/ 57 w 394"/>
                  <a:gd name="T11" fmla="*/ 209 h 313"/>
                  <a:gd name="T12" fmla="*/ 162 w 394"/>
                  <a:gd name="T13" fmla="*/ 313 h 313"/>
                  <a:gd name="T14" fmla="*/ 266 w 394"/>
                  <a:gd name="T15" fmla="*/ 209 h 313"/>
                  <a:gd name="T16" fmla="*/ 266 w 394"/>
                  <a:gd name="T17" fmla="*/ 203 h 313"/>
                  <a:gd name="T18" fmla="*/ 394 w 394"/>
                  <a:gd name="T19" fmla="*/ 0 h 313"/>
                  <a:gd name="T20" fmla="*/ 199 w 394"/>
                  <a:gd name="T21" fmla="*/ 112 h 313"/>
                  <a:gd name="T22" fmla="*/ 162 w 394"/>
                  <a:gd name="T23" fmla="*/ 248 h 313"/>
                  <a:gd name="T24" fmla="*/ 123 w 394"/>
                  <a:gd name="T25" fmla="*/ 209 h 313"/>
                  <a:gd name="T26" fmla="*/ 162 w 394"/>
                  <a:gd name="T27" fmla="*/ 170 h 313"/>
                  <a:gd name="T28" fmla="*/ 200 w 394"/>
                  <a:gd name="T29" fmla="*/ 209 h 313"/>
                  <a:gd name="T30" fmla="*/ 162 w 394"/>
                  <a:gd name="T31" fmla="*/ 248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94" h="313">
                    <a:moveTo>
                      <a:pt x="199" y="112"/>
                    </a:moveTo>
                    <a:cubicBezTo>
                      <a:pt x="188" y="107"/>
                      <a:pt x="175" y="105"/>
                      <a:pt x="162" y="105"/>
                    </a:cubicBezTo>
                    <a:cubicBezTo>
                      <a:pt x="153" y="105"/>
                      <a:pt x="145" y="106"/>
                      <a:pt x="136" y="10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60" y="187"/>
                      <a:pt x="60" y="187"/>
                      <a:pt x="60" y="187"/>
                    </a:cubicBezTo>
                    <a:cubicBezTo>
                      <a:pt x="58" y="194"/>
                      <a:pt x="57" y="201"/>
                      <a:pt x="57" y="209"/>
                    </a:cubicBezTo>
                    <a:cubicBezTo>
                      <a:pt x="57" y="267"/>
                      <a:pt x="104" y="313"/>
                      <a:pt x="162" y="313"/>
                    </a:cubicBezTo>
                    <a:cubicBezTo>
                      <a:pt x="219" y="313"/>
                      <a:pt x="266" y="267"/>
                      <a:pt x="266" y="209"/>
                    </a:cubicBezTo>
                    <a:cubicBezTo>
                      <a:pt x="266" y="207"/>
                      <a:pt x="266" y="205"/>
                      <a:pt x="266" y="203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199" y="112"/>
                    </a:lnTo>
                    <a:close/>
                    <a:moveTo>
                      <a:pt x="162" y="248"/>
                    </a:moveTo>
                    <a:cubicBezTo>
                      <a:pt x="140" y="248"/>
                      <a:pt x="123" y="230"/>
                      <a:pt x="123" y="209"/>
                    </a:cubicBezTo>
                    <a:cubicBezTo>
                      <a:pt x="123" y="188"/>
                      <a:pt x="140" y="170"/>
                      <a:pt x="162" y="170"/>
                    </a:cubicBezTo>
                    <a:cubicBezTo>
                      <a:pt x="183" y="170"/>
                      <a:pt x="200" y="188"/>
                      <a:pt x="200" y="209"/>
                    </a:cubicBezTo>
                    <a:cubicBezTo>
                      <a:pt x="200" y="230"/>
                      <a:pt x="183" y="248"/>
                      <a:pt x="162" y="248"/>
                    </a:cubicBezTo>
                    <a:close/>
                  </a:path>
                </a:pathLst>
              </a:custGeom>
              <a:grpFill/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: Shape 43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avLst/>
                <a:gdLst>
                  <a:gd name="T0" fmla="*/ 456 w 912"/>
                  <a:gd name="T1" fmla="*/ 0 h 912"/>
                  <a:gd name="T2" fmla="*/ 0 w 912"/>
                  <a:gd name="T3" fmla="*/ 456 h 912"/>
                  <a:gd name="T4" fmla="*/ 456 w 912"/>
                  <a:gd name="T5" fmla="*/ 912 h 912"/>
                  <a:gd name="T6" fmla="*/ 912 w 912"/>
                  <a:gd name="T7" fmla="*/ 456 h 912"/>
                  <a:gd name="T8" fmla="*/ 456 w 912"/>
                  <a:gd name="T9" fmla="*/ 0 h 912"/>
                  <a:gd name="T10" fmla="*/ 477 w 912"/>
                  <a:gd name="T11" fmla="*/ 797 h 912"/>
                  <a:gd name="T12" fmla="*/ 477 w 912"/>
                  <a:gd name="T13" fmla="*/ 754 h 912"/>
                  <a:gd name="T14" fmla="*/ 453 w 912"/>
                  <a:gd name="T15" fmla="*/ 730 h 912"/>
                  <a:gd name="T16" fmla="*/ 429 w 912"/>
                  <a:gd name="T17" fmla="*/ 754 h 912"/>
                  <a:gd name="T18" fmla="*/ 429 w 912"/>
                  <a:gd name="T19" fmla="*/ 797 h 912"/>
                  <a:gd name="T20" fmla="*/ 115 w 912"/>
                  <a:gd name="T21" fmla="*/ 479 h 912"/>
                  <a:gd name="T22" fmla="*/ 157 w 912"/>
                  <a:gd name="T23" fmla="*/ 479 h 912"/>
                  <a:gd name="T24" fmla="*/ 181 w 912"/>
                  <a:gd name="T25" fmla="*/ 455 h 912"/>
                  <a:gd name="T26" fmla="*/ 157 w 912"/>
                  <a:gd name="T27" fmla="*/ 431 h 912"/>
                  <a:gd name="T28" fmla="*/ 115 w 912"/>
                  <a:gd name="T29" fmla="*/ 431 h 912"/>
                  <a:gd name="T30" fmla="*/ 431 w 912"/>
                  <a:gd name="T31" fmla="*/ 115 h 912"/>
                  <a:gd name="T32" fmla="*/ 431 w 912"/>
                  <a:gd name="T33" fmla="*/ 159 h 912"/>
                  <a:gd name="T34" fmla="*/ 456 w 912"/>
                  <a:gd name="T35" fmla="*/ 183 h 912"/>
                  <a:gd name="T36" fmla="*/ 480 w 912"/>
                  <a:gd name="T37" fmla="*/ 159 h 912"/>
                  <a:gd name="T38" fmla="*/ 480 w 912"/>
                  <a:gd name="T39" fmla="*/ 115 h 912"/>
                  <a:gd name="T40" fmla="*/ 797 w 912"/>
                  <a:gd name="T41" fmla="*/ 433 h 912"/>
                  <a:gd name="T42" fmla="*/ 752 w 912"/>
                  <a:gd name="T43" fmla="*/ 433 h 912"/>
                  <a:gd name="T44" fmla="*/ 728 w 912"/>
                  <a:gd name="T45" fmla="*/ 458 h 912"/>
                  <a:gd name="T46" fmla="*/ 752 w 912"/>
                  <a:gd name="T47" fmla="*/ 482 h 912"/>
                  <a:gd name="T48" fmla="*/ 796 w 912"/>
                  <a:gd name="T49" fmla="*/ 482 h 912"/>
                  <a:gd name="T50" fmla="*/ 477 w 912"/>
                  <a:gd name="T51" fmla="*/ 797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2" h="912">
                    <a:moveTo>
                      <a:pt x="456" y="0"/>
                    </a:moveTo>
                    <a:cubicBezTo>
                      <a:pt x="204" y="0"/>
                      <a:pt x="0" y="205"/>
                      <a:pt x="0" y="456"/>
                    </a:cubicBezTo>
                    <a:cubicBezTo>
                      <a:pt x="0" y="708"/>
                      <a:pt x="204" y="912"/>
                      <a:pt x="456" y="912"/>
                    </a:cubicBezTo>
                    <a:cubicBezTo>
                      <a:pt x="707" y="912"/>
                      <a:pt x="912" y="708"/>
                      <a:pt x="912" y="456"/>
                    </a:cubicBezTo>
                    <a:cubicBezTo>
                      <a:pt x="912" y="205"/>
                      <a:pt x="707" y="0"/>
                      <a:pt x="456" y="0"/>
                    </a:cubicBezTo>
                    <a:close/>
                    <a:moveTo>
                      <a:pt x="477" y="797"/>
                    </a:moveTo>
                    <a:cubicBezTo>
                      <a:pt x="477" y="754"/>
                      <a:pt x="477" y="754"/>
                      <a:pt x="477" y="754"/>
                    </a:cubicBezTo>
                    <a:cubicBezTo>
                      <a:pt x="477" y="741"/>
                      <a:pt x="467" y="730"/>
                      <a:pt x="453" y="730"/>
                    </a:cubicBezTo>
                    <a:cubicBezTo>
                      <a:pt x="440" y="730"/>
                      <a:pt x="429" y="741"/>
                      <a:pt x="429" y="754"/>
                    </a:cubicBezTo>
                    <a:cubicBezTo>
                      <a:pt x="429" y="797"/>
                      <a:pt x="429" y="797"/>
                      <a:pt x="429" y="797"/>
                    </a:cubicBezTo>
                    <a:cubicBezTo>
                      <a:pt x="261" y="784"/>
                      <a:pt x="126" y="648"/>
                      <a:pt x="115" y="479"/>
                    </a:cubicBezTo>
                    <a:cubicBezTo>
                      <a:pt x="157" y="479"/>
                      <a:pt x="157" y="479"/>
                      <a:pt x="157" y="479"/>
                    </a:cubicBezTo>
                    <a:cubicBezTo>
                      <a:pt x="170" y="479"/>
                      <a:pt x="181" y="469"/>
                      <a:pt x="181" y="455"/>
                    </a:cubicBezTo>
                    <a:cubicBezTo>
                      <a:pt x="181" y="442"/>
                      <a:pt x="170" y="431"/>
                      <a:pt x="157" y="431"/>
                    </a:cubicBezTo>
                    <a:cubicBezTo>
                      <a:pt x="115" y="431"/>
                      <a:pt x="115" y="431"/>
                      <a:pt x="115" y="431"/>
                    </a:cubicBezTo>
                    <a:cubicBezTo>
                      <a:pt x="127" y="262"/>
                      <a:pt x="262" y="127"/>
                      <a:pt x="431" y="115"/>
                    </a:cubicBezTo>
                    <a:cubicBezTo>
                      <a:pt x="431" y="159"/>
                      <a:pt x="431" y="159"/>
                      <a:pt x="431" y="159"/>
                    </a:cubicBezTo>
                    <a:cubicBezTo>
                      <a:pt x="431" y="172"/>
                      <a:pt x="442" y="183"/>
                      <a:pt x="456" y="183"/>
                    </a:cubicBezTo>
                    <a:cubicBezTo>
                      <a:pt x="469" y="183"/>
                      <a:pt x="480" y="172"/>
                      <a:pt x="480" y="159"/>
                    </a:cubicBezTo>
                    <a:cubicBezTo>
                      <a:pt x="480" y="115"/>
                      <a:pt x="480" y="115"/>
                      <a:pt x="480" y="115"/>
                    </a:cubicBezTo>
                    <a:cubicBezTo>
                      <a:pt x="650" y="127"/>
                      <a:pt x="785" y="263"/>
                      <a:pt x="797" y="433"/>
                    </a:cubicBezTo>
                    <a:cubicBezTo>
                      <a:pt x="752" y="433"/>
                      <a:pt x="752" y="433"/>
                      <a:pt x="752" y="433"/>
                    </a:cubicBezTo>
                    <a:cubicBezTo>
                      <a:pt x="739" y="433"/>
                      <a:pt x="728" y="444"/>
                      <a:pt x="728" y="458"/>
                    </a:cubicBezTo>
                    <a:cubicBezTo>
                      <a:pt x="728" y="471"/>
                      <a:pt x="739" y="482"/>
                      <a:pt x="752" y="482"/>
                    </a:cubicBezTo>
                    <a:cubicBezTo>
                      <a:pt x="796" y="482"/>
                      <a:pt x="796" y="482"/>
                      <a:pt x="796" y="482"/>
                    </a:cubicBezTo>
                    <a:cubicBezTo>
                      <a:pt x="784" y="651"/>
                      <a:pt x="647" y="786"/>
                      <a:pt x="477" y="79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C7D14"/>
                  </a:gs>
                  <a:gs pos="74000">
                    <a:srgbClr val="D7A840"/>
                  </a:gs>
                  <a:gs pos="100000">
                    <a:srgbClr val="BC7D14"/>
                  </a:gs>
                </a:gsLst>
                <a:lin ang="5400000" scaled="0"/>
              </a:gra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44"/>
            <p:cNvGrpSpPr/>
            <p:nvPr/>
          </p:nvGrpSpPr>
          <p:grpSpPr>
            <a:xfrm>
              <a:off x="5281427" y="1144285"/>
              <a:ext cx="491121" cy="436131"/>
              <a:chOff x="152400" y="198438"/>
              <a:chExt cx="609600" cy="541338"/>
            </a:xfrm>
            <a:solidFill>
              <a:schemeClr val="accent3"/>
            </a:solidFill>
          </p:grpSpPr>
          <p:sp>
            <p:nvSpPr>
              <p:cNvPr id="21" name="Freeform: Shape 45"/>
              <p:cNvSpPr/>
              <p:nvPr/>
            </p:nvSpPr>
            <p:spPr bwMode="auto">
              <a:xfrm>
                <a:off x="350838" y="384176"/>
                <a:ext cx="36513" cy="31750"/>
              </a:xfrm>
              <a:custGeom>
                <a:avLst/>
                <a:gdLst>
                  <a:gd name="T0" fmla="*/ 23 w 23"/>
                  <a:gd name="T1" fmla="*/ 7 h 20"/>
                  <a:gd name="T2" fmla="*/ 0 w 23"/>
                  <a:gd name="T3" fmla="*/ 20 h 20"/>
                  <a:gd name="T4" fmla="*/ 0 w 23"/>
                  <a:gd name="T5" fmla="*/ 0 h 20"/>
                  <a:gd name="T6" fmla="*/ 23 w 23"/>
                  <a:gd name="T7" fmla="*/ 0 h 20"/>
                  <a:gd name="T8" fmla="*/ 23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23" y="7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7"/>
                    </a:lnTo>
                    <a:close/>
                  </a:path>
                </a:pathLst>
              </a:custGeom>
              <a:grpFill/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" name="Freeform: Shape 46"/>
              <p:cNvSpPr/>
              <p:nvPr/>
            </p:nvSpPr>
            <p:spPr bwMode="auto">
              <a:xfrm>
                <a:off x="523875" y="384176"/>
                <a:ext cx="36513" cy="31750"/>
              </a:xfrm>
              <a:custGeom>
                <a:avLst/>
                <a:gdLst>
                  <a:gd name="T0" fmla="*/ 0 w 23"/>
                  <a:gd name="T1" fmla="*/ 7 h 20"/>
                  <a:gd name="T2" fmla="*/ 23 w 23"/>
                  <a:gd name="T3" fmla="*/ 20 h 20"/>
                  <a:gd name="T4" fmla="*/ 23 w 23"/>
                  <a:gd name="T5" fmla="*/ 0 h 20"/>
                  <a:gd name="T6" fmla="*/ 0 w 23"/>
                  <a:gd name="T7" fmla="*/ 0 h 20"/>
                  <a:gd name="T8" fmla="*/ 0 w 23"/>
                  <a:gd name="T9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0">
                    <a:moveTo>
                      <a:pt x="0" y="7"/>
                    </a:moveTo>
                    <a:lnTo>
                      <a:pt x="23" y="20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Freeform: Shape 47"/>
              <p:cNvSpPr/>
              <p:nvPr/>
            </p:nvSpPr>
            <p:spPr bwMode="auto">
              <a:xfrm>
                <a:off x="152400" y="198438"/>
                <a:ext cx="609600" cy="541338"/>
              </a:xfrm>
              <a:custGeom>
                <a:avLst/>
                <a:gdLst>
                  <a:gd name="T0" fmla="*/ 499 w 912"/>
                  <a:gd name="T1" fmla="*/ 451 h 810"/>
                  <a:gd name="T2" fmla="*/ 560 w 912"/>
                  <a:gd name="T3" fmla="*/ 451 h 810"/>
                  <a:gd name="T4" fmla="*/ 912 w 912"/>
                  <a:gd name="T5" fmla="*/ 560 h 810"/>
                  <a:gd name="T6" fmla="*/ 912 w 912"/>
                  <a:gd name="T7" fmla="*/ 526 h 810"/>
                  <a:gd name="T8" fmla="*/ 499 w 912"/>
                  <a:gd name="T9" fmla="*/ 290 h 810"/>
                  <a:gd name="T10" fmla="*/ 499 w 912"/>
                  <a:gd name="T11" fmla="*/ 97 h 810"/>
                  <a:gd name="T12" fmla="*/ 456 w 912"/>
                  <a:gd name="T13" fmla="*/ 0 h 810"/>
                  <a:gd name="T14" fmla="*/ 413 w 912"/>
                  <a:gd name="T15" fmla="*/ 97 h 810"/>
                  <a:gd name="T16" fmla="*/ 413 w 912"/>
                  <a:gd name="T17" fmla="*/ 290 h 810"/>
                  <a:gd name="T18" fmla="*/ 0 w 912"/>
                  <a:gd name="T19" fmla="*/ 526 h 810"/>
                  <a:gd name="T20" fmla="*/ 0 w 912"/>
                  <a:gd name="T21" fmla="*/ 560 h 810"/>
                  <a:gd name="T22" fmla="*/ 353 w 912"/>
                  <a:gd name="T23" fmla="*/ 451 h 810"/>
                  <a:gd name="T24" fmla="*/ 413 w 912"/>
                  <a:gd name="T25" fmla="*/ 451 h 810"/>
                  <a:gd name="T26" fmla="*/ 413 w 912"/>
                  <a:gd name="T27" fmla="*/ 653 h 810"/>
                  <a:gd name="T28" fmla="*/ 414 w 912"/>
                  <a:gd name="T29" fmla="*/ 658 h 810"/>
                  <a:gd name="T30" fmla="*/ 279 w 912"/>
                  <a:gd name="T31" fmla="*/ 746 h 810"/>
                  <a:gd name="T32" fmla="*/ 279 w 912"/>
                  <a:gd name="T33" fmla="*/ 772 h 810"/>
                  <a:gd name="T34" fmla="*/ 429 w 912"/>
                  <a:gd name="T35" fmla="*/ 746 h 810"/>
                  <a:gd name="T36" fmla="*/ 456 w 912"/>
                  <a:gd name="T37" fmla="*/ 810 h 810"/>
                  <a:gd name="T38" fmla="*/ 483 w 912"/>
                  <a:gd name="T39" fmla="*/ 746 h 810"/>
                  <a:gd name="T40" fmla="*/ 633 w 912"/>
                  <a:gd name="T41" fmla="*/ 772 h 810"/>
                  <a:gd name="T42" fmla="*/ 633 w 912"/>
                  <a:gd name="T43" fmla="*/ 746 h 810"/>
                  <a:gd name="T44" fmla="*/ 498 w 912"/>
                  <a:gd name="T45" fmla="*/ 658 h 810"/>
                  <a:gd name="T46" fmla="*/ 499 w 912"/>
                  <a:gd name="T47" fmla="*/ 653 h 810"/>
                  <a:gd name="T48" fmla="*/ 499 w 912"/>
                  <a:gd name="T49" fmla="*/ 451 h 810"/>
                  <a:gd name="T50" fmla="*/ 424 w 912"/>
                  <a:gd name="T51" fmla="*/ 61 h 810"/>
                  <a:gd name="T52" fmla="*/ 456 w 912"/>
                  <a:gd name="T53" fmla="*/ 33 h 810"/>
                  <a:gd name="T54" fmla="*/ 488 w 912"/>
                  <a:gd name="T55" fmla="*/ 61 h 810"/>
                  <a:gd name="T56" fmla="*/ 456 w 912"/>
                  <a:gd name="T57" fmla="*/ 49 h 810"/>
                  <a:gd name="T58" fmla="*/ 424 w 912"/>
                  <a:gd name="T59" fmla="*/ 61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12" h="810">
                    <a:moveTo>
                      <a:pt x="499" y="451"/>
                    </a:moveTo>
                    <a:cubicBezTo>
                      <a:pt x="560" y="451"/>
                      <a:pt x="560" y="451"/>
                      <a:pt x="560" y="451"/>
                    </a:cubicBezTo>
                    <a:cubicBezTo>
                      <a:pt x="912" y="560"/>
                      <a:pt x="912" y="560"/>
                      <a:pt x="912" y="560"/>
                    </a:cubicBezTo>
                    <a:cubicBezTo>
                      <a:pt x="912" y="526"/>
                      <a:pt x="912" y="526"/>
                      <a:pt x="912" y="526"/>
                    </a:cubicBezTo>
                    <a:cubicBezTo>
                      <a:pt x="499" y="290"/>
                      <a:pt x="499" y="290"/>
                      <a:pt x="499" y="290"/>
                    </a:cubicBezTo>
                    <a:cubicBezTo>
                      <a:pt x="499" y="219"/>
                      <a:pt x="499" y="139"/>
                      <a:pt x="499" y="97"/>
                    </a:cubicBezTo>
                    <a:cubicBezTo>
                      <a:pt x="499" y="11"/>
                      <a:pt x="456" y="0"/>
                      <a:pt x="456" y="0"/>
                    </a:cubicBezTo>
                    <a:cubicBezTo>
                      <a:pt x="456" y="0"/>
                      <a:pt x="413" y="11"/>
                      <a:pt x="413" y="97"/>
                    </a:cubicBezTo>
                    <a:cubicBezTo>
                      <a:pt x="413" y="140"/>
                      <a:pt x="413" y="220"/>
                      <a:pt x="413" y="290"/>
                    </a:cubicBezTo>
                    <a:cubicBezTo>
                      <a:pt x="0" y="526"/>
                      <a:pt x="0" y="526"/>
                      <a:pt x="0" y="526"/>
                    </a:cubicBezTo>
                    <a:cubicBezTo>
                      <a:pt x="0" y="560"/>
                      <a:pt x="0" y="560"/>
                      <a:pt x="0" y="560"/>
                    </a:cubicBezTo>
                    <a:cubicBezTo>
                      <a:pt x="353" y="451"/>
                      <a:pt x="353" y="451"/>
                      <a:pt x="353" y="451"/>
                    </a:cubicBezTo>
                    <a:cubicBezTo>
                      <a:pt x="413" y="451"/>
                      <a:pt x="413" y="451"/>
                      <a:pt x="413" y="451"/>
                    </a:cubicBezTo>
                    <a:cubicBezTo>
                      <a:pt x="413" y="524"/>
                      <a:pt x="413" y="608"/>
                      <a:pt x="413" y="653"/>
                    </a:cubicBezTo>
                    <a:cubicBezTo>
                      <a:pt x="413" y="654"/>
                      <a:pt x="414" y="656"/>
                      <a:pt x="414" y="658"/>
                    </a:cubicBezTo>
                    <a:cubicBezTo>
                      <a:pt x="279" y="746"/>
                      <a:pt x="279" y="746"/>
                      <a:pt x="279" y="746"/>
                    </a:cubicBezTo>
                    <a:cubicBezTo>
                      <a:pt x="279" y="772"/>
                      <a:pt x="279" y="772"/>
                      <a:pt x="279" y="772"/>
                    </a:cubicBezTo>
                    <a:cubicBezTo>
                      <a:pt x="429" y="746"/>
                      <a:pt x="429" y="746"/>
                      <a:pt x="429" y="746"/>
                    </a:cubicBezTo>
                    <a:cubicBezTo>
                      <a:pt x="441" y="785"/>
                      <a:pt x="456" y="810"/>
                      <a:pt x="456" y="810"/>
                    </a:cubicBezTo>
                    <a:cubicBezTo>
                      <a:pt x="456" y="810"/>
                      <a:pt x="471" y="785"/>
                      <a:pt x="483" y="746"/>
                    </a:cubicBezTo>
                    <a:cubicBezTo>
                      <a:pt x="633" y="772"/>
                      <a:pt x="633" y="772"/>
                      <a:pt x="633" y="772"/>
                    </a:cubicBezTo>
                    <a:cubicBezTo>
                      <a:pt x="633" y="746"/>
                      <a:pt x="633" y="746"/>
                      <a:pt x="633" y="746"/>
                    </a:cubicBezTo>
                    <a:cubicBezTo>
                      <a:pt x="498" y="658"/>
                      <a:pt x="498" y="658"/>
                      <a:pt x="498" y="658"/>
                    </a:cubicBezTo>
                    <a:cubicBezTo>
                      <a:pt x="498" y="656"/>
                      <a:pt x="499" y="654"/>
                      <a:pt x="499" y="653"/>
                    </a:cubicBezTo>
                    <a:cubicBezTo>
                      <a:pt x="499" y="608"/>
                      <a:pt x="499" y="524"/>
                      <a:pt x="499" y="451"/>
                    </a:cubicBezTo>
                    <a:close/>
                    <a:moveTo>
                      <a:pt x="424" y="61"/>
                    </a:moveTo>
                    <a:cubicBezTo>
                      <a:pt x="428" y="47"/>
                      <a:pt x="441" y="33"/>
                      <a:pt x="456" y="33"/>
                    </a:cubicBezTo>
                    <a:cubicBezTo>
                      <a:pt x="471" y="33"/>
                      <a:pt x="484" y="47"/>
                      <a:pt x="488" y="61"/>
                    </a:cubicBezTo>
                    <a:cubicBezTo>
                      <a:pt x="481" y="51"/>
                      <a:pt x="470" y="49"/>
                      <a:pt x="456" y="49"/>
                    </a:cubicBezTo>
                    <a:cubicBezTo>
                      <a:pt x="442" y="49"/>
                      <a:pt x="431" y="51"/>
                      <a:pt x="424" y="6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solidFill>
                  <a:srgbClr val="505046"/>
                </a:solidFill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cxnSp>
          <p:nvCxnSpPr>
            <p:cNvPr id="14" name="Straight Connector 51"/>
            <p:cNvCxnSpPr/>
            <p:nvPr/>
          </p:nvCxnSpPr>
          <p:spPr>
            <a:xfrm>
              <a:off x="3951880" y="1366123"/>
              <a:ext cx="1242138" cy="0"/>
            </a:xfrm>
            <a:prstGeom prst="line">
              <a:avLst/>
            </a:prstGeom>
            <a:ln w="6350">
              <a:solidFill>
                <a:srgbClr val="505046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52"/>
            <p:cNvCxnSpPr/>
            <p:nvPr/>
          </p:nvCxnSpPr>
          <p:spPr>
            <a:xfrm>
              <a:off x="5951051" y="1366123"/>
              <a:ext cx="1242138" cy="0"/>
            </a:xfrm>
            <a:prstGeom prst="line">
              <a:avLst/>
            </a:prstGeom>
            <a:ln w="6350">
              <a:solidFill>
                <a:srgbClr val="505046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53"/>
            <p:cNvCxnSpPr/>
            <p:nvPr/>
          </p:nvCxnSpPr>
          <p:spPr>
            <a:xfrm>
              <a:off x="7839363" y="1366123"/>
              <a:ext cx="1304637" cy="0"/>
            </a:xfrm>
            <a:prstGeom prst="line">
              <a:avLst/>
            </a:prstGeom>
            <a:ln w="6350">
              <a:solidFill>
                <a:srgbClr val="505046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1058863" y="2355850"/>
            <a:ext cx="2233612" cy="3408363"/>
            <a:chOff x="793725" y="1766112"/>
            <a:chExt cx="1675002" cy="2557877"/>
          </a:xfrm>
        </p:grpSpPr>
        <p:sp>
          <p:nvSpPr>
            <p:cNvPr id="7" name="Freeform: Shape 8"/>
            <p:cNvSpPr/>
            <p:nvPr/>
          </p:nvSpPr>
          <p:spPr bwMode="auto">
            <a:xfrm>
              <a:off x="793725" y="1766112"/>
              <a:ext cx="1675002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vert="horz" wrap="square" lIns="191950" tIns="2543338" rIns="191950" bIns="81259" anchor="t" anchorCtr="1" compatLnSpc="1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添加相关标题。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Rectangle 55"/>
            <p:cNvSpPr/>
            <p:nvPr/>
          </p:nvSpPr>
          <p:spPr>
            <a:xfrm>
              <a:off x="1100311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点击添加标题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625850" y="2355850"/>
            <a:ext cx="2233613" cy="3408363"/>
            <a:chOff x="2719075" y="1766112"/>
            <a:chExt cx="1675000" cy="2557877"/>
          </a:xfrm>
        </p:grpSpPr>
        <p:sp>
          <p:nvSpPr>
            <p:cNvPr id="8" name="Freeform: Shape 12"/>
            <p:cNvSpPr/>
            <p:nvPr/>
          </p:nvSpPr>
          <p:spPr bwMode="auto">
            <a:xfrm>
              <a:off x="2719075" y="1766112"/>
              <a:ext cx="1675000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ffectLst/>
          </p:spPr>
          <p:txBody>
            <a:bodyPr vert="horz" wrap="square" lIns="191950" tIns="2543338" rIns="191950" bIns="81259" anchor="t" anchorCtr="1" compatLnSpc="1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添加相关标题。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Rectangle 58"/>
            <p:cNvSpPr/>
            <p:nvPr/>
          </p:nvSpPr>
          <p:spPr>
            <a:xfrm>
              <a:off x="302062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点击添加标题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261100" y="2355850"/>
            <a:ext cx="2232025" cy="3408363"/>
            <a:chOff x="4695410" y="1766112"/>
            <a:chExt cx="1675001" cy="2557877"/>
          </a:xfrm>
        </p:grpSpPr>
        <p:sp>
          <p:nvSpPr>
            <p:cNvPr id="9" name="Freeform: Shape 16"/>
            <p:cNvSpPr/>
            <p:nvPr/>
          </p:nvSpPr>
          <p:spPr bwMode="auto">
            <a:xfrm>
              <a:off x="4695410" y="1766112"/>
              <a:ext cx="1675001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ffectLst/>
          </p:spPr>
          <p:txBody>
            <a:bodyPr vert="horz" wrap="square" lIns="191950" tIns="2543338" rIns="191950" bIns="81259" anchor="t" anchorCtr="1" compatLnSpc="1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添加相关标题。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Rectangle 59"/>
            <p:cNvSpPr/>
            <p:nvPr/>
          </p:nvSpPr>
          <p:spPr>
            <a:xfrm>
              <a:off x="4996073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点击添加标题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8901113" y="2355850"/>
            <a:ext cx="2232025" cy="3408363"/>
            <a:chOff x="6676194" y="1766112"/>
            <a:chExt cx="1675001" cy="2557877"/>
          </a:xfrm>
          <a:gradFill>
            <a:gsLst>
              <a:gs pos="0">
                <a:srgbClr val="BC7D14"/>
              </a:gs>
              <a:gs pos="74000">
                <a:srgbClr val="D7A840"/>
              </a:gs>
              <a:gs pos="100000">
                <a:srgbClr val="BC7D14"/>
              </a:gs>
            </a:gsLst>
            <a:lin ang="5400000" scaled="0"/>
          </a:gradFill>
        </p:grpSpPr>
        <p:sp>
          <p:nvSpPr>
            <p:cNvPr id="20" name="Freeform: Shape 20"/>
            <p:cNvSpPr/>
            <p:nvPr/>
          </p:nvSpPr>
          <p:spPr bwMode="auto">
            <a:xfrm>
              <a:off x="6676194" y="1766112"/>
              <a:ext cx="1675001" cy="2557877"/>
            </a:xfrm>
            <a:custGeom>
              <a:avLst/>
              <a:gdLst>
                <a:gd name="T0" fmla="*/ 535 w 595"/>
                <a:gd name="T1" fmla="*/ 60 h 919"/>
                <a:gd name="T2" fmla="*/ 359 w 595"/>
                <a:gd name="T3" fmla="*/ 60 h 919"/>
                <a:gd name="T4" fmla="*/ 297 w 595"/>
                <a:gd name="T5" fmla="*/ 0 h 919"/>
                <a:gd name="T6" fmla="*/ 236 w 595"/>
                <a:gd name="T7" fmla="*/ 60 h 919"/>
                <a:gd name="T8" fmla="*/ 59 w 595"/>
                <a:gd name="T9" fmla="*/ 60 h 919"/>
                <a:gd name="T10" fmla="*/ 0 w 595"/>
                <a:gd name="T11" fmla="*/ 120 h 919"/>
                <a:gd name="T12" fmla="*/ 0 w 595"/>
                <a:gd name="T13" fmla="*/ 859 h 919"/>
                <a:gd name="T14" fmla="*/ 59 w 595"/>
                <a:gd name="T15" fmla="*/ 919 h 919"/>
                <a:gd name="T16" fmla="*/ 535 w 595"/>
                <a:gd name="T17" fmla="*/ 919 h 919"/>
                <a:gd name="T18" fmla="*/ 595 w 595"/>
                <a:gd name="T19" fmla="*/ 859 h 919"/>
                <a:gd name="T20" fmla="*/ 595 w 595"/>
                <a:gd name="T21" fmla="*/ 120 h 919"/>
                <a:gd name="T22" fmla="*/ 535 w 595"/>
                <a:gd name="T23" fmla="*/ 60 h 919"/>
                <a:gd name="T24" fmla="*/ 589 w 595"/>
                <a:gd name="T25" fmla="*/ 859 h 919"/>
                <a:gd name="T26" fmla="*/ 535 w 595"/>
                <a:gd name="T27" fmla="*/ 913 h 919"/>
                <a:gd name="T28" fmla="*/ 59 w 595"/>
                <a:gd name="T29" fmla="*/ 913 h 919"/>
                <a:gd name="T30" fmla="*/ 6 w 595"/>
                <a:gd name="T31" fmla="*/ 859 h 919"/>
                <a:gd name="T32" fmla="*/ 6 w 595"/>
                <a:gd name="T33" fmla="*/ 467 h 919"/>
                <a:gd name="T34" fmla="*/ 589 w 595"/>
                <a:gd name="T35" fmla="*/ 467 h 919"/>
                <a:gd name="T36" fmla="*/ 589 w 595"/>
                <a:gd name="T37" fmla="*/ 859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5" h="919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191950" tIns="2543338" rIns="191950" bIns="81259" anchor="t" anchorCtr="1" compatLnSpc="1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</a:t>
              </a: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添加相关标题。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Rectangle 60"/>
            <p:cNvSpPr/>
            <p:nvPr/>
          </p:nvSpPr>
          <p:spPr>
            <a:xfrm>
              <a:off x="6998576" y="2296344"/>
              <a:ext cx="1061829" cy="346249"/>
            </a:xfrm>
            <a:prstGeom prst="rect">
              <a:avLst/>
            </a:prstGeom>
            <a:grpFill/>
          </p:spPr>
          <p:txBody>
            <a:bodyPr wrap="none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点击添加标题</a:t>
              </a:r>
            </a:p>
          </p:txBody>
        </p:sp>
      </p:grp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活动执行方案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Group 29"/>
          <p:cNvGrpSpPr/>
          <p:nvPr/>
        </p:nvGrpSpPr>
        <p:grpSpPr>
          <a:xfrm>
            <a:off x="1353820" y="1659573"/>
            <a:ext cx="3833813" cy="4132262"/>
            <a:chOff x="4212131" y="1900069"/>
            <a:chExt cx="3835181" cy="4133180"/>
          </a:xfrm>
        </p:grpSpPr>
        <p:grpSp>
          <p:nvGrpSpPr>
            <p:cNvPr id="28713" name="Group 3"/>
            <p:cNvGrpSpPr/>
            <p:nvPr/>
          </p:nvGrpSpPr>
          <p:grpSpPr>
            <a:xfrm>
              <a:off x="4552399" y="2854190"/>
              <a:ext cx="3148281" cy="3179059"/>
              <a:chOff x="0" y="0"/>
              <a:chExt cx="5203768" cy="5780105"/>
            </a:xfrm>
          </p:grpSpPr>
          <p:grpSp>
            <p:nvGrpSpPr>
              <p:cNvPr id="28725" name="Group 4"/>
              <p:cNvGrpSpPr/>
              <p:nvPr/>
            </p:nvGrpSpPr>
            <p:grpSpPr>
              <a:xfrm>
                <a:off x="0" y="217101"/>
                <a:ext cx="5203768" cy="2532386"/>
                <a:chOff x="0" y="-1"/>
                <a:chExt cx="5203768" cy="2532385"/>
              </a:xfrm>
            </p:grpSpPr>
            <p:sp>
              <p:nvSpPr>
                <p:cNvPr id="59" name="Freeform: Shape 8"/>
                <p:cNvSpPr/>
                <p:nvPr/>
              </p:nvSpPr>
              <p:spPr>
                <a:xfrm>
                  <a:off x="2855722" y="15030"/>
                  <a:ext cx="2348046" cy="25104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534" y="19583"/>
                      </a:moveTo>
                      <a:cubicBezTo>
                        <a:pt x="17809" y="19583"/>
                        <a:pt x="19909" y="20285"/>
                        <a:pt x="21600" y="21469"/>
                      </a:cubicBezTo>
                      <a:cubicBezTo>
                        <a:pt x="21162" y="10211"/>
                        <a:pt x="11843" y="1073"/>
                        <a:pt x="0" y="0"/>
                      </a:cubicBezTo>
                      <a:cubicBezTo>
                        <a:pt x="5747" y="5427"/>
                        <a:pt x="9297" y="12893"/>
                        <a:pt x="9297" y="21135"/>
                      </a:cubicBezTo>
                      <a:cubicBezTo>
                        <a:pt x="9297" y="21290"/>
                        <a:pt x="9293" y="21445"/>
                        <a:pt x="9290" y="21600"/>
                      </a:cubicBezTo>
                      <a:cubicBezTo>
                        <a:pt x="11011" y="20338"/>
                        <a:pt x="13177" y="19583"/>
                        <a:pt x="15534" y="19583"/>
                      </a:cubicBezTo>
                      <a:close/>
                    </a:path>
                  </a:pathLst>
                </a:custGeom>
                <a:solidFill>
                  <a:srgbClr val="59595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: Shape 9"/>
                <p:cNvSpPr/>
                <p:nvPr/>
              </p:nvSpPr>
              <p:spPr>
                <a:xfrm>
                  <a:off x="0" y="15030"/>
                  <a:ext cx="2348031" cy="251041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469"/>
                      </a:moveTo>
                      <a:cubicBezTo>
                        <a:pt x="1691" y="20285"/>
                        <a:pt x="3791" y="19583"/>
                        <a:pt x="6066" y="19583"/>
                      </a:cubicBezTo>
                      <a:cubicBezTo>
                        <a:pt x="8422" y="19583"/>
                        <a:pt x="10589" y="20338"/>
                        <a:pt x="12310" y="21600"/>
                      </a:cubicBezTo>
                      <a:cubicBezTo>
                        <a:pt x="12307" y="21445"/>
                        <a:pt x="12302" y="21290"/>
                        <a:pt x="12302" y="21135"/>
                      </a:cubicBezTo>
                      <a:cubicBezTo>
                        <a:pt x="12302" y="12893"/>
                        <a:pt x="15853" y="5427"/>
                        <a:pt x="21600" y="0"/>
                      </a:cubicBezTo>
                      <a:cubicBezTo>
                        <a:pt x="9757" y="1073"/>
                        <a:pt x="438" y="10211"/>
                        <a:pt x="0" y="21469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: Shape 10"/>
                <p:cNvSpPr/>
                <p:nvPr/>
              </p:nvSpPr>
              <p:spPr>
                <a:xfrm>
                  <a:off x="1412830" y="-1"/>
                  <a:ext cx="2381042" cy="25323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971" y="552"/>
                      </a:moveTo>
                      <a:cubicBezTo>
                        <a:pt x="3186" y="6043"/>
                        <a:pt x="0" y="12939"/>
                        <a:pt x="0" y="20667"/>
                      </a:cubicBezTo>
                      <a:cubicBezTo>
                        <a:pt x="0" y="20769"/>
                        <a:pt x="2" y="20870"/>
                        <a:pt x="4" y="20971"/>
                      </a:cubicBezTo>
                      <a:lnTo>
                        <a:pt x="7" y="21118"/>
                      </a:lnTo>
                      <a:lnTo>
                        <a:pt x="15" y="21600"/>
                      </a:lnTo>
                      <a:cubicBezTo>
                        <a:pt x="2750" y="20042"/>
                        <a:pt x="6575" y="19074"/>
                        <a:pt x="10809" y="19074"/>
                      </a:cubicBezTo>
                      <a:cubicBezTo>
                        <a:pt x="15034" y="19074"/>
                        <a:pt x="18852" y="20038"/>
                        <a:pt x="21585" y="21590"/>
                      </a:cubicBezTo>
                      <a:lnTo>
                        <a:pt x="21593" y="21118"/>
                      </a:lnTo>
                      <a:lnTo>
                        <a:pt x="21596" y="20971"/>
                      </a:lnTo>
                      <a:cubicBezTo>
                        <a:pt x="21598" y="20870"/>
                        <a:pt x="21600" y="20769"/>
                        <a:pt x="21600" y="20667"/>
                      </a:cubicBezTo>
                      <a:cubicBezTo>
                        <a:pt x="21600" y="12939"/>
                        <a:pt x="18414" y="6043"/>
                        <a:pt x="12629" y="552"/>
                      </a:cubicBezTo>
                      <a:lnTo>
                        <a:pt x="12151" y="101"/>
                      </a:lnTo>
                      <a:cubicBezTo>
                        <a:pt x="11900" y="52"/>
                        <a:pt x="11318" y="0"/>
                        <a:pt x="10736" y="0"/>
                      </a:cubicBezTo>
                      <a:cubicBezTo>
                        <a:pt x="10197" y="1"/>
                        <a:pt x="9688" y="56"/>
                        <a:pt x="9445" y="101"/>
                      </a:cubicBezTo>
                      <a:cubicBezTo>
                        <a:pt x="9445" y="101"/>
                        <a:pt x="8971" y="552"/>
                        <a:pt x="8971" y="552"/>
                      </a:cubicBezTo>
                      <a:close/>
                    </a:path>
                  </a:pathLst>
                </a:custGeom>
                <a:solidFill>
                  <a:srgbClr val="3F3F3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8726" name="Group 5"/>
              <p:cNvGrpSpPr/>
              <p:nvPr/>
            </p:nvGrpSpPr>
            <p:grpSpPr>
              <a:xfrm>
                <a:off x="1653312" y="0"/>
                <a:ext cx="1032075" cy="5780105"/>
                <a:chOff x="0" y="0"/>
                <a:chExt cx="1032073" cy="5780103"/>
              </a:xfrm>
            </p:grpSpPr>
            <p:sp>
              <p:nvSpPr>
                <p:cNvPr id="57" name="Freeform: Shape 6"/>
                <p:cNvSpPr/>
                <p:nvPr/>
              </p:nvSpPr>
              <p:spPr>
                <a:xfrm>
                  <a:off x="0" y="2520983"/>
                  <a:ext cx="1032073" cy="325912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123" y="0"/>
                      </a:moveTo>
                      <a:cubicBezTo>
                        <a:pt x="18126" y="20"/>
                        <a:pt x="18131" y="4565"/>
                        <a:pt x="18134" y="9105"/>
                      </a:cubicBezTo>
                      <a:cubicBezTo>
                        <a:pt x="18138" y="13860"/>
                        <a:pt x="18140" y="18611"/>
                        <a:pt x="18140" y="18612"/>
                      </a:cubicBezTo>
                      <a:cubicBezTo>
                        <a:pt x="18140" y="19133"/>
                        <a:pt x="17470" y="19607"/>
                        <a:pt x="16387" y="19949"/>
                      </a:cubicBezTo>
                      <a:cubicBezTo>
                        <a:pt x="15305" y="20292"/>
                        <a:pt x="13811" y="20504"/>
                        <a:pt x="12163" y="20504"/>
                      </a:cubicBezTo>
                      <a:lnTo>
                        <a:pt x="9437" y="20504"/>
                      </a:lnTo>
                      <a:cubicBezTo>
                        <a:pt x="7789" y="20504"/>
                        <a:pt x="6295" y="20292"/>
                        <a:pt x="5213" y="19949"/>
                      </a:cubicBezTo>
                      <a:cubicBezTo>
                        <a:pt x="4130" y="19607"/>
                        <a:pt x="3460" y="19133"/>
                        <a:pt x="3460" y="18612"/>
                      </a:cubicBezTo>
                      <a:lnTo>
                        <a:pt x="3460" y="17947"/>
                      </a:lnTo>
                      <a:lnTo>
                        <a:pt x="0" y="17947"/>
                      </a:lnTo>
                      <a:lnTo>
                        <a:pt x="0" y="18612"/>
                      </a:lnTo>
                      <a:cubicBezTo>
                        <a:pt x="0" y="19433"/>
                        <a:pt x="1062" y="20181"/>
                        <a:pt x="2772" y="20722"/>
                      </a:cubicBezTo>
                      <a:cubicBezTo>
                        <a:pt x="4483" y="21264"/>
                        <a:pt x="6842" y="21600"/>
                        <a:pt x="9437" y="21600"/>
                      </a:cubicBezTo>
                      <a:lnTo>
                        <a:pt x="12163" y="21600"/>
                      </a:lnTo>
                      <a:cubicBezTo>
                        <a:pt x="14758" y="21600"/>
                        <a:pt x="17117" y="21264"/>
                        <a:pt x="18828" y="20722"/>
                      </a:cubicBezTo>
                      <a:cubicBezTo>
                        <a:pt x="20538" y="20181"/>
                        <a:pt x="21600" y="19433"/>
                        <a:pt x="21600" y="18612"/>
                      </a:cubicBezTo>
                      <a:cubicBezTo>
                        <a:pt x="21600" y="18611"/>
                        <a:pt x="21598" y="13860"/>
                        <a:pt x="21595" y="9105"/>
                      </a:cubicBezTo>
                      <a:cubicBezTo>
                        <a:pt x="21593" y="4565"/>
                        <a:pt x="21589" y="20"/>
                        <a:pt x="21587" y="0"/>
                      </a:cubicBezTo>
                      <a:lnTo>
                        <a:pt x="181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Rectangle 7"/>
                <p:cNvSpPr/>
                <p:nvPr/>
              </p:nvSpPr>
              <p:spPr>
                <a:xfrm>
                  <a:off x="901806" y="0"/>
                  <a:ext cx="71395" cy="178625"/>
                </a:xfrm>
                <a:prstGeom prst="rect">
                  <a:avLst/>
                </a:prstGeom>
                <a:solidFill>
                  <a:srgbClr val="E5E5E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28714" name="Group 11"/>
            <p:cNvGrpSpPr/>
            <p:nvPr/>
          </p:nvGrpSpPr>
          <p:grpSpPr>
            <a:xfrm>
              <a:off x="4212131" y="1900069"/>
              <a:ext cx="3835181" cy="1441964"/>
              <a:chOff x="-1" y="0"/>
              <a:chExt cx="6339142" cy="2621751"/>
            </a:xfrm>
          </p:grpSpPr>
          <p:sp>
            <p:nvSpPr>
              <p:cNvPr id="50" name="Freeform: Shape 12"/>
              <p:cNvSpPr/>
              <p:nvPr/>
            </p:nvSpPr>
            <p:spPr>
              <a:xfrm>
                <a:off x="-1" y="1357297"/>
                <a:ext cx="1022089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rgbClr val="BF900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" name="Freeform: Shape 13"/>
              <p:cNvSpPr/>
              <p:nvPr/>
            </p:nvSpPr>
            <p:spPr>
              <a:xfrm>
                <a:off x="1152781" y="353219"/>
                <a:ext cx="1022089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Freeform: Shape 14"/>
              <p:cNvSpPr/>
              <p:nvPr/>
            </p:nvSpPr>
            <p:spPr>
              <a:xfrm>
                <a:off x="5317053" y="1357297"/>
                <a:ext cx="1022088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Freeform: Shape 15"/>
              <p:cNvSpPr/>
              <p:nvPr/>
            </p:nvSpPr>
            <p:spPr>
              <a:xfrm>
                <a:off x="2663787" y="0"/>
                <a:ext cx="1011567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rgbClr val="3F3F3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Freeform: Shape 16"/>
              <p:cNvSpPr/>
              <p:nvPr/>
            </p:nvSpPr>
            <p:spPr>
              <a:xfrm>
                <a:off x="4164271" y="353219"/>
                <a:ext cx="1022089" cy="12644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7" h="21600" extrusionOk="0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rgbClr val="595959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3" name="Freeform: Shape 17"/>
            <p:cNvSpPr/>
            <p:nvPr/>
          </p:nvSpPr>
          <p:spPr bwMode="auto">
            <a:xfrm>
              <a:off x="5990749" y="2115218"/>
              <a:ext cx="259862" cy="258737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57" y="30"/>
                </a:cxn>
                <a:cxn ang="0">
                  <a:pos x="61" y="30"/>
                </a:cxn>
                <a:cxn ang="0">
                  <a:pos x="61" y="214"/>
                </a:cxn>
                <a:cxn ang="0">
                  <a:pos x="46" y="211"/>
                </a:cxn>
                <a:cxn ang="0">
                  <a:pos x="0" y="257"/>
                </a:cxn>
                <a:cxn ang="0">
                  <a:pos x="46" y="302"/>
                </a:cxn>
                <a:cxn ang="0">
                  <a:pos x="91" y="257"/>
                </a:cxn>
                <a:cxn ang="0">
                  <a:pos x="88" y="242"/>
                </a:cxn>
                <a:cxn ang="0">
                  <a:pos x="91" y="242"/>
                </a:cxn>
                <a:cxn ang="0">
                  <a:pos x="91" y="117"/>
                </a:cxn>
                <a:cxn ang="0">
                  <a:pos x="242" y="95"/>
                </a:cxn>
                <a:cxn ang="0">
                  <a:pos x="242" y="184"/>
                </a:cxn>
                <a:cxn ang="0">
                  <a:pos x="227" y="181"/>
                </a:cxn>
                <a:cxn ang="0">
                  <a:pos x="182" y="226"/>
                </a:cxn>
                <a:cxn ang="0">
                  <a:pos x="227" y="272"/>
                </a:cxn>
                <a:cxn ang="0">
                  <a:pos x="273" y="226"/>
                </a:cxn>
                <a:cxn ang="0">
                  <a:pos x="269" y="211"/>
                </a:cxn>
                <a:cxn ang="0">
                  <a:pos x="273" y="211"/>
                </a:cxn>
                <a:cxn ang="0">
                  <a:pos x="273" y="60"/>
                </a:cxn>
                <a:cxn ang="0">
                  <a:pos x="277" y="60"/>
                </a:cxn>
                <a:cxn ang="0">
                  <a:pos x="268" y="0"/>
                </a:cxn>
              </a:cxnLst>
              <a:rect l="0" t="0" r="r" b="b"/>
              <a:pathLst>
                <a:path w="277" h="302">
                  <a:moveTo>
                    <a:pt x="268" y="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1" y="214"/>
                    <a:pt x="61" y="214"/>
                    <a:pt x="61" y="214"/>
                  </a:cubicBezTo>
                  <a:cubicBezTo>
                    <a:pt x="56" y="213"/>
                    <a:pt x="51" y="211"/>
                    <a:pt x="46" y="211"/>
                  </a:cubicBezTo>
                  <a:cubicBezTo>
                    <a:pt x="21" y="211"/>
                    <a:pt x="0" y="232"/>
                    <a:pt x="0" y="257"/>
                  </a:cubicBezTo>
                  <a:cubicBezTo>
                    <a:pt x="0" y="282"/>
                    <a:pt x="21" y="302"/>
                    <a:pt x="46" y="302"/>
                  </a:cubicBezTo>
                  <a:cubicBezTo>
                    <a:pt x="71" y="302"/>
                    <a:pt x="91" y="282"/>
                    <a:pt x="91" y="257"/>
                  </a:cubicBezTo>
                  <a:cubicBezTo>
                    <a:pt x="91" y="251"/>
                    <a:pt x="90" y="246"/>
                    <a:pt x="88" y="242"/>
                  </a:cubicBezTo>
                  <a:cubicBezTo>
                    <a:pt x="91" y="242"/>
                    <a:pt x="91" y="242"/>
                    <a:pt x="91" y="242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242" y="95"/>
                    <a:pt x="242" y="95"/>
                    <a:pt x="242" y="95"/>
                  </a:cubicBezTo>
                  <a:cubicBezTo>
                    <a:pt x="242" y="184"/>
                    <a:pt x="242" y="184"/>
                    <a:pt x="242" y="184"/>
                  </a:cubicBezTo>
                  <a:cubicBezTo>
                    <a:pt x="238" y="182"/>
                    <a:pt x="233" y="181"/>
                    <a:pt x="227" y="181"/>
                  </a:cubicBezTo>
                  <a:cubicBezTo>
                    <a:pt x="202" y="181"/>
                    <a:pt x="182" y="201"/>
                    <a:pt x="182" y="226"/>
                  </a:cubicBezTo>
                  <a:cubicBezTo>
                    <a:pt x="182" y="252"/>
                    <a:pt x="202" y="272"/>
                    <a:pt x="227" y="272"/>
                  </a:cubicBezTo>
                  <a:cubicBezTo>
                    <a:pt x="252" y="272"/>
                    <a:pt x="273" y="252"/>
                    <a:pt x="273" y="226"/>
                  </a:cubicBezTo>
                  <a:cubicBezTo>
                    <a:pt x="273" y="221"/>
                    <a:pt x="271" y="216"/>
                    <a:pt x="269" y="211"/>
                  </a:cubicBezTo>
                  <a:cubicBezTo>
                    <a:pt x="273" y="211"/>
                    <a:pt x="273" y="211"/>
                    <a:pt x="273" y="211"/>
                  </a:cubicBezTo>
                  <a:cubicBezTo>
                    <a:pt x="273" y="60"/>
                    <a:pt x="273" y="60"/>
                    <a:pt x="273" y="60"/>
                  </a:cubicBezTo>
                  <a:cubicBezTo>
                    <a:pt x="277" y="60"/>
                    <a:pt x="277" y="60"/>
                    <a:pt x="277" y="60"/>
                  </a:cubicBezTo>
                  <a:cubicBezTo>
                    <a:pt x="268" y="0"/>
                    <a:pt x="268" y="0"/>
                    <a:pt x="26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: Shape 18"/>
            <p:cNvSpPr/>
            <p:nvPr/>
          </p:nvSpPr>
          <p:spPr bwMode="auto">
            <a:xfrm>
              <a:off x="5065156" y="2361653"/>
              <a:ext cx="295297" cy="217318"/>
            </a:xfrm>
            <a:custGeom>
              <a:avLst/>
              <a:gdLst/>
              <a:ahLst/>
              <a:cxnLst>
                <a:cxn ang="0">
                  <a:pos x="259" y="87"/>
                </a:cxn>
                <a:cxn ang="0">
                  <a:pos x="281" y="65"/>
                </a:cxn>
                <a:cxn ang="0">
                  <a:pos x="303" y="87"/>
                </a:cxn>
                <a:cxn ang="0">
                  <a:pos x="281" y="108"/>
                </a:cxn>
                <a:cxn ang="0">
                  <a:pos x="259" y="87"/>
                </a:cxn>
                <a:cxn ang="0">
                  <a:pos x="237" y="22"/>
                </a:cxn>
                <a:cxn ang="0">
                  <a:pos x="212" y="0"/>
                </a:cxn>
                <a:cxn ang="0">
                  <a:pos x="133" y="0"/>
                </a:cxn>
                <a:cxn ang="0">
                  <a:pos x="108" y="22"/>
                </a:cxn>
                <a:cxn ang="0">
                  <a:pos x="65" y="22"/>
                </a:cxn>
                <a:cxn ang="0">
                  <a:pos x="0" y="87"/>
                </a:cxn>
                <a:cxn ang="0">
                  <a:pos x="0" y="216"/>
                </a:cxn>
                <a:cxn ang="0">
                  <a:pos x="65" y="281"/>
                </a:cxn>
                <a:cxn ang="0">
                  <a:pos x="281" y="281"/>
                </a:cxn>
                <a:cxn ang="0">
                  <a:pos x="346" y="216"/>
                </a:cxn>
                <a:cxn ang="0">
                  <a:pos x="346" y="87"/>
                </a:cxn>
                <a:cxn ang="0">
                  <a:pos x="281" y="22"/>
                </a:cxn>
                <a:cxn ang="0">
                  <a:pos x="237" y="22"/>
                </a:cxn>
                <a:cxn ang="0">
                  <a:pos x="175" y="87"/>
                </a:cxn>
                <a:cxn ang="0">
                  <a:pos x="238" y="153"/>
                </a:cxn>
                <a:cxn ang="0">
                  <a:pos x="172" y="216"/>
                </a:cxn>
                <a:cxn ang="0">
                  <a:pos x="108" y="152"/>
                </a:cxn>
                <a:cxn ang="0">
                  <a:pos x="175" y="87"/>
                </a:cxn>
              </a:cxnLst>
              <a:rect l="0" t="0" r="r" b="b"/>
              <a:pathLst>
                <a:path w="346" h="281">
                  <a:moveTo>
                    <a:pt x="259" y="87"/>
                  </a:moveTo>
                  <a:cubicBezTo>
                    <a:pt x="259" y="75"/>
                    <a:pt x="269" y="65"/>
                    <a:pt x="281" y="65"/>
                  </a:cubicBezTo>
                  <a:cubicBezTo>
                    <a:pt x="293" y="65"/>
                    <a:pt x="303" y="75"/>
                    <a:pt x="303" y="87"/>
                  </a:cubicBezTo>
                  <a:cubicBezTo>
                    <a:pt x="303" y="99"/>
                    <a:pt x="293" y="108"/>
                    <a:pt x="281" y="108"/>
                  </a:cubicBezTo>
                  <a:cubicBezTo>
                    <a:pt x="269" y="108"/>
                    <a:pt x="259" y="99"/>
                    <a:pt x="259" y="87"/>
                  </a:cubicBezTo>
                  <a:close/>
                  <a:moveTo>
                    <a:pt x="237" y="22"/>
                  </a:moveTo>
                  <a:cubicBezTo>
                    <a:pt x="237" y="1"/>
                    <a:pt x="226" y="0"/>
                    <a:pt x="21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9" y="0"/>
                    <a:pt x="108" y="1"/>
                    <a:pt x="108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32" y="22"/>
                    <a:pt x="0" y="54"/>
                    <a:pt x="0" y="87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49"/>
                    <a:pt x="32" y="281"/>
                    <a:pt x="65" y="281"/>
                  </a:cubicBezTo>
                  <a:cubicBezTo>
                    <a:pt x="281" y="281"/>
                    <a:pt x="281" y="281"/>
                    <a:pt x="281" y="281"/>
                  </a:cubicBezTo>
                  <a:cubicBezTo>
                    <a:pt x="313" y="281"/>
                    <a:pt x="346" y="249"/>
                    <a:pt x="346" y="216"/>
                  </a:cubicBezTo>
                  <a:cubicBezTo>
                    <a:pt x="346" y="87"/>
                    <a:pt x="346" y="87"/>
                    <a:pt x="346" y="87"/>
                  </a:cubicBezTo>
                  <a:cubicBezTo>
                    <a:pt x="346" y="54"/>
                    <a:pt x="313" y="22"/>
                    <a:pt x="281" y="22"/>
                  </a:cubicBezTo>
                  <a:cubicBezTo>
                    <a:pt x="237" y="22"/>
                    <a:pt x="237" y="22"/>
                    <a:pt x="237" y="22"/>
                  </a:cubicBezTo>
                  <a:close/>
                  <a:moveTo>
                    <a:pt x="175" y="87"/>
                  </a:moveTo>
                  <a:cubicBezTo>
                    <a:pt x="210" y="87"/>
                    <a:pt x="238" y="117"/>
                    <a:pt x="238" y="153"/>
                  </a:cubicBezTo>
                  <a:cubicBezTo>
                    <a:pt x="238" y="188"/>
                    <a:pt x="207" y="216"/>
                    <a:pt x="172" y="216"/>
                  </a:cubicBezTo>
                  <a:cubicBezTo>
                    <a:pt x="138" y="216"/>
                    <a:pt x="108" y="187"/>
                    <a:pt x="108" y="152"/>
                  </a:cubicBezTo>
                  <a:cubicBezTo>
                    <a:pt x="108" y="116"/>
                    <a:pt x="141" y="87"/>
                    <a:pt x="175" y="8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: Shape 19"/>
            <p:cNvSpPr/>
            <p:nvPr/>
          </p:nvSpPr>
          <p:spPr bwMode="auto">
            <a:xfrm>
              <a:off x="4391814" y="2966204"/>
              <a:ext cx="265769" cy="149567"/>
            </a:xfrm>
            <a:custGeom>
              <a:avLst/>
              <a:gdLst/>
              <a:ahLst/>
              <a:cxnLst>
                <a:cxn ang="0">
                  <a:pos x="248" y="193"/>
                </a:cxn>
                <a:cxn ang="0">
                  <a:pos x="248" y="193"/>
                </a:cxn>
                <a:cxn ang="0">
                  <a:pos x="72" y="193"/>
                </a:cxn>
                <a:cxn ang="0">
                  <a:pos x="72" y="193"/>
                </a:cxn>
                <a:cxn ang="0">
                  <a:pos x="0" y="116"/>
                </a:cxn>
                <a:cxn ang="0">
                  <a:pos x="78" y="39"/>
                </a:cxn>
                <a:cxn ang="0">
                  <a:pos x="96" y="41"/>
                </a:cxn>
                <a:cxn ang="0">
                  <a:pos x="164" y="0"/>
                </a:cxn>
                <a:cxn ang="0">
                  <a:pos x="241" y="66"/>
                </a:cxn>
                <a:cxn ang="0">
                  <a:pos x="247" y="66"/>
                </a:cxn>
                <a:cxn ang="0">
                  <a:pos x="311" y="129"/>
                </a:cxn>
                <a:cxn ang="0">
                  <a:pos x="248" y="193"/>
                </a:cxn>
              </a:cxnLst>
              <a:rect l="0" t="0" r="r" b="b"/>
              <a:pathLst>
                <a:path w="311" h="193">
                  <a:moveTo>
                    <a:pt x="248" y="193"/>
                  </a:moveTo>
                  <a:cubicBezTo>
                    <a:pt x="248" y="193"/>
                    <a:pt x="248" y="193"/>
                    <a:pt x="248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32" y="190"/>
                    <a:pt x="0" y="156"/>
                    <a:pt x="0" y="116"/>
                  </a:cubicBezTo>
                  <a:cubicBezTo>
                    <a:pt x="0" y="73"/>
                    <a:pt x="35" y="39"/>
                    <a:pt x="78" y="39"/>
                  </a:cubicBezTo>
                  <a:cubicBezTo>
                    <a:pt x="84" y="39"/>
                    <a:pt x="90" y="40"/>
                    <a:pt x="96" y="41"/>
                  </a:cubicBezTo>
                  <a:cubicBezTo>
                    <a:pt x="109" y="17"/>
                    <a:pt x="135" y="0"/>
                    <a:pt x="164" y="0"/>
                  </a:cubicBezTo>
                  <a:cubicBezTo>
                    <a:pt x="203" y="0"/>
                    <a:pt x="236" y="29"/>
                    <a:pt x="241" y="66"/>
                  </a:cubicBezTo>
                  <a:cubicBezTo>
                    <a:pt x="243" y="66"/>
                    <a:pt x="245" y="66"/>
                    <a:pt x="247" y="66"/>
                  </a:cubicBezTo>
                  <a:cubicBezTo>
                    <a:pt x="282" y="66"/>
                    <a:pt x="311" y="94"/>
                    <a:pt x="311" y="129"/>
                  </a:cubicBezTo>
                  <a:cubicBezTo>
                    <a:pt x="311" y="164"/>
                    <a:pt x="283" y="192"/>
                    <a:pt x="248" y="19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6" name="Group 20"/>
            <p:cNvGrpSpPr/>
            <p:nvPr/>
          </p:nvGrpSpPr>
          <p:grpSpPr>
            <a:xfrm>
              <a:off x="6928114" y="2399383"/>
              <a:ext cx="262955" cy="164907"/>
              <a:chOff x="857250" y="2541588"/>
              <a:chExt cx="296863" cy="204788"/>
            </a:xfrm>
            <a:solidFill>
              <a:srgbClr val="FFFFFF"/>
            </a:solidFill>
          </p:grpSpPr>
          <p:sp>
            <p:nvSpPr>
              <p:cNvPr id="48" name="Freeform: Shape 21"/>
              <p:cNvSpPr/>
              <p:nvPr/>
            </p:nvSpPr>
            <p:spPr bwMode="auto">
              <a:xfrm>
                <a:off x="857250" y="2541588"/>
                <a:ext cx="204788" cy="204788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72"/>
                  </a:cxn>
                  <a:cxn ang="0">
                    <a:pos x="7" y="80"/>
                  </a:cxn>
                  <a:cxn ang="0">
                    <a:pos x="73" y="80"/>
                  </a:cxn>
                  <a:cxn ang="0">
                    <a:pos x="80" y="72"/>
                  </a:cxn>
                  <a:cxn ang="0">
                    <a:pos x="80" y="7"/>
                  </a:cxn>
                  <a:cxn ang="0">
                    <a:pos x="73" y="0"/>
                  </a:cxn>
                </a:cxnLst>
                <a:rect l="0" t="0" r="r" b="b"/>
                <a:pathLst>
                  <a:path w="80" h="80">
                    <a:moveTo>
                      <a:pt x="73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6"/>
                      <a:pt x="3" y="80"/>
                      <a:pt x="7" y="80"/>
                    </a:cubicBezTo>
                    <a:cubicBezTo>
                      <a:pt x="73" y="80"/>
                      <a:pt x="73" y="80"/>
                      <a:pt x="73" y="80"/>
                    </a:cubicBezTo>
                    <a:cubicBezTo>
                      <a:pt x="77" y="80"/>
                      <a:pt x="80" y="76"/>
                      <a:pt x="80" y="72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0" y="3"/>
                      <a:pt x="77" y="0"/>
                      <a:pt x="7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9" name="Freeform: Shape 22"/>
              <p:cNvSpPr/>
              <p:nvPr/>
            </p:nvSpPr>
            <p:spPr bwMode="auto">
              <a:xfrm>
                <a:off x="1079500" y="2566988"/>
                <a:ext cx="74613" cy="150813"/>
              </a:xfrm>
              <a:custGeom>
                <a:avLst/>
                <a:gdLst/>
                <a:ahLst/>
                <a:cxnLst>
                  <a:cxn ang="0">
                    <a:pos x="23" y="2"/>
                  </a:cxn>
                  <a:cxn ang="0">
                    <a:pos x="10" y="10"/>
                  </a:cxn>
                  <a:cxn ang="0">
                    <a:pos x="0" y="16"/>
                  </a:cxn>
                  <a:cxn ang="0">
                    <a:pos x="0" y="43"/>
                  </a:cxn>
                  <a:cxn ang="0">
                    <a:pos x="10" y="49"/>
                  </a:cxn>
                  <a:cxn ang="0">
                    <a:pos x="23" y="57"/>
                  </a:cxn>
                  <a:cxn ang="0">
                    <a:pos x="29" y="53"/>
                  </a:cxn>
                  <a:cxn ang="0">
                    <a:pos x="29" y="6"/>
                  </a:cxn>
                  <a:cxn ang="0">
                    <a:pos x="23" y="2"/>
                  </a:cxn>
                </a:cxnLst>
                <a:rect l="0" t="0" r="r" b="b"/>
                <a:pathLst>
                  <a:path w="29" h="59">
                    <a:moveTo>
                      <a:pt x="23" y="2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7" y="12"/>
                      <a:pt x="3" y="14"/>
                      <a:pt x="0" y="16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3" y="45"/>
                      <a:pt x="7" y="47"/>
                      <a:pt x="10" y="4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9"/>
                      <a:pt x="29" y="57"/>
                      <a:pt x="29" y="53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2"/>
                      <a:pt x="26" y="0"/>
                      <a:pt x="23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7" name="Freeform: Shape 23"/>
            <p:cNvSpPr/>
            <p:nvPr/>
          </p:nvSpPr>
          <p:spPr bwMode="auto">
            <a:xfrm>
              <a:off x="7584110" y="2938392"/>
              <a:ext cx="292346" cy="229207"/>
            </a:xfrm>
            <a:custGeom>
              <a:avLst/>
              <a:gdLst/>
              <a:ahLst/>
              <a:cxnLst>
                <a:cxn ang="0">
                  <a:pos x="95" y="7"/>
                </a:cxn>
                <a:cxn ang="0">
                  <a:pos x="95" y="14"/>
                </a:cxn>
                <a:cxn ang="0">
                  <a:pos x="15" y="36"/>
                </a:cxn>
                <a:cxn ang="0">
                  <a:pos x="0" y="28"/>
                </a:cxn>
                <a:cxn ang="0">
                  <a:pos x="0" y="72"/>
                </a:cxn>
                <a:cxn ang="0">
                  <a:pos x="15" y="65"/>
                </a:cxn>
                <a:cxn ang="0">
                  <a:pos x="24" y="67"/>
                </a:cxn>
                <a:cxn ang="0">
                  <a:pos x="21" y="76"/>
                </a:cxn>
                <a:cxn ang="0">
                  <a:pos x="29" y="89"/>
                </a:cxn>
                <a:cxn ang="0">
                  <a:pos x="50" y="95"/>
                </a:cxn>
                <a:cxn ang="0">
                  <a:pos x="53" y="95"/>
                </a:cxn>
                <a:cxn ang="0">
                  <a:pos x="64" y="87"/>
                </a:cxn>
                <a:cxn ang="0">
                  <a:pos x="66" y="78"/>
                </a:cxn>
                <a:cxn ang="0">
                  <a:pos x="95" y="86"/>
                </a:cxn>
                <a:cxn ang="0">
                  <a:pos x="95" y="94"/>
                </a:cxn>
                <a:cxn ang="0">
                  <a:pos x="117" y="101"/>
                </a:cxn>
                <a:cxn ang="0">
                  <a:pos x="117" y="0"/>
                </a:cxn>
                <a:cxn ang="0">
                  <a:pos x="95" y="7"/>
                </a:cxn>
                <a:cxn ang="0">
                  <a:pos x="57" y="85"/>
                </a:cxn>
                <a:cxn ang="0">
                  <a:pos x="52" y="88"/>
                </a:cxn>
                <a:cxn ang="0">
                  <a:pos x="31" y="82"/>
                </a:cxn>
                <a:cxn ang="0">
                  <a:pos x="28" y="78"/>
                </a:cxn>
                <a:cxn ang="0">
                  <a:pos x="31" y="69"/>
                </a:cxn>
                <a:cxn ang="0">
                  <a:pos x="59" y="77"/>
                </a:cxn>
                <a:cxn ang="0">
                  <a:pos x="57" y="85"/>
                </a:cxn>
                <a:cxn ang="0">
                  <a:pos x="95" y="50"/>
                </a:cxn>
                <a:cxn ang="0">
                  <a:pos x="15" y="50"/>
                </a:cxn>
                <a:cxn ang="0">
                  <a:pos x="15" y="43"/>
                </a:cxn>
                <a:cxn ang="0">
                  <a:pos x="95" y="21"/>
                </a:cxn>
                <a:cxn ang="0">
                  <a:pos x="95" y="50"/>
                </a:cxn>
                <a:cxn ang="0">
                  <a:pos x="109" y="50"/>
                </a:cxn>
                <a:cxn ang="0">
                  <a:pos x="102" y="50"/>
                </a:cxn>
                <a:cxn ang="0">
                  <a:pos x="102" y="14"/>
                </a:cxn>
                <a:cxn ang="0">
                  <a:pos x="109" y="14"/>
                </a:cxn>
                <a:cxn ang="0">
                  <a:pos x="109" y="50"/>
                </a:cxn>
              </a:cxnLst>
              <a:rect l="0" t="0" r="r" b="b"/>
              <a:pathLst>
                <a:path w="117" h="101">
                  <a:moveTo>
                    <a:pt x="95" y="7"/>
                  </a:moveTo>
                  <a:cubicBezTo>
                    <a:pt x="95" y="14"/>
                    <a:pt x="95" y="14"/>
                    <a:pt x="95" y="14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0" y="82"/>
                    <a:pt x="23" y="88"/>
                    <a:pt x="29" y="89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1" y="95"/>
                    <a:pt x="52" y="95"/>
                    <a:pt x="53" y="95"/>
                  </a:cubicBezTo>
                  <a:cubicBezTo>
                    <a:pt x="58" y="95"/>
                    <a:pt x="62" y="92"/>
                    <a:pt x="64" y="87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5" y="7"/>
                  </a:lnTo>
                  <a:close/>
                  <a:moveTo>
                    <a:pt x="57" y="85"/>
                  </a:moveTo>
                  <a:cubicBezTo>
                    <a:pt x="56" y="87"/>
                    <a:pt x="54" y="88"/>
                    <a:pt x="52" y="88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29" y="82"/>
                    <a:pt x="28" y="80"/>
                    <a:pt x="28" y="7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59" y="77"/>
                    <a:pt x="59" y="77"/>
                    <a:pt x="59" y="77"/>
                  </a:cubicBezTo>
                  <a:lnTo>
                    <a:pt x="57" y="85"/>
                  </a:lnTo>
                  <a:close/>
                  <a:moveTo>
                    <a:pt x="9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95" y="21"/>
                    <a:pt x="95" y="21"/>
                    <a:pt x="95" y="21"/>
                  </a:cubicBezTo>
                  <a:lnTo>
                    <a:pt x="95" y="50"/>
                  </a:lnTo>
                  <a:close/>
                  <a:moveTo>
                    <a:pt x="109" y="50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9" y="14"/>
                    <a:pt x="109" y="14"/>
                    <a:pt x="109" y="14"/>
                  </a:cubicBezTo>
                  <a:lnTo>
                    <a:pt x="109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159500" y="1659890"/>
            <a:ext cx="4356735" cy="3868420"/>
            <a:chOff x="1121825" y="1275101"/>
            <a:chExt cx="1792546" cy="2901851"/>
          </a:xfrm>
        </p:grpSpPr>
        <p:grpSp>
          <p:nvGrpSpPr>
            <p:cNvPr id="28677" name="Group 57"/>
            <p:cNvGrpSpPr/>
            <p:nvPr/>
          </p:nvGrpSpPr>
          <p:grpSpPr>
            <a:xfrm>
              <a:off x="1121825" y="1275101"/>
              <a:ext cx="1792546" cy="646331"/>
              <a:chOff x="2100456" y="1829593"/>
              <a:chExt cx="2130757" cy="861775"/>
            </a:xfrm>
          </p:grpSpPr>
          <p:sp>
            <p:nvSpPr>
              <p:cNvPr id="33" name="Rectangle 60"/>
              <p:cNvSpPr/>
              <p:nvPr/>
            </p:nvSpPr>
            <p:spPr>
              <a:xfrm>
                <a:off x="2100456" y="2137370"/>
                <a:ext cx="2130757" cy="553998"/>
              </a:xfrm>
              <a:prstGeom prst="rect">
                <a:avLst/>
              </a:prstGeom>
            </p:spPr>
            <p:txBody>
              <a:bodyPr wrap="square" lIns="479875" anchor="t" anchorCtr="0"/>
              <a:lstStyle/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</a:p>
            </p:txBody>
          </p:sp>
          <p:sp>
            <p:nvSpPr>
              <p:cNvPr id="34" name="TextBox 63"/>
              <p:cNvSpPr txBox="1"/>
              <p:nvPr/>
            </p:nvSpPr>
            <p:spPr>
              <a:xfrm>
                <a:off x="2104277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479875" anchor="b" anchorCtr="0"/>
              <a:lstStyle/>
              <a:p>
                <a:pPr marR="0" algn="l" defTabSz="914400">
                  <a:buClrTx/>
                  <a:buSzTx/>
                  <a:buFontTx/>
                  <a:buNone/>
                  <a:defRPr/>
                </a:pPr>
                <a:r>
                  <a:rPr kumimoji="0" lang="zh-CN" altLang="en-US" b="1" kern="1200" cap="none" spc="0" normalizeH="0" baseline="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点击添加标题</a:t>
                </a:r>
              </a:p>
            </p:txBody>
          </p:sp>
        </p:grpSp>
        <p:grpSp>
          <p:nvGrpSpPr>
            <p:cNvPr id="28678" name="Group 69"/>
            <p:cNvGrpSpPr/>
            <p:nvPr/>
          </p:nvGrpSpPr>
          <p:grpSpPr>
            <a:xfrm>
              <a:off x="1121825" y="2384386"/>
              <a:ext cx="1792546" cy="646331"/>
              <a:chOff x="2100456" y="1656206"/>
              <a:chExt cx="2130757" cy="861775"/>
            </a:xfrm>
          </p:grpSpPr>
          <p:sp>
            <p:nvSpPr>
              <p:cNvPr id="29" name="Rectangle 70"/>
              <p:cNvSpPr/>
              <p:nvPr/>
            </p:nvSpPr>
            <p:spPr>
              <a:xfrm>
                <a:off x="2100456" y="1963983"/>
                <a:ext cx="2130757" cy="553998"/>
              </a:xfrm>
              <a:prstGeom prst="rect">
                <a:avLst/>
              </a:prstGeom>
            </p:spPr>
            <p:txBody>
              <a:bodyPr wrap="square" lIns="479875" anchor="t" anchorCtr="0"/>
              <a:lstStyle/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</a:p>
            </p:txBody>
          </p:sp>
          <p:sp>
            <p:nvSpPr>
              <p:cNvPr id="30" name="TextBox 71"/>
              <p:cNvSpPr txBox="1"/>
              <p:nvPr/>
            </p:nvSpPr>
            <p:spPr>
              <a:xfrm>
                <a:off x="2104277" y="1656206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479875" anchor="b" anchorCtr="0"/>
              <a:lstStyle/>
              <a:p>
                <a:pPr marR="0" algn="l" defTabSz="914400">
                  <a:buClrTx/>
                  <a:buSzTx/>
                  <a:buFontTx/>
                  <a:buNone/>
                  <a:defRPr/>
                </a:pPr>
                <a:r>
                  <a:rPr kumimoji="0" lang="zh-CN" altLang="en-US" b="1" kern="1200" cap="none" spc="0" normalizeH="0" baseline="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点击添加标题</a:t>
                </a:r>
              </a:p>
            </p:txBody>
          </p:sp>
        </p:grpSp>
        <p:grpSp>
          <p:nvGrpSpPr>
            <p:cNvPr id="28679" name="Group 75"/>
            <p:cNvGrpSpPr/>
            <p:nvPr/>
          </p:nvGrpSpPr>
          <p:grpSpPr>
            <a:xfrm>
              <a:off x="1121825" y="3551011"/>
              <a:ext cx="1792546" cy="625941"/>
              <a:chOff x="2100456" y="1829593"/>
              <a:chExt cx="2130757" cy="834588"/>
            </a:xfrm>
          </p:grpSpPr>
          <p:sp>
            <p:nvSpPr>
              <p:cNvPr id="25" name="Rectangle 76"/>
              <p:cNvSpPr/>
              <p:nvPr/>
            </p:nvSpPr>
            <p:spPr>
              <a:xfrm>
                <a:off x="2100456" y="2137370"/>
                <a:ext cx="2130757" cy="526811"/>
              </a:xfrm>
              <a:prstGeom prst="rect">
                <a:avLst/>
              </a:prstGeom>
            </p:spPr>
            <p:txBody>
              <a:bodyPr wrap="square" lIns="479875" anchor="t" anchorCtr="0"/>
              <a:lstStyle/>
              <a:p>
                <a:pPr marL="0" marR="0" lvl="0" indent="0" algn="l" defTabSz="914400" rtl="0" eaLnBrk="0" fontAlgn="base" latinLnBrk="0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bg1">
                        <a:lumMod val="8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</a:p>
            </p:txBody>
          </p:sp>
          <p:sp>
            <p:nvSpPr>
              <p:cNvPr id="26" name="TextBox 77"/>
              <p:cNvSpPr txBox="1"/>
              <p:nvPr/>
            </p:nvSpPr>
            <p:spPr>
              <a:xfrm>
                <a:off x="2104277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479875" anchor="b" anchorCtr="0"/>
              <a:lstStyle/>
              <a:p>
                <a:pPr marR="0" algn="l" defTabSz="914400">
                  <a:buClrTx/>
                  <a:buSzTx/>
                  <a:buFontTx/>
                  <a:buNone/>
                  <a:defRPr/>
                </a:pPr>
                <a:r>
                  <a:rPr kumimoji="0" lang="zh-CN" altLang="en-US" b="1" kern="1200" cap="none" spc="0" normalizeH="0" baseline="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点击添加标题</a:t>
                </a:r>
              </a:p>
            </p:txBody>
          </p:sp>
        </p:grpSp>
      </p:grp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活动执行方案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372226" y="1881188"/>
            <a:ext cx="5488939" cy="3563937"/>
            <a:chOff x="4779172" y="1410985"/>
            <a:chExt cx="4117892" cy="2672696"/>
          </a:xfrm>
        </p:grpSpPr>
        <p:sp>
          <p:nvSpPr>
            <p:cNvPr id="2" name="Rectangle: Rounded Corners 35"/>
            <p:cNvSpPr/>
            <p:nvPr/>
          </p:nvSpPr>
          <p:spPr bwMode="auto">
            <a:xfrm>
              <a:off x="4961203" y="3320879"/>
              <a:ext cx="3580238" cy="76280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Freeform: Shape 36"/>
            <p:cNvSpPr/>
            <p:nvPr/>
          </p:nvSpPr>
          <p:spPr bwMode="auto">
            <a:xfrm>
              <a:off x="5809154" y="3320879"/>
              <a:ext cx="210054" cy="7628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2"/>
                </a:cxn>
                <a:cxn ang="0">
                  <a:pos x="170" y="457"/>
                </a:cxn>
                <a:cxn ang="0">
                  <a:pos x="0" y="621"/>
                </a:cxn>
                <a:cxn ang="0">
                  <a:pos x="0" y="914"/>
                </a:cxn>
                <a:cxn ang="0">
                  <a:pos x="20" y="914"/>
                </a:cxn>
                <a:cxn ang="0">
                  <a:pos x="20" y="628"/>
                </a:cxn>
                <a:cxn ang="0">
                  <a:pos x="198" y="457"/>
                </a:cxn>
                <a:cxn ang="0">
                  <a:pos x="20" y="285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98" h="914">
                  <a:moveTo>
                    <a:pt x="0" y="0"/>
                  </a:moveTo>
                  <a:lnTo>
                    <a:pt x="0" y="292"/>
                  </a:lnTo>
                  <a:lnTo>
                    <a:pt x="170" y="457"/>
                  </a:lnTo>
                  <a:lnTo>
                    <a:pt x="0" y="621"/>
                  </a:lnTo>
                  <a:lnTo>
                    <a:pt x="0" y="914"/>
                  </a:lnTo>
                  <a:lnTo>
                    <a:pt x="20" y="914"/>
                  </a:lnTo>
                  <a:lnTo>
                    <a:pt x="20" y="628"/>
                  </a:lnTo>
                  <a:lnTo>
                    <a:pt x="198" y="457"/>
                  </a:lnTo>
                  <a:lnTo>
                    <a:pt x="20" y="285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Isosceles Triangle 34"/>
            <p:cNvSpPr/>
            <p:nvPr/>
          </p:nvSpPr>
          <p:spPr bwMode="auto">
            <a:xfrm rot="16200000">
              <a:off x="4744499" y="3632934"/>
              <a:ext cx="208037" cy="138692"/>
            </a:xfrm>
            <a:prstGeom prst="triangle">
              <a:avLst/>
            </a:prstGeom>
            <a:solidFill>
              <a:srgbClr val="FFC000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Rectangle: Rounded Corners 45"/>
            <p:cNvSpPr/>
            <p:nvPr/>
          </p:nvSpPr>
          <p:spPr bwMode="auto">
            <a:xfrm>
              <a:off x="4961203" y="1410985"/>
              <a:ext cx="3580238" cy="762802"/>
            </a:xfrm>
            <a:prstGeom prst="roundRect">
              <a:avLst>
                <a:gd name="adj" fmla="val 50000"/>
              </a:avLst>
            </a:prstGeom>
            <a:solidFill>
              <a:srgbClr val="E8C17B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: Shape 46"/>
            <p:cNvSpPr/>
            <p:nvPr/>
          </p:nvSpPr>
          <p:spPr bwMode="auto">
            <a:xfrm>
              <a:off x="5809154" y="1410985"/>
              <a:ext cx="210054" cy="7628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2"/>
                </a:cxn>
                <a:cxn ang="0">
                  <a:pos x="170" y="457"/>
                </a:cxn>
                <a:cxn ang="0">
                  <a:pos x="0" y="621"/>
                </a:cxn>
                <a:cxn ang="0">
                  <a:pos x="0" y="914"/>
                </a:cxn>
                <a:cxn ang="0">
                  <a:pos x="20" y="914"/>
                </a:cxn>
                <a:cxn ang="0">
                  <a:pos x="20" y="628"/>
                </a:cxn>
                <a:cxn ang="0">
                  <a:pos x="198" y="457"/>
                </a:cxn>
                <a:cxn ang="0">
                  <a:pos x="20" y="285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98" h="914">
                  <a:moveTo>
                    <a:pt x="0" y="0"/>
                  </a:moveTo>
                  <a:lnTo>
                    <a:pt x="0" y="292"/>
                  </a:lnTo>
                  <a:lnTo>
                    <a:pt x="170" y="457"/>
                  </a:lnTo>
                  <a:lnTo>
                    <a:pt x="0" y="621"/>
                  </a:lnTo>
                  <a:lnTo>
                    <a:pt x="0" y="914"/>
                  </a:lnTo>
                  <a:lnTo>
                    <a:pt x="20" y="914"/>
                  </a:lnTo>
                  <a:lnTo>
                    <a:pt x="20" y="628"/>
                  </a:lnTo>
                  <a:lnTo>
                    <a:pt x="198" y="457"/>
                  </a:lnTo>
                  <a:lnTo>
                    <a:pt x="20" y="285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Isosceles Triangle 44"/>
            <p:cNvSpPr/>
            <p:nvPr/>
          </p:nvSpPr>
          <p:spPr bwMode="auto">
            <a:xfrm rot="16200000">
              <a:off x="4744499" y="1723040"/>
              <a:ext cx="208037" cy="138692"/>
            </a:xfrm>
            <a:prstGeom prst="triangle">
              <a:avLst/>
            </a:prstGeom>
            <a:solidFill>
              <a:srgbClr val="E8C17B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Rectangle: Rounded Corners 77"/>
            <p:cNvSpPr/>
            <p:nvPr/>
          </p:nvSpPr>
          <p:spPr bwMode="auto">
            <a:xfrm>
              <a:off x="4961203" y="2364487"/>
              <a:ext cx="3580238" cy="762802"/>
            </a:xfrm>
            <a:prstGeom prst="roundRect">
              <a:avLst>
                <a:gd name="adj" fmla="val 50000"/>
              </a:avLst>
            </a:prstGeom>
            <a:solidFill>
              <a:srgbClr val="595959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: Shape 78"/>
            <p:cNvSpPr/>
            <p:nvPr/>
          </p:nvSpPr>
          <p:spPr bwMode="auto">
            <a:xfrm>
              <a:off x="5809154" y="2364487"/>
              <a:ext cx="210054" cy="7628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2"/>
                </a:cxn>
                <a:cxn ang="0">
                  <a:pos x="170" y="457"/>
                </a:cxn>
                <a:cxn ang="0">
                  <a:pos x="0" y="621"/>
                </a:cxn>
                <a:cxn ang="0">
                  <a:pos x="0" y="914"/>
                </a:cxn>
                <a:cxn ang="0">
                  <a:pos x="20" y="914"/>
                </a:cxn>
                <a:cxn ang="0">
                  <a:pos x="20" y="628"/>
                </a:cxn>
                <a:cxn ang="0">
                  <a:pos x="198" y="457"/>
                </a:cxn>
                <a:cxn ang="0">
                  <a:pos x="20" y="285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98" h="914">
                  <a:moveTo>
                    <a:pt x="0" y="0"/>
                  </a:moveTo>
                  <a:lnTo>
                    <a:pt x="0" y="292"/>
                  </a:lnTo>
                  <a:lnTo>
                    <a:pt x="170" y="457"/>
                  </a:lnTo>
                  <a:lnTo>
                    <a:pt x="0" y="621"/>
                  </a:lnTo>
                  <a:lnTo>
                    <a:pt x="0" y="914"/>
                  </a:lnTo>
                  <a:lnTo>
                    <a:pt x="20" y="914"/>
                  </a:lnTo>
                  <a:lnTo>
                    <a:pt x="20" y="628"/>
                  </a:lnTo>
                  <a:lnTo>
                    <a:pt x="198" y="457"/>
                  </a:lnTo>
                  <a:lnTo>
                    <a:pt x="20" y="285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Isosceles Triangle 76"/>
            <p:cNvSpPr/>
            <p:nvPr/>
          </p:nvSpPr>
          <p:spPr bwMode="auto">
            <a:xfrm rot="16200000">
              <a:off x="4744499" y="2676542"/>
              <a:ext cx="208037" cy="138692"/>
            </a:xfrm>
            <a:prstGeom prst="triangle">
              <a:avLst/>
            </a:prstGeom>
            <a:solidFill>
              <a:srgbClr val="595959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TextBox 94"/>
            <p:cNvSpPr txBox="1"/>
            <p:nvPr/>
          </p:nvSpPr>
          <p:spPr>
            <a:xfrm flipH="1">
              <a:off x="5116940" y="3562235"/>
              <a:ext cx="519614" cy="230833"/>
            </a:xfrm>
            <a:prstGeom prst="rect">
              <a:avLst/>
            </a:prstGeom>
            <a:noFill/>
            <a:effectLst/>
          </p:spPr>
          <p:txBody>
            <a:bodyPr wrap="none"/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lang="zh-CN" altLang="en-US" b="1" noProof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kumimoji="0" lang="en-US" b="1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TextBox 104"/>
            <p:cNvSpPr txBox="1"/>
            <p:nvPr/>
          </p:nvSpPr>
          <p:spPr>
            <a:xfrm flipH="1">
              <a:off x="5130704" y="2605843"/>
              <a:ext cx="537311" cy="230833"/>
            </a:xfrm>
            <a:prstGeom prst="rect">
              <a:avLst/>
            </a:prstGeom>
            <a:noFill/>
            <a:effectLst/>
          </p:spPr>
          <p:txBody>
            <a:bodyPr wrap="none"/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lang="zh-CN" altLang="en-US" b="1" noProof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kumimoji="0" lang="en-US" b="1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Box 114"/>
            <p:cNvSpPr txBox="1"/>
            <p:nvPr/>
          </p:nvSpPr>
          <p:spPr>
            <a:xfrm flipH="1">
              <a:off x="5127602" y="1652340"/>
              <a:ext cx="578524" cy="230833"/>
            </a:xfrm>
            <a:prstGeom prst="rect">
              <a:avLst/>
            </a:prstGeom>
            <a:noFill/>
            <a:effectLst/>
          </p:spPr>
          <p:txBody>
            <a:bodyPr wrap="none"/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lang="zh-CN" altLang="en-US" b="1" noProof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kumimoji="0" lang="en-US" b="1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7" name="TextBox 53"/>
            <p:cNvSpPr txBox="1"/>
            <p:nvPr/>
          </p:nvSpPr>
          <p:spPr bwMode="auto">
            <a:xfrm>
              <a:off x="5636669" y="1558608"/>
              <a:ext cx="3172740" cy="417155"/>
            </a:xfrm>
            <a:prstGeom prst="rect">
              <a:avLst/>
            </a:prstGeom>
            <a:noFill/>
          </p:spPr>
          <p:txBody>
            <a:bodyPr wrap="square" lIns="575850" tIns="0" rIns="287925" bIns="0">
              <a:noAutofit/>
            </a:bodyPr>
            <a:lstStyle/>
            <a:p>
              <a:pPr marR="0" algn="l" defTabSz="91440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lang="zh-CN" altLang="en-US" sz="1400" noProof="0" dirty="0">
                  <a:solidFill>
                    <a:schemeClr val="bg1"/>
                  </a:solidFill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  <a:endParaRPr kumimoji="0" lang="zh-CN" altLang="en-US" sz="1400" kern="1200" cap="none" spc="0" normalizeH="0" baseline="0" noProof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3" name="TextBox 59"/>
            <p:cNvSpPr txBox="1"/>
            <p:nvPr/>
          </p:nvSpPr>
          <p:spPr bwMode="auto">
            <a:xfrm>
              <a:off x="5636670" y="2537208"/>
              <a:ext cx="3207993" cy="417155"/>
            </a:xfrm>
            <a:prstGeom prst="rect">
              <a:avLst/>
            </a:prstGeom>
            <a:noFill/>
          </p:spPr>
          <p:txBody>
            <a:bodyPr wrap="square" lIns="575850" tIns="0" rIns="479875" bIns="0">
              <a:noAutofit/>
            </a:bodyPr>
            <a:lstStyle/>
            <a:p>
              <a:pPr marR="0" algn="l" defTabSz="91440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lang="zh-CN" altLang="en-US" sz="1400" noProof="0" dirty="0">
                  <a:solidFill>
                    <a:schemeClr val="bg1"/>
                  </a:solidFill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  <a:endParaRPr kumimoji="0" lang="zh-CN" altLang="en-US" sz="1400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9" name="TextBox 67"/>
            <p:cNvSpPr txBox="1"/>
            <p:nvPr/>
          </p:nvSpPr>
          <p:spPr bwMode="auto">
            <a:xfrm>
              <a:off x="5636669" y="3493902"/>
              <a:ext cx="3260395" cy="417155"/>
            </a:xfrm>
            <a:prstGeom prst="rect">
              <a:avLst/>
            </a:prstGeom>
            <a:noFill/>
          </p:spPr>
          <p:txBody>
            <a:bodyPr wrap="square" lIns="575850" tIns="0" rIns="479875" bIns="0">
              <a:noAutofit/>
            </a:bodyPr>
            <a:lstStyle/>
            <a:p>
              <a:pPr marR="0" algn="l" defTabSz="91440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lang="zh-CN" altLang="en-US" sz="1400" noProof="0" dirty="0">
                  <a:solidFill>
                    <a:schemeClr val="bg1"/>
                  </a:solidFill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  <a:endParaRPr kumimoji="0" lang="zh-CN" altLang="en-US" sz="1400" kern="1200" cap="none" spc="0" normalizeH="0" baseline="0" noProof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48310" y="1270000"/>
            <a:ext cx="5371467" cy="3544888"/>
            <a:chOff x="334647" y="951570"/>
            <a:chExt cx="4030185" cy="2659405"/>
          </a:xfrm>
        </p:grpSpPr>
        <p:sp>
          <p:nvSpPr>
            <p:cNvPr id="7" name="Rectangle: Rounded Corners 40"/>
            <p:cNvSpPr/>
            <p:nvPr/>
          </p:nvSpPr>
          <p:spPr bwMode="auto">
            <a:xfrm flipH="1">
              <a:off x="629562" y="951570"/>
              <a:ext cx="3553235" cy="762802"/>
            </a:xfrm>
            <a:prstGeom prst="roundRect">
              <a:avLst>
                <a:gd name="adj" fmla="val 50000"/>
              </a:avLst>
            </a:prstGeom>
            <a:solidFill>
              <a:srgbClr val="7F7F7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: Shape 41"/>
            <p:cNvSpPr/>
            <p:nvPr/>
          </p:nvSpPr>
          <p:spPr bwMode="auto">
            <a:xfrm flipH="1">
              <a:off x="3230489" y="951570"/>
              <a:ext cx="208470" cy="7628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2"/>
                </a:cxn>
                <a:cxn ang="0">
                  <a:pos x="170" y="457"/>
                </a:cxn>
                <a:cxn ang="0">
                  <a:pos x="0" y="621"/>
                </a:cxn>
                <a:cxn ang="0">
                  <a:pos x="0" y="914"/>
                </a:cxn>
                <a:cxn ang="0">
                  <a:pos x="20" y="914"/>
                </a:cxn>
                <a:cxn ang="0">
                  <a:pos x="20" y="628"/>
                </a:cxn>
                <a:cxn ang="0">
                  <a:pos x="198" y="457"/>
                </a:cxn>
                <a:cxn ang="0">
                  <a:pos x="20" y="285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98" h="914">
                  <a:moveTo>
                    <a:pt x="0" y="0"/>
                  </a:moveTo>
                  <a:lnTo>
                    <a:pt x="0" y="292"/>
                  </a:lnTo>
                  <a:lnTo>
                    <a:pt x="170" y="457"/>
                  </a:lnTo>
                  <a:lnTo>
                    <a:pt x="0" y="621"/>
                  </a:lnTo>
                  <a:lnTo>
                    <a:pt x="0" y="914"/>
                  </a:lnTo>
                  <a:lnTo>
                    <a:pt x="20" y="914"/>
                  </a:lnTo>
                  <a:lnTo>
                    <a:pt x="20" y="628"/>
                  </a:lnTo>
                  <a:lnTo>
                    <a:pt x="198" y="457"/>
                  </a:lnTo>
                  <a:lnTo>
                    <a:pt x="20" y="285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Rectangle: Rounded Corners 72"/>
            <p:cNvSpPr/>
            <p:nvPr/>
          </p:nvSpPr>
          <p:spPr bwMode="auto">
            <a:xfrm flipH="1">
              <a:off x="629562" y="1905072"/>
              <a:ext cx="3553235" cy="762802"/>
            </a:xfrm>
            <a:prstGeom prst="roundRect">
              <a:avLst>
                <a:gd name="adj" fmla="val 50000"/>
              </a:avLst>
            </a:prstGeom>
            <a:solidFill>
              <a:srgbClr val="D99925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: Shape 73"/>
            <p:cNvSpPr/>
            <p:nvPr/>
          </p:nvSpPr>
          <p:spPr bwMode="auto">
            <a:xfrm flipH="1">
              <a:off x="3227885" y="1905072"/>
              <a:ext cx="208470" cy="7628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2"/>
                </a:cxn>
                <a:cxn ang="0">
                  <a:pos x="170" y="457"/>
                </a:cxn>
                <a:cxn ang="0">
                  <a:pos x="0" y="621"/>
                </a:cxn>
                <a:cxn ang="0">
                  <a:pos x="0" y="914"/>
                </a:cxn>
                <a:cxn ang="0">
                  <a:pos x="20" y="914"/>
                </a:cxn>
                <a:cxn ang="0">
                  <a:pos x="20" y="628"/>
                </a:cxn>
                <a:cxn ang="0">
                  <a:pos x="198" y="457"/>
                </a:cxn>
                <a:cxn ang="0">
                  <a:pos x="20" y="285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98" h="914">
                  <a:moveTo>
                    <a:pt x="0" y="0"/>
                  </a:moveTo>
                  <a:lnTo>
                    <a:pt x="0" y="292"/>
                  </a:lnTo>
                  <a:lnTo>
                    <a:pt x="170" y="457"/>
                  </a:lnTo>
                  <a:lnTo>
                    <a:pt x="0" y="621"/>
                  </a:lnTo>
                  <a:lnTo>
                    <a:pt x="0" y="914"/>
                  </a:lnTo>
                  <a:lnTo>
                    <a:pt x="20" y="914"/>
                  </a:lnTo>
                  <a:lnTo>
                    <a:pt x="20" y="628"/>
                  </a:lnTo>
                  <a:lnTo>
                    <a:pt x="198" y="457"/>
                  </a:lnTo>
                  <a:lnTo>
                    <a:pt x="20" y="285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Rectangle: Rounded Corners 82"/>
            <p:cNvSpPr/>
            <p:nvPr/>
          </p:nvSpPr>
          <p:spPr bwMode="auto">
            <a:xfrm flipH="1">
              <a:off x="629562" y="2848173"/>
              <a:ext cx="3553235" cy="762802"/>
            </a:xfrm>
            <a:prstGeom prst="roundRect">
              <a:avLst>
                <a:gd name="adj" fmla="val 50000"/>
              </a:avLst>
            </a:prstGeom>
            <a:solidFill>
              <a:srgbClr val="3F3F3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: Shape 83"/>
            <p:cNvSpPr/>
            <p:nvPr/>
          </p:nvSpPr>
          <p:spPr bwMode="auto">
            <a:xfrm flipH="1">
              <a:off x="3227885" y="2848173"/>
              <a:ext cx="208470" cy="7628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2"/>
                </a:cxn>
                <a:cxn ang="0">
                  <a:pos x="170" y="457"/>
                </a:cxn>
                <a:cxn ang="0">
                  <a:pos x="0" y="621"/>
                </a:cxn>
                <a:cxn ang="0">
                  <a:pos x="0" y="914"/>
                </a:cxn>
                <a:cxn ang="0">
                  <a:pos x="20" y="914"/>
                </a:cxn>
                <a:cxn ang="0">
                  <a:pos x="20" y="628"/>
                </a:cxn>
                <a:cxn ang="0">
                  <a:pos x="198" y="457"/>
                </a:cxn>
                <a:cxn ang="0">
                  <a:pos x="20" y="285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98" h="914">
                  <a:moveTo>
                    <a:pt x="0" y="0"/>
                  </a:moveTo>
                  <a:lnTo>
                    <a:pt x="0" y="292"/>
                  </a:lnTo>
                  <a:lnTo>
                    <a:pt x="170" y="457"/>
                  </a:lnTo>
                  <a:lnTo>
                    <a:pt x="0" y="621"/>
                  </a:lnTo>
                  <a:lnTo>
                    <a:pt x="0" y="914"/>
                  </a:lnTo>
                  <a:lnTo>
                    <a:pt x="20" y="914"/>
                  </a:lnTo>
                  <a:lnTo>
                    <a:pt x="20" y="628"/>
                  </a:lnTo>
                  <a:lnTo>
                    <a:pt x="198" y="457"/>
                  </a:lnTo>
                  <a:lnTo>
                    <a:pt x="20" y="285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TextBox 96"/>
            <p:cNvSpPr txBox="1"/>
            <p:nvPr/>
          </p:nvSpPr>
          <p:spPr>
            <a:xfrm>
              <a:off x="3498172" y="3089528"/>
              <a:ext cx="556883" cy="230833"/>
            </a:xfrm>
            <a:prstGeom prst="rect">
              <a:avLst/>
            </a:prstGeom>
            <a:noFill/>
            <a:effectLst/>
          </p:spPr>
          <p:txBody>
            <a:bodyPr wrap="none"/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lang="zh-CN" altLang="en-US" b="1" noProof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kumimoji="0" lang="en-US" b="1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Box 109"/>
            <p:cNvSpPr txBox="1"/>
            <p:nvPr/>
          </p:nvSpPr>
          <p:spPr>
            <a:xfrm>
              <a:off x="3479768" y="2150239"/>
              <a:ext cx="556883" cy="230833"/>
            </a:xfrm>
            <a:prstGeom prst="rect">
              <a:avLst/>
            </a:prstGeom>
            <a:noFill/>
            <a:effectLst/>
          </p:spPr>
          <p:txBody>
            <a:bodyPr wrap="none"/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b="1" kern="1200" cap="none" spc="0" normalizeH="0" baseline="0" noProof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</a:p>
          </p:txBody>
        </p:sp>
        <p:sp>
          <p:nvSpPr>
            <p:cNvPr id="39" name="TextBox 119"/>
            <p:cNvSpPr txBox="1"/>
            <p:nvPr/>
          </p:nvSpPr>
          <p:spPr>
            <a:xfrm>
              <a:off x="3491880" y="1192925"/>
              <a:ext cx="544668" cy="230833"/>
            </a:xfrm>
            <a:prstGeom prst="rect">
              <a:avLst/>
            </a:prstGeom>
            <a:noFill/>
            <a:effectLst/>
          </p:spPr>
          <p:txBody>
            <a:bodyPr wrap="none"/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lang="zh-CN" altLang="en-US" b="1" noProof="0">
                  <a:solidFill>
                    <a:schemeClr val="bg1"/>
                  </a:solidFill>
                  <a:cs typeface="+mn-ea"/>
                  <a:sym typeface="+mn-lt"/>
                </a:rPr>
                <a:t>标题</a:t>
              </a:r>
              <a:endParaRPr kumimoji="0" lang="zh-CN" altLang="en-US" b="1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TextBox 56"/>
            <p:cNvSpPr txBox="1"/>
            <p:nvPr/>
          </p:nvSpPr>
          <p:spPr bwMode="auto">
            <a:xfrm>
              <a:off x="334647" y="1124021"/>
              <a:ext cx="3053011" cy="417311"/>
            </a:xfrm>
            <a:prstGeom prst="rect">
              <a:avLst/>
            </a:prstGeom>
            <a:noFill/>
          </p:spPr>
          <p:txBody>
            <a:bodyPr wrap="square" lIns="479875" tIns="0" rIns="287925" bIns="0" anchor="t" anchorCtr="0"/>
            <a:lstStyle/>
            <a:p>
              <a:pPr marR="0" algn="r" defTabSz="91440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kumimoji="0" lang="zh-CN" altLang="en-US" sz="1400" kern="1200" cap="none" spc="0" normalizeH="0" baseline="0" noProof="0" dirty="0">
                  <a:solidFill>
                    <a:schemeClr val="bg1"/>
                  </a:solidFill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  <p:sp>
          <p:nvSpPr>
            <p:cNvPr id="51" name="TextBox 62"/>
            <p:cNvSpPr txBox="1"/>
            <p:nvPr/>
          </p:nvSpPr>
          <p:spPr bwMode="auto">
            <a:xfrm>
              <a:off x="334647" y="2116801"/>
              <a:ext cx="3053011" cy="417311"/>
            </a:xfrm>
            <a:prstGeom prst="rect">
              <a:avLst/>
            </a:prstGeom>
            <a:noFill/>
          </p:spPr>
          <p:txBody>
            <a:bodyPr wrap="square" lIns="479875" tIns="0" rIns="287925" bIns="0" anchor="t" anchorCtr="0"/>
            <a:lstStyle/>
            <a:p>
              <a:pPr marR="0" algn="r" defTabSz="91440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lang="zh-CN" altLang="en-US" sz="1400" noProof="0" dirty="0">
                  <a:solidFill>
                    <a:schemeClr val="bg1"/>
                  </a:solidFill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  <a:endParaRPr kumimoji="0" lang="zh-CN" altLang="en-US" sz="1400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TextBox 64"/>
            <p:cNvSpPr txBox="1"/>
            <p:nvPr/>
          </p:nvSpPr>
          <p:spPr bwMode="auto">
            <a:xfrm>
              <a:off x="405636" y="3020499"/>
              <a:ext cx="2982022" cy="417311"/>
            </a:xfrm>
            <a:prstGeom prst="rect">
              <a:avLst/>
            </a:prstGeom>
            <a:noFill/>
          </p:spPr>
          <p:txBody>
            <a:bodyPr wrap="square" lIns="479875" tIns="0" rIns="287925" bIns="0" anchor="t" anchorCtr="0"/>
            <a:lstStyle/>
            <a:p>
              <a:pPr marR="0" algn="r" defTabSz="914400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r>
                <a:rPr lang="zh-CN" altLang="en-US" sz="1400" noProof="0" dirty="0">
                  <a:solidFill>
                    <a:schemeClr val="bg1"/>
                  </a:solidFill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  <a:endParaRPr kumimoji="0" lang="zh-CN" altLang="en-US" sz="1400" kern="1200" cap="none" spc="0" normalizeH="0" baseline="0" noProof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Isosceles Triangle 39"/>
            <p:cNvSpPr/>
            <p:nvPr/>
          </p:nvSpPr>
          <p:spPr bwMode="auto">
            <a:xfrm rot="5400000" flipH="1">
              <a:off x="4191467" y="1263626"/>
              <a:ext cx="208037" cy="138692"/>
            </a:xfrm>
            <a:prstGeom prst="triangle">
              <a:avLst/>
            </a:prstGeom>
            <a:solidFill>
              <a:srgbClr val="7F7F7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Isosceles Triangle 71"/>
            <p:cNvSpPr/>
            <p:nvPr/>
          </p:nvSpPr>
          <p:spPr bwMode="auto">
            <a:xfrm rot="5400000" flipH="1">
              <a:off x="4191467" y="2217128"/>
              <a:ext cx="208037" cy="138692"/>
            </a:xfrm>
            <a:prstGeom prst="triangle">
              <a:avLst/>
            </a:prstGeom>
            <a:solidFill>
              <a:srgbClr val="D99925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Isosceles Triangle 81"/>
            <p:cNvSpPr/>
            <p:nvPr/>
          </p:nvSpPr>
          <p:spPr bwMode="auto">
            <a:xfrm rot="5400000" flipH="1">
              <a:off x="4191467" y="3160229"/>
              <a:ext cx="208037" cy="138692"/>
            </a:xfrm>
            <a:prstGeom prst="triangle">
              <a:avLst/>
            </a:prstGeom>
            <a:solidFill>
              <a:srgbClr val="3F3F3F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778500" y="1616075"/>
            <a:ext cx="631825" cy="4375150"/>
            <a:chOff x="4334202" y="1211616"/>
            <a:chExt cx="473862" cy="3282304"/>
          </a:xfrm>
        </p:grpSpPr>
        <p:cxnSp>
          <p:nvCxnSpPr>
            <p:cNvPr id="22" name="Straight Connector 91"/>
            <p:cNvCxnSpPr/>
            <p:nvPr/>
          </p:nvCxnSpPr>
          <p:spPr>
            <a:xfrm rot="5400000">
              <a:off x="4446311" y="3936177"/>
              <a:ext cx="249644" cy="1445"/>
            </a:xfrm>
            <a:prstGeom prst="line">
              <a:avLst/>
            </a:prstGeom>
            <a:ln w="28575">
              <a:solidFill>
                <a:srgbClr val="FFC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92"/>
            <p:cNvSpPr/>
            <p:nvPr/>
          </p:nvSpPr>
          <p:spPr bwMode="auto">
            <a:xfrm>
              <a:off x="4467115" y="3595372"/>
              <a:ext cx="208037" cy="208037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6" name="Straight Connector 98"/>
            <p:cNvCxnSpPr/>
            <p:nvPr/>
          </p:nvCxnSpPr>
          <p:spPr>
            <a:xfrm rot="5400000">
              <a:off x="4446311" y="3459426"/>
              <a:ext cx="249644" cy="1445"/>
            </a:xfrm>
            <a:prstGeom prst="line">
              <a:avLst/>
            </a:prstGeom>
            <a:ln w="28575">
              <a:solidFill>
                <a:srgbClr val="3F3F3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99"/>
            <p:cNvSpPr/>
            <p:nvPr/>
          </p:nvSpPr>
          <p:spPr bwMode="auto">
            <a:xfrm>
              <a:off x="4467115" y="3118621"/>
              <a:ext cx="208037" cy="208037"/>
            </a:xfrm>
            <a:prstGeom prst="ellipse">
              <a:avLst/>
            </a:prstGeom>
            <a:solidFill>
              <a:srgbClr val="3F3F3F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8" name="Straight Connector 101"/>
            <p:cNvCxnSpPr/>
            <p:nvPr/>
          </p:nvCxnSpPr>
          <p:spPr>
            <a:xfrm rot="5400000">
              <a:off x="4446311" y="2982675"/>
              <a:ext cx="249644" cy="1445"/>
            </a:xfrm>
            <a:prstGeom prst="line">
              <a:avLst/>
            </a:prstGeom>
            <a:ln w="28575">
              <a:solidFill>
                <a:srgbClr val="595959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102"/>
            <p:cNvSpPr/>
            <p:nvPr/>
          </p:nvSpPr>
          <p:spPr bwMode="auto">
            <a:xfrm>
              <a:off x="4467115" y="2641870"/>
              <a:ext cx="208037" cy="208037"/>
            </a:xfrm>
            <a:prstGeom prst="ellipse">
              <a:avLst/>
            </a:prstGeom>
            <a:solidFill>
              <a:srgbClr val="595959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1" name="Straight Connector 106"/>
            <p:cNvCxnSpPr/>
            <p:nvPr/>
          </p:nvCxnSpPr>
          <p:spPr>
            <a:xfrm rot="5400000">
              <a:off x="4446311" y="2505924"/>
              <a:ext cx="249644" cy="1445"/>
            </a:xfrm>
            <a:prstGeom prst="line">
              <a:avLst/>
            </a:prstGeom>
            <a:ln w="28575">
              <a:solidFill>
                <a:srgbClr val="D9992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107"/>
            <p:cNvSpPr/>
            <p:nvPr/>
          </p:nvSpPr>
          <p:spPr bwMode="auto">
            <a:xfrm>
              <a:off x="4467115" y="2165119"/>
              <a:ext cx="208037" cy="208037"/>
            </a:xfrm>
            <a:prstGeom prst="ellipse">
              <a:avLst/>
            </a:prstGeom>
            <a:solidFill>
              <a:srgbClr val="D99925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4" name="Straight Connector 111"/>
            <p:cNvCxnSpPr/>
            <p:nvPr/>
          </p:nvCxnSpPr>
          <p:spPr>
            <a:xfrm rot="5400000">
              <a:off x="4446311" y="2029173"/>
              <a:ext cx="249644" cy="1445"/>
            </a:xfrm>
            <a:prstGeom prst="line">
              <a:avLst/>
            </a:prstGeom>
            <a:ln w="28575">
              <a:solidFill>
                <a:srgbClr val="E8C17B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112"/>
            <p:cNvSpPr/>
            <p:nvPr/>
          </p:nvSpPr>
          <p:spPr bwMode="auto">
            <a:xfrm>
              <a:off x="4467115" y="1688367"/>
              <a:ext cx="208037" cy="208037"/>
            </a:xfrm>
            <a:prstGeom prst="ellipse">
              <a:avLst/>
            </a:prstGeom>
            <a:solidFill>
              <a:srgbClr val="E8C17B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37" name="Straight Connector 116"/>
            <p:cNvCxnSpPr/>
            <p:nvPr/>
          </p:nvCxnSpPr>
          <p:spPr>
            <a:xfrm rot="5400000">
              <a:off x="4446311" y="1552422"/>
              <a:ext cx="249644" cy="1445"/>
            </a:xfrm>
            <a:prstGeom prst="line">
              <a:avLst/>
            </a:prstGeom>
            <a:ln w="28575">
              <a:solidFill>
                <a:srgbClr val="7F7F7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117"/>
            <p:cNvSpPr/>
            <p:nvPr/>
          </p:nvSpPr>
          <p:spPr bwMode="auto">
            <a:xfrm>
              <a:off x="4467115" y="1211616"/>
              <a:ext cx="208037" cy="208037"/>
            </a:xfrm>
            <a:prstGeom prst="ellipse">
              <a:avLst/>
            </a:prstGeom>
            <a:solidFill>
              <a:srgbClr val="7F7F7F"/>
            </a:solidFill>
            <a:ln w="2857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Oval 84"/>
            <p:cNvSpPr/>
            <p:nvPr/>
          </p:nvSpPr>
          <p:spPr bwMode="auto">
            <a:xfrm>
              <a:off x="4334202" y="4020058"/>
              <a:ext cx="473862" cy="47386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28575">
              <a:solidFill>
                <a:schemeClr val="bg1"/>
              </a:solidFill>
              <a:round/>
            </a:ln>
            <a:effectLst/>
          </p:spPr>
          <p:txBody>
            <a:bodyPr vert="horz" wrap="none" lIns="121888" tIns="60944" rIns="121888" bIns="60944" anchor="ctr" anchorCtr="1" compatLnSpc="1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65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标题</a:t>
              </a:r>
            </a:p>
          </p:txBody>
        </p:sp>
      </p:grp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活动执行方案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Group 32"/>
          <p:cNvGrpSpPr/>
          <p:nvPr/>
        </p:nvGrpSpPr>
        <p:grpSpPr>
          <a:xfrm>
            <a:off x="830263" y="1764665"/>
            <a:ext cx="10531475" cy="2481263"/>
            <a:chOff x="922947" y="1520789"/>
            <a:chExt cx="9581198" cy="2257053"/>
          </a:xfrm>
        </p:grpSpPr>
        <p:sp>
          <p:nvSpPr>
            <p:cNvPr id="37" name="Freeform: Shape 7"/>
            <p:cNvSpPr/>
            <p:nvPr/>
          </p:nvSpPr>
          <p:spPr bwMode="auto">
            <a:xfrm>
              <a:off x="8108846" y="2651068"/>
              <a:ext cx="2395299" cy="1104565"/>
            </a:xfrm>
            <a:custGeom>
              <a:avLst/>
              <a:gdLst>
                <a:gd name="T0" fmla="*/ 207 w 513"/>
                <a:gd name="T1" fmla="*/ 0 h 399"/>
                <a:gd name="T2" fmla="*/ 18 w 513"/>
                <a:gd name="T3" fmla="*/ 377 h 399"/>
                <a:gd name="T4" fmla="*/ 0 w 513"/>
                <a:gd name="T5" fmla="*/ 393 h 399"/>
                <a:gd name="T6" fmla="*/ 294 w 513"/>
                <a:gd name="T7" fmla="*/ 399 h 399"/>
                <a:gd name="T8" fmla="*/ 305 w 513"/>
                <a:gd name="T9" fmla="*/ 398 h 399"/>
                <a:gd name="T10" fmla="*/ 337 w 513"/>
                <a:gd name="T11" fmla="*/ 364 h 399"/>
                <a:gd name="T12" fmla="*/ 513 w 513"/>
                <a:gd name="T13" fmla="*/ 0 h 399"/>
                <a:gd name="T14" fmla="*/ 207 w 513"/>
                <a:gd name="T15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399">
                  <a:moveTo>
                    <a:pt x="207" y="0"/>
                  </a:moveTo>
                  <a:cubicBezTo>
                    <a:pt x="18" y="377"/>
                    <a:pt x="18" y="377"/>
                    <a:pt x="18" y="377"/>
                  </a:cubicBezTo>
                  <a:cubicBezTo>
                    <a:pt x="8" y="398"/>
                    <a:pt x="6" y="392"/>
                    <a:pt x="0" y="393"/>
                  </a:cubicBezTo>
                  <a:cubicBezTo>
                    <a:pt x="294" y="399"/>
                    <a:pt x="294" y="399"/>
                    <a:pt x="294" y="399"/>
                  </a:cubicBezTo>
                  <a:cubicBezTo>
                    <a:pt x="298" y="399"/>
                    <a:pt x="302" y="399"/>
                    <a:pt x="305" y="398"/>
                  </a:cubicBezTo>
                  <a:cubicBezTo>
                    <a:pt x="320" y="397"/>
                    <a:pt x="326" y="387"/>
                    <a:pt x="337" y="364"/>
                  </a:cubicBezTo>
                  <a:cubicBezTo>
                    <a:pt x="513" y="0"/>
                    <a:pt x="513" y="0"/>
                    <a:pt x="513" y="0"/>
                  </a:cubicBezTo>
                  <a:lnTo>
                    <a:pt x="207" y="0"/>
                  </a:lnTo>
                  <a:close/>
                </a:path>
              </a:pathLst>
            </a:custGeom>
            <a:solidFill>
              <a:srgbClr val="DB9D2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: Shape 8"/>
            <p:cNvSpPr/>
            <p:nvPr/>
          </p:nvSpPr>
          <p:spPr bwMode="auto">
            <a:xfrm>
              <a:off x="922947" y="1520789"/>
              <a:ext cx="2393328" cy="1130280"/>
            </a:xfrm>
            <a:custGeom>
              <a:avLst/>
              <a:gdLst>
                <a:gd name="T0" fmla="*/ 307 w 513"/>
                <a:gd name="T1" fmla="*/ 408 h 408"/>
                <a:gd name="T2" fmla="*/ 495 w 513"/>
                <a:gd name="T3" fmla="*/ 23 h 408"/>
                <a:gd name="T4" fmla="*/ 513 w 513"/>
                <a:gd name="T5" fmla="*/ 7 h 408"/>
                <a:gd name="T6" fmla="*/ 220 w 513"/>
                <a:gd name="T7" fmla="*/ 0 h 408"/>
                <a:gd name="T8" fmla="*/ 208 w 513"/>
                <a:gd name="T9" fmla="*/ 1 h 408"/>
                <a:gd name="T10" fmla="*/ 177 w 513"/>
                <a:gd name="T11" fmla="*/ 35 h 408"/>
                <a:gd name="T12" fmla="*/ 0 w 513"/>
                <a:gd name="T13" fmla="*/ 408 h 408"/>
                <a:gd name="T14" fmla="*/ 307 w 513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408">
                  <a:moveTo>
                    <a:pt x="307" y="408"/>
                  </a:moveTo>
                  <a:cubicBezTo>
                    <a:pt x="495" y="23"/>
                    <a:pt x="495" y="23"/>
                    <a:pt x="495" y="23"/>
                  </a:cubicBezTo>
                  <a:cubicBezTo>
                    <a:pt x="505" y="2"/>
                    <a:pt x="507" y="8"/>
                    <a:pt x="513" y="7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15" y="1"/>
                    <a:pt x="211" y="1"/>
                    <a:pt x="208" y="1"/>
                  </a:cubicBezTo>
                  <a:cubicBezTo>
                    <a:pt x="193" y="2"/>
                    <a:pt x="187" y="13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lnTo>
                    <a:pt x="307" y="408"/>
                  </a:ln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: Shape 9"/>
            <p:cNvSpPr/>
            <p:nvPr/>
          </p:nvSpPr>
          <p:spPr bwMode="auto">
            <a:xfrm>
              <a:off x="922947" y="2651069"/>
              <a:ext cx="2393328" cy="1126773"/>
            </a:xfrm>
            <a:custGeom>
              <a:avLst/>
              <a:gdLst>
                <a:gd name="T0" fmla="*/ 307 w 513"/>
                <a:gd name="T1" fmla="*/ 0 h 407"/>
                <a:gd name="T2" fmla="*/ 495 w 513"/>
                <a:gd name="T3" fmla="*/ 384 h 407"/>
                <a:gd name="T4" fmla="*/ 513 w 513"/>
                <a:gd name="T5" fmla="*/ 401 h 407"/>
                <a:gd name="T6" fmla="*/ 220 w 513"/>
                <a:gd name="T7" fmla="*/ 407 h 407"/>
                <a:gd name="T8" fmla="*/ 208 w 513"/>
                <a:gd name="T9" fmla="*/ 406 h 407"/>
                <a:gd name="T10" fmla="*/ 177 w 513"/>
                <a:gd name="T11" fmla="*/ 372 h 407"/>
                <a:gd name="T12" fmla="*/ 0 w 513"/>
                <a:gd name="T13" fmla="*/ 0 h 407"/>
                <a:gd name="T14" fmla="*/ 307 w 513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407">
                  <a:moveTo>
                    <a:pt x="307" y="0"/>
                  </a:moveTo>
                  <a:cubicBezTo>
                    <a:pt x="495" y="384"/>
                    <a:pt x="495" y="384"/>
                    <a:pt x="495" y="384"/>
                  </a:cubicBezTo>
                  <a:cubicBezTo>
                    <a:pt x="505" y="406"/>
                    <a:pt x="507" y="400"/>
                    <a:pt x="513" y="401"/>
                  </a:cubicBezTo>
                  <a:cubicBezTo>
                    <a:pt x="220" y="407"/>
                    <a:pt x="220" y="407"/>
                    <a:pt x="220" y="407"/>
                  </a:cubicBezTo>
                  <a:cubicBezTo>
                    <a:pt x="215" y="407"/>
                    <a:pt x="211" y="407"/>
                    <a:pt x="208" y="406"/>
                  </a:cubicBezTo>
                  <a:cubicBezTo>
                    <a:pt x="193" y="405"/>
                    <a:pt x="187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07" y="0"/>
                  </a:ln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: Shape 10"/>
            <p:cNvSpPr/>
            <p:nvPr/>
          </p:nvSpPr>
          <p:spPr bwMode="auto">
            <a:xfrm>
              <a:off x="8108846" y="1541829"/>
              <a:ext cx="2395299" cy="1109240"/>
            </a:xfrm>
            <a:custGeom>
              <a:avLst/>
              <a:gdLst>
                <a:gd name="T0" fmla="*/ 207 w 513"/>
                <a:gd name="T1" fmla="*/ 400 h 400"/>
                <a:gd name="T2" fmla="*/ 18 w 513"/>
                <a:gd name="T3" fmla="*/ 23 h 400"/>
                <a:gd name="T4" fmla="*/ 0 w 513"/>
                <a:gd name="T5" fmla="*/ 7 h 400"/>
                <a:gd name="T6" fmla="*/ 294 w 513"/>
                <a:gd name="T7" fmla="*/ 0 h 400"/>
                <a:gd name="T8" fmla="*/ 305 w 513"/>
                <a:gd name="T9" fmla="*/ 1 h 400"/>
                <a:gd name="T10" fmla="*/ 337 w 513"/>
                <a:gd name="T11" fmla="*/ 35 h 400"/>
                <a:gd name="T12" fmla="*/ 513 w 513"/>
                <a:gd name="T13" fmla="*/ 400 h 400"/>
                <a:gd name="T14" fmla="*/ 207 w 513"/>
                <a:gd name="T15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400">
                  <a:moveTo>
                    <a:pt x="207" y="400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8" y="1"/>
                    <a:pt x="6" y="7"/>
                    <a:pt x="0" y="7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8" y="1"/>
                    <a:pt x="302" y="1"/>
                    <a:pt x="305" y="1"/>
                  </a:cubicBezTo>
                  <a:cubicBezTo>
                    <a:pt x="320" y="2"/>
                    <a:pt x="326" y="12"/>
                    <a:pt x="337" y="35"/>
                  </a:cubicBezTo>
                  <a:cubicBezTo>
                    <a:pt x="513" y="400"/>
                    <a:pt x="513" y="400"/>
                    <a:pt x="513" y="400"/>
                  </a:cubicBezTo>
                  <a:lnTo>
                    <a:pt x="207" y="400"/>
                  </a:lnTo>
                  <a:close/>
                </a:path>
              </a:pathLst>
            </a:custGeom>
            <a:solidFill>
              <a:srgbClr val="DB9D2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: Shape 11"/>
            <p:cNvSpPr/>
            <p:nvPr/>
          </p:nvSpPr>
          <p:spPr bwMode="auto">
            <a:xfrm>
              <a:off x="4987457" y="1520789"/>
              <a:ext cx="2393328" cy="1130280"/>
            </a:xfrm>
            <a:custGeom>
              <a:avLst/>
              <a:gdLst>
                <a:gd name="T0" fmla="*/ 306 w 513"/>
                <a:gd name="T1" fmla="*/ 408 h 408"/>
                <a:gd name="T2" fmla="*/ 495 w 513"/>
                <a:gd name="T3" fmla="*/ 23 h 408"/>
                <a:gd name="T4" fmla="*/ 510 w 513"/>
                <a:gd name="T5" fmla="*/ 7 h 408"/>
                <a:gd name="T6" fmla="*/ 513 w 513"/>
                <a:gd name="T7" fmla="*/ 7 h 408"/>
                <a:gd name="T8" fmla="*/ 219 w 513"/>
                <a:gd name="T9" fmla="*/ 0 h 408"/>
                <a:gd name="T10" fmla="*/ 208 w 513"/>
                <a:gd name="T11" fmla="*/ 1 h 408"/>
                <a:gd name="T12" fmla="*/ 176 w 513"/>
                <a:gd name="T13" fmla="*/ 35 h 408"/>
                <a:gd name="T14" fmla="*/ 0 w 513"/>
                <a:gd name="T15" fmla="*/ 408 h 408"/>
                <a:gd name="T16" fmla="*/ 306 w 513"/>
                <a:gd name="T17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3" h="408">
                  <a:moveTo>
                    <a:pt x="306" y="408"/>
                  </a:moveTo>
                  <a:cubicBezTo>
                    <a:pt x="495" y="23"/>
                    <a:pt x="495" y="23"/>
                    <a:pt x="495" y="23"/>
                  </a:cubicBezTo>
                  <a:cubicBezTo>
                    <a:pt x="503" y="6"/>
                    <a:pt x="506" y="6"/>
                    <a:pt x="510" y="7"/>
                  </a:cubicBezTo>
                  <a:cubicBezTo>
                    <a:pt x="511" y="7"/>
                    <a:pt x="512" y="7"/>
                    <a:pt x="513" y="7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15" y="1"/>
                    <a:pt x="211" y="1"/>
                    <a:pt x="208" y="1"/>
                  </a:cubicBezTo>
                  <a:cubicBezTo>
                    <a:pt x="193" y="2"/>
                    <a:pt x="187" y="13"/>
                    <a:pt x="176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06" y="408"/>
                    <a:pt x="306" y="408"/>
                    <a:pt x="306" y="408"/>
                  </a:cubicBezTo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: Shape 12"/>
            <p:cNvSpPr/>
            <p:nvPr/>
          </p:nvSpPr>
          <p:spPr bwMode="auto">
            <a:xfrm>
              <a:off x="4044334" y="2628861"/>
              <a:ext cx="2365705" cy="1126773"/>
            </a:xfrm>
            <a:custGeom>
              <a:avLst/>
              <a:gdLst>
                <a:gd name="T0" fmla="*/ 207 w 507"/>
                <a:gd name="T1" fmla="*/ 0 h 407"/>
                <a:gd name="T2" fmla="*/ 18 w 507"/>
                <a:gd name="T3" fmla="*/ 385 h 407"/>
                <a:gd name="T4" fmla="*/ 3 w 507"/>
                <a:gd name="T5" fmla="*/ 401 h 407"/>
                <a:gd name="T6" fmla="*/ 0 w 507"/>
                <a:gd name="T7" fmla="*/ 401 h 407"/>
                <a:gd name="T8" fmla="*/ 294 w 507"/>
                <a:gd name="T9" fmla="*/ 407 h 407"/>
                <a:gd name="T10" fmla="*/ 305 w 507"/>
                <a:gd name="T11" fmla="*/ 406 h 407"/>
                <a:gd name="T12" fmla="*/ 337 w 507"/>
                <a:gd name="T13" fmla="*/ 372 h 407"/>
                <a:gd name="T14" fmla="*/ 507 w 507"/>
                <a:gd name="T15" fmla="*/ 14 h 407"/>
                <a:gd name="T16" fmla="*/ 207 w 507"/>
                <a:gd name="T17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7" h="407">
                  <a:moveTo>
                    <a:pt x="207" y="0"/>
                  </a:moveTo>
                  <a:cubicBezTo>
                    <a:pt x="18" y="385"/>
                    <a:pt x="18" y="385"/>
                    <a:pt x="18" y="385"/>
                  </a:cubicBezTo>
                  <a:cubicBezTo>
                    <a:pt x="10" y="402"/>
                    <a:pt x="7" y="401"/>
                    <a:pt x="3" y="401"/>
                  </a:cubicBezTo>
                  <a:cubicBezTo>
                    <a:pt x="2" y="401"/>
                    <a:pt x="1" y="401"/>
                    <a:pt x="0" y="401"/>
                  </a:cubicBezTo>
                  <a:cubicBezTo>
                    <a:pt x="294" y="407"/>
                    <a:pt x="294" y="407"/>
                    <a:pt x="294" y="407"/>
                  </a:cubicBezTo>
                  <a:cubicBezTo>
                    <a:pt x="298" y="407"/>
                    <a:pt x="302" y="407"/>
                    <a:pt x="305" y="406"/>
                  </a:cubicBezTo>
                  <a:cubicBezTo>
                    <a:pt x="320" y="405"/>
                    <a:pt x="326" y="395"/>
                    <a:pt x="337" y="372"/>
                  </a:cubicBezTo>
                  <a:cubicBezTo>
                    <a:pt x="507" y="14"/>
                    <a:pt x="507" y="14"/>
                    <a:pt x="507" y="14"/>
                  </a:cubicBezTo>
                  <a:cubicBezTo>
                    <a:pt x="207" y="0"/>
                    <a:pt x="207" y="0"/>
                    <a:pt x="207" y="0"/>
                  </a:cubicBezTo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: Shape 13"/>
            <p:cNvSpPr/>
            <p:nvPr/>
          </p:nvSpPr>
          <p:spPr bwMode="auto">
            <a:xfrm>
              <a:off x="4922347" y="2628860"/>
              <a:ext cx="1469933" cy="974823"/>
            </a:xfrm>
            <a:custGeom>
              <a:avLst/>
              <a:gdLst>
                <a:gd name="T0" fmla="*/ 19 w 315"/>
                <a:gd name="T1" fmla="*/ 0 h 352"/>
                <a:gd name="T2" fmla="*/ 0 w 315"/>
                <a:gd name="T3" fmla="*/ 40 h 352"/>
                <a:gd name="T4" fmla="*/ 158 w 315"/>
                <a:gd name="T5" fmla="*/ 352 h 352"/>
                <a:gd name="T6" fmla="*/ 158 w 315"/>
                <a:gd name="T7" fmla="*/ 352 h 352"/>
                <a:gd name="T8" fmla="*/ 315 w 315"/>
                <a:gd name="T9" fmla="*/ 20 h 352"/>
                <a:gd name="T10" fmla="*/ 312 w 315"/>
                <a:gd name="T11" fmla="*/ 14 h 352"/>
                <a:gd name="T12" fmla="*/ 184 w 315"/>
                <a:gd name="T13" fmla="*/ 8 h 352"/>
                <a:gd name="T14" fmla="*/ 19 w 315"/>
                <a:gd name="T1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5" h="352">
                  <a:moveTo>
                    <a:pt x="19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155" y="352"/>
                    <a:pt x="158" y="352"/>
                  </a:cubicBezTo>
                  <a:cubicBezTo>
                    <a:pt x="158" y="352"/>
                    <a:pt x="158" y="352"/>
                    <a:pt x="158" y="352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2D2D2D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: Shape 14"/>
            <p:cNvSpPr/>
            <p:nvPr/>
          </p:nvSpPr>
          <p:spPr bwMode="auto">
            <a:xfrm>
              <a:off x="4044334" y="1541829"/>
              <a:ext cx="2389380" cy="1131449"/>
            </a:xfrm>
            <a:custGeom>
              <a:avLst/>
              <a:gdLst>
                <a:gd name="T0" fmla="*/ 207 w 512"/>
                <a:gd name="T1" fmla="*/ 408 h 408"/>
                <a:gd name="T2" fmla="*/ 18 w 512"/>
                <a:gd name="T3" fmla="*/ 23 h 408"/>
                <a:gd name="T4" fmla="*/ 0 w 512"/>
                <a:gd name="T5" fmla="*/ 7 h 408"/>
                <a:gd name="T6" fmla="*/ 294 w 512"/>
                <a:gd name="T7" fmla="*/ 0 h 408"/>
                <a:gd name="T8" fmla="*/ 305 w 512"/>
                <a:gd name="T9" fmla="*/ 1 h 408"/>
                <a:gd name="T10" fmla="*/ 335 w 512"/>
                <a:gd name="T11" fmla="*/ 36 h 408"/>
                <a:gd name="T12" fmla="*/ 512 w 512"/>
                <a:gd name="T13" fmla="*/ 408 h 408"/>
                <a:gd name="T14" fmla="*/ 207 w 512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2" h="408">
                  <a:moveTo>
                    <a:pt x="207" y="408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8" y="1"/>
                    <a:pt x="6" y="7"/>
                    <a:pt x="0" y="7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8" y="1"/>
                    <a:pt x="302" y="1"/>
                    <a:pt x="305" y="1"/>
                  </a:cubicBezTo>
                  <a:cubicBezTo>
                    <a:pt x="320" y="2"/>
                    <a:pt x="326" y="12"/>
                    <a:pt x="335" y="36"/>
                  </a:cubicBezTo>
                  <a:cubicBezTo>
                    <a:pt x="512" y="408"/>
                    <a:pt x="512" y="408"/>
                    <a:pt x="512" y="408"/>
                  </a:cubicBezTo>
                  <a:lnTo>
                    <a:pt x="207" y="408"/>
                  </a:lnTo>
                  <a:close/>
                </a:path>
              </a:pathLst>
            </a:custGeom>
            <a:solidFill>
              <a:srgbClr val="A3731C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: Shape 15"/>
            <p:cNvSpPr/>
            <p:nvPr/>
          </p:nvSpPr>
          <p:spPr bwMode="auto">
            <a:xfrm>
              <a:off x="4987457" y="2651069"/>
              <a:ext cx="2393328" cy="1126773"/>
            </a:xfrm>
            <a:custGeom>
              <a:avLst/>
              <a:gdLst>
                <a:gd name="T0" fmla="*/ 306 w 513"/>
                <a:gd name="T1" fmla="*/ 0 h 407"/>
                <a:gd name="T2" fmla="*/ 495 w 513"/>
                <a:gd name="T3" fmla="*/ 384 h 407"/>
                <a:gd name="T4" fmla="*/ 513 w 513"/>
                <a:gd name="T5" fmla="*/ 401 h 407"/>
                <a:gd name="T6" fmla="*/ 219 w 513"/>
                <a:gd name="T7" fmla="*/ 407 h 407"/>
                <a:gd name="T8" fmla="*/ 208 w 513"/>
                <a:gd name="T9" fmla="*/ 406 h 407"/>
                <a:gd name="T10" fmla="*/ 176 w 513"/>
                <a:gd name="T11" fmla="*/ 372 h 407"/>
                <a:gd name="T12" fmla="*/ 0 w 513"/>
                <a:gd name="T13" fmla="*/ 0 h 407"/>
                <a:gd name="T14" fmla="*/ 306 w 513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3" h="407">
                  <a:moveTo>
                    <a:pt x="306" y="0"/>
                  </a:moveTo>
                  <a:cubicBezTo>
                    <a:pt x="495" y="384"/>
                    <a:pt x="495" y="384"/>
                    <a:pt x="495" y="384"/>
                  </a:cubicBezTo>
                  <a:cubicBezTo>
                    <a:pt x="505" y="406"/>
                    <a:pt x="507" y="400"/>
                    <a:pt x="513" y="401"/>
                  </a:cubicBezTo>
                  <a:cubicBezTo>
                    <a:pt x="219" y="407"/>
                    <a:pt x="219" y="407"/>
                    <a:pt x="219" y="407"/>
                  </a:cubicBezTo>
                  <a:cubicBezTo>
                    <a:pt x="215" y="407"/>
                    <a:pt x="211" y="407"/>
                    <a:pt x="208" y="406"/>
                  </a:cubicBezTo>
                  <a:cubicBezTo>
                    <a:pt x="193" y="405"/>
                    <a:pt x="187" y="395"/>
                    <a:pt x="176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06" y="0"/>
                  </a:lnTo>
                  <a:close/>
                </a:path>
              </a:pathLst>
            </a:custGeom>
            <a:solidFill>
              <a:srgbClr val="A3731C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: Shape 16"/>
            <p:cNvSpPr/>
            <p:nvPr/>
          </p:nvSpPr>
          <p:spPr bwMode="auto">
            <a:xfrm>
              <a:off x="5999639" y="2651069"/>
              <a:ext cx="2507764" cy="1126773"/>
            </a:xfrm>
            <a:custGeom>
              <a:avLst/>
              <a:gdLst>
                <a:gd name="T0" fmla="*/ 214 w 537"/>
                <a:gd name="T1" fmla="*/ 0 h 407"/>
                <a:gd name="T2" fmla="*/ 26 w 537"/>
                <a:gd name="T3" fmla="*/ 384 h 407"/>
                <a:gd name="T4" fmla="*/ 0 w 537"/>
                <a:gd name="T5" fmla="*/ 407 h 407"/>
                <a:gd name="T6" fmla="*/ 301 w 537"/>
                <a:gd name="T7" fmla="*/ 407 h 407"/>
                <a:gd name="T8" fmla="*/ 313 w 537"/>
                <a:gd name="T9" fmla="*/ 406 h 407"/>
                <a:gd name="T10" fmla="*/ 360 w 537"/>
                <a:gd name="T11" fmla="*/ 372 h 407"/>
                <a:gd name="T12" fmla="*/ 537 w 537"/>
                <a:gd name="T13" fmla="*/ 0 h 407"/>
                <a:gd name="T14" fmla="*/ 214 w 537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7">
                  <a:moveTo>
                    <a:pt x="214" y="0"/>
                  </a:moveTo>
                  <a:cubicBezTo>
                    <a:pt x="26" y="384"/>
                    <a:pt x="26" y="384"/>
                    <a:pt x="26" y="384"/>
                  </a:cubicBezTo>
                  <a:cubicBezTo>
                    <a:pt x="16" y="406"/>
                    <a:pt x="6" y="407"/>
                    <a:pt x="0" y="407"/>
                  </a:cubicBezTo>
                  <a:cubicBezTo>
                    <a:pt x="301" y="407"/>
                    <a:pt x="301" y="407"/>
                    <a:pt x="301" y="407"/>
                  </a:cubicBezTo>
                  <a:cubicBezTo>
                    <a:pt x="306" y="407"/>
                    <a:pt x="310" y="407"/>
                    <a:pt x="313" y="406"/>
                  </a:cubicBezTo>
                  <a:cubicBezTo>
                    <a:pt x="328" y="405"/>
                    <a:pt x="349" y="395"/>
                    <a:pt x="360" y="372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214" y="0"/>
                    <a:pt x="214" y="0"/>
                    <a:pt x="214" y="0"/>
                  </a:cubicBezTo>
                </a:path>
              </a:pathLst>
            </a:custGeom>
            <a:solidFill>
              <a:srgbClr val="E8C17B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Freeform: Shape 17"/>
            <p:cNvSpPr/>
            <p:nvPr/>
          </p:nvSpPr>
          <p:spPr bwMode="auto">
            <a:xfrm>
              <a:off x="6984199" y="1541829"/>
              <a:ext cx="2507764" cy="1131449"/>
            </a:xfrm>
            <a:custGeom>
              <a:avLst/>
              <a:gdLst>
                <a:gd name="T0" fmla="*/ 323 w 537"/>
                <a:gd name="T1" fmla="*/ 408 h 408"/>
                <a:gd name="T2" fmla="*/ 511 w 537"/>
                <a:gd name="T3" fmla="*/ 23 h 408"/>
                <a:gd name="T4" fmla="*/ 537 w 537"/>
                <a:gd name="T5" fmla="*/ 0 h 408"/>
                <a:gd name="T6" fmla="*/ 236 w 537"/>
                <a:gd name="T7" fmla="*/ 0 h 408"/>
                <a:gd name="T8" fmla="*/ 224 w 537"/>
                <a:gd name="T9" fmla="*/ 1 h 408"/>
                <a:gd name="T10" fmla="*/ 177 w 537"/>
                <a:gd name="T11" fmla="*/ 35 h 408"/>
                <a:gd name="T12" fmla="*/ 0 w 537"/>
                <a:gd name="T13" fmla="*/ 408 h 408"/>
                <a:gd name="T14" fmla="*/ 323 w 537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8">
                  <a:moveTo>
                    <a:pt x="323" y="408"/>
                  </a:moveTo>
                  <a:cubicBezTo>
                    <a:pt x="511" y="23"/>
                    <a:pt x="511" y="23"/>
                    <a:pt x="511" y="23"/>
                  </a:cubicBezTo>
                  <a:cubicBezTo>
                    <a:pt x="521" y="1"/>
                    <a:pt x="531" y="1"/>
                    <a:pt x="537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1" y="1"/>
                    <a:pt x="227" y="1"/>
                    <a:pt x="224" y="1"/>
                  </a:cubicBezTo>
                  <a:cubicBezTo>
                    <a:pt x="209" y="2"/>
                    <a:pt x="188" y="12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23" y="408"/>
                    <a:pt x="323" y="408"/>
                    <a:pt x="323" y="408"/>
                  </a:cubicBezTo>
                </a:path>
              </a:pathLst>
            </a:custGeom>
            <a:solidFill>
              <a:srgbClr val="E8C17B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Freeform: Shape 18"/>
            <p:cNvSpPr/>
            <p:nvPr/>
          </p:nvSpPr>
          <p:spPr bwMode="auto">
            <a:xfrm>
              <a:off x="1935130" y="2651069"/>
              <a:ext cx="2505791" cy="1126773"/>
            </a:xfrm>
            <a:custGeom>
              <a:avLst/>
              <a:gdLst>
                <a:gd name="T0" fmla="*/ 215 w 537"/>
                <a:gd name="T1" fmla="*/ 0 h 407"/>
                <a:gd name="T2" fmla="*/ 26 w 537"/>
                <a:gd name="T3" fmla="*/ 384 h 407"/>
                <a:gd name="T4" fmla="*/ 0 w 537"/>
                <a:gd name="T5" fmla="*/ 407 h 407"/>
                <a:gd name="T6" fmla="*/ 301 w 537"/>
                <a:gd name="T7" fmla="*/ 407 h 407"/>
                <a:gd name="T8" fmla="*/ 313 w 537"/>
                <a:gd name="T9" fmla="*/ 406 h 407"/>
                <a:gd name="T10" fmla="*/ 360 w 537"/>
                <a:gd name="T11" fmla="*/ 372 h 407"/>
                <a:gd name="T12" fmla="*/ 537 w 537"/>
                <a:gd name="T13" fmla="*/ 0 h 407"/>
                <a:gd name="T14" fmla="*/ 215 w 537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7">
                  <a:moveTo>
                    <a:pt x="215" y="0"/>
                  </a:moveTo>
                  <a:cubicBezTo>
                    <a:pt x="26" y="384"/>
                    <a:pt x="26" y="384"/>
                    <a:pt x="26" y="384"/>
                  </a:cubicBezTo>
                  <a:cubicBezTo>
                    <a:pt x="16" y="406"/>
                    <a:pt x="6" y="407"/>
                    <a:pt x="0" y="407"/>
                  </a:cubicBezTo>
                  <a:cubicBezTo>
                    <a:pt x="301" y="407"/>
                    <a:pt x="301" y="407"/>
                    <a:pt x="301" y="407"/>
                  </a:cubicBezTo>
                  <a:cubicBezTo>
                    <a:pt x="306" y="407"/>
                    <a:pt x="310" y="407"/>
                    <a:pt x="313" y="406"/>
                  </a:cubicBezTo>
                  <a:cubicBezTo>
                    <a:pt x="328" y="405"/>
                    <a:pt x="350" y="395"/>
                    <a:pt x="360" y="372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rgbClr val="D99925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Freeform: Shape 19"/>
            <p:cNvSpPr/>
            <p:nvPr/>
          </p:nvSpPr>
          <p:spPr bwMode="auto">
            <a:xfrm>
              <a:off x="2919686" y="1541829"/>
              <a:ext cx="2505791" cy="1131449"/>
            </a:xfrm>
            <a:custGeom>
              <a:avLst/>
              <a:gdLst>
                <a:gd name="T0" fmla="*/ 323 w 537"/>
                <a:gd name="T1" fmla="*/ 408 h 408"/>
                <a:gd name="T2" fmla="*/ 511 w 537"/>
                <a:gd name="T3" fmla="*/ 23 h 408"/>
                <a:gd name="T4" fmla="*/ 537 w 537"/>
                <a:gd name="T5" fmla="*/ 0 h 408"/>
                <a:gd name="T6" fmla="*/ 236 w 537"/>
                <a:gd name="T7" fmla="*/ 0 h 408"/>
                <a:gd name="T8" fmla="*/ 224 w 537"/>
                <a:gd name="T9" fmla="*/ 1 h 408"/>
                <a:gd name="T10" fmla="*/ 177 w 537"/>
                <a:gd name="T11" fmla="*/ 35 h 408"/>
                <a:gd name="T12" fmla="*/ 0 w 537"/>
                <a:gd name="T13" fmla="*/ 408 h 408"/>
                <a:gd name="T14" fmla="*/ 323 w 537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8">
                  <a:moveTo>
                    <a:pt x="323" y="408"/>
                  </a:moveTo>
                  <a:cubicBezTo>
                    <a:pt x="511" y="23"/>
                    <a:pt x="511" y="23"/>
                    <a:pt x="511" y="23"/>
                  </a:cubicBezTo>
                  <a:cubicBezTo>
                    <a:pt x="521" y="1"/>
                    <a:pt x="531" y="1"/>
                    <a:pt x="537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1"/>
                    <a:pt x="228" y="1"/>
                    <a:pt x="224" y="1"/>
                  </a:cubicBezTo>
                  <a:cubicBezTo>
                    <a:pt x="209" y="2"/>
                    <a:pt x="188" y="12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23" y="408"/>
                    <a:pt x="323" y="408"/>
                    <a:pt x="323" y="408"/>
                  </a:cubicBezTo>
                </a:path>
              </a:pathLst>
            </a:custGeom>
            <a:solidFill>
              <a:srgbClr val="D99925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: Shape 20"/>
            <p:cNvSpPr/>
            <p:nvPr/>
          </p:nvSpPr>
          <p:spPr bwMode="auto">
            <a:xfrm>
              <a:off x="2939419" y="2631198"/>
              <a:ext cx="1426526" cy="1047292"/>
            </a:xfrm>
            <a:custGeom>
              <a:avLst/>
              <a:gdLst>
                <a:gd name="T0" fmla="*/ 306 w 306"/>
                <a:gd name="T1" fmla="*/ 40 h 378"/>
                <a:gd name="T2" fmla="*/ 146 w 306"/>
                <a:gd name="T3" fmla="*/ 378 h 378"/>
                <a:gd name="T4" fmla="*/ 149 w 306"/>
                <a:gd name="T5" fmla="*/ 373 h 378"/>
                <a:gd name="T6" fmla="*/ 306 w 306"/>
                <a:gd name="T7" fmla="*/ 40 h 378"/>
                <a:gd name="T8" fmla="*/ 306 w 306"/>
                <a:gd name="T9" fmla="*/ 40 h 378"/>
                <a:gd name="T10" fmla="*/ 3 w 306"/>
                <a:gd name="T11" fmla="*/ 0 h 378"/>
                <a:gd name="T12" fmla="*/ 0 w 306"/>
                <a:gd name="T13" fmla="*/ 7 h 378"/>
                <a:gd name="T14" fmla="*/ 0 w 306"/>
                <a:gd name="T15" fmla="*/ 7 h 378"/>
                <a:gd name="T16" fmla="*/ 3 w 306"/>
                <a:gd name="T17" fmla="*/ 0 h 378"/>
                <a:gd name="T18" fmla="*/ 3 w 306"/>
                <a:gd name="T1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378">
                  <a:moveTo>
                    <a:pt x="306" y="40"/>
                  </a:moveTo>
                  <a:cubicBezTo>
                    <a:pt x="146" y="378"/>
                    <a:pt x="146" y="378"/>
                    <a:pt x="146" y="378"/>
                  </a:cubicBezTo>
                  <a:cubicBezTo>
                    <a:pt x="147" y="376"/>
                    <a:pt x="148" y="374"/>
                    <a:pt x="149" y="373"/>
                  </a:cubicBezTo>
                  <a:cubicBezTo>
                    <a:pt x="306" y="40"/>
                    <a:pt x="306" y="40"/>
                    <a:pt x="306" y="40"/>
                  </a:cubicBezTo>
                  <a:cubicBezTo>
                    <a:pt x="306" y="40"/>
                    <a:pt x="306" y="40"/>
                    <a:pt x="306" y="40"/>
                  </a:cubicBezTo>
                  <a:moveTo>
                    <a:pt x="3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7E9FD3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Freeform: Shape 21"/>
            <p:cNvSpPr/>
            <p:nvPr/>
          </p:nvSpPr>
          <p:spPr bwMode="auto">
            <a:xfrm>
              <a:off x="2858526" y="2651069"/>
              <a:ext cx="1507421" cy="1029759"/>
            </a:xfrm>
            <a:custGeom>
              <a:avLst/>
              <a:gdLst>
                <a:gd name="T0" fmla="*/ 17 w 323"/>
                <a:gd name="T1" fmla="*/ 0 h 372"/>
                <a:gd name="T2" fmla="*/ 0 w 323"/>
                <a:gd name="T3" fmla="*/ 33 h 372"/>
                <a:gd name="T4" fmla="*/ 15 w 323"/>
                <a:gd name="T5" fmla="*/ 64 h 372"/>
                <a:gd name="T6" fmla="*/ 16 w 323"/>
                <a:gd name="T7" fmla="*/ 64 h 372"/>
                <a:gd name="T8" fmla="*/ 162 w 323"/>
                <a:gd name="T9" fmla="*/ 372 h 372"/>
                <a:gd name="T10" fmla="*/ 163 w 323"/>
                <a:gd name="T11" fmla="*/ 371 h 372"/>
                <a:gd name="T12" fmla="*/ 323 w 323"/>
                <a:gd name="T13" fmla="*/ 33 h 372"/>
                <a:gd name="T14" fmla="*/ 311 w 323"/>
                <a:gd name="T15" fmla="*/ 8 h 372"/>
                <a:gd name="T16" fmla="*/ 13 w 323"/>
                <a:gd name="T17" fmla="*/ 8 h 372"/>
                <a:gd name="T18" fmla="*/ 17 w 323"/>
                <a:gd name="T19" fmla="*/ 0 h 372"/>
                <a:gd name="T20" fmla="*/ 17 w 323"/>
                <a:gd name="T21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372">
                  <a:moveTo>
                    <a:pt x="17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2" y="372"/>
                    <a:pt x="162" y="372"/>
                    <a:pt x="162" y="372"/>
                  </a:cubicBezTo>
                  <a:cubicBezTo>
                    <a:pt x="162" y="372"/>
                    <a:pt x="163" y="371"/>
                    <a:pt x="163" y="371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311" y="8"/>
                    <a:pt x="311" y="8"/>
                    <a:pt x="311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rgbClr val="A3731C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Freeform: Shape 22"/>
            <p:cNvSpPr/>
            <p:nvPr/>
          </p:nvSpPr>
          <p:spPr bwMode="auto">
            <a:xfrm>
              <a:off x="7003931" y="2628860"/>
              <a:ext cx="1432444" cy="1047292"/>
            </a:xfrm>
            <a:custGeom>
              <a:avLst/>
              <a:gdLst>
                <a:gd name="T0" fmla="*/ 307 w 307"/>
                <a:gd name="T1" fmla="*/ 39 h 378"/>
                <a:gd name="T2" fmla="*/ 147 w 307"/>
                <a:gd name="T3" fmla="*/ 378 h 378"/>
                <a:gd name="T4" fmla="*/ 150 w 307"/>
                <a:gd name="T5" fmla="*/ 372 h 378"/>
                <a:gd name="T6" fmla="*/ 307 w 307"/>
                <a:gd name="T7" fmla="*/ 40 h 378"/>
                <a:gd name="T8" fmla="*/ 307 w 307"/>
                <a:gd name="T9" fmla="*/ 39 h 378"/>
                <a:gd name="T10" fmla="*/ 3 w 307"/>
                <a:gd name="T11" fmla="*/ 0 h 378"/>
                <a:gd name="T12" fmla="*/ 0 w 307"/>
                <a:gd name="T13" fmla="*/ 8 h 378"/>
                <a:gd name="T14" fmla="*/ 0 w 307"/>
                <a:gd name="T15" fmla="*/ 8 h 378"/>
                <a:gd name="T16" fmla="*/ 3 w 307"/>
                <a:gd name="T17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7" h="378">
                  <a:moveTo>
                    <a:pt x="307" y="39"/>
                  </a:moveTo>
                  <a:cubicBezTo>
                    <a:pt x="147" y="378"/>
                    <a:pt x="147" y="378"/>
                    <a:pt x="147" y="378"/>
                  </a:cubicBezTo>
                  <a:cubicBezTo>
                    <a:pt x="148" y="376"/>
                    <a:pt x="149" y="374"/>
                    <a:pt x="150" y="372"/>
                  </a:cubicBezTo>
                  <a:cubicBezTo>
                    <a:pt x="307" y="40"/>
                    <a:pt x="307" y="40"/>
                    <a:pt x="307" y="40"/>
                  </a:cubicBezTo>
                  <a:cubicBezTo>
                    <a:pt x="307" y="39"/>
                    <a:pt x="307" y="39"/>
                    <a:pt x="307" y="39"/>
                  </a:cubicBezTo>
                  <a:moveTo>
                    <a:pt x="3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D37A6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Freeform: Shape 23"/>
            <p:cNvSpPr/>
            <p:nvPr/>
          </p:nvSpPr>
          <p:spPr bwMode="auto">
            <a:xfrm>
              <a:off x="6928953" y="2651068"/>
              <a:ext cx="1507421" cy="1027422"/>
            </a:xfrm>
            <a:custGeom>
              <a:avLst/>
              <a:gdLst>
                <a:gd name="T0" fmla="*/ 16 w 323"/>
                <a:gd name="T1" fmla="*/ 0 h 371"/>
                <a:gd name="T2" fmla="*/ 0 w 323"/>
                <a:gd name="T3" fmla="*/ 32 h 371"/>
                <a:gd name="T4" fmla="*/ 15 w 323"/>
                <a:gd name="T5" fmla="*/ 62 h 371"/>
                <a:gd name="T6" fmla="*/ 15 w 323"/>
                <a:gd name="T7" fmla="*/ 62 h 371"/>
                <a:gd name="T8" fmla="*/ 162 w 323"/>
                <a:gd name="T9" fmla="*/ 371 h 371"/>
                <a:gd name="T10" fmla="*/ 163 w 323"/>
                <a:gd name="T11" fmla="*/ 370 h 371"/>
                <a:gd name="T12" fmla="*/ 323 w 323"/>
                <a:gd name="T13" fmla="*/ 31 h 371"/>
                <a:gd name="T14" fmla="*/ 312 w 323"/>
                <a:gd name="T15" fmla="*/ 8 h 371"/>
                <a:gd name="T16" fmla="*/ 12 w 323"/>
                <a:gd name="T17" fmla="*/ 8 h 371"/>
                <a:gd name="T18" fmla="*/ 16 w 323"/>
                <a:gd name="T19" fmla="*/ 0 h 371"/>
                <a:gd name="T20" fmla="*/ 16 w 323"/>
                <a:gd name="T21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371">
                  <a:moveTo>
                    <a:pt x="16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62" y="371"/>
                    <a:pt x="162" y="371"/>
                    <a:pt x="162" y="371"/>
                  </a:cubicBezTo>
                  <a:cubicBezTo>
                    <a:pt x="162" y="370"/>
                    <a:pt x="162" y="370"/>
                    <a:pt x="163" y="370"/>
                  </a:cubicBezTo>
                  <a:cubicBezTo>
                    <a:pt x="323" y="31"/>
                    <a:pt x="323" y="31"/>
                    <a:pt x="323" y="31"/>
                  </a:cubicBezTo>
                  <a:cubicBezTo>
                    <a:pt x="312" y="8"/>
                    <a:pt x="312" y="8"/>
                    <a:pt x="3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DB9D2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Freeform: Shape 24"/>
            <p:cNvSpPr/>
            <p:nvPr/>
          </p:nvSpPr>
          <p:spPr bwMode="auto">
            <a:xfrm>
              <a:off x="2919686" y="2628861"/>
              <a:ext cx="2505791" cy="1126773"/>
            </a:xfrm>
            <a:custGeom>
              <a:avLst/>
              <a:gdLst>
                <a:gd name="T0" fmla="*/ 323 w 537"/>
                <a:gd name="T1" fmla="*/ 0 h 407"/>
                <a:gd name="T2" fmla="*/ 511 w 537"/>
                <a:gd name="T3" fmla="*/ 385 h 407"/>
                <a:gd name="T4" fmla="*/ 537 w 537"/>
                <a:gd name="T5" fmla="*/ 407 h 407"/>
                <a:gd name="T6" fmla="*/ 236 w 537"/>
                <a:gd name="T7" fmla="*/ 407 h 407"/>
                <a:gd name="T8" fmla="*/ 224 w 537"/>
                <a:gd name="T9" fmla="*/ 406 h 407"/>
                <a:gd name="T10" fmla="*/ 177 w 537"/>
                <a:gd name="T11" fmla="*/ 372 h 407"/>
                <a:gd name="T12" fmla="*/ 0 w 537"/>
                <a:gd name="T13" fmla="*/ 0 h 407"/>
                <a:gd name="T14" fmla="*/ 323 w 537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7">
                  <a:moveTo>
                    <a:pt x="323" y="0"/>
                  </a:moveTo>
                  <a:cubicBezTo>
                    <a:pt x="511" y="385"/>
                    <a:pt x="511" y="385"/>
                    <a:pt x="511" y="385"/>
                  </a:cubicBezTo>
                  <a:cubicBezTo>
                    <a:pt x="521" y="406"/>
                    <a:pt x="531" y="407"/>
                    <a:pt x="537" y="407"/>
                  </a:cubicBezTo>
                  <a:cubicBezTo>
                    <a:pt x="236" y="407"/>
                    <a:pt x="236" y="407"/>
                    <a:pt x="236" y="407"/>
                  </a:cubicBezTo>
                  <a:cubicBezTo>
                    <a:pt x="232" y="407"/>
                    <a:pt x="228" y="407"/>
                    <a:pt x="224" y="406"/>
                  </a:cubicBezTo>
                  <a:cubicBezTo>
                    <a:pt x="209" y="405"/>
                    <a:pt x="188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3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Freeform: Shape 25"/>
            <p:cNvSpPr/>
            <p:nvPr/>
          </p:nvSpPr>
          <p:spPr bwMode="auto">
            <a:xfrm>
              <a:off x="1935130" y="1520789"/>
              <a:ext cx="2505791" cy="1130280"/>
            </a:xfrm>
            <a:custGeom>
              <a:avLst/>
              <a:gdLst>
                <a:gd name="T0" fmla="*/ 215 w 537"/>
                <a:gd name="T1" fmla="*/ 408 h 408"/>
                <a:gd name="T2" fmla="*/ 26 w 537"/>
                <a:gd name="T3" fmla="*/ 23 h 408"/>
                <a:gd name="T4" fmla="*/ 0 w 537"/>
                <a:gd name="T5" fmla="*/ 0 h 408"/>
                <a:gd name="T6" fmla="*/ 301 w 537"/>
                <a:gd name="T7" fmla="*/ 0 h 408"/>
                <a:gd name="T8" fmla="*/ 313 w 537"/>
                <a:gd name="T9" fmla="*/ 1 h 408"/>
                <a:gd name="T10" fmla="*/ 360 w 537"/>
                <a:gd name="T11" fmla="*/ 35 h 408"/>
                <a:gd name="T12" fmla="*/ 537 w 537"/>
                <a:gd name="T13" fmla="*/ 408 h 408"/>
                <a:gd name="T14" fmla="*/ 215 w 537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8">
                  <a:moveTo>
                    <a:pt x="215" y="408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16" y="2"/>
                    <a:pt x="6" y="1"/>
                    <a:pt x="0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6" y="1"/>
                    <a:pt x="310" y="1"/>
                    <a:pt x="313" y="1"/>
                  </a:cubicBezTo>
                  <a:cubicBezTo>
                    <a:pt x="328" y="2"/>
                    <a:pt x="350" y="13"/>
                    <a:pt x="360" y="35"/>
                  </a:cubicBezTo>
                  <a:cubicBezTo>
                    <a:pt x="537" y="408"/>
                    <a:pt x="537" y="408"/>
                    <a:pt x="537" y="408"/>
                  </a:cubicBezTo>
                  <a:lnTo>
                    <a:pt x="215" y="408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Freeform: Shape 26"/>
            <p:cNvSpPr/>
            <p:nvPr/>
          </p:nvSpPr>
          <p:spPr bwMode="auto">
            <a:xfrm>
              <a:off x="6984199" y="2628861"/>
              <a:ext cx="2507764" cy="1126773"/>
            </a:xfrm>
            <a:custGeom>
              <a:avLst/>
              <a:gdLst>
                <a:gd name="T0" fmla="*/ 323 w 537"/>
                <a:gd name="T1" fmla="*/ 0 h 407"/>
                <a:gd name="T2" fmla="*/ 511 w 537"/>
                <a:gd name="T3" fmla="*/ 385 h 407"/>
                <a:gd name="T4" fmla="*/ 537 w 537"/>
                <a:gd name="T5" fmla="*/ 407 h 407"/>
                <a:gd name="T6" fmla="*/ 236 w 537"/>
                <a:gd name="T7" fmla="*/ 407 h 407"/>
                <a:gd name="T8" fmla="*/ 224 w 537"/>
                <a:gd name="T9" fmla="*/ 406 h 407"/>
                <a:gd name="T10" fmla="*/ 177 w 537"/>
                <a:gd name="T11" fmla="*/ 372 h 407"/>
                <a:gd name="T12" fmla="*/ 0 w 537"/>
                <a:gd name="T13" fmla="*/ 0 h 407"/>
                <a:gd name="T14" fmla="*/ 323 w 537"/>
                <a:gd name="T15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7">
                  <a:moveTo>
                    <a:pt x="323" y="0"/>
                  </a:moveTo>
                  <a:cubicBezTo>
                    <a:pt x="511" y="385"/>
                    <a:pt x="511" y="385"/>
                    <a:pt x="511" y="385"/>
                  </a:cubicBezTo>
                  <a:cubicBezTo>
                    <a:pt x="521" y="406"/>
                    <a:pt x="531" y="407"/>
                    <a:pt x="537" y="407"/>
                  </a:cubicBezTo>
                  <a:cubicBezTo>
                    <a:pt x="236" y="407"/>
                    <a:pt x="236" y="407"/>
                    <a:pt x="236" y="407"/>
                  </a:cubicBezTo>
                  <a:cubicBezTo>
                    <a:pt x="231" y="407"/>
                    <a:pt x="227" y="407"/>
                    <a:pt x="224" y="406"/>
                  </a:cubicBezTo>
                  <a:cubicBezTo>
                    <a:pt x="209" y="405"/>
                    <a:pt x="188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3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Freeform: Shape 27"/>
            <p:cNvSpPr/>
            <p:nvPr/>
          </p:nvSpPr>
          <p:spPr bwMode="auto">
            <a:xfrm>
              <a:off x="5999639" y="1520789"/>
              <a:ext cx="2507764" cy="1130280"/>
            </a:xfrm>
            <a:custGeom>
              <a:avLst/>
              <a:gdLst>
                <a:gd name="T0" fmla="*/ 214 w 537"/>
                <a:gd name="T1" fmla="*/ 408 h 408"/>
                <a:gd name="T2" fmla="*/ 26 w 537"/>
                <a:gd name="T3" fmla="*/ 23 h 408"/>
                <a:gd name="T4" fmla="*/ 0 w 537"/>
                <a:gd name="T5" fmla="*/ 0 h 408"/>
                <a:gd name="T6" fmla="*/ 301 w 537"/>
                <a:gd name="T7" fmla="*/ 0 h 408"/>
                <a:gd name="T8" fmla="*/ 313 w 537"/>
                <a:gd name="T9" fmla="*/ 1 h 408"/>
                <a:gd name="T10" fmla="*/ 360 w 537"/>
                <a:gd name="T11" fmla="*/ 35 h 408"/>
                <a:gd name="T12" fmla="*/ 537 w 537"/>
                <a:gd name="T13" fmla="*/ 408 h 408"/>
                <a:gd name="T14" fmla="*/ 214 w 537"/>
                <a:gd name="T15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7" h="408">
                  <a:moveTo>
                    <a:pt x="214" y="408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16" y="2"/>
                    <a:pt x="6" y="1"/>
                    <a:pt x="0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6" y="1"/>
                    <a:pt x="310" y="1"/>
                    <a:pt x="313" y="1"/>
                  </a:cubicBezTo>
                  <a:cubicBezTo>
                    <a:pt x="328" y="2"/>
                    <a:pt x="349" y="13"/>
                    <a:pt x="360" y="35"/>
                  </a:cubicBezTo>
                  <a:cubicBezTo>
                    <a:pt x="537" y="408"/>
                    <a:pt x="537" y="408"/>
                    <a:pt x="537" y="408"/>
                  </a:cubicBezTo>
                  <a:lnTo>
                    <a:pt x="214" y="408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TextBox 28"/>
            <p:cNvSpPr txBox="1"/>
            <p:nvPr/>
          </p:nvSpPr>
          <p:spPr>
            <a:xfrm rot="3174467">
              <a:off x="3141032" y="2493109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sz="2130" kern="1200" cap="none" spc="0" normalizeH="0" baseline="0" noProof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9" name="TextBox 29"/>
            <p:cNvSpPr txBox="1"/>
            <p:nvPr/>
          </p:nvSpPr>
          <p:spPr>
            <a:xfrm rot="3152684">
              <a:off x="7132050" y="2432845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sz="2130" kern="1200" cap="none" spc="0" normalizeH="0" baseline="0" noProof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60" name="TextBox 30"/>
            <p:cNvSpPr txBox="1"/>
            <p:nvPr/>
          </p:nvSpPr>
          <p:spPr>
            <a:xfrm rot="3043581">
              <a:off x="5067207" y="2396703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R="0" algn="ctr" defTabSz="914400">
                <a:buClrTx/>
                <a:buSzTx/>
                <a:buFontTx/>
                <a:buNone/>
                <a:defRPr/>
              </a:pPr>
              <a:r>
                <a:rPr kumimoji="0" lang="zh-CN" altLang="en-US" sz="2130" kern="1200" cap="none" spc="0" normalizeH="0" baseline="0" noProof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1784350" y="4677728"/>
            <a:ext cx="360363" cy="360362"/>
            <a:chOff x="6560456" y="2515733"/>
            <a:chExt cx="359999" cy="359998"/>
          </a:xfrm>
        </p:grpSpPr>
        <p:sp>
          <p:nvSpPr>
            <p:cNvPr id="32" name="Oval 42"/>
            <p:cNvSpPr/>
            <p:nvPr/>
          </p:nvSpPr>
          <p:spPr>
            <a:xfrm>
              <a:off x="6560456" y="2515733"/>
              <a:ext cx="359999" cy="35999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13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3" name="Group 43"/>
            <p:cNvGrpSpPr>
              <a:grpSpLocks noChangeAspect="1"/>
            </p:cNvGrpSpPr>
            <p:nvPr/>
          </p:nvGrpSpPr>
          <p:grpSpPr>
            <a:xfrm>
              <a:off x="6653303" y="2610240"/>
              <a:ext cx="174299" cy="177740"/>
              <a:chOff x="7160655" y="2178006"/>
              <a:chExt cx="379359" cy="386846"/>
            </a:xfrm>
            <a:solidFill>
              <a:schemeClr val="bg1">
                <a:lumMod val="95000"/>
              </a:schemeClr>
            </a:solidFill>
          </p:grpSpPr>
          <p:sp>
            <p:nvSpPr>
              <p:cNvPr id="34" name="Freeform: Shape 44"/>
              <p:cNvSpPr/>
              <p:nvPr/>
            </p:nvSpPr>
            <p:spPr bwMode="auto">
              <a:xfrm>
                <a:off x="7277956" y="2178006"/>
                <a:ext cx="262058" cy="262058"/>
              </a:xfrm>
              <a:custGeom>
                <a:avLst/>
                <a:gdLst>
                  <a:gd name="T0" fmla="*/ 65 w 79"/>
                  <a:gd name="T1" fmla="*/ 14 h 79"/>
                  <a:gd name="T2" fmla="*/ 14 w 79"/>
                  <a:gd name="T3" fmla="*/ 14 h 79"/>
                  <a:gd name="T4" fmla="*/ 11 w 79"/>
                  <a:gd name="T5" fmla="*/ 63 h 79"/>
                  <a:gd name="T6" fmla="*/ 11 w 79"/>
                  <a:gd name="T7" fmla="*/ 63 h 79"/>
                  <a:gd name="T8" fmla="*/ 17 w 79"/>
                  <a:gd name="T9" fmla="*/ 68 h 79"/>
                  <a:gd name="T10" fmla="*/ 64 w 79"/>
                  <a:gd name="T11" fmla="*/ 65 h 79"/>
                  <a:gd name="T12" fmla="*/ 65 w 79"/>
                  <a:gd name="T13" fmla="*/ 14 h 79"/>
                  <a:gd name="T14" fmla="*/ 58 w 79"/>
                  <a:gd name="T15" fmla="*/ 59 h 79"/>
                  <a:gd name="T16" fmla="*/ 20 w 79"/>
                  <a:gd name="T17" fmla="*/ 59 h 79"/>
                  <a:gd name="T18" fmla="*/ 20 w 79"/>
                  <a:gd name="T19" fmla="*/ 21 h 79"/>
                  <a:gd name="T20" fmla="*/ 58 w 79"/>
                  <a:gd name="T21" fmla="*/ 21 h 79"/>
                  <a:gd name="T22" fmla="*/ 58 w 79"/>
                  <a:gd name="T23" fmla="*/ 5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79">
                    <a:moveTo>
                      <a:pt x="65" y="14"/>
                    </a:moveTo>
                    <a:cubicBezTo>
                      <a:pt x="51" y="0"/>
                      <a:pt x="28" y="0"/>
                      <a:pt x="14" y="14"/>
                    </a:cubicBezTo>
                    <a:cubicBezTo>
                      <a:pt x="0" y="28"/>
                      <a:pt x="0" y="49"/>
                      <a:pt x="11" y="6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4" y="66"/>
                      <a:pt x="15" y="67"/>
                      <a:pt x="17" y="68"/>
                    </a:cubicBezTo>
                    <a:cubicBezTo>
                      <a:pt x="31" y="79"/>
                      <a:pt x="51" y="78"/>
                      <a:pt x="64" y="65"/>
                    </a:cubicBezTo>
                    <a:cubicBezTo>
                      <a:pt x="78" y="51"/>
                      <a:pt x="79" y="29"/>
                      <a:pt x="65" y="14"/>
                    </a:cubicBezTo>
                    <a:close/>
                    <a:moveTo>
                      <a:pt x="58" y="59"/>
                    </a:moveTo>
                    <a:cubicBezTo>
                      <a:pt x="47" y="69"/>
                      <a:pt x="30" y="69"/>
                      <a:pt x="20" y="59"/>
                    </a:cubicBezTo>
                    <a:cubicBezTo>
                      <a:pt x="9" y="48"/>
                      <a:pt x="9" y="31"/>
                      <a:pt x="20" y="21"/>
                    </a:cubicBezTo>
                    <a:cubicBezTo>
                      <a:pt x="31" y="10"/>
                      <a:pt x="48" y="10"/>
                      <a:pt x="58" y="21"/>
                    </a:cubicBezTo>
                    <a:cubicBezTo>
                      <a:pt x="69" y="31"/>
                      <a:pt x="69" y="48"/>
                      <a:pt x="58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13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Freeform: Shape 45"/>
              <p:cNvSpPr/>
              <p:nvPr/>
            </p:nvSpPr>
            <p:spPr bwMode="auto">
              <a:xfrm>
                <a:off x="7160655" y="2400130"/>
                <a:ext cx="159730" cy="164722"/>
              </a:xfrm>
              <a:custGeom>
                <a:avLst/>
                <a:gdLst>
                  <a:gd name="T0" fmla="*/ 0 w 64"/>
                  <a:gd name="T1" fmla="*/ 52 h 66"/>
                  <a:gd name="T2" fmla="*/ 12 w 64"/>
                  <a:gd name="T3" fmla="*/ 66 h 66"/>
                  <a:gd name="T4" fmla="*/ 64 w 64"/>
                  <a:gd name="T5" fmla="*/ 8 h 66"/>
                  <a:gd name="T6" fmla="*/ 55 w 64"/>
                  <a:gd name="T7" fmla="*/ 0 h 66"/>
                  <a:gd name="T8" fmla="*/ 0 w 64"/>
                  <a:gd name="T9" fmla="*/ 5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6">
                    <a:moveTo>
                      <a:pt x="0" y="52"/>
                    </a:moveTo>
                    <a:lnTo>
                      <a:pt x="12" y="66"/>
                    </a:lnTo>
                    <a:lnTo>
                      <a:pt x="64" y="8"/>
                    </a:lnTo>
                    <a:lnTo>
                      <a:pt x="55" y="0"/>
                    </a:lnTo>
                    <a:lnTo>
                      <a:pt x="0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13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: Shape 46"/>
              <p:cNvSpPr/>
              <p:nvPr/>
            </p:nvSpPr>
            <p:spPr bwMode="auto">
              <a:xfrm>
                <a:off x="7412728" y="2265358"/>
                <a:ext cx="99831" cy="119797"/>
              </a:xfrm>
              <a:custGeom>
                <a:avLst/>
                <a:gdLst>
                  <a:gd name="T0" fmla="*/ 16 w 30"/>
                  <a:gd name="T1" fmla="*/ 0 h 36"/>
                  <a:gd name="T2" fmla="*/ 0 w 30"/>
                  <a:gd name="T3" fmla="*/ 34 h 36"/>
                  <a:gd name="T4" fmla="*/ 6 w 30"/>
                  <a:gd name="T5" fmla="*/ 36 h 36"/>
                  <a:gd name="T6" fmla="*/ 16 w 30"/>
                  <a:gd name="T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36">
                    <a:moveTo>
                      <a:pt x="16" y="0"/>
                    </a:moveTo>
                    <a:cubicBezTo>
                      <a:pt x="20" y="26"/>
                      <a:pt x="0" y="34"/>
                      <a:pt x="0" y="34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0" y="21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13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Group 47"/>
          <p:cNvGrpSpPr/>
          <p:nvPr/>
        </p:nvGrpSpPr>
        <p:grpSpPr>
          <a:xfrm>
            <a:off x="7216775" y="4677728"/>
            <a:ext cx="358775" cy="360362"/>
            <a:chOff x="6560455" y="4169941"/>
            <a:chExt cx="359999" cy="359998"/>
          </a:xfrm>
        </p:grpSpPr>
        <p:sp>
          <p:nvSpPr>
            <p:cNvPr id="25" name="Oval 48"/>
            <p:cNvSpPr/>
            <p:nvPr/>
          </p:nvSpPr>
          <p:spPr>
            <a:xfrm>
              <a:off x="6560455" y="4169941"/>
              <a:ext cx="359999" cy="359998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13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6" name="Group 49"/>
            <p:cNvGrpSpPr>
              <a:grpSpLocks noChangeAspect="1"/>
            </p:cNvGrpSpPr>
            <p:nvPr/>
          </p:nvGrpSpPr>
          <p:grpSpPr>
            <a:xfrm>
              <a:off x="6649404" y="4269792"/>
              <a:ext cx="182073" cy="160295"/>
              <a:chOff x="6040049" y="4182118"/>
              <a:chExt cx="521619" cy="459224"/>
            </a:xfrm>
            <a:solidFill>
              <a:schemeClr val="bg1">
                <a:lumMod val="95000"/>
              </a:schemeClr>
            </a:solidFill>
          </p:grpSpPr>
          <p:sp>
            <p:nvSpPr>
              <p:cNvPr id="27" name="Freeform: Shape 50"/>
              <p:cNvSpPr/>
              <p:nvPr/>
            </p:nvSpPr>
            <p:spPr bwMode="auto">
              <a:xfrm>
                <a:off x="6087469" y="4202084"/>
                <a:ext cx="194671" cy="419291"/>
              </a:xfrm>
              <a:custGeom>
                <a:avLst/>
                <a:gdLst>
                  <a:gd name="T0" fmla="*/ 52 w 59"/>
                  <a:gd name="T1" fmla="*/ 5 h 126"/>
                  <a:gd name="T2" fmla="*/ 9 w 59"/>
                  <a:gd name="T3" fmla="*/ 38 h 126"/>
                  <a:gd name="T4" fmla="*/ 0 w 59"/>
                  <a:gd name="T5" fmla="*/ 39 h 126"/>
                  <a:gd name="T6" fmla="*/ 0 w 59"/>
                  <a:gd name="T7" fmla="*/ 86 h 126"/>
                  <a:gd name="T8" fmla="*/ 9 w 59"/>
                  <a:gd name="T9" fmla="*/ 88 h 126"/>
                  <a:gd name="T10" fmla="*/ 51 w 59"/>
                  <a:gd name="T11" fmla="*/ 119 h 126"/>
                  <a:gd name="T12" fmla="*/ 59 w 59"/>
                  <a:gd name="T13" fmla="*/ 119 h 126"/>
                  <a:gd name="T14" fmla="*/ 59 w 59"/>
                  <a:gd name="T15" fmla="*/ 5 h 126"/>
                  <a:gd name="T16" fmla="*/ 52 w 59"/>
                  <a:gd name="T17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126">
                    <a:moveTo>
                      <a:pt x="52" y="5"/>
                    </a:move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5" y="38"/>
                      <a:pt x="0" y="39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5" y="87"/>
                      <a:pt x="9" y="88"/>
                      <a:pt x="9" y="88"/>
                    </a:cubicBezTo>
                    <a:cubicBezTo>
                      <a:pt x="51" y="119"/>
                      <a:pt x="51" y="119"/>
                      <a:pt x="51" y="119"/>
                    </a:cubicBezTo>
                    <a:cubicBezTo>
                      <a:pt x="51" y="119"/>
                      <a:pt x="59" y="126"/>
                      <a:pt x="59" y="119"/>
                    </a:cubicBezTo>
                    <a:cubicBezTo>
                      <a:pt x="59" y="112"/>
                      <a:pt x="59" y="11"/>
                      <a:pt x="59" y="5"/>
                    </a:cubicBezTo>
                    <a:cubicBezTo>
                      <a:pt x="59" y="0"/>
                      <a:pt x="52" y="5"/>
                      <a:pt x="5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13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: Shape 51"/>
              <p:cNvSpPr/>
              <p:nvPr/>
            </p:nvSpPr>
            <p:spPr bwMode="auto">
              <a:xfrm>
                <a:off x="6040049" y="4339353"/>
                <a:ext cx="27454" cy="147252"/>
              </a:xfrm>
              <a:custGeom>
                <a:avLst/>
                <a:gdLst>
                  <a:gd name="T0" fmla="*/ 0 w 8"/>
                  <a:gd name="T1" fmla="*/ 8 h 44"/>
                  <a:gd name="T2" fmla="*/ 0 w 8"/>
                  <a:gd name="T3" fmla="*/ 38 h 44"/>
                  <a:gd name="T4" fmla="*/ 8 w 8"/>
                  <a:gd name="T5" fmla="*/ 44 h 44"/>
                  <a:gd name="T6" fmla="*/ 8 w 8"/>
                  <a:gd name="T7" fmla="*/ 0 h 44"/>
                  <a:gd name="T8" fmla="*/ 0 w 8"/>
                  <a:gd name="T9" fmla="*/ 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4">
                    <a:moveTo>
                      <a:pt x="0" y="8"/>
                    </a:moveTo>
                    <a:cubicBezTo>
                      <a:pt x="0" y="16"/>
                      <a:pt x="0" y="32"/>
                      <a:pt x="0" y="38"/>
                    </a:cubicBezTo>
                    <a:cubicBezTo>
                      <a:pt x="0" y="40"/>
                      <a:pt x="4" y="42"/>
                      <a:pt x="8" y="4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2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13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: Shape 52"/>
              <p:cNvSpPr/>
              <p:nvPr/>
            </p:nvSpPr>
            <p:spPr bwMode="auto">
              <a:xfrm>
                <a:off x="6329559" y="4296924"/>
                <a:ext cx="77370" cy="229612"/>
              </a:xfrm>
              <a:custGeom>
                <a:avLst/>
                <a:gdLst>
                  <a:gd name="T0" fmla="*/ 10 w 23"/>
                  <a:gd name="T1" fmla="*/ 2 h 69"/>
                  <a:gd name="T2" fmla="*/ 2 w 23"/>
                  <a:gd name="T3" fmla="*/ 2 h 69"/>
                  <a:gd name="T4" fmla="*/ 2 w 23"/>
                  <a:gd name="T5" fmla="*/ 10 h 69"/>
                  <a:gd name="T6" fmla="*/ 12 w 23"/>
                  <a:gd name="T7" fmla="*/ 35 h 69"/>
                  <a:gd name="T8" fmla="*/ 2 w 23"/>
                  <a:gd name="T9" fmla="*/ 60 h 69"/>
                  <a:gd name="T10" fmla="*/ 2 w 23"/>
                  <a:gd name="T11" fmla="*/ 67 h 69"/>
                  <a:gd name="T12" fmla="*/ 6 w 23"/>
                  <a:gd name="T13" fmla="*/ 69 h 69"/>
                  <a:gd name="T14" fmla="*/ 10 w 23"/>
                  <a:gd name="T15" fmla="*/ 67 h 69"/>
                  <a:gd name="T16" fmla="*/ 23 w 23"/>
                  <a:gd name="T17" fmla="*/ 35 h 69"/>
                  <a:gd name="T18" fmla="*/ 10 w 23"/>
                  <a:gd name="T19" fmla="*/ 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69">
                    <a:moveTo>
                      <a:pt x="10" y="2"/>
                    </a:moveTo>
                    <a:cubicBezTo>
                      <a:pt x="7" y="0"/>
                      <a:pt x="4" y="0"/>
                      <a:pt x="2" y="2"/>
                    </a:cubicBezTo>
                    <a:cubicBezTo>
                      <a:pt x="0" y="4"/>
                      <a:pt x="0" y="8"/>
                      <a:pt x="2" y="10"/>
                    </a:cubicBezTo>
                    <a:cubicBezTo>
                      <a:pt x="9" y="17"/>
                      <a:pt x="12" y="26"/>
                      <a:pt x="12" y="35"/>
                    </a:cubicBezTo>
                    <a:cubicBezTo>
                      <a:pt x="12" y="44"/>
                      <a:pt x="9" y="53"/>
                      <a:pt x="2" y="60"/>
                    </a:cubicBezTo>
                    <a:cubicBezTo>
                      <a:pt x="0" y="62"/>
                      <a:pt x="0" y="65"/>
                      <a:pt x="2" y="67"/>
                    </a:cubicBezTo>
                    <a:cubicBezTo>
                      <a:pt x="3" y="68"/>
                      <a:pt x="4" y="69"/>
                      <a:pt x="6" y="69"/>
                    </a:cubicBezTo>
                    <a:cubicBezTo>
                      <a:pt x="7" y="69"/>
                      <a:pt x="9" y="68"/>
                      <a:pt x="10" y="67"/>
                    </a:cubicBezTo>
                    <a:cubicBezTo>
                      <a:pt x="19" y="58"/>
                      <a:pt x="23" y="47"/>
                      <a:pt x="23" y="35"/>
                    </a:cubicBezTo>
                    <a:cubicBezTo>
                      <a:pt x="23" y="23"/>
                      <a:pt x="19" y="11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13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Freeform: Shape 53"/>
              <p:cNvSpPr/>
              <p:nvPr/>
            </p:nvSpPr>
            <p:spPr bwMode="auto">
              <a:xfrm>
                <a:off x="6376980" y="4239521"/>
                <a:ext cx="102328" cy="341923"/>
              </a:xfrm>
              <a:custGeom>
                <a:avLst/>
                <a:gdLst>
                  <a:gd name="T0" fmla="*/ 10 w 31"/>
                  <a:gd name="T1" fmla="*/ 2 h 103"/>
                  <a:gd name="T2" fmla="*/ 3 w 31"/>
                  <a:gd name="T3" fmla="*/ 2 h 103"/>
                  <a:gd name="T4" fmla="*/ 3 w 31"/>
                  <a:gd name="T5" fmla="*/ 10 h 103"/>
                  <a:gd name="T6" fmla="*/ 20 w 31"/>
                  <a:gd name="T7" fmla="*/ 52 h 103"/>
                  <a:gd name="T8" fmla="*/ 3 w 31"/>
                  <a:gd name="T9" fmla="*/ 94 h 103"/>
                  <a:gd name="T10" fmla="*/ 3 w 31"/>
                  <a:gd name="T11" fmla="*/ 102 h 103"/>
                  <a:gd name="T12" fmla="*/ 6 w 31"/>
                  <a:gd name="T13" fmla="*/ 103 h 103"/>
                  <a:gd name="T14" fmla="*/ 10 w 31"/>
                  <a:gd name="T15" fmla="*/ 102 h 103"/>
                  <a:gd name="T16" fmla="*/ 31 w 31"/>
                  <a:gd name="T17" fmla="*/ 52 h 103"/>
                  <a:gd name="T18" fmla="*/ 10 w 31"/>
                  <a:gd name="T19" fmla="*/ 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103">
                    <a:moveTo>
                      <a:pt x="10" y="2"/>
                    </a:moveTo>
                    <a:cubicBezTo>
                      <a:pt x="8" y="0"/>
                      <a:pt x="5" y="0"/>
                      <a:pt x="3" y="2"/>
                    </a:cubicBezTo>
                    <a:cubicBezTo>
                      <a:pt x="0" y="4"/>
                      <a:pt x="0" y="8"/>
                      <a:pt x="3" y="10"/>
                    </a:cubicBezTo>
                    <a:cubicBezTo>
                      <a:pt x="14" y="21"/>
                      <a:pt x="20" y="37"/>
                      <a:pt x="20" y="52"/>
                    </a:cubicBezTo>
                    <a:cubicBezTo>
                      <a:pt x="20" y="67"/>
                      <a:pt x="14" y="82"/>
                      <a:pt x="3" y="94"/>
                    </a:cubicBezTo>
                    <a:cubicBezTo>
                      <a:pt x="0" y="96"/>
                      <a:pt x="0" y="100"/>
                      <a:pt x="3" y="102"/>
                    </a:cubicBezTo>
                    <a:cubicBezTo>
                      <a:pt x="4" y="103"/>
                      <a:pt x="5" y="103"/>
                      <a:pt x="6" y="103"/>
                    </a:cubicBezTo>
                    <a:cubicBezTo>
                      <a:pt x="8" y="103"/>
                      <a:pt x="9" y="103"/>
                      <a:pt x="10" y="102"/>
                    </a:cubicBezTo>
                    <a:cubicBezTo>
                      <a:pt x="24" y="88"/>
                      <a:pt x="31" y="70"/>
                      <a:pt x="31" y="52"/>
                    </a:cubicBezTo>
                    <a:cubicBezTo>
                      <a:pt x="31" y="34"/>
                      <a:pt x="24" y="16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13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: Shape 54"/>
              <p:cNvSpPr/>
              <p:nvPr/>
            </p:nvSpPr>
            <p:spPr bwMode="auto">
              <a:xfrm>
                <a:off x="6436879" y="4182118"/>
                <a:ext cx="124789" cy="459224"/>
              </a:xfrm>
              <a:custGeom>
                <a:avLst/>
                <a:gdLst>
                  <a:gd name="T0" fmla="*/ 10 w 38"/>
                  <a:gd name="T1" fmla="*/ 2 h 138"/>
                  <a:gd name="T2" fmla="*/ 2 w 38"/>
                  <a:gd name="T3" fmla="*/ 2 h 138"/>
                  <a:gd name="T4" fmla="*/ 2 w 38"/>
                  <a:gd name="T5" fmla="*/ 9 h 138"/>
                  <a:gd name="T6" fmla="*/ 27 w 38"/>
                  <a:gd name="T7" fmla="*/ 69 h 138"/>
                  <a:gd name="T8" fmla="*/ 2 w 38"/>
                  <a:gd name="T9" fmla="*/ 128 h 138"/>
                  <a:gd name="T10" fmla="*/ 2 w 38"/>
                  <a:gd name="T11" fmla="*/ 136 h 138"/>
                  <a:gd name="T12" fmla="*/ 6 w 38"/>
                  <a:gd name="T13" fmla="*/ 138 h 138"/>
                  <a:gd name="T14" fmla="*/ 10 w 38"/>
                  <a:gd name="T15" fmla="*/ 136 h 138"/>
                  <a:gd name="T16" fmla="*/ 38 w 38"/>
                  <a:gd name="T17" fmla="*/ 69 h 138"/>
                  <a:gd name="T18" fmla="*/ 10 w 38"/>
                  <a:gd name="T19" fmla="*/ 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138">
                    <a:moveTo>
                      <a:pt x="10" y="2"/>
                    </a:moveTo>
                    <a:cubicBezTo>
                      <a:pt x="8" y="0"/>
                      <a:pt x="5" y="0"/>
                      <a:pt x="2" y="2"/>
                    </a:cubicBezTo>
                    <a:cubicBezTo>
                      <a:pt x="0" y="4"/>
                      <a:pt x="0" y="7"/>
                      <a:pt x="2" y="9"/>
                    </a:cubicBezTo>
                    <a:cubicBezTo>
                      <a:pt x="19" y="26"/>
                      <a:pt x="27" y="47"/>
                      <a:pt x="27" y="69"/>
                    </a:cubicBezTo>
                    <a:cubicBezTo>
                      <a:pt x="27" y="90"/>
                      <a:pt x="19" y="112"/>
                      <a:pt x="2" y="128"/>
                    </a:cubicBezTo>
                    <a:cubicBezTo>
                      <a:pt x="0" y="130"/>
                      <a:pt x="0" y="134"/>
                      <a:pt x="2" y="136"/>
                    </a:cubicBezTo>
                    <a:cubicBezTo>
                      <a:pt x="4" y="137"/>
                      <a:pt x="5" y="138"/>
                      <a:pt x="6" y="138"/>
                    </a:cubicBezTo>
                    <a:cubicBezTo>
                      <a:pt x="8" y="138"/>
                      <a:pt x="9" y="137"/>
                      <a:pt x="10" y="136"/>
                    </a:cubicBezTo>
                    <a:cubicBezTo>
                      <a:pt x="29" y="117"/>
                      <a:pt x="38" y="93"/>
                      <a:pt x="38" y="69"/>
                    </a:cubicBezTo>
                    <a:cubicBezTo>
                      <a:pt x="38" y="45"/>
                      <a:pt x="29" y="20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13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Group 55"/>
          <p:cNvGrpSpPr/>
          <p:nvPr/>
        </p:nvGrpSpPr>
        <p:grpSpPr>
          <a:xfrm>
            <a:off x="9952038" y="4677728"/>
            <a:ext cx="360362" cy="360362"/>
            <a:chOff x="6560454" y="4997045"/>
            <a:chExt cx="359999" cy="359998"/>
          </a:xfrm>
        </p:grpSpPr>
        <p:sp>
          <p:nvSpPr>
            <p:cNvPr id="23" name="Oval 56"/>
            <p:cNvSpPr/>
            <p:nvPr/>
          </p:nvSpPr>
          <p:spPr>
            <a:xfrm>
              <a:off x="6560454" y="4997045"/>
              <a:ext cx="359999" cy="359998"/>
            </a:xfrm>
            <a:prstGeom prst="ellipse">
              <a:avLst/>
            </a:prstGeom>
            <a:solidFill>
              <a:srgbClr val="D99925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13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: Shape 57"/>
            <p:cNvSpPr>
              <a:spLocks noChangeAspect="1"/>
            </p:cNvSpPr>
            <p:nvPr/>
          </p:nvSpPr>
          <p:spPr bwMode="auto">
            <a:xfrm>
              <a:off x="6643957" y="5058288"/>
              <a:ext cx="179924" cy="208483"/>
            </a:xfrm>
            <a:custGeom>
              <a:avLst/>
              <a:gdLst>
                <a:gd name="T0" fmla="*/ 233 w 320"/>
                <a:gd name="T1" fmla="*/ 138 h 371"/>
                <a:gd name="T2" fmla="*/ 261 w 320"/>
                <a:gd name="T3" fmla="*/ 12 h 371"/>
                <a:gd name="T4" fmla="*/ 168 w 320"/>
                <a:gd name="T5" fmla="*/ 104 h 371"/>
                <a:gd name="T6" fmla="*/ 80 w 320"/>
                <a:gd name="T7" fmla="*/ 182 h 371"/>
                <a:gd name="T8" fmla="*/ 80 w 320"/>
                <a:gd name="T9" fmla="*/ 319 h 371"/>
                <a:gd name="T10" fmla="*/ 253 w 320"/>
                <a:gd name="T11" fmla="*/ 371 h 371"/>
                <a:gd name="T12" fmla="*/ 320 w 320"/>
                <a:gd name="T13" fmla="*/ 172 h 371"/>
                <a:gd name="T14" fmla="*/ 233 w 320"/>
                <a:gd name="T15" fmla="*/ 138 h 371"/>
                <a:gd name="T16" fmla="*/ 60 w 320"/>
                <a:gd name="T17" fmla="*/ 140 h 371"/>
                <a:gd name="T18" fmla="*/ 0 w 320"/>
                <a:gd name="T19" fmla="*/ 202 h 371"/>
                <a:gd name="T20" fmla="*/ 0 w 320"/>
                <a:gd name="T21" fmla="*/ 299 h 371"/>
                <a:gd name="T22" fmla="*/ 60 w 320"/>
                <a:gd name="T23" fmla="*/ 360 h 371"/>
                <a:gd name="T24" fmla="*/ 40 w 320"/>
                <a:gd name="T25" fmla="*/ 315 h 371"/>
                <a:gd name="T26" fmla="*/ 40 w 320"/>
                <a:gd name="T27" fmla="*/ 187 h 371"/>
                <a:gd name="T28" fmla="*/ 60 w 320"/>
                <a:gd name="T29" fmla="*/ 14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0" h="371">
                  <a:moveTo>
                    <a:pt x="233" y="138"/>
                  </a:moveTo>
                  <a:cubicBezTo>
                    <a:pt x="230" y="131"/>
                    <a:pt x="304" y="65"/>
                    <a:pt x="261" y="12"/>
                  </a:cubicBezTo>
                  <a:cubicBezTo>
                    <a:pt x="251" y="0"/>
                    <a:pt x="217" y="72"/>
                    <a:pt x="168" y="104"/>
                  </a:cubicBezTo>
                  <a:cubicBezTo>
                    <a:pt x="142" y="122"/>
                    <a:pt x="80" y="161"/>
                    <a:pt x="80" y="182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44"/>
                    <a:pt x="178" y="371"/>
                    <a:pt x="253" y="371"/>
                  </a:cubicBezTo>
                  <a:cubicBezTo>
                    <a:pt x="280" y="371"/>
                    <a:pt x="320" y="199"/>
                    <a:pt x="320" y="172"/>
                  </a:cubicBezTo>
                  <a:cubicBezTo>
                    <a:pt x="320" y="145"/>
                    <a:pt x="235" y="145"/>
                    <a:pt x="233" y="138"/>
                  </a:cubicBezTo>
                  <a:close/>
                  <a:moveTo>
                    <a:pt x="60" y="140"/>
                  </a:moveTo>
                  <a:cubicBezTo>
                    <a:pt x="47" y="140"/>
                    <a:pt x="0" y="148"/>
                    <a:pt x="0" y="202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354"/>
                    <a:pt x="47" y="360"/>
                    <a:pt x="60" y="360"/>
                  </a:cubicBezTo>
                  <a:cubicBezTo>
                    <a:pt x="73" y="360"/>
                    <a:pt x="40" y="348"/>
                    <a:pt x="40" y="315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52"/>
                    <a:pt x="73" y="140"/>
                    <a:pt x="60" y="14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13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Group 58"/>
          <p:cNvGrpSpPr/>
          <p:nvPr/>
        </p:nvGrpSpPr>
        <p:grpSpPr>
          <a:xfrm>
            <a:off x="4486275" y="4677728"/>
            <a:ext cx="360363" cy="360362"/>
            <a:chOff x="6560456" y="3342837"/>
            <a:chExt cx="359999" cy="359998"/>
          </a:xfrm>
        </p:grpSpPr>
        <p:sp>
          <p:nvSpPr>
            <p:cNvPr id="21" name="Oval 59"/>
            <p:cNvSpPr/>
            <p:nvPr/>
          </p:nvSpPr>
          <p:spPr>
            <a:xfrm>
              <a:off x="6560456" y="3342837"/>
              <a:ext cx="359999" cy="359998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13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: Shape 60"/>
            <p:cNvSpPr/>
            <p:nvPr/>
          </p:nvSpPr>
          <p:spPr bwMode="auto">
            <a:xfrm>
              <a:off x="6664380" y="3422532"/>
              <a:ext cx="167110" cy="146795"/>
            </a:xfrm>
            <a:custGeom>
              <a:avLst/>
              <a:gdLst>
                <a:gd name="T0" fmla="*/ 400 w 400"/>
                <a:gd name="T1" fmla="*/ 352 h 352"/>
                <a:gd name="T2" fmla="*/ 394 w 400"/>
                <a:gd name="T3" fmla="*/ 268 h 352"/>
                <a:gd name="T4" fmla="*/ 342 w 400"/>
                <a:gd name="T5" fmla="*/ 236 h 352"/>
                <a:gd name="T6" fmla="*/ 303 w 400"/>
                <a:gd name="T7" fmla="*/ 191 h 352"/>
                <a:gd name="T8" fmla="*/ 316 w 400"/>
                <a:gd name="T9" fmla="*/ 157 h 352"/>
                <a:gd name="T10" fmla="*/ 327 w 400"/>
                <a:gd name="T11" fmla="*/ 134 h 352"/>
                <a:gd name="T12" fmla="*/ 322 w 400"/>
                <a:gd name="T13" fmla="*/ 122 h 352"/>
                <a:gd name="T14" fmla="*/ 325 w 400"/>
                <a:gd name="T15" fmla="*/ 98 h 352"/>
                <a:gd name="T16" fmla="*/ 278 w 400"/>
                <a:gd name="T17" fmla="*/ 51 h 352"/>
                <a:gd name="T18" fmla="*/ 230 w 400"/>
                <a:gd name="T19" fmla="*/ 98 h 352"/>
                <a:gd name="T20" fmla="*/ 233 w 400"/>
                <a:gd name="T21" fmla="*/ 122 h 352"/>
                <a:gd name="T22" fmla="*/ 229 w 400"/>
                <a:gd name="T23" fmla="*/ 134 h 352"/>
                <a:gd name="T24" fmla="*/ 240 w 400"/>
                <a:gd name="T25" fmla="*/ 157 h 352"/>
                <a:gd name="T26" fmla="*/ 253 w 400"/>
                <a:gd name="T27" fmla="*/ 191 h 352"/>
                <a:gd name="T28" fmla="*/ 236 w 400"/>
                <a:gd name="T29" fmla="*/ 224 h 352"/>
                <a:gd name="T30" fmla="*/ 310 w 400"/>
                <a:gd name="T31" fmla="*/ 292 h 352"/>
                <a:gd name="T32" fmla="*/ 310 w 400"/>
                <a:gd name="T33" fmla="*/ 352 h 352"/>
                <a:gd name="T34" fmla="*/ 400 w 400"/>
                <a:gd name="T35" fmla="*/ 352 h 352"/>
                <a:gd name="T36" fmla="*/ 204 w 400"/>
                <a:gd name="T37" fmla="*/ 247 h 352"/>
                <a:gd name="T38" fmla="*/ 152 w 400"/>
                <a:gd name="T39" fmla="*/ 187 h 352"/>
                <a:gd name="T40" fmla="*/ 169 w 400"/>
                <a:gd name="T41" fmla="*/ 142 h 352"/>
                <a:gd name="T42" fmla="*/ 184 w 400"/>
                <a:gd name="T43" fmla="*/ 111 h 352"/>
                <a:gd name="T44" fmla="*/ 179 w 400"/>
                <a:gd name="T45" fmla="*/ 95 h 352"/>
                <a:gd name="T46" fmla="*/ 183 w 400"/>
                <a:gd name="T47" fmla="*/ 63 h 352"/>
                <a:gd name="T48" fmla="*/ 119 w 400"/>
                <a:gd name="T49" fmla="*/ 0 h 352"/>
                <a:gd name="T50" fmla="*/ 55 w 400"/>
                <a:gd name="T51" fmla="*/ 63 h 352"/>
                <a:gd name="T52" fmla="*/ 59 w 400"/>
                <a:gd name="T53" fmla="*/ 95 h 352"/>
                <a:gd name="T54" fmla="*/ 53 w 400"/>
                <a:gd name="T55" fmla="*/ 111 h 352"/>
                <a:gd name="T56" fmla="*/ 68 w 400"/>
                <a:gd name="T57" fmla="*/ 142 h 352"/>
                <a:gd name="T58" fmla="*/ 86 w 400"/>
                <a:gd name="T59" fmla="*/ 187 h 352"/>
                <a:gd name="T60" fmla="*/ 33 w 400"/>
                <a:gd name="T61" fmla="*/ 247 h 352"/>
                <a:gd name="T62" fmla="*/ 0 w 400"/>
                <a:gd name="T63" fmla="*/ 279 h 352"/>
                <a:gd name="T64" fmla="*/ 0 w 400"/>
                <a:gd name="T65" fmla="*/ 352 h 352"/>
                <a:gd name="T66" fmla="*/ 278 w 400"/>
                <a:gd name="T67" fmla="*/ 352 h 352"/>
                <a:gd name="T68" fmla="*/ 278 w 400"/>
                <a:gd name="T69" fmla="*/ 297 h 352"/>
                <a:gd name="T70" fmla="*/ 204 w 400"/>
                <a:gd name="T71" fmla="*/ 24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0" h="352">
                  <a:moveTo>
                    <a:pt x="400" y="352"/>
                  </a:moveTo>
                  <a:cubicBezTo>
                    <a:pt x="400" y="352"/>
                    <a:pt x="399" y="276"/>
                    <a:pt x="394" y="268"/>
                  </a:cubicBezTo>
                  <a:cubicBezTo>
                    <a:pt x="387" y="257"/>
                    <a:pt x="371" y="249"/>
                    <a:pt x="342" y="236"/>
                  </a:cubicBezTo>
                  <a:cubicBezTo>
                    <a:pt x="312" y="224"/>
                    <a:pt x="303" y="213"/>
                    <a:pt x="303" y="191"/>
                  </a:cubicBezTo>
                  <a:cubicBezTo>
                    <a:pt x="303" y="177"/>
                    <a:pt x="312" y="182"/>
                    <a:pt x="316" y="157"/>
                  </a:cubicBezTo>
                  <a:cubicBezTo>
                    <a:pt x="317" y="147"/>
                    <a:pt x="325" y="157"/>
                    <a:pt x="327" y="134"/>
                  </a:cubicBezTo>
                  <a:cubicBezTo>
                    <a:pt x="327" y="124"/>
                    <a:pt x="322" y="122"/>
                    <a:pt x="322" y="122"/>
                  </a:cubicBezTo>
                  <a:cubicBezTo>
                    <a:pt x="322" y="122"/>
                    <a:pt x="325" y="108"/>
                    <a:pt x="325" y="98"/>
                  </a:cubicBezTo>
                  <a:cubicBezTo>
                    <a:pt x="327" y="85"/>
                    <a:pt x="319" y="51"/>
                    <a:pt x="278" y="51"/>
                  </a:cubicBezTo>
                  <a:cubicBezTo>
                    <a:pt x="236" y="51"/>
                    <a:pt x="229" y="85"/>
                    <a:pt x="230" y="98"/>
                  </a:cubicBezTo>
                  <a:cubicBezTo>
                    <a:pt x="231" y="108"/>
                    <a:pt x="233" y="122"/>
                    <a:pt x="233" y="122"/>
                  </a:cubicBezTo>
                  <a:cubicBezTo>
                    <a:pt x="233" y="122"/>
                    <a:pt x="229" y="124"/>
                    <a:pt x="229" y="134"/>
                  </a:cubicBezTo>
                  <a:cubicBezTo>
                    <a:pt x="230" y="157"/>
                    <a:pt x="238" y="147"/>
                    <a:pt x="240" y="157"/>
                  </a:cubicBezTo>
                  <a:cubicBezTo>
                    <a:pt x="244" y="182"/>
                    <a:pt x="253" y="177"/>
                    <a:pt x="253" y="191"/>
                  </a:cubicBezTo>
                  <a:cubicBezTo>
                    <a:pt x="253" y="206"/>
                    <a:pt x="248" y="216"/>
                    <a:pt x="236" y="224"/>
                  </a:cubicBezTo>
                  <a:cubicBezTo>
                    <a:pt x="301" y="257"/>
                    <a:pt x="310" y="263"/>
                    <a:pt x="310" y="292"/>
                  </a:cubicBezTo>
                  <a:cubicBezTo>
                    <a:pt x="310" y="352"/>
                    <a:pt x="310" y="352"/>
                    <a:pt x="310" y="352"/>
                  </a:cubicBezTo>
                  <a:lnTo>
                    <a:pt x="400" y="352"/>
                  </a:lnTo>
                  <a:close/>
                  <a:moveTo>
                    <a:pt x="204" y="247"/>
                  </a:moveTo>
                  <a:cubicBezTo>
                    <a:pt x="165" y="231"/>
                    <a:pt x="152" y="217"/>
                    <a:pt x="152" y="187"/>
                  </a:cubicBezTo>
                  <a:cubicBezTo>
                    <a:pt x="152" y="169"/>
                    <a:pt x="164" y="175"/>
                    <a:pt x="169" y="142"/>
                  </a:cubicBezTo>
                  <a:cubicBezTo>
                    <a:pt x="172" y="129"/>
                    <a:pt x="182" y="142"/>
                    <a:pt x="184" y="111"/>
                  </a:cubicBezTo>
                  <a:cubicBezTo>
                    <a:pt x="184" y="98"/>
                    <a:pt x="179" y="95"/>
                    <a:pt x="179" y="95"/>
                  </a:cubicBezTo>
                  <a:cubicBezTo>
                    <a:pt x="179" y="95"/>
                    <a:pt x="181" y="77"/>
                    <a:pt x="183" y="63"/>
                  </a:cubicBezTo>
                  <a:cubicBezTo>
                    <a:pt x="184" y="45"/>
                    <a:pt x="174" y="0"/>
                    <a:pt x="119" y="0"/>
                  </a:cubicBezTo>
                  <a:cubicBezTo>
                    <a:pt x="64" y="0"/>
                    <a:pt x="54" y="45"/>
                    <a:pt x="55" y="63"/>
                  </a:cubicBezTo>
                  <a:cubicBezTo>
                    <a:pt x="56" y="77"/>
                    <a:pt x="59" y="95"/>
                    <a:pt x="59" y="95"/>
                  </a:cubicBezTo>
                  <a:cubicBezTo>
                    <a:pt x="59" y="95"/>
                    <a:pt x="53" y="98"/>
                    <a:pt x="53" y="111"/>
                  </a:cubicBezTo>
                  <a:cubicBezTo>
                    <a:pt x="55" y="142"/>
                    <a:pt x="66" y="129"/>
                    <a:pt x="68" y="142"/>
                  </a:cubicBezTo>
                  <a:cubicBezTo>
                    <a:pt x="74" y="175"/>
                    <a:pt x="86" y="169"/>
                    <a:pt x="86" y="187"/>
                  </a:cubicBezTo>
                  <a:cubicBezTo>
                    <a:pt x="86" y="217"/>
                    <a:pt x="73" y="231"/>
                    <a:pt x="33" y="247"/>
                  </a:cubicBezTo>
                  <a:cubicBezTo>
                    <a:pt x="21" y="252"/>
                    <a:pt x="0" y="260"/>
                    <a:pt x="0" y="279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278" y="352"/>
                    <a:pt x="278" y="352"/>
                    <a:pt x="278" y="352"/>
                  </a:cubicBezTo>
                  <a:cubicBezTo>
                    <a:pt x="278" y="352"/>
                    <a:pt x="278" y="309"/>
                    <a:pt x="278" y="297"/>
                  </a:cubicBezTo>
                  <a:cubicBezTo>
                    <a:pt x="278" y="280"/>
                    <a:pt x="244" y="264"/>
                    <a:pt x="204" y="24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13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9" name="TextBox 37"/>
          <p:cNvSpPr txBox="1"/>
          <p:nvPr/>
        </p:nvSpPr>
        <p:spPr>
          <a:xfrm>
            <a:off x="813435" y="5438140"/>
            <a:ext cx="2266950" cy="485140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 marR="0" algn="ctr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7" name="TextBox 61"/>
          <p:cNvSpPr txBox="1"/>
          <p:nvPr/>
        </p:nvSpPr>
        <p:spPr>
          <a:xfrm>
            <a:off x="3522345" y="5438140"/>
            <a:ext cx="2268855" cy="485140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 marR="0" algn="ctr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5" name="TextBox 63"/>
          <p:cNvSpPr txBox="1"/>
          <p:nvPr/>
        </p:nvSpPr>
        <p:spPr>
          <a:xfrm>
            <a:off x="6223000" y="5438140"/>
            <a:ext cx="2266950" cy="485140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 marR="0" algn="ctr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4" name="TextBox 65"/>
          <p:cNvSpPr txBox="1"/>
          <p:nvPr/>
        </p:nvSpPr>
        <p:spPr>
          <a:xfrm>
            <a:off x="8957945" y="5438140"/>
            <a:ext cx="2266950" cy="485140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 marR="0" algn="ctr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1755775" y="3649663"/>
            <a:ext cx="1272015" cy="83099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4400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</a:t>
            </a:r>
            <a:r>
              <a:rPr kumimoji="0" lang="en-US" altLang="zh-CN" sz="5400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art</a:t>
            </a:r>
            <a:endParaRPr kumimoji="0" lang="zh-CN" altLang="en-US" sz="23900" kern="1200" cap="none" spc="0" normalizeH="0" baseline="0" noProof="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240" y="3095625"/>
            <a:ext cx="10595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章 节</a:t>
            </a:r>
          </a:p>
        </p:txBody>
      </p:sp>
      <p:sp>
        <p:nvSpPr>
          <p:cNvPr id="10" name="任意多边形 9"/>
          <p:cNvSpPr/>
          <p:nvPr/>
        </p:nvSpPr>
        <p:spPr bwMode="auto">
          <a:xfrm>
            <a:off x="5947410" y="2128838"/>
            <a:ext cx="6288088" cy="1676400"/>
          </a:xfrm>
          <a:custGeom>
            <a:avLst/>
            <a:gdLst>
              <a:gd name="connsiteX0" fmla="*/ 5835374 w 6633631"/>
              <a:gd name="connsiteY0" fmla="*/ 0 h 1768447"/>
              <a:gd name="connsiteX1" fmla="*/ 6099146 w 6633631"/>
              <a:gd name="connsiteY1" fmla="*/ 12824 h 1768447"/>
              <a:gd name="connsiteX2" fmla="*/ 6366389 w 6633631"/>
              <a:gd name="connsiteY2" fmla="*/ 38472 h 1768447"/>
              <a:gd name="connsiteX3" fmla="*/ 6633631 w 6633631"/>
              <a:gd name="connsiteY3" fmla="*/ 80607 h 1768447"/>
              <a:gd name="connsiteX4" fmla="*/ 6633631 w 6633631"/>
              <a:gd name="connsiteY4" fmla="*/ 957939 h 1768447"/>
              <a:gd name="connsiteX5" fmla="*/ 6633631 w 6633631"/>
              <a:gd name="connsiteY5" fmla="*/ 1205442 h 1768447"/>
              <a:gd name="connsiteX6" fmla="*/ 6633631 w 6633631"/>
              <a:gd name="connsiteY6" fmla="*/ 1768447 h 1768447"/>
              <a:gd name="connsiteX7" fmla="*/ 0 w 6633631"/>
              <a:gd name="connsiteY7" fmla="*/ 1768447 h 1768447"/>
              <a:gd name="connsiteX8" fmla="*/ 0 w 6633631"/>
              <a:gd name="connsiteY8" fmla="*/ 1205442 h 1768447"/>
              <a:gd name="connsiteX9" fmla="*/ 0 w 6633631"/>
              <a:gd name="connsiteY9" fmla="*/ 957939 h 1768447"/>
              <a:gd name="connsiteX10" fmla="*/ 0 w 6633631"/>
              <a:gd name="connsiteY10" fmla="*/ 650353 h 1768447"/>
              <a:gd name="connsiteX11" fmla="*/ 207084 w 6633631"/>
              <a:gd name="connsiteY11" fmla="*/ 730960 h 1768447"/>
              <a:gd name="connsiteX12" fmla="*/ 415325 w 6633631"/>
              <a:gd name="connsiteY12" fmla="*/ 787751 h 1768447"/>
              <a:gd name="connsiteX13" fmla="*/ 625880 w 6633631"/>
              <a:gd name="connsiteY13" fmla="*/ 829887 h 1768447"/>
              <a:gd name="connsiteX14" fmla="*/ 838748 w 6633631"/>
              <a:gd name="connsiteY14" fmla="*/ 855534 h 1768447"/>
              <a:gd name="connsiteX15" fmla="*/ 1053931 w 6633631"/>
              <a:gd name="connsiteY15" fmla="*/ 864694 h 1768447"/>
              <a:gd name="connsiteX16" fmla="*/ 1272584 w 6633631"/>
              <a:gd name="connsiteY16" fmla="*/ 862862 h 1768447"/>
              <a:gd name="connsiteX17" fmla="*/ 1491237 w 6633631"/>
              <a:gd name="connsiteY17" fmla="*/ 846374 h 1768447"/>
              <a:gd name="connsiteX18" fmla="*/ 1713360 w 6633631"/>
              <a:gd name="connsiteY18" fmla="*/ 817063 h 1768447"/>
              <a:gd name="connsiteX19" fmla="*/ 1936641 w 6633631"/>
              <a:gd name="connsiteY19" fmla="*/ 782255 h 1768447"/>
              <a:gd name="connsiteX20" fmla="*/ 2163392 w 6633631"/>
              <a:gd name="connsiteY20" fmla="*/ 736456 h 1768447"/>
              <a:gd name="connsiteX21" fmla="*/ 2392457 w 6633631"/>
              <a:gd name="connsiteY21" fmla="*/ 683328 h 1768447"/>
              <a:gd name="connsiteX22" fmla="*/ 2623836 w 6633631"/>
              <a:gd name="connsiteY22" fmla="*/ 624705 h 1768447"/>
              <a:gd name="connsiteX23" fmla="*/ 2856372 w 6633631"/>
              <a:gd name="connsiteY23" fmla="*/ 564250 h 1768447"/>
              <a:gd name="connsiteX24" fmla="*/ 3091221 w 6633631"/>
              <a:gd name="connsiteY24" fmla="*/ 496466 h 1768447"/>
              <a:gd name="connsiteX25" fmla="*/ 3330698 w 6633631"/>
              <a:gd name="connsiteY25" fmla="*/ 432347 h 1768447"/>
              <a:gd name="connsiteX26" fmla="*/ 3569019 w 6633631"/>
              <a:gd name="connsiteY26" fmla="*/ 364564 h 1768447"/>
              <a:gd name="connsiteX27" fmla="*/ 3811966 w 6633631"/>
              <a:gd name="connsiteY27" fmla="*/ 300445 h 1768447"/>
              <a:gd name="connsiteX28" fmla="*/ 4057228 w 6633631"/>
              <a:gd name="connsiteY28" fmla="*/ 239989 h 1768447"/>
              <a:gd name="connsiteX29" fmla="*/ 4304803 w 6633631"/>
              <a:gd name="connsiteY29" fmla="*/ 183198 h 1768447"/>
              <a:gd name="connsiteX30" fmla="*/ 4553535 w 6633631"/>
              <a:gd name="connsiteY30" fmla="*/ 128239 h 1768447"/>
              <a:gd name="connsiteX31" fmla="*/ 4804581 w 6633631"/>
              <a:gd name="connsiteY31" fmla="*/ 82439 h 1768447"/>
              <a:gd name="connsiteX32" fmla="*/ 5060255 w 6633631"/>
              <a:gd name="connsiteY32" fmla="*/ 47632 h 1768447"/>
              <a:gd name="connsiteX33" fmla="*/ 5314771 w 6633631"/>
              <a:gd name="connsiteY33" fmla="*/ 18320 h 1768447"/>
              <a:gd name="connsiteX34" fmla="*/ 5575073 w 6633631"/>
              <a:gd name="connsiteY34" fmla="*/ 3664 h 176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633631" h="1768447">
                <a:moveTo>
                  <a:pt x="5835374" y="0"/>
                </a:moveTo>
                <a:lnTo>
                  <a:pt x="6099146" y="12824"/>
                </a:lnTo>
                <a:lnTo>
                  <a:pt x="6366389" y="38472"/>
                </a:lnTo>
                <a:lnTo>
                  <a:pt x="6633631" y="80607"/>
                </a:lnTo>
                <a:lnTo>
                  <a:pt x="6633631" y="957939"/>
                </a:lnTo>
                <a:lnTo>
                  <a:pt x="6633631" y="1205442"/>
                </a:lnTo>
                <a:lnTo>
                  <a:pt x="6633631" y="1768447"/>
                </a:lnTo>
                <a:lnTo>
                  <a:pt x="0" y="1768447"/>
                </a:lnTo>
                <a:lnTo>
                  <a:pt x="0" y="1205442"/>
                </a:lnTo>
                <a:lnTo>
                  <a:pt x="0" y="957939"/>
                </a:lnTo>
                <a:lnTo>
                  <a:pt x="0" y="650353"/>
                </a:lnTo>
                <a:lnTo>
                  <a:pt x="207084" y="730960"/>
                </a:lnTo>
                <a:lnTo>
                  <a:pt x="415325" y="787751"/>
                </a:lnTo>
                <a:lnTo>
                  <a:pt x="625880" y="829887"/>
                </a:lnTo>
                <a:lnTo>
                  <a:pt x="838748" y="855534"/>
                </a:lnTo>
                <a:lnTo>
                  <a:pt x="1053931" y="864694"/>
                </a:lnTo>
                <a:lnTo>
                  <a:pt x="1272584" y="862862"/>
                </a:lnTo>
                <a:lnTo>
                  <a:pt x="1491237" y="846374"/>
                </a:lnTo>
                <a:lnTo>
                  <a:pt x="1713360" y="817063"/>
                </a:lnTo>
                <a:lnTo>
                  <a:pt x="1936641" y="782255"/>
                </a:lnTo>
                <a:lnTo>
                  <a:pt x="2163392" y="736456"/>
                </a:lnTo>
                <a:lnTo>
                  <a:pt x="2392457" y="683328"/>
                </a:lnTo>
                <a:lnTo>
                  <a:pt x="2623836" y="624705"/>
                </a:lnTo>
                <a:lnTo>
                  <a:pt x="2856372" y="564250"/>
                </a:lnTo>
                <a:lnTo>
                  <a:pt x="3091221" y="496466"/>
                </a:lnTo>
                <a:lnTo>
                  <a:pt x="3330698" y="432347"/>
                </a:lnTo>
                <a:lnTo>
                  <a:pt x="3569019" y="364564"/>
                </a:lnTo>
                <a:lnTo>
                  <a:pt x="3811966" y="300445"/>
                </a:lnTo>
                <a:lnTo>
                  <a:pt x="4057228" y="239989"/>
                </a:lnTo>
                <a:lnTo>
                  <a:pt x="4304803" y="183198"/>
                </a:lnTo>
                <a:lnTo>
                  <a:pt x="4553535" y="128239"/>
                </a:lnTo>
                <a:lnTo>
                  <a:pt x="4804581" y="82439"/>
                </a:lnTo>
                <a:lnTo>
                  <a:pt x="5060255" y="47632"/>
                </a:lnTo>
                <a:lnTo>
                  <a:pt x="5314771" y="18320"/>
                </a:lnTo>
                <a:lnTo>
                  <a:pt x="5575073" y="3664"/>
                </a:lnTo>
                <a:close/>
              </a:path>
            </a:pathLst>
          </a:custGeom>
          <a:gradFill>
            <a:gsLst>
              <a:gs pos="100000">
                <a:srgbClr val="E6BF5C"/>
              </a:gs>
              <a:gs pos="50000">
                <a:srgbClr val="E9C565"/>
              </a:gs>
              <a:gs pos="0">
                <a:srgbClr val="F1D78A"/>
              </a:gs>
            </a:gsLst>
            <a:lin ang="18900000" scaled="0"/>
          </a:gradFill>
          <a:ln w="0">
            <a:noFill/>
            <a:prstDash val="solid"/>
            <a:round/>
          </a:ln>
        </p:spPr>
        <p:txBody>
          <a:bodyPr vert="horz" wrap="square" lIns="121888" tIns="60944" rIns="121888" bIns="60944" numCol="1" anchor="t" anchorCtr="0" compatLnSpc="1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89630" y="2371090"/>
            <a:ext cx="25551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6" name="标题 5"/>
          <p:cNvSpPr txBox="1"/>
          <p:nvPr>
            <p:custDataLst>
              <p:tags r:id="rId5"/>
            </p:custDataLst>
          </p:nvPr>
        </p:nvSpPr>
        <p:spPr>
          <a:xfrm>
            <a:off x="6288088" y="3166428"/>
            <a:ext cx="3494088" cy="524510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9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活动执行保障</a:t>
            </a:r>
          </a:p>
        </p:txBody>
      </p:sp>
      <p:sp>
        <p:nvSpPr>
          <p:cNvPr id="19468" name="文本框 29"/>
          <p:cNvSpPr>
            <a:spLocks noChangeArrowheads="1"/>
          </p:cNvSpPr>
          <p:nvPr/>
        </p:nvSpPr>
        <p:spPr bwMode="auto">
          <a:xfrm>
            <a:off x="5947410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" name="文本框 29"/>
          <p:cNvSpPr>
            <a:spLocks noChangeArrowheads="1"/>
          </p:cNvSpPr>
          <p:nvPr/>
        </p:nvSpPr>
        <p:spPr bwMode="auto">
          <a:xfrm>
            <a:off x="7813675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" name="文本框 29"/>
          <p:cNvSpPr>
            <a:spLocks noChangeArrowheads="1"/>
          </p:cNvSpPr>
          <p:nvPr/>
        </p:nvSpPr>
        <p:spPr bwMode="auto">
          <a:xfrm>
            <a:off x="5947410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4" name="文本框 29"/>
          <p:cNvSpPr>
            <a:spLocks noChangeArrowheads="1"/>
          </p:cNvSpPr>
          <p:nvPr/>
        </p:nvSpPr>
        <p:spPr bwMode="auto">
          <a:xfrm>
            <a:off x="7813675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" name="文本框 29"/>
          <p:cNvSpPr>
            <a:spLocks noChangeArrowheads="1"/>
          </p:cNvSpPr>
          <p:nvPr/>
        </p:nvSpPr>
        <p:spPr bwMode="auto">
          <a:xfrm>
            <a:off x="9619615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文本框 29"/>
          <p:cNvSpPr>
            <a:spLocks noChangeArrowheads="1"/>
          </p:cNvSpPr>
          <p:nvPr/>
        </p:nvSpPr>
        <p:spPr bwMode="auto">
          <a:xfrm>
            <a:off x="9619615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</p:spTree>
    <p:custDataLst>
      <p:tags r:id="rId1"/>
    </p:custDataLst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2" grpId="0"/>
      <p:bldP spid="3" grpId="0"/>
      <p:bldP spid="4" grpId="0"/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活动执行保障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282123" y="1607185"/>
            <a:ext cx="3530600" cy="4356100"/>
            <a:chOff x="4330217" y="1250060"/>
            <a:chExt cx="3531566" cy="4357880"/>
          </a:xfrm>
        </p:grpSpPr>
        <p:sp>
          <p:nvSpPr>
            <p:cNvPr id="32" name="任意多边形: 形状 31"/>
            <p:cNvSpPr/>
            <p:nvPr/>
          </p:nvSpPr>
          <p:spPr bwMode="auto">
            <a:xfrm>
              <a:off x="4330217" y="1250060"/>
              <a:ext cx="1465784" cy="571051"/>
            </a:xfrm>
            <a:custGeom>
              <a:avLst/>
              <a:gdLst>
                <a:gd name="T0" fmla="*/ 512 w 536"/>
                <a:gd name="T1" fmla="*/ 0 h 209"/>
                <a:gd name="T2" fmla="*/ 21 w 536"/>
                <a:gd name="T3" fmla="*/ 0 h 209"/>
                <a:gd name="T4" fmla="*/ 19 w 536"/>
                <a:gd name="T5" fmla="*/ 0 h 209"/>
                <a:gd name="T6" fmla="*/ 2 w 536"/>
                <a:gd name="T7" fmla="*/ 18 h 209"/>
                <a:gd name="T8" fmla="*/ 191 w 536"/>
                <a:gd name="T9" fmla="*/ 111 h 209"/>
                <a:gd name="T10" fmla="*/ 321 w 536"/>
                <a:gd name="T11" fmla="*/ 113 h 209"/>
                <a:gd name="T12" fmla="*/ 321 w 536"/>
                <a:gd name="T13" fmla="*/ 144 h 209"/>
                <a:gd name="T14" fmla="*/ 312 w 536"/>
                <a:gd name="T15" fmla="*/ 163 h 209"/>
                <a:gd name="T16" fmla="*/ 305 w 536"/>
                <a:gd name="T17" fmla="*/ 180 h 209"/>
                <a:gd name="T18" fmla="*/ 311 w 536"/>
                <a:gd name="T19" fmla="*/ 200 h 209"/>
                <a:gd name="T20" fmla="*/ 333 w 536"/>
                <a:gd name="T21" fmla="*/ 208 h 209"/>
                <a:gd name="T22" fmla="*/ 355 w 536"/>
                <a:gd name="T23" fmla="*/ 200 h 209"/>
                <a:gd name="T24" fmla="*/ 361 w 536"/>
                <a:gd name="T25" fmla="*/ 180 h 209"/>
                <a:gd name="T26" fmla="*/ 353 w 536"/>
                <a:gd name="T27" fmla="*/ 163 h 209"/>
                <a:gd name="T28" fmla="*/ 342 w 536"/>
                <a:gd name="T29" fmla="*/ 143 h 209"/>
                <a:gd name="T30" fmla="*/ 342 w 536"/>
                <a:gd name="T31" fmla="*/ 143 h 209"/>
                <a:gd name="T32" fmla="*/ 342 w 536"/>
                <a:gd name="T33" fmla="*/ 111 h 209"/>
                <a:gd name="T34" fmla="*/ 427 w 536"/>
                <a:gd name="T35" fmla="*/ 97 h 209"/>
                <a:gd name="T36" fmla="*/ 525 w 536"/>
                <a:gd name="T37" fmla="*/ 35 h 209"/>
                <a:gd name="T38" fmla="*/ 512 w 536"/>
                <a:gd name="T3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6" h="209">
                  <a:moveTo>
                    <a:pt x="512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1" y="2"/>
                    <a:pt x="3" y="9"/>
                    <a:pt x="2" y="18"/>
                  </a:cubicBezTo>
                  <a:cubicBezTo>
                    <a:pt x="0" y="63"/>
                    <a:pt x="124" y="82"/>
                    <a:pt x="191" y="111"/>
                  </a:cubicBezTo>
                  <a:cubicBezTo>
                    <a:pt x="235" y="115"/>
                    <a:pt x="278" y="116"/>
                    <a:pt x="321" y="113"/>
                  </a:cubicBezTo>
                  <a:cubicBezTo>
                    <a:pt x="321" y="144"/>
                    <a:pt x="321" y="144"/>
                    <a:pt x="321" y="144"/>
                  </a:cubicBezTo>
                  <a:cubicBezTo>
                    <a:pt x="321" y="153"/>
                    <a:pt x="316" y="158"/>
                    <a:pt x="312" y="163"/>
                  </a:cubicBezTo>
                  <a:cubicBezTo>
                    <a:pt x="308" y="169"/>
                    <a:pt x="305" y="174"/>
                    <a:pt x="305" y="180"/>
                  </a:cubicBezTo>
                  <a:cubicBezTo>
                    <a:pt x="305" y="188"/>
                    <a:pt x="307" y="195"/>
                    <a:pt x="311" y="200"/>
                  </a:cubicBezTo>
                  <a:cubicBezTo>
                    <a:pt x="315" y="205"/>
                    <a:pt x="321" y="209"/>
                    <a:pt x="333" y="208"/>
                  </a:cubicBezTo>
                  <a:cubicBezTo>
                    <a:pt x="345" y="208"/>
                    <a:pt x="351" y="205"/>
                    <a:pt x="355" y="200"/>
                  </a:cubicBezTo>
                  <a:cubicBezTo>
                    <a:pt x="359" y="195"/>
                    <a:pt x="361" y="188"/>
                    <a:pt x="361" y="180"/>
                  </a:cubicBezTo>
                  <a:cubicBezTo>
                    <a:pt x="361" y="173"/>
                    <a:pt x="358" y="169"/>
                    <a:pt x="353" y="163"/>
                  </a:cubicBezTo>
                  <a:cubicBezTo>
                    <a:pt x="349" y="158"/>
                    <a:pt x="343" y="152"/>
                    <a:pt x="342" y="143"/>
                  </a:cubicBezTo>
                  <a:cubicBezTo>
                    <a:pt x="342" y="143"/>
                    <a:pt x="342" y="143"/>
                    <a:pt x="342" y="143"/>
                  </a:cubicBezTo>
                  <a:cubicBezTo>
                    <a:pt x="342" y="111"/>
                    <a:pt x="342" y="111"/>
                    <a:pt x="342" y="111"/>
                  </a:cubicBezTo>
                  <a:cubicBezTo>
                    <a:pt x="370" y="108"/>
                    <a:pt x="399" y="104"/>
                    <a:pt x="427" y="97"/>
                  </a:cubicBezTo>
                  <a:cubicBezTo>
                    <a:pt x="525" y="35"/>
                    <a:pt x="525" y="35"/>
                    <a:pt x="525" y="35"/>
                  </a:cubicBezTo>
                  <a:cubicBezTo>
                    <a:pt x="536" y="24"/>
                    <a:pt x="528" y="0"/>
                    <a:pt x="512" y="0"/>
                  </a:cubicBez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6393367" y="1250060"/>
              <a:ext cx="1468416" cy="576314"/>
            </a:xfrm>
            <a:custGeom>
              <a:avLst/>
              <a:gdLst>
                <a:gd name="T0" fmla="*/ 516 w 537"/>
                <a:gd name="T1" fmla="*/ 0 h 211"/>
                <a:gd name="T2" fmla="*/ 25 w 537"/>
                <a:gd name="T3" fmla="*/ 0 h 211"/>
                <a:gd name="T4" fmla="*/ 11 w 537"/>
                <a:gd name="T5" fmla="*/ 35 h 211"/>
                <a:gd name="T6" fmla="*/ 102 w 537"/>
                <a:gd name="T7" fmla="*/ 92 h 211"/>
                <a:gd name="T8" fmla="*/ 197 w 537"/>
                <a:gd name="T9" fmla="*/ 110 h 211"/>
                <a:gd name="T10" fmla="*/ 197 w 537"/>
                <a:gd name="T11" fmla="*/ 146 h 211"/>
                <a:gd name="T12" fmla="*/ 188 w 537"/>
                <a:gd name="T13" fmla="*/ 166 h 211"/>
                <a:gd name="T14" fmla="*/ 181 w 537"/>
                <a:gd name="T15" fmla="*/ 183 h 211"/>
                <a:gd name="T16" fmla="*/ 187 w 537"/>
                <a:gd name="T17" fmla="*/ 203 h 211"/>
                <a:gd name="T18" fmla="*/ 209 w 537"/>
                <a:gd name="T19" fmla="*/ 211 h 211"/>
                <a:gd name="T20" fmla="*/ 231 w 537"/>
                <a:gd name="T21" fmla="*/ 202 h 211"/>
                <a:gd name="T22" fmla="*/ 237 w 537"/>
                <a:gd name="T23" fmla="*/ 183 h 211"/>
                <a:gd name="T24" fmla="*/ 229 w 537"/>
                <a:gd name="T25" fmla="*/ 166 h 211"/>
                <a:gd name="T26" fmla="*/ 218 w 537"/>
                <a:gd name="T27" fmla="*/ 146 h 211"/>
                <a:gd name="T28" fmla="*/ 218 w 537"/>
                <a:gd name="T29" fmla="*/ 145 h 211"/>
                <a:gd name="T30" fmla="*/ 218 w 537"/>
                <a:gd name="T31" fmla="*/ 113 h 211"/>
                <a:gd name="T32" fmla="*/ 344 w 537"/>
                <a:gd name="T33" fmla="*/ 112 h 211"/>
                <a:gd name="T34" fmla="*/ 537 w 537"/>
                <a:gd name="T35" fmla="*/ 18 h 211"/>
                <a:gd name="T36" fmla="*/ 516 w 537"/>
                <a:gd name="T3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7" h="211">
                  <a:moveTo>
                    <a:pt x="516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0" y="0"/>
                    <a:pt x="0" y="24"/>
                    <a:pt x="11" y="35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34" y="101"/>
                    <a:pt x="165" y="107"/>
                    <a:pt x="197" y="110"/>
                  </a:cubicBezTo>
                  <a:cubicBezTo>
                    <a:pt x="197" y="146"/>
                    <a:pt x="197" y="146"/>
                    <a:pt x="197" y="146"/>
                  </a:cubicBezTo>
                  <a:cubicBezTo>
                    <a:pt x="197" y="155"/>
                    <a:pt x="192" y="161"/>
                    <a:pt x="188" y="166"/>
                  </a:cubicBezTo>
                  <a:cubicBezTo>
                    <a:pt x="184" y="171"/>
                    <a:pt x="181" y="176"/>
                    <a:pt x="181" y="183"/>
                  </a:cubicBezTo>
                  <a:cubicBezTo>
                    <a:pt x="181" y="190"/>
                    <a:pt x="183" y="198"/>
                    <a:pt x="187" y="203"/>
                  </a:cubicBezTo>
                  <a:cubicBezTo>
                    <a:pt x="191" y="208"/>
                    <a:pt x="197" y="211"/>
                    <a:pt x="209" y="211"/>
                  </a:cubicBezTo>
                  <a:cubicBezTo>
                    <a:pt x="221" y="211"/>
                    <a:pt x="227" y="207"/>
                    <a:pt x="231" y="202"/>
                  </a:cubicBezTo>
                  <a:cubicBezTo>
                    <a:pt x="235" y="197"/>
                    <a:pt x="237" y="190"/>
                    <a:pt x="237" y="183"/>
                  </a:cubicBezTo>
                  <a:cubicBezTo>
                    <a:pt x="237" y="176"/>
                    <a:pt x="234" y="171"/>
                    <a:pt x="229" y="166"/>
                  </a:cubicBezTo>
                  <a:cubicBezTo>
                    <a:pt x="225" y="160"/>
                    <a:pt x="219" y="155"/>
                    <a:pt x="218" y="146"/>
                  </a:cubicBezTo>
                  <a:cubicBezTo>
                    <a:pt x="218" y="145"/>
                    <a:pt x="218" y="145"/>
                    <a:pt x="218" y="145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60" y="116"/>
                    <a:pt x="302" y="116"/>
                    <a:pt x="344" y="112"/>
                  </a:cubicBezTo>
                  <a:cubicBezTo>
                    <a:pt x="404" y="87"/>
                    <a:pt x="535" y="68"/>
                    <a:pt x="537" y="18"/>
                  </a:cubicBezTo>
                  <a:cubicBezTo>
                    <a:pt x="535" y="9"/>
                    <a:pt x="527" y="0"/>
                    <a:pt x="516" y="0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6360473" y="1564533"/>
              <a:ext cx="946050" cy="985523"/>
            </a:xfrm>
            <a:custGeom>
              <a:avLst/>
              <a:gdLst>
                <a:gd name="T0" fmla="*/ 248 w 346"/>
                <a:gd name="T1" fmla="*/ 19 h 361"/>
                <a:gd name="T2" fmla="*/ 248 w 346"/>
                <a:gd name="T3" fmla="*/ 29 h 361"/>
                <a:gd name="T4" fmla="*/ 255 w 346"/>
                <a:gd name="T5" fmla="*/ 40 h 361"/>
                <a:gd name="T6" fmla="*/ 267 w 346"/>
                <a:gd name="T7" fmla="*/ 68 h 361"/>
                <a:gd name="T8" fmla="*/ 257 w 346"/>
                <a:gd name="T9" fmla="*/ 99 h 361"/>
                <a:gd name="T10" fmla="*/ 221 w 346"/>
                <a:gd name="T11" fmla="*/ 114 h 361"/>
                <a:gd name="T12" fmla="*/ 185 w 346"/>
                <a:gd name="T13" fmla="*/ 99 h 361"/>
                <a:gd name="T14" fmla="*/ 175 w 346"/>
                <a:gd name="T15" fmla="*/ 68 h 361"/>
                <a:gd name="T16" fmla="*/ 185 w 346"/>
                <a:gd name="T17" fmla="*/ 40 h 361"/>
                <a:gd name="T18" fmla="*/ 191 w 346"/>
                <a:gd name="T19" fmla="*/ 31 h 361"/>
                <a:gd name="T20" fmla="*/ 191 w 346"/>
                <a:gd name="T21" fmla="*/ 13 h 361"/>
                <a:gd name="T22" fmla="*/ 122 w 346"/>
                <a:gd name="T23" fmla="*/ 0 h 361"/>
                <a:gd name="T24" fmla="*/ 0 w 346"/>
                <a:gd name="T25" fmla="*/ 269 h 361"/>
                <a:gd name="T26" fmla="*/ 97 w 346"/>
                <a:gd name="T27" fmla="*/ 269 h 361"/>
                <a:gd name="T28" fmla="*/ 97 w 346"/>
                <a:gd name="T29" fmla="*/ 296 h 361"/>
                <a:gd name="T30" fmla="*/ 87 w 346"/>
                <a:gd name="T31" fmla="*/ 316 h 361"/>
                <a:gd name="T32" fmla="*/ 81 w 346"/>
                <a:gd name="T33" fmla="*/ 333 h 361"/>
                <a:gd name="T34" fmla="*/ 87 w 346"/>
                <a:gd name="T35" fmla="*/ 353 h 361"/>
                <a:gd name="T36" fmla="*/ 108 w 346"/>
                <a:gd name="T37" fmla="*/ 361 h 361"/>
                <a:gd name="T38" fmla="*/ 130 w 346"/>
                <a:gd name="T39" fmla="*/ 352 h 361"/>
                <a:gd name="T40" fmla="*/ 136 w 346"/>
                <a:gd name="T41" fmla="*/ 333 h 361"/>
                <a:gd name="T42" fmla="*/ 129 w 346"/>
                <a:gd name="T43" fmla="*/ 316 h 361"/>
                <a:gd name="T44" fmla="*/ 118 w 346"/>
                <a:gd name="T45" fmla="*/ 296 h 361"/>
                <a:gd name="T46" fmla="*/ 118 w 346"/>
                <a:gd name="T47" fmla="*/ 295 h 361"/>
                <a:gd name="T48" fmla="*/ 118 w 346"/>
                <a:gd name="T49" fmla="*/ 269 h 361"/>
                <a:gd name="T50" fmla="*/ 229 w 346"/>
                <a:gd name="T51" fmla="*/ 269 h 361"/>
                <a:gd name="T52" fmla="*/ 346 w 346"/>
                <a:gd name="T53" fmla="*/ 18 h 361"/>
                <a:gd name="T54" fmla="*/ 248 w 346"/>
                <a:gd name="T55" fmla="*/ 1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6" h="361">
                  <a:moveTo>
                    <a:pt x="248" y="19"/>
                  </a:moveTo>
                  <a:cubicBezTo>
                    <a:pt x="248" y="29"/>
                    <a:pt x="248" y="29"/>
                    <a:pt x="248" y="29"/>
                  </a:cubicBezTo>
                  <a:cubicBezTo>
                    <a:pt x="248" y="31"/>
                    <a:pt x="250" y="32"/>
                    <a:pt x="255" y="40"/>
                  </a:cubicBezTo>
                  <a:cubicBezTo>
                    <a:pt x="260" y="46"/>
                    <a:pt x="267" y="55"/>
                    <a:pt x="267" y="68"/>
                  </a:cubicBezTo>
                  <a:cubicBezTo>
                    <a:pt x="267" y="78"/>
                    <a:pt x="264" y="89"/>
                    <a:pt x="257" y="99"/>
                  </a:cubicBezTo>
                  <a:cubicBezTo>
                    <a:pt x="250" y="108"/>
                    <a:pt x="236" y="114"/>
                    <a:pt x="221" y="114"/>
                  </a:cubicBezTo>
                  <a:cubicBezTo>
                    <a:pt x="206" y="114"/>
                    <a:pt x="192" y="108"/>
                    <a:pt x="185" y="99"/>
                  </a:cubicBezTo>
                  <a:cubicBezTo>
                    <a:pt x="177" y="89"/>
                    <a:pt x="175" y="78"/>
                    <a:pt x="175" y="68"/>
                  </a:cubicBezTo>
                  <a:cubicBezTo>
                    <a:pt x="175" y="56"/>
                    <a:pt x="181" y="46"/>
                    <a:pt x="185" y="40"/>
                  </a:cubicBezTo>
                  <a:cubicBezTo>
                    <a:pt x="190" y="33"/>
                    <a:pt x="191" y="33"/>
                    <a:pt x="191" y="31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68" y="10"/>
                    <a:pt x="145" y="6"/>
                    <a:pt x="122" y="0"/>
                  </a:cubicBezTo>
                  <a:cubicBezTo>
                    <a:pt x="0" y="269"/>
                    <a:pt x="0" y="269"/>
                    <a:pt x="0" y="269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7" y="305"/>
                    <a:pt x="91" y="311"/>
                    <a:pt x="87" y="316"/>
                  </a:cubicBezTo>
                  <a:cubicBezTo>
                    <a:pt x="83" y="321"/>
                    <a:pt x="81" y="326"/>
                    <a:pt x="81" y="333"/>
                  </a:cubicBezTo>
                  <a:cubicBezTo>
                    <a:pt x="81" y="340"/>
                    <a:pt x="82" y="348"/>
                    <a:pt x="87" y="353"/>
                  </a:cubicBezTo>
                  <a:cubicBezTo>
                    <a:pt x="91" y="358"/>
                    <a:pt x="97" y="361"/>
                    <a:pt x="108" y="361"/>
                  </a:cubicBezTo>
                  <a:cubicBezTo>
                    <a:pt x="120" y="361"/>
                    <a:pt x="126" y="357"/>
                    <a:pt x="130" y="352"/>
                  </a:cubicBezTo>
                  <a:cubicBezTo>
                    <a:pt x="134" y="347"/>
                    <a:pt x="136" y="340"/>
                    <a:pt x="136" y="333"/>
                  </a:cubicBezTo>
                  <a:cubicBezTo>
                    <a:pt x="136" y="326"/>
                    <a:pt x="133" y="321"/>
                    <a:pt x="129" y="316"/>
                  </a:cubicBezTo>
                  <a:cubicBezTo>
                    <a:pt x="125" y="310"/>
                    <a:pt x="118" y="305"/>
                    <a:pt x="118" y="296"/>
                  </a:cubicBezTo>
                  <a:cubicBezTo>
                    <a:pt x="118" y="295"/>
                    <a:pt x="118" y="295"/>
                    <a:pt x="118" y="295"/>
                  </a:cubicBezTo>
                  <a:cubicBezTo>
                    <a:pt x="118" y="269"/>
                    <a:pt x="118" y="269"/>
                    <a:pt x="118" y="269"/>
                  </a:cubicBezTo>
                  <a:cubicBezTo>
                    <a:pt x="229" y="269"/>
                    <a:pt x="229" y="269"/>
                    <a:pt x="229" y="269"/>
                  </a:cubicBezTo>
                  <a:cubicBezTo>
                    <a:pt x="346" y="18"/>
                    <a:pt x="346" y="18"/>
                    <a:pt x="346" y="18"/>
                  </a:cubicBezTo>
                  <a:cubicBezTo>
                    <a:pt x="313" y="20"/>
                    <a:pt x="281" y="21"/>
                    <a:pt x="248" y="19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4888110" y="1569796"/>
              <a:ext cx="880260" cy="856576"/>
            </a:xfrm>
            <a:custGeom>
              <a:avLst/>
              <a:gdLst>
                <a:gd name="T0" fmla="*/ 223 w 322"/>
                <a:gd name="T1" fmla="*/ 217 h 314"/>
                <a:gd name="T2" fmla="*/ 322 w 322"/>
                <a:gd name="T3" fmla="*/ 217 h 314"/>
                <a:gd name="T4" fmla="*/ 224 w 322"/>
                <a:gd name="T5" fmla="*/ 0 h 314"/>
                <a:gd name="T6" fmla="*/ 156 w 322"/>
                <a:gd name="T7" fmla="*/ 12 h 314"/>
                <a:gd name="T8" fmla="*/ 156 w 322"/>
                <a:gd name="T9" fmla="*/ 25 h 314"/>
                <a:gd name="T10" fmla="*/ 163 w 322"/>
                <a:gd name="T11" fmla="*/ 35 h 314"/>
                <a:gd name="T12" fmla="*/ 175 w 322"/>
                <a:gd name="T13" fmla="*/ 63 h 314"/>
                <a:gd name="T14" fmla="*/ 165 w 322"/>
                <a:gd name="T15" fmla="*/ 94 h 314"/>
                <a:gd name="T16" fmla="*/ 129 w 322"/>
                <a:gd name="T17" fmla="*/ 109 h 314"/>
                <a:gd name="T18" fmla="*/ 93 w 322"/>
                <a:gd name="T19" fmla="*/ 94 h 314"/>
                <a:gd name="T20" fmla="*/ 83 w 322"/>
                <a:gd name="T21" fmla="*/ 63 h 314"/>
                <a:gd name="T22" fmla="*/ 93 w 322"/>
                <a:gd name="T23" fmla="*/ 36 h 314"/>
                <a:gd name="T24" fmla="*/ 99 w 322"/>
                <a:gd name="T25" fmla="*/ 27 h 314"/>
                <a:gd name="T26" fmla="*/ 99 w 322"/>
                <a:gd name="T27" fmla="*/ 17 h 314"/>
                <a:gd name="T28" fmla="*/ 0 w 322"/>
                <a:gd name="T29" fmla="*/ 15 h 314"/>
                <a:gd name="T30" fmla="*/ 93 w 322"/>
                <a:gd name="T31" fmla="*/ 217 h 314"/>
                <a:gd name="T32" fmla="*/ 202 w 322"/>
                <a:gd name="T33" fmla="*/ 217 h 314"/>
                <a:gd name="T34" fmla="*/ 202 w 322"/>
                <a:gd name="T35" fmla="*/ 249 h 314"/>
                <a:gd name="T36" fmla="*/ 193 w 322"/>
                <a:gd name="T37" fmla="*/ 269 h 314"/>
                <a:gd name="T38" fmla="*/ 186 w 322"/>
                <a:gd name="T39" fmla="*/ 286 h 314"/>
                <a:gd name="T40" fmla="*/ 192 w 322"/>
                <a:gd name="T41" fmla="*/ 306 h 314"/>
                <a:gd name="T42" fmla="*/ 214 w 322"/>
                <a:gd name="T43" fmla="*/ 314 h 314"/>
                <a:gd name="T44" fmla="*/ 236 w 322"/>
                <a:gd name="T45" fmla="*/ 305 h 314"/>
                <a:gd name="T46" fmla="*/ 242 w 322"/>
                <a:gd name="T47" fmla="*/ 286 h 314"/>
                <a:gd name="T48" fmla="*/ 234 w 322"/>
                <a:gd name="T49" fmla="*/ 269 h 314"/>
                <a:gd name="T50" fmla="*/ 223 w 322"/>
                <a:gd name="T51" fmla="*/ 249 h 314"/>
                <a:gd name="T52" fmla="*/ 223 w 322"/>
                <a:gd name="T53" fmla="*/ 248 h 314"/>
                <a:gd name="T54" fmla="*/ 223 w 322"/>
                <a:gd name="T55" fmla="*/ 217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2" h="314">
                  <a:moveTo>
                    <a:pt x="223" y="217"/>
                  </a:moveTo>
                  <a:cubicBezTo>
                    <a:pt x="322" y="217"/>
                    <a:pt x="322" y="217"/>
                    <a:pt x="322" y="217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01" y="5"/>
                    <a:pt x="179" y="9"/>
                    <a:pt x="156" y="12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6"/>
                    <a:pt x="158" y="28"/>
                    <a:pt x="163" y="35"/>
                  </a:cubicBezTo>
                  <a:cubicBezTo>
                    <a:pt x="168" y="41"/>
                    <a:pt x="175" y="51"/>
                    <a:pt x="175" y="63"/>
                  </a:cubicBezTo>
                  <a:cubicBezTo>
                    <a:pt x="175" y="74"/>
                    <a:pt x="172" y="85"/>
                    <a:pt x="165" y="94"/>
                  </a:cubicBezTo>
                  <a:cubicBezTo>
                    <a:pt x="158" y="103"/>
                    <a:pt x="144" y="109"/>
                    <a:pt x="129" y="109"/>
                  </a:cubicBezTo>
                  <a:cubicBezTo>
                    <a:pt x="114" y="110"/>
                    <a:pt x="100" y="103"/>
                    <a:pt x="93" y="94"/>
                  </a:cubicBezTo>
                  <a:cubicBezTo>
                    <a:pt x="85" y="85"/>
                    <a:pt x="83" y="74"/>
                    <a:pt x="83" y="63"/>
                  </a:cubicBezTo>
                  <a:cubicBezTo>
                    <a:pt x="83" y="51"/>
                    <a:pt x="89" y="42"/>
                    <a:pt x="93" y="36"/>
                  </a:cubicBezTo>
                  <a:cubicBezTo>
                    <a:pt x="98" y="29"/>
                    <a:pt x="99" y="28"/>
                    <a:pt x="99" y="27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66" y="19"/>
                    <a:pt x="33" y="18"/>
                    <a:pt x="0" y="15"/>
                  </a:cubicBezTo>
                  <a:cubicBezTo>
                    <a:pt x="93" y="217"/>
                    <a:pt x="93" y="217"/>
                    <a:pt x="93" y="217"/>
                  </a:cubicBezTo>
                  <a:cubicBezTo>
                    <a:pt x="202" y="217"/>
                    <a:pt x="202" y="217"/>
                    <a:pt x="202" y="217"/>
                  </a:cubicBezTo>
                  <a:cubicBezTo>
                    <a:pt x="202" y="249"/>
                    <a:pt x="202" y="249"/>
                    <a:pt x="202" y="249"/>
                  </a:cubicBezTo>
                  <a:cubicBezTo>
                    <a:pt x="202" y="258"/>
                    <a:pt x="197" y="264"/>
                    <a:pt x="193" y="269"/>
                  </a:cubicBezTo>
                  <a:cubicBezTo>
                    <a:pt x="189" y="274"/>
                    <a:pt x="186" y="279"/>
                    <a:pt x="186" y="286"/>
                  </a:cubicBezTo>
                  <a:cubicBezTo>
                    <a:pt x="186" y="293"/>
                    <a:pt x="188" y="301"/>
                    <a:pt x="192" y="306"/>
                  </a:cubicBezTo>
                  <a:cubicBezTo>
                    <a:pt x="196" y="311"/>
                    <a:pt x="202" y="314"/>
                    <a:pt x="214" y="314"/>
                  </a:cubicBezTo>
                  <a:cubicBezTo>
                    <a:pt x="226" y="314"/>
                    <a:pt x="232" y="310"/>
                    <a:pt x="236" y="305"/>
                  </a:cubicBezTo>
                  <a:cubicBezTo>
                    <a:pt x="240" y="300"/>
                    <a:pt x="242" y="293"/>
                    <a:pt x="242" y="286"/>
                  </a:cubicBezTo>
                  <a:cubicBezTo>
                    <a:pt x="242" y="279"/>
                    <a:pt x="239" y="274"/>
                    <a:pt x="234" y="269"/>
                  </a:cubicBezTo>
                  <a:cubicBezTo>
                    <a:pt x="230" y="263"/>
                    <a:pt x="224" y="258"/>
                    <a:pt x="223" y="249"/>
                  </a:cubicBezTo>
                  <a:cubicBezTo>
                    <a:pt x="223" y="248"/>
                    <a:pt x="223" y="248"/>
                    <a:pt x="223" y="248"/>
                  </a:cubicBezTo>
                  <a:lnTo>
                    <a:pt x="223" y="21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5169688" y="2217162"/>
              <a:ext cx="905260" cy="1242101"/>
            </a:xfrm>
            <a:custGeom>
              <a:avLst/>
              <a:gdLst>
                <a:gd name="T0" fmla="*/ 138 w 331"/>
                <a:gd name="T1" fmla="*/ 0 h 455"/>
                <a:gd name="T2" fmla="*/ 138 w 331"/>
                <a:gd name="T3" fmla="*/ 10 h 455"/>
                <a:gd name="T4" fmla="*/ 145 w 331"/>
                <a:gd name="T5" fmla="*/ 21 h 455"/>
                <a:gd name="T6" fmla="*/ 157 w 331"/>
                <a:gd name="T7" fmla="*/ 49 h 455"/>
                <a:gd name="T8" fmla="*/ 147 w 331"/>
                <a:gd name="T9" fmla="*/ 80 h 455"/>
                <a:gd name="T10" fmla="*/ 111 w 331"/>
                <a:gd name="T11" fmla="*/ 95 h 455"/>
                <a:gd name="T12" fmla="*/ 75 w 331"/>
                <a:gd name="T13" fmla="*/ 80 h 455"/>
                <a:gd name="T14" fmla="*/ 65 w 331"/>
                <a:gd name="T15" fmla="*/ 49 h 455"/>
                <a:gd name="T16" fmla="*/ 75 w 331"/>
                <a:gd name="T17" fmla="*/ 21 h 455"/>
                <a:gd name="T18" fmla="*/ 81 w 331"/>
                <a:gd name="T19" fmla="*/ 12 h 455"/>
                <a:gd name="T20" fmla="*/ 81 w 331"/>
                <a:gd name="T21" fmla="*/ 0 h 455"/>
                <a:gd name="T22" fmla="*/ 0 w 331"/>
                <a:gd name="T23" fmla="*/ 0 h 455"/>
                <a:gd name="T24" fmla="*/ 168 w 331"/>
                <a:gd name="T25" fmla="*/ 363 h 455"/>
                <a:gd name="T26" fmla="*/ 218 w 331"/>
                <a:gd name="T27" fmla="*/ 363 h 455"/>
                <a:gd name="T28" fmla="*/ 218 w 331"/>
                <a:gd name="T29" fmla="*/ 390 h 455"/>
                <a:gd name="T30" fmla="*/ 208 w 331"/>
                <a:gd name="T31" fmla="*/ 409 h 455"/>
                <a:gd name="T32" fmla="*/ 202 w 331"/>
                <a:gd name="T33" fmla="*/ 426 h 455"/>
                <a:gd name="T34" fmla="*/ 208 w 331"/>
                <a:gd name="T35" fmla="*/ 446 h 455"/>
                <a:gd name="T36" fmla="*/ 229 w 331"/>
                <a:gd name="T37" fmla="*/ 454 h 455"/>
                <a:gd name="T38" fmla="*/ 251 w 331"/>
                <a:gd name="T39" fmla="*/ 446 h 455"/>
                <a:gd name="T40" fmla="*/ 257 w 331"/>
                <a:gd name="T41" fmla="*/ 426 h 455"/>
                <a:gd name="T42" fmla="*/ 250 w 331"/>
                <a:gd name="T43" fmla="*/ 409 h 455"/>
                <a:gd name="T44" fmla="*/ 239 w 331"/>
                <a:gd name="T45" fmla="*/ 389 h 455"/>
                <a:gd name="T46" fmla="*/ 239 w 331"/>
                <a:gd name="T47" fmla="*/ 389 h 455"/>
                <a:gd name="T48" fmla="*/ 239 w 331"/>
                <a:gd name="T49" fmla="*/ 363 h 455"/>
                <a:gd name="T50" fmla="*/ 275 w 331"/>
                <a:gd name="T51" fmla="*/ 363 h 455"/>
                <a:gd name="T52" fmla="*/ 291 w 331"/>
                <a:gd name="T53" fmla="*/ 322 h 455"/>
                <a:gd name="T54" fmla="*/ 280 w 331"/>
                <a:gd name="T55" fmla="*/ 318 h 455"/>
                <a:gd name="T56" fmla="*/ 268 w 331"/>
                <a:gd name="T57" fmla="*/ 320 h 455"/>
                <a:gd name="T58" fmla="*/ 238 w 331"/>
                <a:gd name="T59" fmla="*/ 320 h 455"/>
                <a:gd name="T60" fmla="*/ 213 w 331"/>
                <a:gd name="T61" fmla="*/ 299 h 455"/>
                <a:gd name="T62" fmla="*/ 212 w 331"/>
                <a:gd name="T63" fmla="*/ 260 h 455"/>
                <a:gd name="T64" fmla="*/ 240 w 331"/>
                <a:gd name="T65" fmla="*/ 233 h 455"/>
                <a:gd name="T66" fmla="*/ 273 w 331"/>
                <a:gd name="T67" fmla="*/ 236 h 455"/>
                <a:gd name="T68" fmla="*/ 294 w 331"/>
                <a:gd name="T69" fmla="*/ 255 h 455"/>
                <a:gd name="T70" fmla="*/ 300 w 331"/>
                <a:gd name="T71" fmla="*/ 264 h 455"/>
                <a:gd name="T72" fmla="*/ 313 w 331"/>
                <a:gd name="T73" fmla="*/ 270 h 455"/>
                <a:gd name="T74" fmla="*/ 331 w 331"/>
                <a:gd name="T75" fmla="*/ 228 h 455"/>
                <a:gd name="T76" fmla="*/ 228 w 331"/>
                <a:gd name="T77" fmla="*/ 0 h 455"/>
                <a:gd name="T78" fmla="*/ 138 w 331"/>
                <a:gd name="T79" fmla="*/ 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1" h="455">
                  <a:moveTo>
                    <a:pt x="138" y="0"/>
                  </a:moveTo>
                  <a:cubicBezTo>
                    <a:pt x="138" y="10"/>
                    <a:pt x="138" y="10"/>
                    <a:pt x="138" y="10"/>
                  </a:cubicBezTo>
                  <a:cubicBezTo>
                    <a:pt x="138" y="12"/>
                    <a:pt x="140" y="13"/>
                    <a:pt x="145" y="21"/>
                  </a:cubicBezTo>
                  <a:cubicBezTo>
                    <a:pt x="150" y="27"/>
                    <a:pt x="157" y="36"/>
                    <a:pt x="157" y="49"/>
                  </a:cubicBezTo>
                  <a:cubicBezTo>
                    <a:pt x="157" y="59"/>
                    <a:pt x="154" y="70"/>
                    <a:pt x="147" y="80"/>
                  </a:cubicBezTo>
                  <a:cubicBezTo>
                    <a:pt x="140" y="89"/>
                    <a:pt x="126" y="95"/>
                    <a:pt x="111" y="95"/>
                  </a:cubicBezTo>
                  <a:cubicBezTo>
                    <a:pt x="96" y="95"/>
                    <a:pt x="82" y="89"/>
                    <a:pt x="75" y="80"/>
                  </a:cubicBezTo>
                  <a:cubicBezTo>
                    <a:pt x="67" y="70"/>
                    <a:pt x="65" y="59"/>
                    <a:pt x="65" y="49"/>
                  </a:cubicBezTo>
                  <a:cubicBezTo>
                    <a:pt x="65" y="37"/>
                    <a:pt x="71" y="27"/>
                    <a:pt x="75" y="21"/>
                  </a:cubicBezTo>
                  <a:cubicBezTo>
                    <a:pt x="80" y="14"/>
                    <a:pt x="81" y="14"/>
                    <a:pt x="81" y="12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8" y="363"/>
                    <a:pt x="168" y="363"/>
                    <a:pt x="168" y="363"/>
                  </a:cubicBezTo>
                  <a:cubicBezTo>
                    <a:pt x="218" y="363"/>
                    <a:pt x="218" y="363"/>
                    <a:pt x="218" y="363"/>
                  </a:cubicBezTo>
                  <a:cubicBezTo>
                    <a:pt x="218" y="390"/>
                    <a:pt x="218" y="390"/>
                    <a:pt x="218" y="390"/>
                  </a:cubicBezTo>
                  <a:cubicBezTo>
                    <a:pt x="218" y="399"/>
                    <a:pt x="212" y="404"/>
                    <a:pt x="208" y="409"/>
                  </a:cubicBezTo>
                  <a:cubicBezTo>
                    <a:pt x="204" y="415"/>
                    <a:pt x="202" y="420"/>
                    <a:pt x="202" y="426"/>
                  </a:cubicBezTo>
                  <a:cubicBezTo>
                    <a:pt x="202" y="434"/>
                    <a:pt x="203" y="441"/>
                    <a:pt x="208" y="446"/>
                  </a:cubicBezTo>
                  <a:cubicBezTo>
                    <a:pt x="212" y="451"/>
                    <a:pt x="218" y="455"/>
                    <a:pt x="229" y="454"/>
                  </a:cubicBezTo>
                  <a:cubicBezTo>
                    <a:pt x="241" y="454"/>
                    <a:pt x="247" y="451"/>
                    <a:pt x="251" y="446"/>
                  </a:cubicBezTo>
                  <a:cubicBezTo>
                    <a:pt x="255" y="441"/>
                    <a:pt x="257" y="434"/>
                    <a:pt x="257" y="426"/>
                  </a:cubicBezTo>
                  <a:cubicBezTo>
                    <a:pt x="257" y="419"/>
                    <a:pt x="254" y="415"/>
                    <a:pt x="250" y="409"/>
                  </a:cubicBezTo>
                  <a:cubicBezTo>
                    <a:pt x="246" y="404"/>
                    <a:pt x="239" y="398"/>
                    <a:pt x="239" y="389"/>
                  </a:cubicBezTo>
                  <a:cubicBezTo>
                    <a:pt x="239" y="389"/>
                    <a:pt x="239" y="389"/>
                    <a:pt x="239" y="389"/>
                  </a:cubicBezTo>
                  <a:cubicBezTo>
                    <a:pt x="239" y="363"/>
                    <a:pt x="239" y="363"/>
                    <a:pt x="239" y="363"/>
                  </a:cubicBezTo>
                  <a:cubicBezTo>
                    <a:pt x="275" y="363"/>
                    <a:pt x="275" y="363"/>
                    <a:pt x="275" y="363"/>
                  </a:cubicBezTo>
                  <a:cubicBezTo>
                    <a:pt x="291" y="322"/>
                    <a:pt x="291" y="322"/>
                    <a:pt x="291" y="322"/>
                  </a:cubicBezTo>
                  <a:cubicBezTo>
                    <a:pt x="280" y="318"/>
                    <a:pt x="280" y="318"/>
                    <a:pt x="280" y="318"/>
                  </a:cubicBezTo>
                  <a:cubicBezTo>
                    <a:pt x="279" y="317"/>
                    <a:pt x="277" y="318"/>
                    <a:pt x="268" y="320"/>
                  </a:cubicBezTo>
                  <a:cubicBezTo>
                    <a:pt x="260" y="323"/>
                    <a:pt x="249" y="325"/>
                    <a:pt x="238" y="320"/>
                  </a:cubicBezTo>
                  <a:cubicBezTo>
                    <a:pt x="228" y="316"/>
                    <a:pt x="218" y="310"/>
                    <a:pt x="213" y="299"/>
                  </a:cubicBezTo>
                  <a:cubicBezTo>
                    <a:pt x="207" y="289"/>
                    <a:pt x="207" y="275"/>
                    <a:pt x="212" y="260"/>
                  </a:cubicBezTo>
                  <a:cubicBezTo>
                    <a:pt x="218" y="246"/>
                    <a:pt x="229" y="236"/>
                    <a:pt x="240" y="233"/>
                  </a:cubicBezTo>
                  <a:cubicBezTo>
                    <a:pt x="252" y="229"/>
                    <a:pt x="263" y="232"/>
                    <a:pt x="273" y="236"/>
                  </a:cubicBezTo>
                  <a:cubicBezTo>
                    <a:pt x="284" y="240"/>
                    <a:pt x="290" y="249"/>
                    <a:pt x="294" y="255"/>
                  </a:cubicBezTo>
                  <a:cubicBezTo>
                    <a:pt x="299" y="263"/>
                    <a:pt x="299" y="264"/>
                    <a:pt x="300" y="264"/>
                  </a:cubicBezTo>
                  <a:cubicBezTo>
                    <a:pt x="313" y="270"/>
                    <a:pt x="313" y="270"/>
                    <a:pt x="313" y="270"/>
                  </a:cubicBezTo>
                  <a:cubicBezTo>
                    <a:pt x="331" y="228"/>
                    <a:pt x="331" y="228"/>
                    <a:pt x="331" y="228"/>
                  </a:cubicBezTo>
                  <a:cubicBezTo>
                    <a:pt x="228" y="0"/>
                    <a:pt x="228" y="0"/>
                    <a:pt x="228" y="0"/>
                  </a:cubicBezTo>
                  <a:lnTo>
                    <a:pt x="138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5785475" y="2352688"/>
              <a:ext cx="1176311" cy="1106575"/>
            </a:xfrm>
            <a:custGeom>
              <a:avLst/>
              <a:gdLst>
                <a:gd name="T0" fmla="*/ 346 w 430"/>
                <a:gd name="T1" fmla="*/ 5 h 405"/>
                <a:gd name="T2" fmla="*/ 353 w 430"/>
                <a:gd name="T3" fmla="*/ 16 h 405"/>
                <a:gd name="T4" fmla="*/ 364 w 430"/>
                <a:gd name="T5" fmla="*/ 44 h 405"/>
                <a:gd name="T6" fmla="*/ 354 w 430"/>
                <a:gd name="T7" fmla="*/ 75 h 405"/>
                <a:gd name="T8" fmla="*/ 319 w 430"/>
                <a:gd name="T9" fmla="*/ 90 h 405"/>
                <a:gd name="T10" fmla="*/ 282 w 430"/>
                <a:gd name="T11" fmla="*/ 75 h 405"/>
                <a:gd name="T12" fmla="*/ 273 w 430"/>
                <a:gd name="T13" fmla="*/ 44 h 405"/>
                <a:gd name="T14" fmla="*/ 283 w 430"/>
                <a:gd name="T15" fmla="*/ 16 h 405"/>
                <a:gd name="T16" fmla="*/ 289 w 430"/>
                <a:gd name="T17" fmla="*/ 7 h 405"/>
                <a:gd name="T18" fmla="*/ 289 w 430"/>
                <a:gd name="T19" fmla="*/ 0 h 405"/>
                <a:gd name="T20" fmla="*/ 201 w 430"/>
                <a:gd name="T21" fmla="*/ 0 h 405"/>
                <a:gd name="T22" fmla="*/ 201 w 430"/>
                <a:gd name="T23" fmla="*/ 0 h 405"/>
                <a:gd name="T24" fmla="*/ 191 w 430"/>
                <a:gd name="T25" fmla="*/ 22 h 405"/>
                <a:gd name="T26" fmla="*/ 100 w 430"/>
                <a:gd name="T27" fmla="*/ 244 h 405"/>
                <a:gd name="T28" fmla="*/ 68 w 430"/>
                <a:gd name="T29" fmla="*/ 231 h 405"/>
                <a:gd name="T30" fmla="*/ 54 w 430"/>
                <a:gd name="T31" fmla="*/ 215 h 405"/>
                <a:gd name="T32" fmla="*/ 41 w 430"/>
                <a:gd name="T33" fmla="*/ 202 h 405"/>
                <a:gd name="T34" fmla="*/ 20 w 430"/>
                <a:gd name="T35" fmla="*/ 200 h 405"/>
                <a:gd name="T36" fmla="*/ 4 w 430"/>
                <a:gd name="T37" fmla="*/ 217 h 405"/>
                <a:gd name="T38" fmla="*/ 4 w 430"/>
                <a:gd name="T39" fmla="*/ 241 h 405"/>
                <a:gd name="T40" fmla="*/ 20 w 430"/>
                <a:gd name="T41" fmla="*/ 253 h 405"/>
                <a:gd name="T42" fmla="*/ 38 w 430"/>
                <a:gd name="T43" fmla="*/ 253 h 405"/>
                <a:gd name="T44" fmla="*/ 61 w 430"/>
                <a:gd name="T45" fmla="*/ 250 h 405"/>
                <a:gd name="T46" fmla="*/ 61 w 430"/>
                <a:gd name="T47" fmla="*/ 251 h 405"/>
                <a:gd name="T48" fmla="*/ 92 w 430"/>
                <a:gd name="T49" fmla="*/ 263 h 405"/>
                <a:gd name="T50" fmla="*/ 71 w 430"/>
                <a:gd name="T51" fmla="*/ 313 h 405"/>
                <a:gd name="T52" fmla="*/ 193 w 430"/>
                <a:gd name="T53" fmla="*/ 313 h 405"/>
                <a:gd name="T54" fmla="*/ 193 w 430"/>
                <a:gd name="T55" fmla="*/ 340 h 405"/>
                <a:gd name="T56" fmla="*/ 183 w 430"/>
                <a:gd name="T57" fmla="*/ 359 h 405"/>
                <a:gd name="T58" fmla="*/ 177 w 430"/>
                <a:gd name="T59" fmla="*/ 376 h 405"/>
                <a:gd name="T60" fmla="*/ 183 w 430"/>
                <a:gd name="T61" fmla="*/ 396 h 405"/>
                <a:gd name="T62" fmla="*/ 204 w 430"/>
                <a:gd name="T63" fmla="*/ 404 h 405"/>
                <a:gd name="T64" fmla="*/ 226 w 430"/>
                <a:gd name="T65" fmla="*/ 396 h 405"/>
                <a:gd name="T66" fmla="*/ 232 w 430"/>
                <a:gd name="T67" fmla="*/ 376 h 405"/>
                <a:gd name="T68" fmla="*/ 225 w 430"/>
                <a:gd name="T69" fmla="*/ 359 h 405"/>
                <a:gd name="T70" fmla="*/ 214 w 430"/>
                <a:gd name="T71" fmla="*/ 339 h 405"/>
                <a:gd name="T72" fmla="*/ 214 w 430"/>
                <a:gd name="T73" fmla="*/ 339 h 405"/>
                <a:gd name="T74" fmla="*/ 214 w 430"/>
                <a:gd name="T75" fmla="*/ 313 h 405"/>
                <a:gd name="T76" fmla="*/ 284 w 430"/>
                <a:gd name="T77" fmla="*/ 313 h 405"/>
                <a:gd name="T78" fmla="*/ 430 w 430"/>
                <a:gd name="T79" fmla="*/ 0 h 405"/>
                <a:gd name="T80" fmla="*/ 346 w 430"/>
                <a:gd name="T81" fmla="*/ 0 h 405"/>
                <a:gd name="T82" fmla="*/ 346 w 430"/>
                <a:gd name="T83" fmla="*/ 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0" h="405">
                  <a:moveTo>
                    <a:pt x="346" y="5"/>
                  </a:moveTo>
                  <a:cubicBezTo>
                    <a:pt x="346" y="7"/>
                    <a:pt x="347" y="8"/>
                    <a:pt x="353" y="16"/>
                  </a:cubicBezTo>
                  <a:cubicBezTo>
                    <a:pt x="358" y="22"/>
                    <a:pt x="364" y="31"/>
                    <a:pt x="364" y="44"/>
                  </a:cubicBezTo>
                  <a:cubicBezTo>
                    <a:pt x="364" y="54"/>
                    <a:pt x="362" y="65"/>
                    <a:pt x="354" y="75"/>
                  </a:cubicBezTo>
                  <a:cubicBezTo>
                    <a:pt x="347" y="84"/>
                    <a:pt x="334" y="90"/>
                    <a:pt x="319" y="90"/>
                  </a:cubicBezTo>
                  <a:cubicBezTo>
                    <a:pt x="303" y="90"/>
                    <a:pt x="289" y="84"/>
                    <a:pt x="282" y="75"/>
                  </a:cubicBezTo>
                  <a:cubicBezTo>
                    <a:pt x="275" y="65"/>
                    <a:pt x="273" y="54"/>
                    <a:pt x="273" y="44"/>
                  </a:cubicBezTo>
                  <a:cubicBezTo>
                    <a:pt x="273" y="32"/>
                    <a:pt x="278" y="22"/>
                    <a:pt x="283" y="16"/>
                  </a:cubicBezTo>
                  <a:cubicBezTo>
                    <a:pt x="288" y="9"/>
                    <a:pt x="289" y="9"/>
                    <a:pt x="289" y="7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191" y="22"/>
                    <a:pt x="191" y="22"/>
                    <a:pt x="191" y="22"/>
                  </a:cubicBezTo>
                  <a:cubicBezTo>
                    <a:pt x="100" y="244"/>
                    <a:pt x="100" y="244"/>
                    <a:pt x="100" y="244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0" y="228"/>
                    <a:pt x="57" y="220"/>
                    <a:pt x="54" y="215"/>
                  </a:cubicBezTo>
                  <a:cubicBezTo>
                    <a:pt x="50" y="209"/>
                    <a:pt x="47" y="205"/>
                    <a:pt x="41" y="202"/>
                  </a:cubicBezTo>
                  <a:cubicBezTo>
                    <a:pt x="34" y="199"/>
                    <a:pt x="26" y="198"/>
                    <a:pt x="20" y="200"/>
                  </a:cubicBezTo>
                  <a:cubicBezTo>
                    <a:pt x="14" y="202"/>
                    <a:pt x="8" y="206"/>
                    <a:pt x="4" y="217"/>
                  </a:cubicBezTo>
                  <a:cubicBezTo>
                    <a:pt x="0" y="228"/>
                    <a:pt x="1" y="235"/>
                    <a:pt x="4" y="241"/>
                  </a:cubicBezTo>
                  <a:cubicBezTo>
                    <a:pt x="7" y="246"/>
                    <a:pt x="12" y="250"/>
                    <a:pt x="20" y="253"/>
                  </a:cubicBezTo>
                  <a:cubicBezTo>
                    <a:pt x="26" y="256"/>
                    <a:pt x="31" y="255"/>
                    <a:pt x="38" y="253"/>
                  </a:cubicBezTo>
                  <a:cubicBezTo>
                    <a:pt x="44" y="251"/>
                    <a:pt x="52" y="248"/>
                    <a:pt x="61" y="250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92" y="263"/>
                    <a:pt x="92" y="263"/>
                    <a:pt x="92" y="263"/>
                  </a:cubicBezTo>
                  <a:cubicBezTo>
                    <a:pt x="71" y="313"/>
                    <a:pt x="71" y="313"/>
                    <a:pt x="71" y="313"/>
                  </a:cubicBezTo>
                  <a:cubicBezTo>
                    <a:pt x="193" y="313"/>
                    <a:pt x="193" y="313"/>
                    <a:pt x="193" y="313"/>
                  </a:cubicBezTo>
                  <a:cubicBezTo>
                    <a:pt x="193" y="340"/>
                    <a:pt x="193" y="340"/>
                    <a:pt x="193" y="340"/>
                  </a:cubicBezTo>
                  <a:cubicBezTo>
                    <a:pt x="193" y="349"/>
                    <a:pt x="187" y="354"/>
                    <a:pt x="183" y="359"/>
                  </a:cubicBezTo>
                  <a:cubicBezTo>
                    <a:pt x="179" y="365"/>
                    <a:pt x="177" y="370"/>
                    <a:pt x="177" y="376"/>
                  </a:cubicBezTo>
                  <a:cubicBezTo>
                    <a:pt x="177" y="384"/>
                    <a:pt x="178" y="391"/>
                    <a:pt x="183" y="396"/>
                  </a:cubicBezTo>
                  <a:cubicBezTo>
                    <a:pt x="187" y="401"/>
                    <a:pt x="193" y="405"/>
                    <a:pt x="204" y="404"/>
                  </a:cubicBezTo>
                  <a:cubicBezTo>
                    <a:pt x="216" y="404"/>
                    <a:pt x="222" y="401"/>
                    <a:pt x="226" y="396"/>
                  </a:cubicBezTo>
                  <a:cubicBezTo>
                    <a:pt x="230" y="391"/>
                    <a:pt x="232" y="384"/>
                    <a:pt x="232" y="376"/>
                  </a:cubicBezTo>
                  <a:cubicBezTo>
                    <a:pt x="232" y="369"/>
                    <a:pt x="229" y="365"/>
                    <a:pt x="225" y="359"/>
                  </a:cubicBezTo>
                  <a:cubicBezTo>
                    <a:pt x="221" y="354"/>
                    <a:pt x="214" y="348"/>
                    <a:pt x="214" y="339"/>
                  </a:cubicBezTo>
                  <a:cubicBezTo>
                    <a:pt x="214" y="339"/>
                    <a:pt x="214" y="339"/>
                    <a:pt x="214" y="339"/>
                  </a:cubicBezTo>
                  <a:cubicBezTo>
                    <a:pt x="214" y="313"/>
                    <a:pt x="214" y="313"/>
                    <a:pt x="214" y="313"/>
                  </a:cubicBezTo>
                  <a:cubicBezTo>
                    <a:pt x="284" y="313"/>
                    <a:pt x="284" y="313"/>
                    <a:pt x="284" y="313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346" y="5"/>
                  </a:lnTo>
                  <a:close/>
                </a:path>
              </a:pathLst>
            </a:custGeom>
            <a:solidFill>
              <a:srgbClr val="8C8C8C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4946004" y="3261895"/>
              <a:ext cx="1260522" cy="953944"/>
            </a:xfrm>
            <a:custGeom>
              <a:avLst/>
              <a:gdLst>
                <a:gd name="T0" fmla="*/ 453 w 461"/>
                <a:gd name="T1" fmla="*/ 136 h 349"/>
                <a:gd name="T2" fmla="*/ 433 w 461"/>
                <a:gd name="T3" fmla="*/ 130 h 349"/>
                <a:gd name="T4" fmla="*/ 416 w 461"/>
                <a:gd name="T5" fmla="*/ 137 h 349"/>
                <a:gd name="T6" fmla="*/ 396 w 461"/>
                <a:gd name="T7" fmla="*/ 148 h 349"/>
                <a:gd name="T8" fmla="*/ 395 w 461"/>
                <a:gd name="T9" fmla="*/ 148 h 349"/>
                <a:gd name="T10" fmla="*/ 358 w 461"/>
                <a:gd name="T11" fmla="*/ 148 h 349"/>
                <a:gd name="T12" fmla="*/ 358 w 461"/>
                <a:gd name="T13" fmla="*/ 0 h 349"/>
                <a:gd name="T14" fmla="*/ 339 w 461"/>
                <a:gd name="T15" fmla="*/ 0 h 349"/>
                <a:gd name="T16" fmla="*/ 339 w 461"/>
                <a:gd name="T17" fmla="*/ 5 h 349"/>
                <a:gd name="T18" fmla="*/ 346 w 461"/>
                <a:gd name="T19" fmla="*/ 15 h 349"/>
                <a:gd name="T20" fmla="*/ 357 w 461"/>
                <a:gd name="T21" fmla="*/ 43 h 349"/>
                <a:gd name="T22" fmla="*/ 347 w 461"/>
                <a:gd name="T23" fmla="*/ 74 h 349"/>
                <a:gd name="T24" fmla="*/ 312 w 461"/>
                <a:gd name="T25" fmla="*/ 89 h 349"/>
                <a:gd name="T26" fmla="*/ 275 w 461"/>
                <a:gd name="T27" fmla="*/ 74 h 349"/>
                <a:gd name="T28" fmla="*/ 266 w 461"/>
                <a:gd name="T29" fmla="*/ 43 h 349"/>
                <a:gd name="T30" fmla="*/ 276 w 461"/>
                <a:gd name="T31" fmla="*/ 16 h 349"/>
                <a:gd name="T32" fmla="*/ 282 w 461"/>
                <a:gd name="T33" fmla="*/ 7 h 349"/>
                <a:gd name="T34" fmla="*/ 282 w 461"/>
                <a:gd name="T35" fmla="*/ 0 h 349"/>
                <a:gd name="T36" fmla="*/ 21 w 461"/>
                <a:gd name="T37" fmla="*/ 0 h 349"/>
                <a:gd name="T38" fmla="*/ 1 w 461"/>
                <a:gd name="T39" fmla="*/ 19 h 349"/>
                <a:gd name="T40" fmla="*/ 0 w 461"/>
                <a:gd name="T41" fmla="*/ 74 h 349"/>
                <a:gd name="T42" fmla="*/ 19 w 461"/>
                <a:gd name="T43" fmla="*/ 93 h 349"/>
                <a:gd name="T44" fmla="*/ 271 w 461"/>
                <a:gd name="T45" fmla="*/ 93 h 349"/>
                <a:gd name="T46" fmla="*/ 274 w 461"/>
                <a:gd name="T47" fmla="*/ 252 h 349"/>
                <a:gd name="T48" fmla="*/ 300 w 461"/>
                <a:gd name="T49" fmla="*/ 252 h 349"/>
                <a:gd name="T50" fmla="*/ 300 w 461"/>
                <a:gd name="T51" fmla="*/ 284 h 349"/>
                <a:gd name="T52" fmla="*/ 290 w 461"/>
                <a:gd name="T53" fmla="*/ 304 h 349"/>
                <a:gd name="T54" fmla="*/ 284 w 461"/>
                <a:gd name="T55" fmla="*/ 321 h 349"/>
                <a:gd name="T56" fmla="*/ 290 w 461"/>
                <a:gd name="T57" fmla="*/ 341 h 349"/>
                <a:gd name="T58" fmla="*/ 311 w 461"/>
                <a:gd name="T59" fmla="*/ 349 h 349"/>
                <a:gd name="T60" fmla="*/ 333 w 461"/>
                <a:gd name="T61" fmla="*/ 340 h 349"/>
                <a:gd name="T62" fmla="*/ 339 w 461"/>
                <a:gd name="T63" fmla="*/ 321 h 349"/>
                <a:gd name="T64" fmla="*/ 332 w 461"/>
                <a:gd name="T65" fmla="*/ 304 h 349"/>
                <a:gd name="T66" fmla="*/ 321 w 461"/>
                <a:gd name="T67" fmla="*/ 284 h 349"/>
                <a:gd name="T68" fmla="*/ 321 w 461"/>
                <a:gd name="T69" fmla="*/ 283 h 349"/>
                <a:gd name="T70" fmla="*/ 321 w 461"/>
                <a:gd name="T71" fmla="*/ 252 h 349"/>
                <a:gd name="T72" fmla="*/ 358 w 461"/>
                <a:gd name="T73" fmla="*/ 252 h 349"/>
                <a:gd name="T74" fmla="*/ 358 w 461"/>
                <a:gd name="T75" fmla="*/ 169 h 349"/>
                <a:gd name="T76" fmla="*/ 397 w 461"/>
                <a:gd name="T77" fmla="*/ 169 h 349"/>
                <a:gd name="T78" fmla="*/ 416 w 461"/>
                <a:gd name="T79" fmla="*/ 179 h 349"/>
                <a:gd name="T80" fmla="*/ 433 w 461"/>
                <a:gd name="T81" fmla="*/ 185 h 349"/>
                <a:gd name="T82" fmla="*/ 453 w 461"/>
                <a:gd name="T83" fmla="*/ 179 h 349"/>
                <a:gd name="T84" fmla="*/ 461 w 461"/>
                <a:gd name="T85" fmla="*/ 158 h 349"/>
                <a:gd name="T86" fmla="*/ 453 w 461"/>
                <a:gd name="T87" fmla="*/ 136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1" h="349">
                  <a:moveTo>
                    <a:pt x="453" y="136"/>
                  </a:moveTo>
                  <a:cubicBezTo>
                    <a:pt x="448" y="132"/>
                    <a:pt x="441" y="130"/>
                    <a:pt x="433" y="130"/>
                  </a:cubicBezTo>
                  <a:cubicBezTo>
                    <a:pt x="426" y="130"/>
                    <a:pt x="422" y="133"/>
                    <a:pt x="416" y="137"/>
                  </a:cubicBezTo>
                  <a:cubicBezTo>
                    <a:pt x="411" y="141"/>
                    <a:pt x="405" y="147"/>
                    <a:pt x="396" y="148"/>
                  </a:cubicBezTo>
                  <a:cubicBezTo>
                    <a:pt x="395" y="148"/>
                    <a:pt x="395" y="148"/>
                    <a:pt x="395" y="148"/>
                  </a:cubicBezTo>
                  <a:cubicBezTo>
                    <a:pt x="358" y="148"/>
                    <a:pt x="358" y="148"/>
                    <a:pt x="358" y="148"/>
                  </a:cubicBezTo>
                  <a:cubicBezTo>
                    <a:pt x="358" y="0"/>
                    <a:pt x="358" y="0"/>
                    <a:pt x="358" y="0"/>
                  </a:cubicBezTo>
                  <a:cubicBezTo>
                    <a:pt x="352" y="0"/>
                    <a:pt x="345" y="0"/>
                    <a:pt x="339" y="0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39" y="6"/>
                    <a:pt x="340" y="8"/>
                    <a:pt x="346" y="15"/>
                  </a:cubicBezTo>
                  <a:cubicBezTo>
                    <a:pt x="351" y="21"/>
                    <a:pt x="357" y="31"/>
                    <a:pt x="357" y="43"/>
                  </a:cubicBezTo>
                  <a:cubicBezTo>
                    <a:pt x="357" y="54"/>
                    <a:pt x="355" y="65"/>
                    <a:pt x="347" y="74"/>
                  </a:cubicBezTo>
                  <a:cubicBezTo>
                    <a:pt x="340" y="83"/>
                    <a:pt x="327" y="89"/>
                    <a:pt x="312" y="89"/>
                  </a:cubicBezTo>
                  <a:cubicBezTo>
                    <a:pt x="296" y="90"/>
                    <a:pt x="282" y="83"/>
                    <a:pt x="275" y="74"/>
                  </a:cubicBezTo>
                  <a:cubicBezTo>
                    <a:pt x="268" y="65"/>
                    <a:pt x="266" y="54"/>
                    <a:pt x="266" y="43"/>
                  </a:cubicBezTo>
                  <a:cubicBezTo>
                    <a:pt x="266" y="31"/>
                    <a:pt x="271" y="22"/>
                    <a:pt x="276" y="16"/>
                  </a:cubicBezTo>
                  <a:cubicBezTo>
                    <a:pt x="281" y="9"/>
                    <a:pt x="282" y="8"/>
                    <a:pt x="282" y="7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195" y="0"/>
                    <a:pt x="108" y="0"/>
                    <a:pt x="21" y="0"/>
                  </a:cubicBezTo>
                  <a:cubicBezTo>
                    <a:pt x="11" y="0"/>
                    <a:pt x="1" y="8"/>
                    <a:pt x="1" y="19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85"/>
                    <a:pt x="9" y="93"/>
                    <a:pt x="19" y="93"/>
                  </a:cubicBezTo>
                  <a:cubicBezTo>
                    <a:pt x="271" y="93"/>
                    <a:pt x="271" y="93"/>
                    <a:pt x="271" y="93"/>
                  </a:cubicBezTo>
                  <a:cubicBezTo>
                    <a:pt x="274" y="252"/>
                    <a:pt x="274" y="252"/>
                    <a:pt x="274" y="252"/>
                  </a:cubicBezTo>
                  <a:cubicBezTo>
                    <a:pt x="300" y="252"/>
                    <a:pt x="300" y="252"/>
                    <a:pt x="300" y="252"/>
                  </a:cubicBezTo>
                  <a:cubicBezTo>
                    <a:pt x="300" y="284"/>
                    <a:pt x="300" y="284"/>
                    <a:pt x="300" y="284"/>
                  </a:cubicBezTo>
                  <a:cubicBezTo>
                    <a:pt x="300" y="293"/>
                    <a:pt x="294" y="299"/>
                    <a:pt x="290" y="304"/>
                  </a:cubicBezTo>
                  <a:cubicBezTo>
                    <a:pt x="286" y="309"/>
                    <a:pt x="284" y="314"/>
                    <a:pt x="284" y="321"/>
                  </a:cubicBezTo>
                  <a:cubicBezTo>
                    <a:pt x="284" y="328"/>
                    <a:pt x="285" y="336"/>
                    <a:pt x="290" y="341"/>
                  </a:cubicBezTo>
                  <a:cubicBezTo>
                    <a:pt x="294" y="346"/>
                    <a:pt x="300" y="349"/>
                    <a:pt x="311" y="349"/>
                  </a:cubicBezTo>
                  <a:cubicBezTo>
                    <a:pt x="323" y="349"/>
                    <a:pt x="329" y="345"/>
                    <a:pt x="333" y="340"/>
                  </a:cubicBezTo>
                  <a:cubicBezTo>
                    <a:pt x="337" y="335"/>
                    <a:pt x="339" y="328"/>
                    <a:pt x="339" y="321"/>
                  </a:cubicBezTo>
                  <a:cubicBezTo>
                    <a:pt x="339" y="314"/>
                    <a:pt x="336" y="309"/>
                    <a:pt x="332" y="304"/>
                  </a:cubicBezTo>
                  <a:cubicBezTo>
                    <a:pt x="328" y="298"/>
                    <a:pt x="321" y="293"/>
                    <a:pt x="321" y="284"/>
                  </a:cubicBezTo>
                  <a:cubicBezTo>
                    <a:pt x="321" y="283"/>
                    <a:pt x="321" y="283"/>
                    <a:pt x="321" y="283"/>
                  </a:cubicBezTo>
                  <a:cubicBezTo>
                    <a:pt x="321" y="252"/>
                    <a:pt x="321" y="252"/>
                    <a:pt x="321" y="252"/>
                  </a:cubicBezTo>
                  <a:cubicBezTo>
                    <a:pt x="358" y="252"/>
                    <a:pt x="358" y="252"/>
                    <a:pt x="358" y="252"/>
                  </a:cubicBezTo>
                  <a:cubicBezTo>
                    <a:pt x="358" y="169"/>
                    <a:pt x="358" y="169"/>
                    <a:pt x="358" y="169"/>
                  </a:cubicBezTo>
                  <a:cubicBezTo>
                    <a:pt x="397" y="169"/>
                    <a:pt x="397" y="169"/>
                    <a:pt x="397" y="169"/>
                  </a:cubicBezTo>
                  <a:cubicBezTo>
                    <a:pt x="405" y="169"/>
                    <a:pt x="411" y="175"/>
                    <a:pt x="416" y="179"/>
                  </a:cubicBezTo>
                  <a:cubicBezTo>
                    <a:pt x="422" y="182"/>
                    <a:pt x="426" y="185"/>
                    <a:pt x="433" y="185"/>
                  </a:cubicBezTo>
                  <a:cubicBezTo>
                    <a:pt x="440" y="185"/>
                    <a:pt x="448" y="183"/>
                    <a:pt x="453" y="179"/>
                  </a:cubicBezTo>
                  <a:cubicBezTo>
                    <a:pt x="458" y="175"/>
                    <a:pt x="461" y="169"/>
                    <a:pt x="461" y="158"/>
                  </a:cubicBezTo>
                  <a:cubicBezTo>
                    <a:pt x="461" y="146"/>
                    <a:pt x="457" y="140"/>
                    <a:pt x="453" y="1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980211" y="3261895"/>
              <a:ext cx="1260522" cy="953944"/>
            </a:xfrm>
            <a:custGeom>
              <a:avLst/>
              <a:gdLst>
                <a:gd name="T0" fmla="*/ 441 w 461"/>
                <a:gd name="T1" fmla="*/ 0 h 349"/>
                <a:gd name="T2" fmla="*/ 161 w 461"/>
                <a:gd name="T3" fmla="*/ 0 h 349"/>
                <a:gd name="T4" fmla="*/ 161 w 461"/>
                <a:gd name="T5" fmla="*/ 5 h 349"/>
                <a:gd name="T6" fmla="*/ 168 w 461"/>
                <a:gd name="T7" fmla="*/ 15 h 349"/>
                <a:gd name="T8" fmla="*/ 179 w 461"/>
                <a:gd name="T9" fmla="*/ 43 h 349"/>
                <a:gd name="T10" fmla="*/ 169 w 461"/>
                <a:gd name="T11" fmla="*/ 74 h 349"/>
                <a:gd name="T12" fmla="*/ 134 w 461"/>
                <a:gd name="T13" fmla="*/ 89 h 349"/>
                <a:gd name="T14" fmla="*/ 97 w 461"/>
                <a:gd name="T15" fmla="*/ 74 h 349"/>
                <a:gd name="T16" fmla="*/ 88 w 461"/>
                <a:gd name="T17" fmla="*/ 43 h 349"/>
                <a:gd name="T18" fmla="*/ 98 w 461"/>
                <a:gd name="T19" fmla="*/ 16 h 349"/>
                <a:gd name="T20" fmla="*/ 104 w 461"/>
                <a:gd name="T21" fmla="*/ 7 h 349"/>
                <a:gd name="T22" fmla="*/ 104 w 461"/>
                <a:gd name="T23" fmla="*/ 0 h 349"/>
                <a:gd name="T24" fmla="*/ 0 w 461"/>
                <a:gd name="T25" fmla="*/ 0 h 349"/>
                <a:gd name="T26" fmla="*/ 0 w 461"/>
                <a:gd name="T27" fmla="*/ 130 h 349"/>
                <a:gd name="T28" fmla="*/ 16 w 461"/>
                <a:gd name="T29" fmla="*/ 130 h 349"/>
                <a:gd name="T30" fmla="*/ 27 w 461"/>
                <a:gd name="T31" fmla="*/ 123 h 349"/>
                <a:gd name="T32" fmla="*/ 55 w 461"/>
                <a:gd name="T33" fmla="*/ 112 h 349"/>
                <a:gd name="T34" fmla="*/ 86 w 461"/>
                <a:gd name="T35" fmla="*/ 122 h 349"/>
                <a:gd name="T36" fmla="*/ 101 w 461"/>
                <a:gd name="T37" fmla="*/ 157 h 349"/>
                <a:gd name="T38" fmla="*/ 86 w 461"/>
                <a:gd name="T39" fmla="*/ 194 h 349"/>
                <a:gd name="T40" fmla="*/ 55 w 461"/>
                <a:gd name="T41" fmla="*/ 203 h 349"/>
                <a:gd name="T42" fmla="*/ 28 w 461"/>
                <a:gd name="T43" fmla="*/ 193 h 349"/>
                <a:gd name="T44" fmla="*/ 19 w 461"/>
                <a:gd name="T45" fmla="*/ 187 h 349"/>
                <a:gd name="T46" fmla="*/ 0 w 461"/>
                <a:gd name="T47" fmla="*/ 187 h 349"/>
                <a:gd name="T48" fmla="*/ 0 w 461"/>
                <a:gd name="T49" fmla="*/ 252 h 349"/>
                <a:gd name="T50" fmla="*/ 122 w 461"/>
                <a:gd name="T51" fmla="*/ 252 h 349"/>
                <a:gd name="T52" fmla="*/ 122 w 461"/>
                <a:gd name="T53" fmla="*/ 284 h 349"/>
                <a:gd name="T54" fmla="*/ 112 w 461"/>
                <a:gd name="T55" fmla="*/ 304 h 349"/>
                <a:gd name="T56" fmla="*/ 106 w 461"/>
                <a:gd name="T57" fmla="*/ 321 h 349"/>
                <a:gd name="T58" fmla="*/ 112 w 461"/>
                <a:gd name="T59" fmla="*/ 341 h 349"/>
                <a:gd name="T60" fmla="*/ 133 w 461"/>
                <a:gd name="T61" fmla="*/ 349 h 349"/>
                <a:gd name="T62" fmla="*/ 155 w 461"/>
                <a:gd name="T63" fmla="*/ 340 h 349"/>
                <a:gd name="T64" fmla="*/ 161 w 461"/>
                <a:gd name="T65" fmla="*/ 321 h 349"/>
                <a:gd name="T66" fmla="*/ 154 w 461"/>
                <a:gd name="T67" fmla="*/ 304 h 349"/>
                <a:gd name="T68" fmla="*/ 143 w 461"/>
                <a:gd name="T69" fmla="*/ 284 h 349"/>
                <a:gd name="T70" fmla="*/ 143 w 461"/>
                <a:gd name="T71" fmla="*/ 283 h 349"/>
                <a:gd name="T72" fmla="*/ 143 w 461"/>
                <a:gd name="T73" fmla="*/ 252 h 349"/>
                <a:gd name="T74" fmla="*/ 190 w 461"/>
                <a:gd name="T75" fmla="*/ 252 h 349"/>
                <a:gd name="T76" fmla="*/ 188 w 461"/>
                <a:gd name="T77" fmla="*/ 93 h 349"/>
                <a:gd name="T78" fmla="*/ 441 w 461"/>
                <a:gd name="T79" fmla="*/ 93 h 349"/>
                <a:gd name="T80" fmla="*/ 460 w 461"/>
                <a:gd name="T81" fmla="*/ 74 h 349"/>
                <a:gd name="T82" fmla="*/ 461 w 461"/>
                <a:gd name="T83" fmla="*/ 20 h 349"/>
                <a:gd name="T84" fmla="*/ 441 w 461"/>
                <a:gd name="T85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1" h="349">
                  <a:moveTo>
                    <a:pt x="441" y="0"/>
                  </a:moveTo>
                  <a:cubicBezTo>
                    <a:pt x="347" y="0"/>
                    <a:pt x="254" y="0"/>
                    <a:pt x="161" y="0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61" y="6"/>
                    <a:pt x="162" y="8"/>
                    <a:pt x="168" y="15"/>
                  </a:cubicBezTo>
                  <a:cubicBezTo>
                    <a:pt x="173" y="21"/>
                    <a:pt x="179" y="31"/>
                    <a:pt x="179" y="43"/>
                  </a:cubicBezTo>
                  <a:cubicBezTo>
                    <a:pt x="179" y="54"/>
                    <a:pt x="177" y="65"/>
                    <a:pt x="169" y="74"/>
                  </a:cubicBezTo>
                  <a:cubicBezTo>
                    <a:pt x="162" y="83"/>
                    <a:pt x="149" y="89"/>
                    <a:pt x="134" y="89"/>
                  </a:cubicBezTo>
                  <a:cubicBezTo>
                    <a:pt x="118" y="90"/>
                    <a:pt x="104" y="83"/>
                    <a:pt x="97" y="74"/>
                  </a:cubicBezTo>
                  <a:cubicBezTo>
                    <a:pt x="90" y="65"/>
                    <a:pt x="88" y="54"/>
                    <a:pt x="88" y="43"/>
                  </a:cubicBezTo>
                  <a:cubicBezTo>
                    <a:pt x="88" y="31"/>
                    <a:pt x="93" y="22"/>
                    <a:pt x="98" y="16"/>
                  </a:cubicBezTo>
                  <a:cubicBezTo>
                    <a:pt x="103" y="9"/>
                    <a:pt x="104" y="8"/>
                    <a:pt x="104" y="7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69" y="0"/>
                    <a:pt x="35" y="0"/>
                    <a:pt x="0" y="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8" y="130"/>
                    <a:pt x="20" y="129"/>
                    <a:pt x="27" y="123"/>
                  </a:cubicBezTo>
                  <a:cubicBezTo>
                    <a:pt x="33" y="118"/>
                    <a:pt x="43" y="112"/>
                    <a:pt x="55" y="112"/>
                  </a:cubicBezTo>
                  <a:cubicBezTo>
                    <a:pt x="66" y="112"/>
                    <a:pt x="77" y="114"/>
                    <a:pt x="86" y="122"/>
                  </a:cubicBezTo>
                  <a:cubicBezTo>
                    <a:pt x="95" y="129"/>
                    <a:pt x="101" y="142"/>
                    <a:pt x="101" y="157"/>
                  </a:cubicBezTo>
                  <a:cubicBezTo>
                    <a:pt x="102" y="173"/>
                    <a:pt x="95" y="187"/>
                    <a:pt x="86" y="194"/>
                  </a:cubicBezTo>
                  <a:cubicBezTo>
                    <a:pt x="77" y="201"/>
                    <a:pt x="65" y="203"/>
                    <a:pt x="55" y="203"/>
                  </a:cubicBezTo>
                  <a:cubicBezTo>
                    <a:pt x="43" y="203"/>
                    <a:pt x="34" y="198"/>
                    <a:pt x="28" y="193"/>
                  </a:cubicBezTo>
                  <a:cubicBezTo>
                    <a:pt x="20" y="188"/>
                    <a:pt x="20" y="187"/>
                    <a:pt x="19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122" y="252"/>
                    <a:pt x="122" y="252"/>
                    <a:pt x="122" y="252"/>
                  </a:cubicBezTo>
                  <a:cubicBezTo>
                    <a:pt x="122" y="284"/>
                    <a:pt x="122" y="284"/>
                    <a:pt x="122" y="284"/>
                  </a:cubicBezTo>
                  <a:cubicBezTo>
                    <a:pt x="122" y="293"/>
                    <a:pt x="116" y="299"/>
                    <a:pt x="112" y="304"/>
                  </a:cubicBezTo>
                  <a:cubicBezTo>
                    <a:pt x="108" y="309"/>
                    <a:pt x="106" y="314"/>
                    <a:pt x="106" y="321"/>
                  </a:cubicBezTo>
                  <a:cubicBezTo>
                    <a:pt x="106" y="328"/>
                    <a:pt x="107" y="336"/>
                    <a:pt x="112" y="341"/>
                  </a:cubicBezTo>
                  <a:cubicBezTo>
                    <a:pt x="116" y="346"/>
                    <a:pt x="122" y="349"/>
                    <a:pt x="133" y="349"/>
                  </a:cubicBezTo>
                  <a:cubicBezTo>
                    <a:pt x="145" y="349"/>
                    <a:pt x="151" y="345"/>
                    <a:pt x="155" y="340"/>
                  </a:cubicBezTo>
                  <a:cubicBezTo>
                    <a:pt x="159" y="335"/>
                    <a:pt x="161" y="328"/>
                    <a:pt x="161" y="321"/>
                  </a:cubicBezTo>
                  <a:cubicBezTo>
                    <a:pt x="161" y="314"/>
                    <a:pt x="158" y="309"/>
                    <a:pt x="154" y="304"/>
                  </a:cubicBezTo>
                  <a:cubicBezTo>
                    <a:pt x="150" y="298"/>
                    <a:pt x="143" y="293"/>
                    <a:pt x="143" y="284"/>
                  </a:cubicBezTo>
                  <a:cubicBezTo>
                    <a:pt x="143" y="283"/>
                    <a:pt x="143" y="283"/>
                    <a:pt x="143" y="283"/>
                  </a:cubicBezTo>
                  <a:cubicBezTo>
                    <a:pt x="143" y="252"/>
                    <a:pt x="143" y="252"/>
                    <a:pt x="143" y="252"/>
                  </a:cubicBezTo>
                  <a:cubicBezTo>
                    <a:pt x="190" y="252"/>
                    <a:pt x="190" y="252"/>
                    <a:pt x="190" y="252"/>
                  </a:cubicBezTo>
                  <a:cubicBezTo>
                    <a:pt x="188" y="93"/>
                    <a:pt x="188" y="93"/>
                    <a:pt x="188" y="93"/>
                  </a:cubicBezTo>
                  <a:cubicBezTo>
                    <a:pt x="441" y="93"/>
                    <a:pt x="441" y="93"/>
                    <a:pt x="441" y="93"/>
                  </a:cubicBezTo>
                  <a:cubicBezTo>
                    <a:pt x="450" y="93"/>
                    <a:pt x="459" y="85"/>
                    <a:pt x="460" y="74"/>
                  </a:cubicBezTo>
                  <a:cubicBezTo>
                    <a:pt x="461" y="20"/>
                    <a:pt x="461" y="20"/>
                    <a:pt x="461" y="20"/>
                  </a:cubicBezTo>
                  <a:cubicBezTo>
                    <a:pt x="461" y="9"/>
                    <a:pt x="452" y="0"/>
                    <a:pt x="441" y="0"/>
                  </a:cubicBezTo>
                  <a:close/>
                </a:path>
              </a:pathLst>
            </a:custGeom>
            <a:solidFill>
              <a:srgbClr val="D99925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4946004" y="4002682"/>
              <a:ext cx="1209207" cy="865786"/>
            </a:xfrm>
            <a:custGeom>
              <a:avLst/>
              <a:gdLst>
                <a:gd name="T0" fmla="*/ 339 w 442"/>
                <a:gd name="T1" fmla="*/ 11 h 317"/>
                <a:gd name="T2" fmla="*/ 346 w 442"/>
                <a:gd name="T3" fmla="*/ 22 h 317"/>
                <a:gd name="T4" fmla="*/ 357 w 442"/>
                <a:gd name="T5" fmla="*/ 50 h 317"/>
                <a:gd name="T6" fmla="*/ 347 w 442"/>
                <a:gd name="T7" fmla="*/ 81 h 317"/>
                <a:gd name="T8" fmla="*/ 312 w 442"/>
                <a:gd name="T9" fmla="*/ 96 h 317"/>
                <a:gd name="T10" fmla="*/ 275 w 442"/>
                <a:gd name="T11" fmla="*/ 81 h 317"/>
                <a:gd name="T12" fmla="*/ 266 w 442"/>
                <a:gd name="T13" fmla="*/ 50 h 317"/>
                <a:gd name="T14" fmla="*/ 276 w 442"/>
                <a:gd name="T15" fmla="*/ 22 h 317"/>
                <a:gd name="T16" fmla="*/ 282 w 442"/>
                <a:gd name="T17" fmla="*/ 13 h 317"/>
                <a:gd name="T18" fmla="*/ 282 w 442"/>
                <a:gd name="T19" fmla="*/ 0 h 317"/>
                <a:gd name="T20" fmla="*/ 21 w 442"/>
                <a:gd name="T21" fmla="*/ 0 h 317"/>
                <a:gd name="T22" fmla="*/ 1 w 442"/>
                <a:gd name="T23" fmla="*/ 20 h 317"/>
                <a:gd name="T24" fmla="*/ 0 w 442"/>
                <a:gd name="T25" fmla="*/ 75 h 317"/>
                <a:gd name="T26" fmla="*/ 19 w 442"/>
                <a:gd name="T27" fmla="*/ 95 h 317"/>
                <a:gd name="T28" fmla="*/ 271 w 442"/>
                <a:gd name="T29" fmla="*/ 95 h 317"/>
                <a:gd name="T30" fmla="*/ 272 w 442"/>
                <a:gd name="T31" fmla="*/ 221 h 317"/>
                <a:gd name="T32" fmla="*/ 401 w 442"/>
                <a:gd name="T33" fmla="*/ 221 h 317"/>
                <a:gd name="T34" fmla="*/ 401 w 442"/>
                <a:gd name="T35" fmla="*/ 252 h 317"/>
                <a:gd name="T36" fmla="*/ 392 w 442"/>
                <a:gd name="T37" fmla="*/ 272 h 317"/>
                <a:gd name="T38" fmla="*/ 385 w 442"/>
                <a:gd name="T39" fmla="*/ 289 h 317"/>
                <a:gd name="T40" fmla="*/ 391 w 442"/>
                <a:gd name="T41" fmla="*/ 309 h 317"/>
                <a:gd name="T42" fmla="*/ 413 w 442"/>
                <a:gd name="T43" fmla="*/ 317 h 317"/>
                <a:gd name="T44" fmla="*/ 435 w 442"/>
                <a:gd name="T45" fmla="*/ 309 h 317"/>
                <a:gd name="T46" fmla="*/ 441 w 442"/>
                <a:gd name="T47" fmla="*/ 289 h 317"/>
                <a:gd name="T48" fmla="*/ 433 w 442"/>
                <a:gd name="T49" fmla="*/ 272 h 317"/>
                <a:gd name="T50" fmla="*/ 422 w 442"/>
                <a:gd name="T51" fmla="*/ 252 h 317"/>
                <a:gd name="T52" fmla="*/ 422 w 442"/>
                <a:gd name="T53" fmla="*/ 251 h 317"/>
                <a:gd name="T54" fmla="*/ 422 w 442"/>
                <a:gd name="T55" fmla="*/ 221 h 317"/>
                <a:gd name="T56" fmla="*/ 442 w 442"/>
                <a:gd name="T57" fmla="*/ 221 h 317"/>
                <a:gd name="T58" fmla="*/ 442 w 442"/>
                <a:gd name="T59" fmla="*/ 170 h 317"/>
                <a:gd name="T60" fmla="*/ 428 w 442"/>
                <a:gd name="T61" fmla="*/ 170 h 317"/>
                <a:gd name="T62" fmla="*/ 417 w 442"/>
                <a:gd name="T63" fmla="*/ 178 h 317"/>
                <a:gd name="T64" fmla="*/ 389 w 442"/>
                <a:gd name="T65" fmla="*/ 189 h 317"/>
                <a:gd name="T66" fmla="*/ 358 w 442"/>
                <a:gd name="T67" fmla="*/ 179 h 317"/>
                <a:gd name="T68" fmla="*/ 343 w 442"/>
                <a:gd name="T69" fmla="*/ 143 h 317"/>
                <a:gd name="T70" fmla="*/ 358 w 442"/>
                <a:gd name="T71" fmla="*/ 107 h 317"/>
                <a:gd name="T72" fmla="*/ 389 w 442"/>
                <a:gd name="T73" fmla="*/ 97 h 317"/>
                <a:gd name="T74" fmla="*/ 416 w 442"/>
                <a:gd name="T75" fmla="*/ 107 h 317"/>
                <a:gd name="T76" fmla="*/ 426 w 442"/>
                <a:gd name="T77" fmla="*/ 113 h 317"/>
                <a:gd name="T78" fmla="*/ 442 w 442"/>
                <a:gd name="T79" fmla="*/ 113 h 317"/>
                <a:gd name="T80" fmla="*/ 442 w 442"/>
                <a:gd name="T81" fmla="*/ 1 h 317"/>
                <a:gd name="T82" fmla="*/ 339 w 442"/>
                <a:gd name="T83" fmla="*/ 1 h 317"/>
                <a:gd name="T84" fmla="*/ 339 w 442"/>
                <a:gd name="T85" fmla="*/ 1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42" h="317">
                  <a:moveTo>
                    <a:pt x="339" y="11"/>
                  </a:moveTo>
                  <a:cubicBezTo>
                    <a:pt x="339" y="13"/>
                    <a:pt x="340" y="14"/>
                    <a:pt x="346" y="22"/>
                  </a:cubicBezTo>
                  <a:cubicBezTo>
                    <a:pt x="351" y="28"/>
                    <a:pt x="357" y="37"/>
                    <a:pt x="357" y="50"/>
                  </a:cubicBezTo>
                  <a:cubicBezTo>
                    <a:pt x="357" y="60"/>
                    <a:pt x="355" y="71"/>
                    <a:pt x="347" y="81"/>
                  </a:cubicBezTo>
                  <a:cubicBezTo>
                    <a:pt x="340" y="90"/>
                    <a:pt x="327" y="96"/>
                    <a:pt x="312" y="96"/>
                  </a:cubicBezTo>
                  <a:cubicBezTo>
                    <a:pt x="296" y="96"/>
                    <a:pt x="282" y="90"/>
                    <a:pt x="275" y="81"/>
                  </a:cubicBezTo>
                  <a:cubicBezTo>
                    <a:pt x="268" y="71"/>
                    <a:pt x="266" y="60"/>
                    <a:pt x="266" y="50"/>
                  </a:cubicBezTo>
                  <a:cubicBezTo>
                    <a:pt x="266" y="38"/>
                    <a:pt x="271" y="28"/>
                    <a:pt x="276" y="22"/>
                  </a:cubicBezTo>
                  <a:cubicBezTo>
                    <a:pt x="281" y="15"/>
                    <a:pt x="282" y="15"/>
                    <a:pt x="282" y="13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195" y="0"/>
                    <a:pt x="108" y="0"/>
                    <a:pt x="21" y="0"/>
                  </a:cubicBezTo>
                  <a:cubicBezTo>
                    <a:pt x="11" y="0"/>
                    <a:pt x="1" y="10"/>
                    <a:pt x="1" y="2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6"/>
                    <a:pt x="9" y="95"/>
                    <a:pt x="19" y="95"/>
                  </a:cubicBezTo>
                  <a:cubicBezTo>
                    <a:pt x="271" y="95"/>
                    <a:pt x="271" y="95"/>
                    <a:pt x="271" y="95"/>
                  </a:cubicBezTo>
                  <a:cubicBezTo>
                    <a:pt x="272" y="221"/>
                    <a:pt x="272" y="221"/>
                    <a:pt x="272" y="221"/>
                  </a:cubicBezTo>
                  <a:cubicBezTo>
                    <a:pt x="401" y="221"/>
                    <a:pt x="401" y="221"/>
                    <a:pt x="401" y="221"/>
                  </a:cubicBezTo>
                  <a:cubicBezTo>
                    <a:pt x="401" y="252"/>
                    <a:pt x="401" y="252"/>
                    <a:pt x="401" y="252"/>
                  </a:cubicBezTo>
                  <a:cubicBezTo>
                    <a:pt x="401" y="261"/>
                    <a:pt x="396" y="267"/>
                    <a:pt x="392" y="272"/>
                  </a:cubicBezTo>
                  <a:cubicBezTo>
                    <a:pt x="388" y="278"/>
                    <a:pt x="385" y="282"/>
                    <a:pt x="385" y="289"/>
                  </a:cubicBezTo>
                  <a:cubicBezTo>
                    <a:pt x="385" y="297"/>
                    <a:pt x="387" y="304"/>
                    <a:pt x="391" y="309"/>
                  </a:cubicBezTo>
                  <a:cubicBezTo>
                    <a:pt x="395" y="314"/>
                    <a:pt x="401" y="317"/>
                    <a:pt x="413" y="317"/>
                  </a:cubicBezTo>
                  <a:cubicBezTo>
                    <a:pt x="425" y="317"/>
                    <a:pt x="431" y="313"/>
                    <a:pt x="435" y="309"/>
                  </a:cubicBezTo>
                  <a:cubicBezTo>
                    <a:pt x="439" y="304"/>
                    <a:pt x="441" y="297"/>
                    <a:pt x="441" y="289"/>
                  </a:cubicBezTo>
                  <a:cubicBezTo>
                    <a:pt x="441" y="282"/>
                    <a:pt x="438" y="278"/>
                    <a:pt x="433" y="272"/>
                  </a:cubicBezTo>
                  <a:cubicBezTo>
                    <a:pt x="429" y="267"/>
                    <a:pt x="423" y="261"/>
                    <a:pt x="422" y="252"/>
                  </a:cubicBezTo>
                  <a:cubicBezTo>
                    <a:pt x="422" y="251"/>
                    <a:pt x="422" y="251"/>
                    <a:pt x="422" y="251"/>
                  </a:cubicBezTo>
                  <a:cubicBezTo>
                    <a:pt x="422" y="221"/>
                    <a:pt x="422" y="221"/>
                    <a:pt x="422" y="221"/>
                  </a:cubicBezTo>
                  <a:cubicBezTo>
                    <a:pt x="442" y="221"/>
                    <a:pt x="442" y="221"/>
                    <a:pt x="442" y="221"/>
                  </a:cubicBezTo>
                  <a:cubicBezTo>
                    <a:pt x="442" y="170"/>
                    <a:pt x="442" y="170"/>
                    <a:pt x="442" y="170"/>
                  </a:cubicBezTo>
                  <a:cubicBezTo>
                    <a:pt x="428" y="170"/>
                    <a:pt x="428" y="170"/>
                    <a:pt x="428" y="170"/>
                  </a:cubicBezTo>
                  <a:cubicBezTo>
                    <a:pt x="426" y="171"/>
                    <a:pt x="424" y="172"/>
                    <a:pt x="417" y="178"/>
                  </a:cubicBezTo>
                  <a:cubicBezTo>
                    <a:pt x="411" y="183"/>
                    <a:pt x="401" y="189"/>
                    <a:pt x="389" y="189"/>
                  </a:cubicBezTo>
                  <a:cubicBezTo>
                    <a:pt x="379" y="189"/>
                    <a:pt x="367" y="187"/>
                    <a:pt x="358" y="179"/>
                  </a:cubicBezTo>
                  <a:cubicBezTo>
                    <a:pt x="349" y="172"/>
                    <a:pt x="343" y="159"/>
                    <a:pt x="343" y="143"/>
                  </a:cubicBezTo>
                  <a:cubicBezTo>
                    <a:pt x="342" y="128"/>
                    <a:pt x="349" y="114"/>
                    <a:pt x="358" y="107"/>
                  </a:cubicBezTo>
                  <a:cubicBezTo>
                    <a:pt x="367" y="99"/>
                    <a:pt x="379" y="97"/>
                    <a:pt x="389" y="97"/>
                  </a:cubicBezTo>
                  <a:cubicBezTo>
                    <a:pt x="401" y="97"/>
                    <a:pt x="410" y="103"/>
                    <a:pt x="416" y="107"/>
                  </a:cubicBezTo>
                  <a:cubicBezTo>
                    <a:pt x="423" y="113"/>
                    <a:pt x="424" y="113"/>
                    <a:pt x="426" y="113"/>
                  </a:cubicBezTo>
                  <a:cubicBezTo>
                    <a:pt x="442" y="113"/>
                    <a:pt x="442" y="113"/>
                    <a:pt x="442" y="113"/>
                  </a:cubicBezTo>
                  <a:cubicBezTo>
                    <a:pt x="442" y="1"/>
                    <a:pt x="442" y="1"/>
                    <a:pt x="442" y="1"/>
                  </a:cubicBezTo>
                  <a:cubicBezTo>
                    <a:pt x="407" y="1"/>
                    <a:pt x="373" y="1"/>
                    <a:pt x="339" y="1"/>
                  </a:cubicBezTo>
                  <a:lnTo>
                    <a:pt x="339" y="11"/>
                  </a:lnTo>
                  <a:close/>
                </a:path>
              </a:pathLst>
            </a:custGeom>
            <a:solidFill>
              <a:srgbClr val="E8C17B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5932843" y="4002682"/>
              <a:ext cx="1307890" cy="602629"/>
            </a:xfrm>
            <a:custGeom>
              <a:avLst/>
              <a:gdLst>
                <a:gd name="T0" fmla="*/ 458 w 478"/>
                <a:gd name="T1" fmla="*/ 0 h 221"/>
                <a:gd name="T2" fmla="*/ 368 w 478"/>
                <a:gd name="T3" fmla="*/ 0 h 221"/>
                <a:gd name="T4" fmla="*/ 178 w 478"/>
                <a:gd name="T5" fmla="*/ 1 h 221"/>
                <a:gd name="T6" fmla="*/ 178 w 478"/>
                <a:gd name="T7" fmla="*/ 11 h 221"/>
                <a:gd name="T8" fmla="*/ 185 w 478"/>
                <a:gd name="T9" fmla="*/ 22 h 221"/>
                <a:gd name="T10" fmla="*/ 196 w 478"/>
                <a:gd name="T11" fmla="*/ 50 h 221"/>
                <a:gd name="T12" fmla="*/ 186 w 478"/>
                <a:gd name="T13" fmla="*/ 81 h 221"/>
                <a:gd name="T14" fmla="*/ 151 w 478"/>
                <a:gd name="T15" fmla="*/ 96 h 221"/>
                <a:gd name="T16" fmla="*/ 114 w 478"/>
                <a:gd name="T17" fmla="*/ 81 h 221"/>
                <a:gd name="T18" fmla="*/ 105 w 478"/>
                <a:gd name="T19" fmla="*/ 50 h 221"/>
                <a:gd name="T20" fmla="*/ 115 w 478"/>
                <a:gd name="T21" fmla="*/ 22 h 221"/>
                <a:gd name="T22" fmla="*/ 121 w 478"/>
                <a:gd name="T23" fmla="*/ 13 h 221"/>
                <a:gd name="T24" fmla="*/ 121 w 478"/>
                <a:gd name="T25" fmla="*/ 1 h 221"/>
                <a:gd name="T26" fmla="*/ 101 w 478"/>
                <a:gd name="T27" fmla="*/ 1 h 221"/>
                <a:gd name="T28" fmla="*/ 101 w 478"/>
                <a:gd name="T29" fmla="*/ 132 h 221"/>
                <a:gd name="T30" fmla="*/ 65 w 478"/>
                <a:gd name="T31" fmla="*/ 132 h 221"/>
                <a:gd name="T32" fmla="*/ 45 w 478"/>
                <a:gd name="T33" fmla="*/ 122 h 221"/>
                <a:gd name="T34" fmla="*/ 28 w 478"/>
                <a:gd name="T35" fmla="*/ 116 h 221"/>
                <a:gd name="T36" fmla="*/ 8 w 478"/>
                <a:gd name="T37" fmla="*/ 121 h 221"/>
                <a:gd name="T38" fmla="*/ 0 w 478"/>
                <a:gd name="T39" fmla="*/ 143 h 221"/>
                <a:gd name="T40" fmla="*/ 8 w 478"/>
                <a:gd name="T41" fmla="*/ 165 h 221"/>
                <a:gd name="T42" fmla="*/ 28 w 478"/>
                <a:gd name="T43" fmla="*/ 171 h 221"/>
                <a:gd name="T44" fmla="*/ 45 w 478"/>
                <a:gd name="T45" fmla="*/ 164 h 221"/>
                <a:gd name="T46" fmla="*/ 65 w 478"/>
                <a:gd name="T47" fmla="*/ 152 h 221"/>
                <a:gd name="T48" fmla="*/ 66 w 478"/>
                <a:gd name="T49" fmla="*/ 152 h 221"/>
                <a:gd name="T50" fmla="*/ 101 w 478"/>
                <a:gd name="T51" fmla="*/ 152 h 221"/>
                <a:gd name="T52" fmla="*/ 101 w 478"/>
                <a:gd name="T53" fmla="*/ 221 h 221"/>
                <a:gd name="T54" fmla="*/ 206 w 478"/>
                <a:gd name="T55" fmla="*/ 221 h 221"/>
                <a:gd name="T56" fmla="*/ 205 w 478"/>
                <a:gd name="T57" fmla="*/ 95 h 221"/>
                <a:gd name="T58" fmla="*/ 458 w 478"/>
                <a:gd name="T59" fmla="*/ 95 h 221"/>
                <a:gd name="T60" fmla="*/ 477 w 478"/>
                <a:gd name="T61" fmla="*/ 76 h 221"/>
                <a:gd name="T62" fmla="*/ 478 w 478"/>
                <a:gd name="T63" fmla="*/ 21 h 221"/>
                <a:gd name="T64" fmla="*/ 458 w 478"/>
                <a:gd name="T65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8" h="221">
                  <a:moveTo>
                    <a:pt x="458" y="0"/>
                  </a:moveTo>
                  <a:cubicBezTo>
                    <a:pt x="428" y="0"/>
                    <a:pt x="398" y="0"/>
                    <a:pt x="368" y="0"/>
                  </a:cubicBezTo>
                  <a:cubicBezTo>
                    <a:pt x="305" y="0"/>
                    <a:pt x="241" y="0"/>
                    <a:pt x="178" y="1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78" y="13"/>
                    <a:pt x="179" y="14"/>
                    <a:pt x="185" y="22"/>
                  </a:cubicBezTo>
                  <a:cubicBezTo>
                    <a:pt x="190" y="28"/>
                    <a:pt x="196" y="37"/>
                    <a:pt x="196" y="50"/>
                  </a:cubicBezTo>
                  <a:cubicBezTo>
                    <a:pt x="196" y="60"/>
                    <a:pt x="194" y="71"/>
                    <a:pt x="186" y="81"/>
                  </a:cubicBezTo>
                  <a:cubicBezTo>
                    <a:pt x="179" y="90"/>
                    <a:pt x="166" y="96"/>
                    <a:pt x="151" y="96"/>
                  </a:cubicBezTo>
                  <a:cubicBezTo>
                    <a:pt x="135" y="96"/>
                    <a:pt x="121" y="90"/>
                    <a:pt x="114" y="81"/>
                  </a:cubicBezTo>
                  <a:cubicBezTo>
                    <a:pt x="107" y="71"/>
                    <a:pt x="105" y="60"/>
                    <a:pt x="105" y="50"/>
                  </a:cubicBezTo>
                  <a:cubicBezTo>
                    <a:pt x="105" y="38"/>
                    <a:pt x="110" y="28"/>
                    <a:pt x="115" y="22"/>
                  </a:cubicBezTo>
                  <a:cubicBezTo>
                    <a:pt x="120" y="15"/>
                    <a:pt x="121" y="15"/>
                    <a:pt x="121" y="13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14" y="1"/>
                    <a:pt x="108" y="1"/>
                    <a:pt x="101" y="1"/>
                  </a:cubicBezTo>
                  <a:cubicBezTo>
                    <a:pt x="101" y="132"/>
                    <a:pt x="101" y="132"/>
                    <a:pt x="101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56" y="132"/>
                    <a:pt x="50" y="126"/>
                    <a:pt x="45" y="122"/>
                  </a:cubicBezTo>
                  <a:cubicBezTo>
                    <a:pt x="39" y="118"/>
                    <a:pt x="35" y="116"/>
                    <a:pt x="28" y="116"/>
                  </a:cubicBezTo>
                  <a:cubicBezTo>
                    <a:pt x="20" y="116"/>
                    <a:pt x="13" y="117"/>
                    <a:pt x="8" y="121"/>
                  </a:cubicBezTo>
                  <a:cubicBezTo>
                    <a:pt x="3" y="125"/>
                    <a:pt x="0" y="132"/>
                    <a:pt x="0" y="143"/>
                  </a:cubicBezTo>
                  <a:cubicBezTo>
                    <a:pt x="0" y="155"/>
                    <a:pt x="4" y="161"/>
                    <a:pt x="8" y="165"/>
                  </a:cubicBezTo>
                  <a:cubicBezTo>
                    <a:pt x="13" y="169"/>
                    <a:pt x="20" y="171"/>
                    <a:pt x="28" y="171"/>
                  </a:cubicBezTo>
                  <a:cubicBezTo>
                    <a:pt x="35" y="171"/>
                    <a:pt x="39" y="168"/>
                    <a:pt x="45" y="164"/>
                  </a:cubicBezTo>
                  <a:cubicBezTo>
                    <a:pt x="50" y="159"/>
                    <a:pt x="56" y="153"/>
                    <a:pt x="65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1" y="221"/>
                    <a:pt x="101" y="221"/>
                    <a:pt x="101" y="221"/>
                  </a:cubicBezTo>
                  <a:cubicBezTo>
                    <a:pt x="206" y="221"/>
                    <a:pt x="206" y="221"/>
                    <a:pt x="206" y="221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458" y="95"/>
                    <a:pt x="458" y="95"/>
                    <a:pt x="458" y="95"/>
                  </a:cubicBezTo>
                  <a:cubicBezTo>
                    <a:pt x="467" y="95"/>
                    <a:pt x="476" y="86"/>
                    <a:pt x="477" y="76"/>
                  </a:cubicBezTo>
                  <a:cubicBezTo>
                    <a:pt x="478" y="21"/>
                    <a:pt x="478" y="21"/>
                    <a:pt x="478" y="21"/>
                  </a:cubicBezTo>
                  <a:cubicBezTo>
                    <a:pt x="478" y="11"/>
                    <a:pt x="469" y="0"/>
                    <a:pt x="458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5692055" y="4660574"/>
              <a:ext cx="807892" cy="493420"/>
            </a:xfrm>
            <a:custGeom>
              <a:avLst/>
              <a:gdLst>
                <a:gd name="T0" fmla="*/ 167 w 295"/>
                <a:gd name="T1" fmla="*/ 0 h 181"/>
                <a:gd name="T2" fmla="*/ 167 w 295"/>
                <a:gd name="T3" fmla="*/ 9 h 181"/>
                <a:gd name="T4" fmla="*/ 175 w 295"/>
                <a:gd name="T5" fmla="*/ 20 h 181"/>
                <a:gd name="T6" fmla="*/ 186 w 295"/>
                <a:gd name="T7" fmla="*/ 48 h 181"/>
                <a:gd name="T8" fmla="*/ 176 w 295"/>
                <a:gd name="T9" fmla="*/ 79 h 181"/>
                <a:gd name="T10" fmla="*/ 140 w 295"/>
                <a:gd name="T11" fmla="*/ 94 h 181"/>
                <a:gd name="T12" fmla="*/ 104 w 295"/>
                <a:gd name="T13" fmla="*/ 79 h 181"/>
                <a:gd name="T14" fmla="*/ 94 w 295"/>
                <a:gd name="T15" fmla="*/ 48 h 181"/>
                <a:gd name="T16" fmla="*/ 104 w 295"/>
                <a:gd name="T17" fmla="*/ 21 h 181"/>
                <a:gd name="T18" fmla="*/ 110 w 295"/>
                <a:gd name="T19" fmla="*/ 11 h 181"/>
                <a:gd name="T20" fmla="*/ 110 w 295"/>
                <a:gd name="T21" fmla="*/ 0 h 181"/>
                <a:gd name="T22" fmla="*/ 0 w 295"/>
                <a:gd name="T23" fmla="*/ 0 h 181"/>
                <a:gd name="T24" fmla="*/ 1 w 295"/>
                <a:gd name="T25" fmla="*/ 180 h 181"/>
                <a:gd name="T26" fmla="*/ 23 w 295"/>
                <a:gd name="T27" fmla="*/ 176 h 181"/>
                <a:gd name="T28" fmla="*/ 23 w 295"/>
                <a:gd name="T29" fmla="*/ 156 h 181"/>
                <a:gd name="T30" fmla="*/ 15 w 295"/>
                <a:gd name="T31" fmla="*/ 145 h 181"/>
                <a:gd name="T32" fmla="*/ 4 w 295"/>
                <a:gd name="T33" fmla="*/ 117 h 181"/>
                <a:gd name="T34" fmla="*/ 14 w 295"/>
                <a:gd name="T35" fmla="*/ 86 h 181"/>
                <a:gd name="T36" fmla="*/ 50 w 295"/>
                <a:gd name="T37" fmla="*/ 71 h 181"/>
                <a:gd name="T38" fmla="*/ 86 w 295"/>
                <a:gd name="T39" fmla="*/ 86 h 181"/>
                <a:gd name="T40" fmla="*/ 96 w 295"/>
                <a:gd name="T41" fmla="*/ 117 h 181"/>
                <a:gd name="T42" fmla="*/ 86 w 295"/>
                <a:gd name="T43" fmla="*/ 145 h 181"/>
                <a:gd name="T44" fmla="*/ 80 w 295"/>
                <a:gd name="T45" fmla="*/ 154 h 181"/>
                <a:gd name="T46" fmla="*/ 80 w 295"/>
                <a:gd name="T47" fmla="*/ 171 h 181"/>
                <a:gd name="T48" fmla="*/ 215 w 295"/>
                <a:gd name="T49" fmla="*/ 172 h 181"/>
                <a:gd name="T50" fmla="*/ 215 w 295"/>
                <a:gd name="T51" fmla="*/ 156 h 181"/>
                <a:gd name="T52" fmla="*/ 207 w 295"/>
                <a:gd name="T53" fmla="*/ 145 h 181"/>
                <a:gd name="T54" fmla="*/ 196 w 295"/>
                <a:gd name="T55" fmla="*/ 117 h 181"/>
                <a:gd name="T56" fmla="*/ 206 w 295"/>
                <a:gd name="T57" fmla="*/ 86 h 181"/>
                <a:gd name="T58" fmla="*/ 242 w 295"/>
                <a:gd name="T59" fmla="*/ 71 h 181"/>
                <a:gd name="T60" fmla="*/ 278 w 295"/>
                <a:gd name="T61" fmla="*/ 86 h 181"/>
                <a:gd name="T62" fmla="*/ 288 w 295"/>
                <a:gd name="T63" fmla="*/ 117 h 181"/>
                <a:gd name="T64" fmla="*/ 278 w 295"/>
                <a:gd name="T65" fmla="*/ 145 h 181"/>
                <a:gd name="T66" fmla="*/ 272 w 295"/>
                <a:gd name="T67" fmla="*/ 154 h 181"/>
                <a:gd name="T68" fmla="*/ 272 w 295"/>
                <a:gd name="T69" fmla="*/ 178 h 181"/>
                <a:gd name="T70" fmla="*/ 295 w 295"/>
                <a:gd name="T71" fmla="*/ 181 h 181"/>
                <a:gd name="T72" fmla="*/ 294 w 295"/>
                <a:gd name="T73" fmla="*/ 0 h 181"/>
                <a:gd name="T74" fmla="*/ 167 w 295"/>
                <a:gd name="T7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5" h="181">
                  <a:moveTo>
                    <a:pt x="167" y="0"/>
                  </a:moveTo>
                  <a:cubicBezTo>
                    <a:pt x="167" y="9"/>
                    <a:pt x="167" y="9"/>
                    <a:pt x="167" y="9"/>
                  </a:cubicBezTo>
                  <a:cubicBezTo>
                    <a:pt x="167" y="11"/>
                    <a:pt x="169" y="13"/>
                    <a:pt x="175" y="20"/>
                  </a:cubicBezTo>
                  <a:cubicBezTo>
                    <a:pt x="179" y="26"/>
                    <a:pt x="186" y="36"/>
                    <a:pt x="186" y="48"/>
                  </a:cubicBezTo>
                  <a:cubicBezTo>
                    <a:pt x="186" y="58"/>
                    <a:pt x="184" y="70"/>
                    <a:pt x="176" y="79"/>
                  </a:cubicBezTo>
                  <a:cubicBezTo>
                    <a:pt x="169" y="88"/>
                    <a:pt x="156" y="94"/>
                    <a:pt x="140" y="94"/>
                  </a:cubicBezTo>
                  <a:cubicBezTo>
                    <a:pt x="125" y="95"/>
                    <a:pt x="111" y="88"/>
                    <a:pt x="104" y="79"/>
                  </a:cubicBezTo>
                  <a:cubicBezTo>
                    <a:pt x="96" y="70"/>
                    <a:pt x="94" y="58"/>
                    <a:pt x="94" y="48"/>
                  </a:cubicBezTo>
                  <a:cubicBezTo>
                    <a:pt x="94" y="36"/>
                    <a:pt x="100" y="27"/>
                    <a:pt x="104" y="21"/>
                  </a:cubicBezTo>
                  <a:cubicBezTo>
                    <a:pt x="109" y="13"/>
                    <a:pt x="110" y="13"/>
                    <a:pt x="110" y="1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80"/>
                    <a:pt x="1" y="180"/>
                    <a:pt x="1" y="180"/>
                  </a:cubicBezTo>
                  <a:cubicBezTo>
                    <a:pt x="8" y="178"/>
                    <a:pt x="15" y="177"/>
                    <a:pt x="23" y="17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22" y="154"/>
                    <a:pt x="21" y="153"/>
                    <a:pt x="15" y="145"/>
                  </a:cubicBezTo>
                  <a:cubicBezTo>
                    <a:pt x="11" y="139"/>
                    <a:pt x="4" y="130"/>
                    <a:pt x="4" y="117"/>
                  </a:cubicBezTo>
                  <a:cubicBezTo>
                    <a:pt x="4" y="107"/>
                    <a:pt x="6" y="96"/>
                    <a:pt x="14" y="86"/>
                  </a:cubicBezTo>
                  <a:cubicBezTo>
                    <a:pt x="21" y="77"/>
                    <a:pt x="34" y="71"/>
                    <a:pt x="50" y="71"/>
                  </a:cubicBezTo>
                  <a:cubicBezTo>
                    <a:pt x="65" y="71"/>
                    <a:pt x="79" y="77"/>
                    <a:pt x="86" y="86"/>
                  </a:cubicBezTo>
                  <a:cubicBezTo>
                    <a:pt x="94" y="96"/>
                    <a:pt x="96" y="107"/>
                    <a:pt x="96" y="117"/>
                  </a:cubicBezTo>
                  <a:cubicBezTo>
                    <a:pt x="96" y="129"/>
                    <a:pt x="90" y="139"/>
                    <a:pt x="86" y="145"/>
                  </a:cubicBezTo>
                  <a:cubicBezTo>
                    <a:pt x="80" y="152"/>
                    <a:pt x="80" y="152"/>
                    <a:pt x="80" y="154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125" y="168"/>
                    <a:pt x="171" y="169"/>
                    <a:pt x="215" y="172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4" y="154"/>
                    <a:pt x="213" y="153"/>
                    <a:pt x="207" y="145"/>
                  </a:cubicBezTo>
                  <a:cubicBezTo>
                    <a:pt x="203" y="139"/>
                    <a:pt x="196" y="130"/>
                    <a:pt x="196" y="117"/>
                  </a:cubicBezTo>
                  <a:cubicBezTo>
                    <a:pt x="196" y="107"/>
                    <a:pt x="198" y="96"/>
                    <a:pt x="206" y="86"/>
                  </a:cubicBezTo>
                  <a:cubicBezTo>
                    <a:pt x="213" y="77"/>
                    <a:pt x="226" y="71"/>
                    <a:pt x="242" y="71"/>
                  </a:cubicBezTo>
                  <a:cubicBezTo>
                    <a:pt x="257" y="71"/>
                    <a:pt x="271" y="77"/>
                    <a:pt x="278" y="86"/>
                  </a:cubicBezTo>
                  <a:cubicBezTo>
                    <a:pt x="286" y="96"/>
                    <a:pt x="288" y="107"/>
                    <a:pt x="288" y="117"/>
                  </a:cubicBezTo>
                  <a:cubicBezTo>
                    <a:pt x="288" y="129"/>
                    <a:pt x="282" y="139"/>
                    <a:pt x="278" y="145"/>
                  </a:cubicBezTo>
                  <a:cubicBezTo>
                    <a:pt x="272" y="152"/>
                    <a:pt x="272" y="152"/>
                    <a:pt x="272" y="154"/>
                  </a:cubicBezTo>
                  <a:cubicBezTo>
                    <a:pt x="272" y="178"/>
                    <a:pt x="272" y="178"/>
                    <a:pt x="272" y="178"/>
                  </a:cubicBezTo>
                  <a:cubicBezTo>
                    <a:pt x="279" y="179"/>
                    <a:pt x="287" y="180"/>
                    <a:pt x="295" y="181"/>
                  </a:cubicBezTo>
                  <a:cubicBezTo>
                    <a:pt x="294" y="0"/>
                    <a:pt x="294" y="0"/>
                    <a:pt x="294" y="0"/>
                  </a:cubicBezTo>
                  <a:lnTo>
                    <a:pt x="16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5980211" y="4903995"/>
              <a:ext cx="926312" cy="703945"/>
            </a:xfrm>
            <a:custGeom>
              <a:avLst/>
              <a:gdLst>
                <a:gd name="T0" fmla="*/ 149 w 339"/>
                <a:gd name="T1" fmla="*/ 106 h 258"/>
                <a:gd name="T2" fmla="*/ 149 w 339"/>
                <a:gd name="T3" fmla="*/ 65 h 258"/>
                <a:gd name="T4" fmla="*/ 158 w 339"/>
                <a:gd name="T5" fmla="*/ 45 h 258"/>
                <a:gd name="T6" fmla="*/ 165 w 339"/>
                <a:gd name="T7" fmla="*/ 28 h 258"/>
                <a:gd name="T8" fmla="*/ 159 w 339"/>
                <a:gd name="T9" fmla="*/ 8 h 258"/>
                <a:gd name="T10" fmla="*/ 137 w 339"/>
                <a:gd name="T11" fmla="*/ 0 h 258"/>
                <a:gd name="T12" fmla="*/ 115 w 339"/>
                <a:gd name="T13" fmla="*/ 9 h 258"/>
                <a:gd name="T14" fmla="*/ 109 w 339"/>
                <a:gd name="T15" fmla="*/ 28 h 258"/>
                <a:gd name="T16" fmla="*/ 117 w 339"/>
                <a:gd name="T17" fmla="*/ 45 h 258"/>
                <a:gd name="T18" fmla="*/ 128 w 339"/>
                <a:gd name="T19" fmla="*/ 65 h 258"/>
                <a:gd name="T20" fmla="*/ 128 w 339"/>
                <a:gd name="T21" fmla="*/ 66 h 258"/>
                <a:gd name="T22" fmla="*/ 128 w 339"/>
                <a:gd name="T23" fmla="*/ 104 h 258"/>
                <a:gd name="T24" fmla="*/ 46 w 339"/>
                <a:gd name="T25" fmla="*/ 100 h 258"/>
                <a:gd name="T26" fmla="*/ 24 w 339"/>
                <a:gd name="T27" fmla="*/ 100 h 258"/>
                <a:gd name="T28" fmla="*/ 0 w 339"/>
                <a:gd name="T29" fmla="*/ 100 h 258"/>
                <a:gd name="T30" fmla="*/ 0 w 339"/>
                <a:gd name="T31" fmla="*/ 159 h 258"/>
                <a:gd name="T32" fmla="*/ 19 w 339"/>
                <a:gd name="T33" fmla="*/ 159 h 258"/>
                <a:gd name="T34" fmla="*/ 29 w 339"/>
                <a:gd name="T35" fmla="*/ 152 h 258"/>
                <a:gd name="T36" fmla="*/ 57 w 339"/>
                <a:gd name="T37" fmla="*/ 141 h 258"/>
                <a:gd name="T38" fmla="*/ 89 w 339"/>
                <a:gd name="T39" fmla="*/ 151 h 258"/>
                <a:gd name="T40" fmla="*/ 104 w 339"/>
                <a:gd name="T41" fmla="*/ 186 h 258"/>
                <a:gd name="T42" fmla="*/ 89 w 339"/>
                <a:gd name="T43" fmla="*/ 223 h 258"/>
                <a:gd name="T44" fmla="*/ 57 w 339"/>
                <a:gd name="T45" fmla="*/ 232 h 258"/>
                <a:gd name="T46" fmla="*/ 30 w 339"/>
                <a:gd name="T47" fmla="*/ 222 h 258"/>
                <a:gd name="T48" fmla="*/ 21 w 339"/>
                <a:gd name="T49" fmla="*/ 216 h 258"/>
                <a:gd name="T50" fmla="*/ 0 w 339"/>
                <a:gd name="T51" fmla="*/ 216 h 258"/>
                <a:gd name="T52" fmla="*/ 0 w 339"/>
                <a:gd name="T53" fmla="*/ 258 h 258"/>
                <a:gd name="T54" fmla="*/ 318 w 339"/>
                <a:gd name="T55" fmla="*/ 258 h 258"/>
                <a:gd name="T56" fmla="*/ 339 w 339"/>
                <a:gd name="T57" fmla="*/ 236 h 258"/>
                <a:gd name="T58" fmla="*/ 149 w 339"/>
                <a:gd name="T59" fmla="*/ 106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9" h="258">
                  <a:moveTo>
                    <a:pt x="149" y="106"/>
                  </a:moveTo>
                  <a:cubicBezTo>
                    <a:pt x="149" y="65"/>
                    <a:pt x="149" y="65"/>
                    <a:pt x="149" y="65"/>
                  </a:cubicBezTo>
                  <a:cubicBezTo>
                    <a:pt x="149" y="56"/>
                    <a:pt x="154" y="50"/>
                    <a:pt x="158" y="45"/>
                  </a:cubicBezTo>
                  <a:cubicBezTo>
                    <a:pt x="162" y="40"/>
                    <a:pt x="165" y="35"/>
                    <a:pt x="165" y="28"/>
                  </a:cubicBezTo>
                  <a:cubicBezTo>
                    <a:pt x="165" y="21"/>
                    <a:pt x="163" y="13"/>
                    <a:pt x="159" y="8"/>
                  </a:cubicBezTo>
                  <a:cubicBezTo>
                    <a:pt x="155" y="3"/>
                    <a:pt x="149" y="0"/>
                    <a:pt x="137" y="0"/>
                  </a:cubicBezTo>
                  <a:cubicBezTo>
                    <a:pt x="125" y="0"/>
                    <a:pt x="119" y="4"/>
                    <a:pt x="115" y="9"/>
                  </a:cubicBezTo>
                  <a:cubicBezTo>
                    <a:pt x="111" y="14"/>
                    <a:pt x="109" y="21"/>
                    <a:pt x="109" y="28"/>
                  </a:cubicBezTo>
                  <a:cubicBezTo>
                    <a:pt x="109" y="35"/>
                    <a:pt x="112" y="40"/>
                    <a:pt x="117" y="45"/>
                  </a:cubicBezTo>
                  <a:cubicBezTo>
                    <a:pt x="121" y="51"/>
                    <a:pt x="127" y="56"/>
                    <a:pt x="128" y="65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00" y="100"/>
                    <a:pt x="72" y="100"/>
                    <a:pt x="46" y="100"/>
                  </a:cubicBezTo>
                  <a:cubicBezTo>
                    <a:pt x="38" y="100"/>
                    <a:pt x="31" y="100"/>
                    <a:pt x="24" y="100"/>
                  </a:cubicBezTo>
                  <a:cubicBezTo>
                    <a:pt x="16" y="100"/>
                    <a:pt x="8" y="100"/>
                    <a:pt x="0" y="10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9" y="159"/>
                    <a:pt x="19" y="159"/>
                    <a:pt x="19" y="159"/>
                  </a:cubicBezTo>
                  <a:cubicBezTo>
                    <a:pt x="21" y="159"/>
                    <a:pt x="22" y="158"/>
                    <a:pt x="29" y="152"/>
                  </a:cubicBezTo>
                  <a:cubicBezTo>
                    <a:pt x="36" y="147"/>
                    <a:pt x="45" y="141"/>
                    <a:pt x="57" y="141"/>
                  </a:cubicBezTo>
                  <a:cubicBezTo>
                    <a:pt x="68" y="141"/>
                    <a:pt x="79" y="143"/>
                    <a:pt x="89" y="151"/>
                  </a:cubicBezTo>
                  <a:cubicBezTo>
                    <a:pt x="97" y="158"/>
                    <a:pt x="103" y="171"/>
                    <a:pt x="104" y="186"/>
                  </a:cubicBezTo>
                  <a:cubicBezTo>
                    <a:pt x="104" y="202"/>
                    <a:pt x="97" y="216"/>
                    <a:pt x="89" y="223"/>
                  </a:cubicBezTo>
                  <a:cubicBezTo>
                    <a:pt x="79" y="230"/>
                    <a:pt x="68" y="232"/>
                    <a:pt x="57" y="232"/>
                  </a:cubicBezTo>
                  <a:cubicBezTo>
                    <a:pt x="45" y="232"/>
                    <a:pt x="36" y="227"/>
                    <a:pt x="30" y="222"/>
                  </a:cubicBezTo>
                  <a:cubicBezTo>
                    <a:pt x="23" y="217"/>
                    <a:pt x="22" y="216"/>
                    <a:pt x="21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318" y="258"/>
                    <a:pt x="318" y="258"/>
                    <a:pt x="318" y="258"/>
                  </a:cubicBezTo>
                  <a:cubicBezTo>
                    <a:pt x="329" y="258"/>
                    <a:pt x="339" y="247"/>
                    <a:pt x="339" y="236"/>
                  </a:cubicBezTo>
                  <a:cubicBezTo>
                    <a:pt x="303" y="152"/>
                    <a:pt x="228" y="119"/>
                    <a:pt x="149" y="106"/>
                  </a:cubicBez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5288108" y="4903995"/>
              <a:ext cx="926312" cy="703945"/>
            </a:xfrm>
            <a:custGeom>
              <a:avLst/>
              <a:gdLst>
                <a:gd name="T0" fmla="*/ 330 w 339"/>
                <a:gd name="T1" fmla="*/ 165 h 258"/>
                <a:gd name="T2" fmla="*/ 310 w 339"/>
                <a:gd name="T3" fmla="*/ 159 h 258"/>
                <a:gd name="T4" fmla="*/ 294 w 339"/>
                <a:gd name="T5" fmla="*/ 166 h 258"/>
                <a:gd name="T6" fmla="*/ 274 w 339"/>
                <a:gd name="T7" fmla="*/ 177 h 258"/>
                <a:gd name="T8" fmla="*/ 273 w 339"/>
                <a:gd name="T9" fmla="*/ 177 h 258"/>
                <a:gd name="T10" fmla="*/ 233 w 339"/>
                <a:gd name="T11" fmla="*/ 177 h 258"/>
                <a:gd name="T12" fmla="*/ 233 w 339"/>
                <a:gd name="T13" fmla="*/ 102 h 258"/>
                <a:gd name="T14" fmla="*/ 210 w 339"/>
                <a:gd name="T15" fmla="*/ 103 h 258"/>
                <a:gd name="T16" fmla="*/ 210 w 339"/>
                <a:gd name="T17" fmla="*/ 65 h 258"/>
                <a:gd name="T18" fmla="*/ 219 w 339"/>
                <a:gd name="T19" fmla="*/ 45 h 258"/>
                <a:gd name="T20" fmla="*/ 226 w 339"/>
                <a:gd name="T21" fmla="*/ 28 h 258"/>
                <a:gd name="T22" fmla="*/ 220 w 339"/>
                <a:gd name="T23" fmla="*/ 8 h 258"/>
                <a:gd name="T24" fmla="*/ 198 w 339"/>
                <a:gd name="T25" fmla="*/ 0 h 258"/>
                <a:gd name="T26" fmla="*/ 176 w 339"/>
                <a:gd name="T27" fmla="*/ 9 h 258"/>
                <a:gd name="T28" fmla="*/ 170 w 339"/>
                <a:gd name="T29" fmla="*/ 28 h 258"/>
                <a:gd name="T30" fmla="*/ 178 w 339"/>
                <a:gd name="T31" fmla="*/ 45 h 258"/>
                <a:gd name="T32" fmla="*/ 189 w 339"/>
                <a:gd name="T33" fmla="*/ 65 h 258"/>
                <a:gd name="T34" fmla="*/ 189 w 339"/>
                <a:gd name="T35" fmla="*/ 66 h 258"/>
                <a:gd name="T36" fmla="*/ 189 w 339"/>
                <a:gd name="T37" fmla="*/ 105 h 258"/>
                <a:gd name="T38" fmla="*/ 0 w 339"/>
                <a:gd name="T39" fmla="*/ 237 h 258"/>
                <a:gd name="T40" fmla="*/ 20 w 339"/>
                <a:gd name="T41" fmla="*/ 258 h 258"/>
                <a:gd name="T42" fmla="*/ 233 w 339"/>
                <a:gd name="T43" fmla="*/ 258 h 258"/>
                <a:gd name="T44" fmla="*/ 233 w 339"/>
                <a:gd name="T45" fmla="*/ 198 h 258"/>
                <a:gd name="T46" fmla="*/ 274 w 339"/>
                <a:gd name="T47" fmla="*/ 198 h 258"/>
                <a:gd name="T48" fmla="*/ 294 w 339"/>
                <a:gd name="T49" fmla="*/ 208 h 258"/>
                <a:gd name="T50" fmla="*/ 310 w 339"/>
                <a:gd name="T51" fmla="*/ 214 h 258"/>
                <a:gd name="T52" fmla="*/ 330 w 339"/>
                <a:gd name="T53" fmla="*/ 208 h 258"/>
                <a:gd name="T54" fmla="*/ 339 w 339"/>
                <a:gd name="T55" fmla="*/ 187 h 258"/>
                <a:gd name="T56" fmla="*/ 330 w 339"/>
                <a:gd name="T57" fmla="*/ 16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9" h="258">
                  <a:moveTo>
                    <a:pt x="330" y="165"/>
                  </a:moveTo>
                  <a:cubicBezTo>
                    <a:pt x="325" y="161"/>
                    <a:pt x="318" y="159"/>
                    <a:pt x="310" y="159"/>
                  </a:cubicBezTo>
                  <a:cubicBezTo>
                    <a:pt x="304" y="159"/>
                    <a:pt x="299" y="162"/>
                    <a:pt x="294" y="166"/>
                  </a:cubicBezTo>
                  <a:cubicBezTo>
                    <a:pt x="288" y="170"/>
                    <a:pt x="283" y="176"/>
                    <a:pt x="274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33" y="177"/>
                    <a:pt x="233" y="177"/>
                    <a:pt x="233" y="177"/>
                  </a:cubicBezTo>
                  <a:cubicBezTo>
                    <a:pt x="233" y="102"/>
                    <a:pt x="233" y="102"/>
                    <a:pt x="233" y="102"/>
                  </a:cubicBezTo>
                  <a:cubicBezTo>
                    <a:pt x="226" y="102"/>
                    <a:pt x="218" y="102"/>
                    <a:pt x="210" y="103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0" y="56"/>
                    <a:pt x="215" y="50"/>
                    <a:pt x="219" y="45"/>
                  </a:cubicBezTo>
                  <a:cubicBezTo>
                    <a:pt x="223" y="40"/>
                    <a:pt x="226" y="35"/>
                    <a:pt x="226" y="28"/>
                  </a:cubicBezTo>
                  <a:cubicBezTo>
                    <a:pt x="226" y="21"/>
                    <a:pt x="224" y="13"/>
                    <a:pt x="220" y="8"/>
                  </a:cubicBezTo>
                  <a:cubicBezTo>
                    <a:pt x="216" y="3"/>
                    <a:pt x="210" y="0"/>
                    <a:pt x="198" y="0"/>
                  </a:cubicBezTo>
                  <a:cubicBezTo>
                    <a:pt x="186" y="0"/>
                    <a:pt x="180" y="4"/>
                    <a:pt x="176" y="9"/>
                  </a:cubicBezTo>
                  <a:cubicBezTo>
                    <a:pt x="172" y="14"/>
                    <a:pt x="170" y="21"/>
                    <a:pt x="170" y="28"/>
                  </a:cubicBezTo>
                  <a:cubicBezTo>
                    <a:pt x="170" y="35"/>
                    <a:pt x="173" y="40"/>
                    <a:pt x="178" y="45"/>
                  </a:cubicBezTo>
                  <a:cubicBezTo>
                    <a:pt x="182" y="51"/>
                    <a:pt x="188" y="56"/>
                    <a:pt x="189" y="65"/>
                  </a:cubicBezTo>
                  <a:cubicBezTo>
                    <a:pt x="189" y="66"/>
                    <a:pt x="189" y="66"/>
                    <a:pt x="189" y="66"/>
                  </a:cubicBezTo>
                  <a:cubicBezTo>
                    <a:pt x="189" y="105"/>
                    <a:pt x="189" y="105"/>
                    <a:pt x="189" y="105"/>
                  </a:cubicBezTo>
                  <a:cubicBezTo>
                    <a:pt x="104" y="118"/>
                    <a:pt x="9" y="164"/>
                    <a:pt x="0" y="237"/>
                  </a:cubicBezTo>
                  <a:cubicBezTo>
                    <a:pt x="0" y="248"/>
                    <a:pt x="10" y="258"/>
                    <a:pt x="20" y="258"/>
                  </a:cubicBezTo>
                  <a:cubicBezTo>
                    <a:pt x="233" y="258"/>
                    <a:pt x="233" y="258"/>
                    <a:pt x="233" y="25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74" y="198"/>
                    <a:pt x="274" y="198"/>
                    <a:pt x="274" y="198"/>
                  </a:cubicBezTo>
                  <a:cubicBezTo>
                    <a:pt x="283" y="198"/>
                    <a:pt x="288" y="204"/>
                    <a:pt x="294" y="208"/>
                  </a:cubicBezTo>
                  <a:cubicBezTo>
                    <a:pt x="299" y="211"/>
                    <a:pt x="304" y="214"/>
                    <a:pt x="310" y="214"/>
                  </a:cubicBezTo>
                  <a:cubicBezTo>
                    <a:pt x="318" y="214"/>
                    <a:pt x="325" y="212"/>
                    <a:pt x="330" y="208"/>
                  </a:cubicBezTo>
                  <a:cubicBezTo>
                    <a:pt x="335" y="204"/>
                    <a:pt x="339" y="198"/>
                    <a:pt x="339" y="187"/>
                  </a:cubicBezTo>
                  <a:cubicBezTo>
                    <a:pt x="338" y="175"/>
                    <a:pt x="335" y="169"/>
                    <a:pt x="330" y="165"/>
                  </a:cubicBezTo>
                  <a:close/>
                </a:path>
              </a:pathLst>
            </a:custGeom>
            <a:solidFill>
              <a:srgbClr val="505046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65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43423" y="2103755"/>
            <a:ext cx="9934999" cy="2986570"/>
            <a:chOff x="619925" y="1302609"/>
            <a:chExt cx="7453067" cy="2240630"/>
          </a:xfrm>
        </p:grpSpPr>
        <p:grpSp>
          <p:nvGrpSpPr>
            <p:cNvPr id="45075" name="组合 19"/>
            <p:cNvGrpSpPr/>
            <p:nvPr/>
          </p:nvGrpSpPr>
          <p:grpSpPr>
            <a:xfrm>
              <a:off x="6114609" y="1302609"/>
              <a:ext cx="1958383" cy="2240630"/>
              <a:chOff x="1193500" y="1491637"/>
              <a:chExt cx="3761195" cy="2987507"/>
            </a:xfrm>
          </p:grpSpPr>
          <p:grpSp>
            <p:nvGrpSpPr>
              <p:cNvPr id="45078" name="组合 2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文本框 132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/>
                <a:lstStyle/>
                <a:p>
                  <a:pPr marR="0" algn="r" defTabSz="914400">
                    <a:lnSpc>
                      <a:spcPct val="120000"/>
                    </a:lnSpc>
                    <a:buClrTx/>
                    <a:buSzTx/>
                    <a:buFontTx/>
                    <a:buNone/>
                    <a:defRPr/>
                  </a:pPr>
                  <a:r>
                    <a:rPr lang="zh-CN" altLang="en-US" sz="1600" noProof="0">
                      <a:solidFill>
                        <a:schemeClr val="bg1">
                          <a:lumMod val="85000"/>
                        </a:schemeClr>
                      </a:solidFill>
                      <a:cs typeface="+mn-ea"/>
                      <a:sym typeface="+mn-lt"/>
                    </a:rPr>
                    <a:t>请替换文字内容，添加相关标题，修改文字内容，也可以直接复制你的内容到此。</a:t>
                  </a:r>
                  <a:endParaRPr kumimoji="0" lang="zh-CN" altLang="en-US" sz="1600" kern="1200" cap="none" spc="0" normalizeH="0" baseline="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点击添加标题</a:t>
                  </a:r>
                </a:p>
              </p:txBody>
            </p:sp>
          </p:grpSp>
          <p:grpSp>
            <p:nvGrpSpPr>
              <p:cNvPr id="45079" name="组合 23"/>
              <p:cNvGrpSpPr/>
              <p:nvPr/>
            </p:nvGrpSpPr>
            <p:grpSpPr>
              <a:xfrm>
                <a:off x="1193500" y="3664790"/>
                <a:ext cx="3761195" cy="814354"/>
                <a:chOff x="1317257" y="2674120"/>
                <a:chExt cx="3761195" cy="814354"/>
              </a:xfrm>
            </p:grpSpPr>
            <p:sp>
              <p:nvSpPr>
                <p:cNvPr id="28" name="文本框 130"/>
                <p:cNvSpPr txBox="1"/>
                <p:nvPr/>
              </p:nvSpPr>
              <p:spPr>
                <a:xfrm>
                  <a:off x="1317257" y="2980643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/>
                <a:lstStyle/>
                <a:p>
                  <a:pPr marR="0" algn="r" defTabSz="914400">
                    <a:lnSpc>
                      <a:spcPct val="120000"/>
                    </a:lnSpc>
                    <a:buClrTx/>
                    <a:buSzTx/>
                    <a:buFontTx/>
                    <a:buNone/>
                    <a:defRPr/>
                  </a:pPr>
                  <a:r>
                    <a:rPr lang="zh-CN" altLang="en-US" sz="1600" noProof="0">
                      <a:solidFill>
                        <a:schemeClr val="bg1">
                          <a:lumMod val="85000"/>
                        </a:schemeClr>
                      </a:solidFill>
                      <a:cs typeface="+mn-ea"/>
                      <a:sym typeface="+mn-lt"/>
                    </a:rPr>
                    <a:t>请替换文字内容，添加相关标题，修改文字内容，也可以直接复制你的内容到此。</a:t>
                  </a:r>
                  <a:endParaRPr kumimoji="0" lang="zh-CN" altLang="en-US" sz="1600" kern="1200" cap="none" spc="0" normalizeH="0" baseline="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1317257" y="2674120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点击添加标题</a:t>
                  </a:r>
                </a:p>
              </p:txBody>
            </p:sp>
          </p:grpSp>
        </p:grpSp>
        <p:grpSp>
          <p:nvGrpSpPr>
            <p:cNvPr id="45062" name="组合 6"/>
            <p:cNvGrpSpPr/>
            <p:nvPr/>
          </p:nvGrpSpPr>
          <p:grpSpPr>
            <a:xfrm>
              <a:off x="619925" y="1302609"/>
              <a:ext cx="1986963" cy="2216635"/>
              <a:chOff x="379029" y="1491637"/>
              <a:chExt cx="3816085" cy="2955513"/>
            </a:xfrm>
          </p:grpSpPr>
          <p:grpSp>
            <p:nvGrpSpPr>
              <p:cNvPr id="45066" name="组合 10"/>
              <p:cNvGrpSpPr/>
              <p:nvPr/>
            </p:nvGrpSpPr>
            <p:grpSpPr>
              <a:xfrm>
                <a:off x="379247" y="1491637"/>
                <a:ext cx="3815867" cy="741913"/>
                <a:chOff x="503004" y="1824875"/>
                <a:chExt cx="3815867" cy="741913"/>
              </a:xfrm>
            </p:grpSpPr>
            <p:sp>
              <p:nvSpPr>
                <p:cNvPr id="18" name="文本框 146"/>
                <p:cNvSpPr txBox="1"/>
                <p:nvPr/>
              </p:nvSpPr>
              <p:spPr>
                <a:xfrm>
                  <a:off x="503004" y="2132947"/>
                  <a:ext cx="3635775" cy="4338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Autofit/>
                </a:bodyPr>
                <a:lstStyle/>
                <a:p>
                  <a:pPr marR="0" defTabSz="914400">
                    <a:lnSpc>
                      <a:spcPct val="120000"/>
                    </a:lnSpc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600" kern="1200" cap="none" spc="0" normalizeH="0" baseline="0" noProof="0">
                      <a:solidFill>
                        <a:schemeClr val="bg1">
                          <a:lumMod val="85000"/>
                        </a:schemeClr>
                      </a:solidFill>
                      <a:cs typeface="+mn-ea"/>
                      <a:sym typeface="+mn-lt"/>
                    </a:rPr>
                    <a:t>请替换文字内容，添加相关标题，修改文字内容，也可以直接复制你的内容到此。</a:t>
                  </a: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57676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点击添加标题</a:t>
                  </a:r>
                </a:p>
              </p:txBody>
            </p:sp>
          </p:grpSp>
          <p:grpSp>
            <p:nvGrpSpPr>
              <p:cNvPr id="45067" name="组合 11"/>
              <p:cNvGrpSpPr/>
              <p:nvPr/>
            </p:nvGrpSpPr>
            <p:grpSpPr>
              <a:xfrm>
                <a:off x="379029" y="3588996"/>
                <a:ext cx="3816085" cy="858154"/>
                <a:chOff x="502786" y="2598326"/>
                <a:chExt cx="3816085" cy="858154"/>
              </a:xfrm>
            </p:grpSpPr>
            <p:sp>
              <p:nvSpPr>
                <p:cNvPr id="16" name="文本框 144"/>
                <p:cNvSpPr txBox="1"/>
                <p:nvPr/>
              </p:nvSpPr>
              <p:spPr>
                <a:xfrm>
                  <a:off x="502786" y="2948956"/>
                  <a:ext cx="3635775" cy="50752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/>
                <a:lstStyle/>
                <a:p>
                  <a:pPr marR="0" defTabSz="914400">
                    <a:lnSpc>
                      <a:spcPct val="120000"/>
                    </a:lnSpc>
                    <a:buClrTx/>
                    <a:buSzTx/>
                    <a:buFontTx/>
                    <a:buNone/>
                    <a:defRPr/>
                  </a:pPr>
                  <a:r>
                    <a:rPr lang="zh-CN" altLang="en-US" sz="1600" noProof="0">
                      <a:solidFill>
                        <a:schemeClr val="bg1">
                          <a:lumMod val="85000"/>
                        </a:schemeClr>
                      </a:solidFill>
                      <a:cs typeface="+mn-ea"/>
                      <a:sym typeface="+mn-lt"/>
                    </a:rPr>
                    <a:t>请替换文字内容，添加相关标题，修改文字内容，也可以直接复制你的内容到此。</a:t>
                  </a:r>
                  <a:endParaRPr kumimoji="0" lang="zh-CN" altLang="en-US" sz="1600" kern="1200" cap="none" spc="0" normalizeH="0" baseline="0" noProof="0" dirty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557676" y="2598326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b="1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85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点击添加标题</a:t>
                  </a:r>
                </a:p>
              </p:txBody>
            </p:sp>
          </p:grpSp>
        </p:grpSp>
      </p:grp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文本框 29"/>
          <p:cNvSpPr>
            <a:spLocks noChangeArrowheads="1"/>
          </p:cNvSpPr>
          <p:nvPr/>
        </p:nvSpPr>
        <p:spPr bwMode="auto">
          <a:xfrm>
            <a:off x="5861050" y="1870393"/>
            <a:ext cx="4176713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活动总体思路</a:t>
            </a:r>
          </a:p>
        </p:txBody>
      </p:sp>
      <p:sp>
        <p:nvSpPr>
          <p:cNvPr id="19469" name="文本框 30"/>
          <p:cNvSpPr>
            <a:spLocks noChangeArrowheads="1"/>
          </p:cNvSpPr>
          <p:nvPr/>
        </p:nvSpPr>
        <p:spPr bwMode="auto">
          <a:xfrm>
            <a:off x="5083175" y="1839595"/>
            <a:ext cx="915988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1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、</a:t>
            </a:r>
          </a:p>
        </p:txBody>
      </p:sp>
      <p:sp>
        <p:nvSpPr>
          <p:cNvPr id="19470" name="文本框 32"/>
          <p:cNvSpPr/>
          <p:nvPr/>
        </p:nvSpPr>
        <p:spPr>
          <a:xfrm>
            <a:off x="5861050" y="2788285"/>
            <a:ext cx="41767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2pPr>
            <a:lvl3pPr marL="11430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3pPr>
            <a:lvl4pPr marL="16002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4pPr>
            <a:lvl5pPr marL="20574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5pPr>
          </a:lstStyle>
          <a:p>
            <a:pPr marL="0" lv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活动前期准备</a:t>
            </a:r>
          </a:p>
        </p:txBody>
      </p:sp>
      <p:sp>
        <p:nvSpPr>
          <p:cNvPr id="19471" name="文本框 36"/>
          <p:cNvSpPr/>
          <p:nvPr/>
        </p:nvSpPr>
        <p:spPr>
          <a:xfrm>
            <a:off x="5861050" y="3658870"/>
            <a:ext cx="41767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2pPr>
            <a:lvl3pPr marL="11430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3pPr>
            <a:lvl4pPr marL="16002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4pPr>
            <a:lvl5pPr marL="20574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5pPr>
          </a:lstStyle>
          <a:p>
            <a:pPr marL="0" lv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活动执行方案</a:t>
            </a:r>
          </a:p>
        </p:txBody>
      </p:sp>
      <p:sp>
        <p:nvSpPr>
          <p:cNvPr id="19472" name="文本框 39"/>
          <p:cNvSpPr/>
          <p:nvPr/>
        </p:nvSpPr>
        <p:spPr>
          <a:xfrm>
            <a:off x="5861050" y="4647248"/>
            <a:ext cx="41767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2pPr>
            <a:lvl3pPr marL="11430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3pPr>
            <a:lvl4pPr marL="16002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4pPr>
            <a:lvl5pPr marL="20574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5pPr>
          </a:lstStyle>
          <a:p>
            <a:pPr marL="0" lv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活动执行保障</a:t>
            </a:r>
          </a:p>
        </p:txBody>
      </p:sp>
      <p:sp>
        <p:nvSpPr>
          <p:cNvPr id="19473" name="文本框 41"/>
          <p:cNvSpPr/>
          <p:nvPr/>
        </p:nvSpPr>
        <p:spPr>
          <a:xfrm>
            <a:off x="2869883" y="1909445"/>
            <a:ext cx="738187" cy="14452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2pPr>
            <a:lvl3pPr marL="11430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3pPr>
            <a:lvl4pPr marL="16002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4pPr>
            <a:lvl5pPr marL="20574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5pPr>
          </a:lstStyle>
          <a:p>
            <a:pPr marL="0" lv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ECC86C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19474" name="矩形 42"/>
          <p:cNvSpPr/>
          <p:nvPr/>
        </p:nvSpPr>
        <p:spPr>
          <a:xfrm>
            <a:off x="3879831" y="1838008"/>
            <a:ext cx="463588" cy="30469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2pPr>
            <a:lvl3pPr marL="11430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3pPr>
            <a:lvl4pPr marL="16002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4pPr>
            <a:lvl5pPr marL="20574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5pPr>
          </a:lstStyle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C</a:t>
            </a:r>
            <a:endParaRPr lang="zh-CN" altLang="en-US" sz="2400" dirty="0" smtClean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O</a:t>
            </a:r>
            <a:endParaRPr lang="zh-CN" altLang="en-US" sz="2400" dirty="0" smtClean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N</a:t>
            </a:r>
            <a:endParaRPr lang="zh-CN" altLang="en-US" sz="2400" dirty="0" smtClean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T</a:t>
            </a:r>
            <a:endParaRPr lang="zh-CN" altLang="en-US" sz="2400" dirty="0" smtClean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E</a:t>
            </a:r>
            <a:endParaRPr lang="zh-CN" altLang="en-US" sz="2400" dirty="0" smtClean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N</a:t>
            </a:r>
            <a:endParaRPr lang="zh-CN" altLang="en-US" sz="2400" dirty="0" smtClean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T</a:t>
            </a:r>
            <a:endParaRPr lang="zh-CN" altLang="en-US" sz="2400" dirty="0" smtClean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S</a:t>
            </a:r>
            <a:endParaRPr lang="zh-CN" altLang="en-US" sz="2400" dirty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9475" name="直接连接符 43"/>
          <p:cNvSpPr/>
          <p:nvPr/>
        </p:nvSpPr>
        <p:spPr>
          <a:xfrm>
            <a:off x="3754438" y="1909445"/>
            <a:ext cx="0" cy="2870200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9476" name="文本框 44"/>
          <p:cNvSpPr/>
          <p:nvPr/>
        </p:nvSpPr>
        <p:spPr>
          <a:xfrm>
            <a:off x="5083175" y="2724785"/>
            <a:ext cx="91598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2pPr>
            <a:lvl3pPr marL="11430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3pPr>
            <a:lvl4pPr marL="16002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4pPr>
            <a:lvl5pPr marL="20574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5pPr>
          </a:lstStyle>
          <a:p>
            <a:pPr marL="0" lv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、</a:t>
            </a:r>
          </a:p>
        </p:txBody>
      </p:sp>
      <p:sp>
        <p:nvSpPr>
          <p:cNvPr id="19477" name="文本框 45"/>
          <p:cNvSpPr/>
          <p:nvPr/>
        </p:nvSpPr>
        <p:spPr>
          <a:xfrm>
            <a:off x="5089525" y="3604895"/>
            <a:ext cx="117475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2pPr>
            <a:lvl3pPr marL="11430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3pPr>
            <a:lvl4pPr marL="16002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4pPr>
            <a:lvl5pPr marL="20574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5pPr>
          </a:lstStyle>
          <a:p>
            <a:pPr marL="0" lv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3</a:t>
            </a:r>
            <a:r>
              <a:rPr lang="zh-CN" altLang="en-US" sz="3200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、</a:t>
            </a:r>
          </a:p>
        </p:txBody>
      </p:sp>
      <p:sp>
        <p:nvSpPr>
          <p:cNvPr id="19478" name="文本框 46"/>
          <p:cNvSpPr/>
          <p:nvPr/>
        </p:nvSpPr>
        <p:spPr>
          <a:xfrm>
            <a:off x="5080000" y="4605973"/>
            <a:ext cx="117633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2pPr>
            <a:lvl3pPr marL="11430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3pPr>
            <a:lvl4pPr marL="16002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4pPr>
            <a:lvl5pPr marL="2057400" indent="-228600" algn="l" defTabSz="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charset="0"/>
              </a:defRPr>
            </a:lvl5pPr>
          </a:lstStyle>
          <a:p>
            <a:pPr marL="0" lv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4</a:t>
            </a:r>
            <a:r>
              <a:rPr lang="zh-CN" altLang="en-US" sz="3200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、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19469" grpId="0"/>
      <p:bldP spid="19470" grpId="0"/>
      <p:bldP spid="19471" grpId="0"/>
      <p:bldP spid="19472" grpId="0"/>
      <p:bldP spid="19473" grpId="0"/>
      <p:bldP spid="19474" grpId="0"/>
      <p:bldP spid="19476" grpId="0"/>
      <p:bldP spid="19477" grpId="0"/>
      <p:bldP spid="194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活动执行保障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六边形 5"/>
          <p:cNvSpPr/>
          <p:nvPr/>
        </p:nvSpPr>
        <p:spPr>
          <a:xfrm rot="16200000">
            <a:off x="5919788" y="3006725"/>
            <a:ext cx="1522413" cy="1433513"/>
          </a:xfrm>
          <a:prstGeom prst="hexagon">
            <a:avLst/>
          </a:prstGeom>
          <a:solidFill>
            <a:srgbClr val="FFC000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六边形 6"/>
          <p:cNvSpPr/>
          <p:nvPr/>
        </p:nvSpPr>
        <p:spPr>
          <a:xfrm rot="16200000">
            <a:off x="8147844" y="4656931"/>
            <a:ext cx="1524000" cy="1433513"/>
          </a:xfrm>
          <a:prstGeom prst="hexagon">
            <a:avLst/>
          </a:prstGeom>
          <a:solidFill>
            <a:srgbClr val="D99925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六边形 7"/>
          <p:cNvSpPr/>
          <p:nvPr/>
        </p:nvSpPr>
        <p:spPr>
          <a:xfrm rot="16200000">
            <a:off x="7878763" y="1268413"/>
            <a:ext cx="1524000" cy="1431925"/>
          </a:xfrm>
          <a:prstGeom prst="hexagon">
            <a:avLst/>
          </a:prstGeom>
          <a:solidFill>
            <a:srgbClr val="3F3F3F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10FAB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六边形 8"/>
          <p:cNvSpPr/>
          <p:nvPr/>
        </p:nvSpPr>
        <p:spPr>
          <a:xfrm rot="16200000">
            <a:off x="9921081" y="2991644"/>
            <a:ext cx="1524000" cy="1433513"/>
          </a:xfrm>
          <a:prstGeom prst="hexagon">
            <a:avLst/>
          </a:prstGeom>
          <a:solidFill>
            <a:srgbClr val="595959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10FAB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biLevel thresh="50000"/>
            <a:grayscl/>
          </a:blip>
          <a:stretch>
            <a:fillRect/>
          </a:stretch>
        </p:blipFill>
        <p:spPr>
          <a:xfrm>
            <a:off x="6388100" y="3427413"/>
            <a:ext cx="603250" cy="561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biLevel thresh="50000"/>
            <a:grayscl/>
          </a:blip>
          <a:stretch>
            <a:fillRect/>
          </a:stretch>
        </p:blipFill>
        <p:spPr>
          <a:xfrm>
            <a:off x="8493125" y="4995863"/>
            <a:ext cx="798513" cy="835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biLevel thresh="50000"/>
            <a:grayscl/>
          </a:blip>
          <a:stretch>
            <a:fillRect/>
          </a:stretch>
        </p:blipFill>
        <p:spPr>
          <a:xfrm>
            <a:off x="8251825" y="1635125"/>
            <a:ext cx="779463" cy="7635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biLevel thresh="50000"/>
            <a:grayscl/>
          </a:blip>
          <a:stretch>
            <a:fillRect/>
          </a:stretch>
        </p:blipFill>
        <p:spPr>
          <a:xfrm>
            <a:off x="10307638" y="3344863"/>
            <a:ext cx="752475" cy="781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圆角右箭头 13"/>
          <p:cNvSpPr/>
          <p:nvPr/>
        </p:nvSpPr>
        <p:spPr>
          <a:xfrm>
            <a:off x="6689725" y="1758950"/>
            <a:ext cx="1009650" cy="977900"/>
          </a:xfrm>
          <a:prstGeom prst="ben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圆角右箭头 14"/>
          <p:cNvSpPr/>
          <p:nvPr/>
        </p:nvSpPr>
        <p:spPr>
          <a:xfrm rot="5400000">
            <a:off x="9855994" y="1775619"/>
            <a:ext cx="1009650" cy="976313"/>
          </a:xfrm>
          <a:prstGeom prst="bentArrow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10FAB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圆角右箭头 15"/>
          <p:cNvSpPr/>
          <p:nvPr/>
        </p:nvSpPr>
        <p:spPr>
          <a:xfrm rot="10800000">
            <a:off x="9872663" y="4689475"/>
            <a:ext cx="1008063" cy="977900"/>
          </a:xfrm>
          <a:prstGeom prst="ben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10FAB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圆角右箭头 16"/>
          <p:cNvSpPr/>
          <p:nvPr/>
        </p:nvSpPr>
        <p:spPr>
          <a:xfrm rot="16200000">
            <a:off x="6705600" y="4627563"/>
            <a:ext cx="1009650" cy="977900"/>
          </a:xfrm>
          <a:prstGeom prst="bentArrow">
            <a:avLst/>
          </a:prstGeom>
          <a:solidFill>
            <a:srgbClr val="D99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02613" y="3416300"/>
            <a:ext cx="994410" cy="746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l" defTabSz="914400">
              <a:buClrTx/>
              <a:buSzTx/>
              <a:buFontTx/>
              <a:buNone/>
              <a:defRPr/>
            </a:pPr>
            <a:r>
              <a:rPr kumimoji="0" lang="zh-CN" altLang="en-US" sz="2130" kern="1200" cap="none" spc="0" normalizeH="0" baseline="0" noProof="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点击添</a:t>
            </a:r>
          </a:p>
          <a:p>
            <a:pPr marR="0" algn="l" defTabSz="914400">
              <a:buClrTx/>
              <a:buSzTx/>
              <a:buFontTx/>
              <a:buNone/>
              <a:defRPr/>
            </a:pPr>
            <a:r>
              <a:rPr kumimoji="0" lang="zh-CN" altLang="en-US" sz="2130" kern="1200" cap="none" spc="0" normalizeH="0" baseline="0" noProof="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加标题</a:t>
            </a:r>
          </a:p>
        </p:txBody>
      </p:sp>
      <p:sp>
        <p:nvSpPr>
          <p:cNvPr id="19" name="矩形 18"/>
          <p:cNvSpPr/>
          <p:nvPr/>
        </p:nvSpPr>
        <p:spPr>
          <a:xfrm flipH="1">
            <a:off x="838200" y="2263775"/>
            <a:ext cx="4298950" cy="859156"/>
          </a:xfrm>
          <a:prstGeom prst="rect">
            <a:avLst/>
          </a:prstGeom>
          <a:effectLst/>
        </p:spPr>
        <p:txBody>
          <a:bodyPr wrap="square" lIns="162383" tIns="81190" rIns="162383" bIns="8119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0" name="矩形 19"/>
          <p:cNvSpPr/>
          <p:nvPr/>
        </p:nvSpPr>
        <p:spPr>
          <a:xfrm>
            <a:off x="852488" y="1798638"/>
            <a:ext cx="3114675" cy="434340"/>
          </a:xfrm>
          <a:prstGeom prst="rect">
            <a:avLst/>
          </a:prstGeom>
        </p:spPr>
        <p:txBody>
          <a:bodyPr wrap="square" lIns="162383" tIns="81190" rIns="162383" bIns="81190">
            <a:spAutoFit/>
          </a:bodyPr>
          <a:lstStyle/>
          <a:p>
            <a:pPr marL="0" marR="0" lvl="0" indent="0" algn="just" defTabSz="1623060" rtl="0" eaLnBrk="0" fontAlgn="base" latinLnBrk="0" hangingPunct="0">
              <a:lnSpc>
                <a:spcPts val="213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5" name="矩形 24"/>
          <p:cNvSpPr/>
          <p:nvPr/>
        </p:nvSpPr>
        <p:spPr>
          <a:xfrm flipH="1">
            <a:off x="820738" y="4481513"/>
            <a:ext cx="4297363" cy="859156"/>
          </a:xfrm>
          <a:prstGeom prst="rect">
            <a:avLst/>
          </a:prstGeom>
          <a:effectLst/>
        </p:spPr>
        <p:txBody>
          <a:bodyPr wrap="square" lIns="162383" tIns="81190" rIns="162383" bIns="8119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6" name="矩形 25"/>
          <p:cNvSpPr/>
          <p:nvPr/>
        </p:nvSpPr>
        <p:spPr>
          <a:xfrm>
            <a:off x="833438" y="4016375"/>
            <a:ext cx="3114675" cy="434340"/>
          </a:xfrm>
          <a:prstGeom prst="rect">
            <a:avLst/>
          </a:prstGeom>
        </p:spPr>
        <p:txBody>
          <a:bodyPr wrap="square" lIns="162383" tIns="81190" rIns="162383" bIns="81190">
            <a:spAutoFit/>
          </a:bodyPr>
          <a:lstStyle/>
          <a:p>
            <a:pPr marL="0" marR="0" lvl="0" indent="0" algn="just" defTabSz="1623060" rtl="0" eaLnBrk="0" fontAlgn="base" latinLnBrk="0" hangingPunct="0">
              <a:lnSpc>
                <a:spcPts val="213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4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4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8" grpId="0"/>
      <p:bldP spid="19" grpId="0" bldLvl="0" animBg="1"/>
      <p:bldP spid="20" grpId="0"/>
      <p:bldP spid="20" grpId="1"/>
      <p:bldP spid="25" grpId="0" bldLvl="0" animBg="1"/>
      <p:bldP spid="26" grpId="0"/>
      <p:bldP spid="2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活动执行保障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28750" y="1727200"/>
            <a:ext cx="3794125" cy="3992563"/>
            <a:chOff x="997527" y="1726095"/>
            <a:chExt cx="3795821" cy="3993895"/>
          </a:xfrm>
        </p:grpSpPr>
        <p:grpSp>
          <p:nvGrpSpPr>
            <p:cNvPr id="20508" name="组合 4"/>
            <p:cNvGrpSpPr/>
            <p:nvPr/>
          </p:nvGrpSpPr>
          <p:grpSpPr>
            <a:xfrm>
              <a:off x="997527" y="1726095"/>
              <a:ext cx="3795821" cy="3993895"/>
              <a:chOff x="1724025" y="1868488"/>
              <a:chExt cx="3163888" cy="3328987"/>
            </a:xfrm>
          </p:grpSpPr>
          <p:sp>
            <p:nvSpPr>
              <p:cNvPr id="8" name="Line 16"/>
              <p:cNvSpPr>
                <a:spLocks noChangeShapeType="1"/>
              </p:cNvSpPr>
              <p:nvPr/>
            </p:nvSpPr>
            <p:spPr bwMode="auto">
              <a:xfrm>
                <a:off x="1724025" y="3534242"/>
                <a:ext cx="3163888" cy="1"/>
              </a:xfrm>
              <a:prstGeom prst="line">
                <a:avLst/>
              </a:prstGeom>
              <a:noFill/>
              <a:ln w="28575">
                <a:solidFill>
                  <a:srgbClr val="FFC000">
                    <a:alpha val="50195"/>
                  </a:srgbClr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" name="Line 17"/>
              <p:cNvSpPr>
                <a:spLocks noChangeShapeType="1"/>
              </p:cNvSpPr>
              <p:nvPr/>
            </p:nvSpPr>
            <p:spPr bwMode="auto">
              <a:xfrm>
                <a:off x="3306599" y="1868488"/>
                <a:ext cx="1" cy="3328987"/>
              </a:xfrm>
              <a:prstGeom prst="line">
                <a:avLst/>
              </a:prstGeom>
              <a:noFill/>
              <a:ln w="28575">
                <a:solidFill>
                  <a:srgbClr val="FFC000">
                    <a:alpha val="50195"/>
                  </a:srgbClr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1375446" y="2190940"/>
              <a:ext cx="3039983" cy="3064204"/>
            </a:xfrm>
            <a:prstGeom prst="ellipse">
              <a:avLst/>
            </a:prstGeom>
            <a:noFill/>
            <a:ln w="12700">
              <a:solidFill>
                <a:srgbClr val="FFC000">
                  <a:alpha val="50000"/>
                </a:srgb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Oval 15"/>
            <p:cNvSpPr>
              <a:spLocks noChangeArrowheads="1"/>
            </p:cNvSpPr>
            <p:nvPr/>
          </p:nvSpPr>
          <p:spPr bwMode="auto">
            <a:xfrm>
              <a:off x="1177416" y="1987618"/>
              <a:ext cx="3436042" cy="3470849"/>
            </a:xfrm>
            <a:prstGeom prst="ellipse">
              <a:avLst/>
            </a:prstGeom>
            <a:noFill/>
            <a:ln w="12700">
              <a:solidFill>
                <a:srgbClr val="FFC000">
                  <a:alpha val="50000"/>
                </a:srgb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2055813" y="2427288"/>
            <a:ext cx="2540000" cy="2590800"/>
          </a:xfrm>
          <a:prstGeom prst="ellipse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2579688" y="2962275"/>
            <a:ext cx="1490663" cy="15224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wrap="none" lIns="91388" tIns="45695" rIns="91388" bIns="4569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文本5"/>
          <p:cNvSpPr>
            <a:spLocks noChangeArrowheads="1"/>
          </p:cNvSpPr>
          <p:nvPr/>
        </p:nvSpPr>
        <p:spPr bwMode="auto">
          <a:xfrm>
            <a:off x="4362450" y="5124133"/>
            <a:ext cx="2224088" cy="31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72536" tIns="36268" rIns="72536" bIns="36268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3" name="文本4"/>
          <p:cNvSpPr>
            <a:spLocks noChangeArrowheads="1"/>
          </p:cNvSpPr>
          <p:nvPr/>
        </p:nvSpPr>
        <p:spPr bwMode="auto">
          <a:xfrm>
            <a:off x="5041900" y="4442302"/>
            <a:ext cx="2225675" cy="31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72536" tIns="36268" rIns="72536" bIns="36268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4" name="文本3"/>
          <p:cNvSpPr>
            <a:spLocks noChangeArrowheads="1"/>
          </p:cNvSpPr>
          <p:nvPr/>
        </p:nvSpPr>
        <p:spPr bwMode="auto">
          <a:xfrm>
            <a:off x="5300663" y="3581877"/>
            <a:ext cx="2222500" cy="31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72536" tIns="36268" rIns="72536" bIns="36268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5" name="文本2"/>
          <p:cNvSpPr>
            <a:spLocks noChangeArrowheads="1"/>
          </p:cNvSpPr>
          <p:nvPr/>
        </p:nvSpPr>
        <p:spPr bwMode="auto">
          <a:xfrm>
            <a:off x="5048250" y="2746058"/>
            <a:ext cx="2220913" cy="31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72536" tIns="36268" rIns="72536" bIns="36268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6" name="文本1"/>
          <p:cNvSpPr>
            <a:spLocks noChangeArrowheads="1"/>
          </p:cNvSpPr>
          <p:nvPr/>
        </p:nvSpPr>
        <p:spPr bwMode="auto">
          <a:xfrm>
            <a:off x="4313238" y="1995964"/>
            <a:ext cx="2222500" cy="31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72536" tIns="36268" rIns="72536" bIns="3626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grpSp>
        <p:nvGrpSpPr>
          <p:cNvPr id="17" name="圆圈1"/>
          <p:cNvGrpSpPr/>
          <p:nvPr/>
        </p:nvGrpSpPr>
        <p:grpSpPr>
          <a:xfrm>
            <a:off x="3917950" y="1965325"/>
            <a:ext cx="360363" cy="360363"/>
            <a:chOff x="0" y="0"/>
            <a:chExt cx="262" cy="262"/>
          </a:xfrm>
          <a:solidFill>
            <a:srgbClr val="FFC000"/>
          </a:solidFill>
        </p:grpSpPr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25" y="22"/>
              <a:ext cx="218" cy="2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" name="圆圈2"/>
          <p:cNvGrpSpPr/>
          <p:nvPr/>
        </p:nvGrpSpPr>
        <p:grpSpPr>
          <a:xfrm>
            <a:off x="4676775" y="2716213"/>
            <a:ext cx="363538" cy="363537"/>
            <a:chOff x="0" y="0"/>
            <a:chExt cx="262" cy="262"/>
          </a:xfrm>
          <a:solidFill>
            <a:srgbClr val="3F3F3F"/>
          </a:solidFill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22" y="22"/>
              <a:ext cx="218" cy="2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3" name="圆圈3"/>
          <p:cNvGrpSpPr/>
          <p:nvPr/>
        </p:nvGrpSpPr>
        <p:grpSpPr>
          <a:xfrm>
            <a:off x="4924425" y="3536950"/>
            <a:ext cx="363538" cy="363538"/>
            <a:chOff x="0" y="0"/>
            <a:chExt cx="262" cy="262"/>
          </a:xfrm>
          <a:solidFill>
            <a:srgbClr val="595959"/>
          </a:solidFill>
        </p:grpSpPr>
        <p:sp>
          <p:nvSpPr>
            <p:cNvPr id="24" name="Oval 31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Oval 32"/>
            <p:cNvSpPr>
              <a:spLocks noChangeArrowheads="1"/>
            </p:cNvSpPr>
            <p:nvPr/>
          </p:nvSpPr>
          <p:spPr bwMode="auto">
            <a:xfrm>
              <a:off x="22" y="22"/>
              <a:ext cx="218" cy="2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圆圈4"/>
          <p:cNvGrpSpPr/>
          <p:nvPr/>
        </p:nvGrpSpPr>
        <p:grpSpPr>
          <a:xfrm>
            <a:off x="4667250" y="4410075"/>
            <a:ext cx="361950" cy="360363"/>
            <a:chOff x="0" y="0"/>
            <a:chExt cx="262" cy="262"/>
          </a:xfrm>
          <a:solidFill>
            <a:srgbClr val="D99925"/>
          </a:solidFill>
        </p:grpSpPr>
        <p:sp>
          <p:nvSpPr>
            <p:cNvPr id="27" name="Oval 34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Oval 35"/>
            <p:cNvSpPr>
              <a:spLocks noChangeArrowheads="1"/>
            </p:cNvSpPr>
            <p:nvPr/>
          </p:nvSpPr>
          <p:spPr bwMode="auto">
            <a:xfrm>
              <a:off x="23" y="22"/>
              <a:ext cx="218" cy="2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圆圈5"/>
          <p:cNvGrpSpPr/>
          <p:nvPr/>
        </p:nvGrpSpPr>
        <p:grpSpPr bwMode="auto">
          <a:xfrm>
            <a:off x="3999092" y="5073912"/>
            <a:ext cx="361666" cy="363678"/>
            <a:chOff x="0" y="0"/>
            <a:chExt cx="262" cy="262"/>
          </a:xfrm>
          <a:solidFill>
            <a:srgbClr val="FFC000"/>
          </a:solidFill>
        </p:grpSpPr>
        <p:sp>
          <p:nvSpPr>
            <p:cNvPr id="30" name="Oval 37"/>
            <p:cNvSpPr>
              <a:spLocks noChangeArrowheads="1"/>
            </p:cNvSpPr>
            <p:nvPr/>
          </p:nvSpPr>
          <p:spPr bwMode="auto">
            <a:xfrm>
              <a:off x="0" y="0"/>
              <a:ext cx="262" cy="26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8"/>
            <p:cNvSpPr>
              <a:spLocks noChangeArrowheads="1"/>
            </p:cNvSpPr>
            <p:nvPr/>
          </p:nvSpPr>
          <p:spPr bwMode="auto">
            <a:xfrm>
              <a:off x="21" y="22"/>
              <a:ext cx="218" cy="2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7564438" y="2413000"/>
            <a:ext cx="3198813" cy="828675"/>
          </a:xfrm>
          <a:prstGeom prst="rect">
            <a:avLst/>
          </a:prstGeom>
        </p:spPr>
        <p:txBody>
          <a:bodyPr wrap="square" lIns="91388" tIns="45695" rIns="91388" bIns="45695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33" name="矩形 32"/>
          <p:cNvSpPr/>
          <p:nvPr/>
        </p:nvSpPr>
        <p:spPr>
          <a:xfrm>
            <a:off x="2727325" y="3371850"/>
            <a:ext cx="1196975" cy="582295"/>
          </a:xfrm>
          <a:prstGeom prst="rect">
            <a:avLst/>
          </a:prstGeom>
        </p:spPr>
        <p:txBody>
          <a:bodyPr wrap="square" lIns="91388" tIns="45695" rIns="91388" bIns="45695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添加您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的标题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7564438" y="1906588"/>
            <a:ext cx="3198813" cy="367030"/>
          </a:xfrm>
          <a:prstGeom prst="rect">
            <a:avLst/>
          </a:prstGeom>
        </p:spPr>
        <p:txBody>
          <a:bodyPr wrap="square" lIns="91388" tIns="45695" rIns="91388" bIns="45695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7564438" y="4389438"/>
            <a:ext cx="3198813" cy="828675"/>
          </a:xfrm>
          <a:prstGeom prst="rect">
            <a:avLst/>
          </a:prstGeom>
        </p:spPr>
        <p:txBody>
          <a:bodyPr wrap="square" lIns="91388" tIns="45695" rIns="91388" bIns="45695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36" name="矩形 35"/>
          <p:cNvSpPr/>
          <p:nvPr/>
        </p:nvSpPr>
        <p:spPr>
          <a:xfrm>
            <a:off x="7564438" y="3884613"/>
            <a:ext cx="3198813" cy="367030"/>
          </a:xfrm>
          <a:prstGeom prst="rect">
            <a:avLst/>
          </a:prstGeom>
        </p:spPr>
        <p:txBody>
          <a:bodyPr wrap="square" lIns="91388" tIns="45695" rIns="91388" bIns="45695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点击添加标题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6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5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4" dur="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6" dur="250" fill="hold"/>
                                        <p:tgtEl>
                                          <p:spTgt spid="11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decel="10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3" dur="250" fill="hold"/>
                                        <p:tgtEl>
                                          <p:spTgt spid="3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decel="10000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74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274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0" grpId="1" bldLvl="0" animBg="1"/>
      <p:bldP spid="10" grpId="2" bldLvl="0" animBg="1"/>
      <p:bldP spid="11" grpId="0" bldLvl="0" animBg="1"/>
      <p:bldP spid="11" grpId="1" bldLvl="0" animBg="1"/>
      <p:bldP spid="11" grpId="2" bldLvl="0" animBg="1"/>
      <p:bldP spid="12" grpId="0"/>
      <p:bldP spid="13" grpId="0"/>
      <p:bldP spid="14" grpId="0"/>
      <p:bldP spid="15" grpId="0"/>
      <p:bldP spid="16" grpId="0"/>
      <p:bldP spid="32" grpId="0"/>
      <p:bldP spid="33" grpId="0"/>
      <p:bldP spid="33" grpId="1"/>
      <p:bldP spid="33" grpId="2"/>
      <p:bldP spid="34" grpId="0"/>
      <p:bldP spid="35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活动执行保障</a:t>
              </a:r>
              <a:endParaRPr kumimoji="0" lang="en-US" altLang="zh-CN" sz="2000" b="1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dd53337f-270c-4f98-a9b9-2f089837b79b"/>
          <p:cNvGrpSpPr>
            <a:grpSpLocks noChangeAspect="1"/>
          </p:cNvGrpSpPr>
          <p:nvPr/>
        </p:nvGrpSpPr>
        <p:grpSpPr>
          <a:xfrm>
            <a:off x="-3782406" y="-15285185"/>
            <a:ext cx="16047431" cy="25325170"/>
            <a:chOff x="-3714934" y="-15273225"/>
            <a:chExt cx="16050852" cy="25334006"/>
          </a:xfrm>
        </p:grpSpPr>
        <p:sp>
          <p:nvSpPr>
            <p:cNvPr id="17" name="Freeform: Shape 16"/>
            <p:cNvSpPr/>
            <p:nvPr/>
          </p:nvSpPr>
          <p:spPr bwMode="auto">
            <a:xfrm>
              <a:off x="12335917" y="-1950244"/>
              <a:ext cx="0" cy="12011025"/>
            </a:xfrm>
            <a:custGeom>
              <a:avLst/>
              <a:gdLst>
                <a:gd name="T0" fmla="*/ 7566 h 7566"/>
                <a:gd name="T1" fmla="*/ 0 h 7566"/>
                <a:gd name="T2" fmla="*/ 7566 h 75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66">
                  <a:moveTo>
                    <a:pt x="0" y="7566"/>
                  </a:moveTo>
                  <a:lnTo>
                    <a:pt x="0" y="0"/>
                  </a:lnTo>
                  <a:lnTo>
                    <a:pt x="0" y="7566"/>
                  </a:lnTo>
                  <a:close/>
                </a:path>
              </a:pathLst>
            </a:custGeom>
            <a:solidFill>
              <a:srgbClr val="1E9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Straight Connector 17"/>
            <p:cNvSpPr/>
            <p:nvPr/>
          </p:nvSpPr>
          <p:spPr bwMode="auto">
            <a:xfrm flipV="1">
              <a:off x="12335917" y="-1950244"/>
              <a:ext cx="0" cy="120110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: Shape 18"/>
            <p:cNvSpPr/>
            <p:nvPr/>
          </p:nvSpPr>
          <p:spPr bwMode="auto">
            <a:xfrm>
              <a:off x="11835927" y="-2778634"/>
              <a:ext cx="0" cy="12011046"/>
            </a:xfrm>
            <a:custGeom>
              <a:avLst/>
              <a:gdLst>
                <a:gd name="T0" fmla="*/ 7566 h 7566"/>
                <a:gd name="T1" fmla="*/ 0 h 7566"/>
                <a:gd name="T2" fmla="*/ 7566 h 75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566">
                  <a:moveTo>
                    <a:pt x="0" y="7566"/>
                  </a:moveTo>
                  <a:lnTo>
                    <a:pt x="0" y="0"/>
                  </a:lnTo>
                  <a:lnTo>
                    <a:pt x="0" y="7566"/>
                  </a:lnTo>
                  <a:close/>
                </a:path>
              </a:pathLst>
            </a:custGeom>
            <a:solidFill>
              <a:srgbClr val="1E9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Straight Connector 19"/>
            <p:cNvSpPr/>
            <p:nvPr/>
          </p:nvSpPr>
          <p:spPr bwMode="auto">
            <a:xfrm flipV="1">
              <a:off x="11835927" y="-2778634"/>
              <a:ext cx="0" cy="1201104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7123" name="Group 20"/>
            <p:cNvGrpSpPr/>
            <p:nvPr/>
          </p:nvGrpSpPr>
          <p:grpSpPr>
            <a:xfrm>
              <a:off x="-9525" y="2105025"/>
              <a:ext cx="9264650" cy="3722688"/>
              <a:chOff x="-9525" y="2105025"/>
              <a:chExt cx="9264650" cy="3722688"/>
            </a:xfrm>
          </p:grpSpPr>
          <p:sp>
            <p:nvSpPr>
              <p:cNvPr id="90" name="Oval 21"/>
              <p:cNvSpPr/>
              <p:nvPr/>
            </p:nvSpPr>
            <p:spPr bwMode="auto">
              <a:xfrm>
                <a:off x="6691188" y="3407610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1" name="Oval 22"/>
              <p:cNvSpPr/>
              <p:nvPr/>
            </p:nvSpPr>
            <p:spPr bwMode="auto">
              <a:xfrm>
                <a:off x="4693110" y="2998581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2" name="Oval 23"/>
              <p:cNvSpPr/>
              <p:nvPr/>
            </p:nvSpPr>
            <p:spPr bwMode="auto">
              <a:xfrm>
                <a:off x="2840384" y="4729321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3" name="Oval 24"/>
              <p:cNvSpPr/>
              <p:nvPr/>
            </p:nvSpPr>
            <p:spPr bwMode="auto">
              <a:xfrm>
                <a:off x="1364917" y="3856567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94" name="Group 25"/>
              <p:cNvGrpSpPr/>
              <p:nvPr/>
            </p:nvGrpSpPr>
            <p:grpSpPr>
              <a:xfrm>
                <a:off x="-9525" y="2105025"/>
                <a:ext cx="9264650" cy="3722688"/>
                <a:chOff x="-9525" y="2282825"/>
                <a:chExt cx="9264650" cy="3722688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03" name="Freeform: Shape 34"/>
                <p:cNvSpPr/>
                <p:nvPr/>
              </p:nvSpPr>
              <p:spPr bwMode="auto">
                <a:xfrm>
                  <a:off x="-9525" y="2460625"/>
                  <a:ext cx="9002713" cy="3544888"/>
                </a:xfrm>
                <a:custGeom>
                  <a:avLst/>
                  <a:gdLst>
                    <a:gd name="T0" fmla="*/ 0 w 5671"/>
                    <a:gd name="T1" fmla="*/ 2098 h 2233"/>
                    <a:gd name="T2" fmla="*/ 1067 w 5671"/>
                    <a:gd name="T3" fmla="*/ 1187 h 2233"/>
                    <a:gd name="T4" fmla="*/ 1091 w 5671"/>
                    <a:gd name="T5" fmla="*/ 1166 h 2233"/>
                    <a:gd name="T6" fmla="*/ 1123 w 5671"/>
                    <a:gd name="T7" fmla="*/ 1178 h 2233"/>
                    <a:gd name="T8" fmla="*/ 2035 w 5671"/>
                    <a:gd name="T9" fmla="*/ 1736 h 2233"/>
                    <a:gd name="T10" fmla="*/ 3141 w 5671"/>
                    <a:gd name="T11" fmla="*/ 674 h 2233"/>
                    <a:gd name="T12" fmla="*/ 3175 w 5671"/>
                    <a:gd name="T13" fmla="*/ 622 h 2233"/>
                    <a:gd name="T14" fmla="*/ 3223 w 5671"/>
                    <a:gd name="T15" fmla="*/ 664 h 2233"/>
                    <a:gd name="T16" fmla="*/ 4454 w 5671"/>
                    <a:gd name="T17" fmla="*/ 880 h 2233"/>
                    <a:gd name="T18" fmla="*/ 5606 w 5671"/>
                    <a:gd name="T19" fmla="*/ 0 h 2233"/>
                    <a:gd name="T20" fmla="*/ 5671 w 5671"/>
                    <a:gd name="T21" fmla="*/ 78 h 2233"/>
                    <a:gd name="T22" fmla="*/ 4481 w 5671"/>
                    <a:gd name="T23" fmla="*/ 986 h 2233"/>
                    <a:gd name="T24" fmla="*/ 4447 w 5671"/>
                    <a:gd name="T25" fmla="*/ 1012 h 2233"/>
                    <a:gd name="T26" fmla="*/ 4413 w 5671"/>
                    <a:gd name="T27" fmla="*/ 984 h 2233"/>
                    <a:gd name="T28" fmla="*/ 3196 w 5671"/>
                    <a:gd name="T29" fmla="*/ 780 h 2233"/>
                    <a:gd name="T30" fmla="*/ 2098 w 5671"/>
                    <a:gd name="T31" fmla="*/ 1829 h 2233"/>
                    <a:gd name="T32" fmla="*/ 2076 w 5671"/>
                    <a:gd name="T33" fmla="*/ 1864 h 2233"/>
                    <a:gd name="T34" fmla="*/ 2035 w 5671"/>
                    <a:gd name="T35" fmla="*/ 1848 h 2233"/>
                    <a:gd name="T36" fmla="*/ 1111 w 5671"/>
                    <a:gd name="T37" fmla="*/ 1284 h 2233"/>
                    <a:gd name="T38" fmla="*/ 0 w 5671"/>
                    <a:gd name="T39" fmla="*/ 2233 h 2233"/>
                    <a:gd name="T40" fmla="*/ 0 w 5671"/>
                    <a:gd name="T41" fmla="*/ 2098 h 2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671" h="2233">
                      <a:moveTo>
                        <a:pt x="0" y="2098"/>
                      </a:moveTo>
                      <a:lnTo>
                        <a:pt x="1067" y="1187"/>
                      </a:lnTo>
                      <a:lnTo>
                        <a:pt x="1091" y="1166"/>
                      </a:lnTo>
                      <a:lnTo>
                        <a:pt x="1123" y="1178"/>
                      </a:lnTo>
                      <a:lnTo>
                        <a:pt x="2035" y="1736"/>
                      </a:lnTo>
                      <a:lnTo>
                        <a:pt x="3141" y="674"/>
                      </a:lnTo>
                      <a:lnTo>
                        <a:pt x="3175" y="622"/>
                      </a:lnTo>
                      <a:lnTo>
                        <a:pt x="3223" y="664"/>
                      </a:lnTo>
                      <a:lnTo>
                        <a:pt x="4454" y="880"/>
                      </a:lnTo>
                      <a:lnTo>
                        <a:pt x="5606" y="0"/>
                      </a:lnTo>
                      <a:lnTo>
                        <a:pt x="5671" y="78"/>
                      </a:lnTo>
                      <a:lnTo>
                        <a:pt x="4481" y="986"/>
                      </a:lnTo>
                      <a:lnTo>
                        <a:pt x="4447" y="1012"/>
                      </a:lnTo>
                      <a:lnTo>
                        <a:pt x="4413" y="984"/>
                      </a:lnTo>
                      <a:lnTo>
                        <a:pt x="3196" y="780"/>
                      </a:lnTo>
                      <a:lnTo>
                        <a:pt x="2098" y="1829"/>
                      </a:lnTo>
                      <a:lnTo>
                        <a:pt x="2076" y="1864"/>
                      </a:lnTo>
                      <a:lnTo>
                        <a:pt x="2035" y="1848"/>
                      </a:lnTo>
                      <a:lnTo>
                        <a:pt x="1111" y="1284"/>
                      </a:lnTo>
                      <a:lnTo>
                        <a:pt x="0" y="2233"/>
                      </a:lnTo>
                      <a:lnTo>
                        <a:pt x="0" y="2098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Freeform: Shape 35"/>
                <p:cNvSpPr/>
                <p:nvPr/>
              </p:nvSpPr>
              <p:spPr bwMode="auto">
                <a:xfrm>
                  <a:off x="8528050" y="2282825"/>
                  <a:ext cx="727075" cy="676275"/>
                </a:xfrm>
                <a:custGeom>
                  <a:avLst/>
                  <a:gdLst>
                    <a:gd name="T0" fmla="*/ 458 w 458"/>
                    <a:gd name="T1" fmla="*/ 0 h 426"/>
                    <a:gd name="T2" fmla="*/ 0 w 458"/>
                    <a:gd name="T3" fmla="*/ 127 h 426"/>
                    <a:gd name="T4" fmla="*/ 115 w 458"/>
                    <a:gd name="T5" fmla="*/ 276 h 426"/>
                    <a:gd name="T6" fmla="*/ 233 w 458"/>
                    <a:gd name="T7" fmla="*/ 426 h 426"/>
                    <a:gd name="T8" fmla="*/ 458 w 458"/>
                    <a:gd name="T9" fmla="*/ 0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8" h="426">
                      <a:moveTo>
                        <a:pt x="458" y="0"/>
                      </a:moveTo>
                      <a:lnTo>
                        <a:pt x="0" y="127"/>
                      </a:lnTo>
                      <a:lnTo>
                        <a:pt x="115" y="276"/>
                      </a:lnTo>
                      <a:lnTo>
                        <a:pt x="233" y="426"/>
                      </a:lnTo>
                      <a:lnTo>
                        <a:pt x="458" y="0"/>
                      </a:lnTo>
                      <a:close/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Oval 26"/>
              <p:cNvSpPr/>
              <p:nvPr/>
            </p:nvSpPr>
            <p:spPr bwMode="auto">
              <a:xfrm>
                <a:off x="1447801" y="3938772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6" name="Oval 27"/>
              <p:cNvSpPr/>
              <p:nvPr/>
            </p:nvSpPr>
            <p:spPr bwMode="auto">
              <a:xfrm>
                <a:off x="1558990" y="4054233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7" name="Oval 28"/>
              <p:cNvSpPr/>
              <p:nvPr/>
            </p:nvSpPr>
            <p:spPr bwMode="auto">
              <a:xfrm>
                <a:off x="2923268" y="4811526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8" name="Oval 29"/>
              <p:cNvSpPr/>
              <p:nvPr/>
            </p:nvSpPr>
            <p:spPr bwMode="auto">
              <a:xfrm>
                <a:off x="3034457" y="4926987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9" name="Oval 30"/>
              <p:cNvSpPr/>
              <p:nvPr/>
            </p:nvSpPr>
            <p:spPr bwMode="auto">
              <a:xfrm>
                <a:off x="4775994" y="3080786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0" name="Oval 31"/>
              <p:cNvSpPr/>
              <p:nvPr/>
            </p:nvSpPr>
            <p:spPr bwMode="auto">
              <a:xfrm>
                <a:off x="4887183" y="3196247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1" name="Oval 32"/>
              <p:cNvSpPr/>
              <p:nvPr/>
            </p:nvSpPr>
            <p:spPr bwMode="auto">
              <a:xfrm>
                <a:off x="6774072" y="3489815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2" name="Oval 33"/>
              <p:cNvSpPr/>
              <p:nvPr/>
            </p:nvSpPr>
            <p:spPr bwMode="auto">
              <a:xfrm>
                <a:off x="6885261" y="3605276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7124" name="Group 36"/>
            <p:cNvGrpSpPr/>
            <p:nvPr/>
          </p:nvGrpSpPr>
          <p:grpSpPr>
            <a:xfrm>
              <a:off x="8546555" y="-891382"/>
              <a:ext cx="3789363" cy="3543301"/>
              <a:chOff x="8546555" y="-891382"/>
              <a:chExt cx="3789363" cy="3543301"/>
            </a:xfrm>
          </p:grpSpPr>
          <p:grpSp>
            <p:nvGrpSpPr>
              <p:cNvPr id="47158" name="Group 37"/>
              <p:cNvGrpSpPr/>
              <p:nvPr/>
            </p:nvGrpSpPr>
            <p:grpSpPr>
              <a:xfrm>
                <a:off x="8546555" y="-891382"/>
                <a:ext cx="3789363" cy="3543301"/>
                <a:chOff x="8546555" y="-891382"/>
                <a:chExt cx="3789363" cy="3543301"/>
              </a:xfrm>
            </p:grpSpPr>
            <p:grpSp>
              <p:nvGrpSpPr>
                <p:cNvPr id="47168" name="Group 47"/>
                <p:cNvGrpSpPr/>
                <p:nvPr/>
              </p:nvGrpSpPr>
              <p:grpSpPr>
                <a:xfrm>
                  <a:off x="8546555" y="-891382"/>
                  <a:ext cx="3789363" cy="3543300"/>
                  <a:chOff x="8546555" y="-713582"/>
                  <a:chExt cx="3789363" cy="3543300"/>
                </a:xfrm>
              </p:grpSpPr>
              <p:sp>
                <p:nvSpPr>
                  <p:cNvPr id="80" name="Freeform: Shape 49"/>
                  <p:cNvSpPr/>
                  <p:nvPr/>
                </p:nvSpPr>
                <p:spPr bwMode="auto">
                  <a:xfrm>
                    <a:off x="8546555" y="499268"/>
                    <a:ext cx="2465388" cy="2330450"/>
                  </a:xfrm>
                  <a:custGeom>
                    <a:avLst/>
                    <a:gdLst>
                      <a:gd name="T0" fmla="*/ 0 w 656"/>
                      <a:gd name="T1" fmla="*/ 337 h 621"/>
                      <a:gd name="T2" fmla="*/ 57 w 656"/>
                      <a:gd name="T3" fmla="*/ 219 h 621"/>
                      <a:gd name="T4" fmla="*/ 132 w 656"/>
                      <a:gd name="T5" fmla="*/ 72 h 621"/>
                      <a:gd name="T6" fmla="*/ 223 w 656"/>
                      <a:gd name="T7" fmla="*/ 48 h 621"/>
                      <a:gd name="T8" fmla="*/ 541 w 656"/>
                      <a:gd name="T9" fmla="*/ 39 h 621"/>
                      <a:gd name="T10" fmla="*/ 656 w 656"/>
                      <a:gd name="T11" fmla="*/ 0 h 621"/>
                      <a:gd name="T12" fmla="*/ 632 w 656"/>
                      <a:gd name="T13" fmla="*/ 290 h 621"/>
                      <a:gd name="T14" fmla="*/ 508 w 656"/>
                      <a:gd name="T15" fmla="*/ 372 h 621"/>
                      <a:gd name="T16" fmla="*/ 413 w 656"/>
                      <a:gd name="T17" fmla="*/ 392 h 621"/>
                      <a:gd name="T18" fmla="*/ 422 w 656"/>
                      <a:gd name="T19" fmla="*/ 429 h 621"/>
                      <a:gd name="T20" fmla="*/ 363 w 656"/>
                      <a:gd name="T21" fmla="*/ 453 h 621"/>
                      <a:gd name="T22" fmla="*/ 352 w 656"/>
                      <a:gd name="T23" fmla="*/ 496 h 621"/>
                      <a:gd name="T24" fmla="*/ 267 w 656"/>
                      <a:gd name="T25" fmla="*/ 497 h 621"/>
                      <a:gd name="T26" fmla="*/ 201 w 656"/>
                      <a:gd name="T27" fmla="*/ 552 h 621"/>
                      <a:gd name="T28" fmla="*/ 162 w 656"/>
                      <a:gd name="T29" fmla="*/ 577 h 621"/>
                      <a:gd name="T30" fmla="*/ 149 w 656"/>
                      <a:gd name="T31" fmla="*/ 584 h 621"/>
                      <a:gd name="T32" fmla="*/ 115 w 656"/>
                      <a:gd name="T33" fmla="*/ 617 h 621"/>
                      <a:gd name="T34" fmla="*/ 90 w 656"/>
                      <a:gd name="T35" fmla="*/ 594 h 621"/>
                      <a:gd name="T36" fmla="*/ 72 w 656"/>
                      <a:gd name="T37" fmla="*/ 579 h 621"/>
                      <a:gd name="T38" fmla="*/ 67 w 656"/>
                      <a:gd name="T39" fmla="*/ 556 h 621"/>
                      <a:gd name="T40" fmla="*/ 63 w 656"/>
                      <a:gd name="T41" fmla="*/ 549 h 621"/>
                      <a:gd name="T42" fmla="*/ 26 w 656"/>
                      <a:gd name="T43" fmla="*/ 446 h 6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656" h="621">
                        <a:moveTo>
                          <a:pt x="0" y="337"/>
                        </a:moveTo>
                        <a:cubicBezTo>
                          <a:pt x="6" y="316"/>
                          <a:pt x="41" y="250"/>
                          <a:pt x="57" y="219"/>
                        </a:cubicBezTo>
                        <a:cubicBezTo>
                          <a:pt x="74" y="187"/>
                          <a:pt x="107" y="85"/>
                          <a:pt x="132" y="72"/>
                        </a:cubicBezTo>
                        <a:cubicBezTo>
                          <a:pt x="156" y="58"/>
                          <a:pt x="166" y="47"/>
                          <a:pt x="223" y="48"/>
                        </a:cubicBezTo>
                        <a:cubicBezTo>
                          <a:pt x="279" y="50"/>
                          <a:pt x="441" y="58"/>
                          <a:pt x="541" y="39"/>
                        </a:cubicBezTo>
                        <a:cubicBezTo>
                          <a:pt x="566" y="34"/>
                          <a:pt x="607" y="20"/>
                          <a:pt x="656" y="0"/>
                        </a:cubicBezTo>
                        <a:cubicBezTo>
                          <a:pt x="632" y="290"/>
                          <a:pt x="632" y="290"/>
                          <a:pt x="632" y="290"/>
                        </a:cubicBezTo>
                        <a:cubicBezTo>
                          <a:pt x="595" y="316"/>
                          <a:pt x="557" y="343"/>
                          <a:pt x="508" y="372"/>
                        </a:cubicBezTo>
                        <a:cubicBezTo>
                          <a:pt x="481" y="388"/>
                          <a:pt x="413" y="392"/>
                          <a:pt x="413" y="392"/>
                        </a:cubicBezTo>
                        <a:cubicBezTo>
                          <a:pt x="413" y="392"/>
                          <a:pt x="440" y="407"/>
                          <a:pt x="422" y="429"/>
                        </a:cubicBezTo>
                        <a:cubicBezTo>
                          <a:pt x="405" y="451"/>
                          <a:pt x="363" y="453"/>
                          <a:pt x="363" y="453"/>
                        </a:cubicBezTo>
                        <a:cubicBezTo>
                          <a:pt x="363" y="453"/>
                          <a:pt x="376" y="486"/>
                          <a:pt x="352" y="496"/>
                        </a:cubicBezTo>
                        <a:cubicBezTo>
                          <a:pt x="328" y="506"/>
                          <a:pt x="267" y="497"/>
                          <a:pt x="267" y="497"/>
                        </a:cubicBezTo>
                        <a:cubicBezTo>
                          <a:pt x="267" y="497"/>
                          <a:pt x="234" y="528"/>
                          <a:pt x="201" y="552"/>
                        </a:cubicBezTo>
                        <a:cubicBezTo>
                          <a:pt x="184" y="564"/>
                          <a:pt x="171" y="572"/>
                          <a:pt x="162" y="577"/>
                        </a:cubicBezTo>
                        <a:cubicBezTo>
                          <a:pt x="157" y="579"/>
                          <a:pt x="153" y="582"/>
                          <a:pt x="149" y="584"/>
                        </a:cubicBezTo>
                        <a:cubicBezTo>
                          <a:pt x="146" y="590"/>
                          <a:pt x="134" y="621"/>
                          <a:pt x="115" y="617"/>
                        </a:cubicBezTo>
                        <a:cubicBezTo>
                          <a:pt x="106" y="615"/>
                          <a:pt x="98" y="606"/>
                          <a:pt x="90" y="594"/>
                        </a:cubicBezTo>
                        <a:cubicBezTo>
                          <a:pt x="83" y="591"/>
                          <a:pt x="77" y="587"/>
                          <a:pt x="72" y="579"/>
                        </a:cubicBezTo>
                        <a:cubicBezTo>
                          <a:pt x="68" y="572"/>
                          <a:pt x="66" y="565"/>
                          <a:pt x="67" y="556"/>
                        </a:cubicBezTo>
                        <a:cubicBezTo>
                          <a:pt x="66" y="554"/>
                          <a:pt x="64" y="551"/>
                          <a:pt x="63" y="549"/>
                        </a:cubicBezTo>
                        <a:cubicBezTo>
                          <a:pt x="48" y="528"/>
                          <a:pt x="33" y="491"/>
                          <a:pt x="26" y="446"/>
                        </a:cubicBezTo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1" name="Freeform: Shape 50"/>
                  <p:cNvSpPr/>
                  <p:nvPr/>
                </p:nvSpPr>
                <p:spPr bwMode="auto">
                  <a:xfrm>
                    <a:off x="8754517" y="983456"/>
                    <a:ext cx="1017588" cy="1576388"/>
                  </a:xfrm>
                  <a:custGeom>
                    <a:avLst/>
                    <a:gdLst>
                      <a:gd name="T0" fmla="*/ 271 w 271"/>
                      <a:gd name="T1" fmla="*/ 145 h 420"/>
                      <a:gd name="T2" fmla="*/ 252 w 271"/>
                      <a:gd name="T3" fmla="*/ 111 h 420"/>
                      <a:gd name="T4" fmla="*/ 239 w 271"/>
                      <a:gd name="T5" fmla="*/ 106 h 420"/>
                      <a:gd name="T6" fmla="*/ 227 w 271"/>
                      <a:gd name="T7" fmla="*/ 148 h 420"/>
                      <a:gd name="T8" fmla="*/ 156 w 271"/>
                      <a:gd name="T9" fmla="*/ 33 h 420"/>
                      <a:gd name="T10" fmla="*/ 164 w 271"/>
                      <a:gd name="T11" fmla="*/ 121 h 420"/>
                      <a:gd name="T12" fmla="*/ 97 w 271"/>
                      <a:gd name="T13" fmla="*/ 97 h 420"/>
                      <a:gd name="T14" fmla="*/ 90 w 271"/>
                      <a:gd name="T15" fmla="*/ 116 h 420"/>
                      <a:gd name="T16" fmla="*/ 64 w 271"/>
                      <a:gd name="T17" fmla="*/ 205 h 420"/>
                      <a:gd name="T18" fmla="*/ 12 w 271"/>
                      <a:gd name="T19" fmla="*/ 221 h 420"/>
                      <a:gd name="T20" fmla="*/ 43 w 271"/>
                      <a:gd name="T21" fmla="*/ 250 h 420"/>
                      <a:gd name="T22" fmla="*/ 47 w 271"/>
                      <a:gd name="T23" fmla="*/ 317 h 420"/>
                      <a:gd name="T24" fmla="*/ 25 w 271"/>
                      <a:gd name="T25" fmla="*/ 340 h 420"/>
                      <a:gd name="T26" fmla="*/ 37 w 271"/>
                      <a:gd name="T27" fmla="*/ 353 h 420"/>
                      <a:gd name="T28" fmla="*/ 8 w 271"/>
                      <a:gd name="T29" fmla="*/ 420 h 420"/>
                      <a:gd name="T30" fmla="*/ 113 w 271"/>
                      <a:gd name="T31" fmla="*/ 293 h 420"/>
                      <a:gd name="T32" fmla="*/ 196 w 271"/>
                      <a:gd name="T33" fmla="*/ 222 h 420"/>
                      <a:gd name="T34" fmla="*/ 271 w 271"/>
                      <a:gd name="T35" fmla="*/ 145 h 4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271" h="420">
                        <a:moveTo>
                          <a:pt x="271" y="145"/>
                        </a:moveTo>
                        <a:cubicBezTo>
                          <a:pt x="251" y="151"/>
                          <a:pt x="245" y="138"/>
                          <a:pt x="252" y="111"/>
                        </a:cubicBezTo>
                        <a:cubicBezTo>
                          <a:pt x="259" y="83"/>
                          <a:pt x="250" y="82"/>
                          <a:pt x="239" y="106"/>
                        </a:cubicBezTo>
                        <a:cubicBezTo>
                          <a:pt x="227" y="130"/>
                          <a:pt x="245" y="179"/>
                          <a:pt x="227" y="148"/>
                        </a:cubicBezTo>
                        <a:cubicBezTo>
                          <a:pt x="209" y="117"/>
                          <a:pt x="147" y="0"/>
                          <a:pt x="156" y="33"/>
                        </a:cubicBezTo>
                        <a:cubicBezTo>
                          <a:pt x="165" y="67"/>
                          <a:pt x="194" y="99"/>
                          <a:pt x="164" y="121"/>
                        </a:cubicBezTo>
                        <a:cubicBezTo>
                          <a:pt x="134" y="144"/>
                          <a:pt x="109" y="121"/>
                          <a:pt x="97" y="97"/>
                        </a:cubicBezTo>
                        <a:cubicBezTo>
                          <a:pt x="84" y="73"/>
                          <a:pt x="85" y="89"/>
                          <a:pt x="90" y="116"/>
                        </a:cubicBezTo>
                        <a:cubicBezTo>
                          <a:pt x="96" y="144"/>
                          <a:pt x="77" y="187"/>
                          <a:pt x="64" y="205"/>
                        </a:cubicBezTo>
                        <a:cubicBezTo>
                          <a:pt x="52" y="223"/>
                          <a:pt x="0" y="212"/>
                          <a:pt x="12" y="221"/>
                        </a:cubicBezTo>
                        <a:cubicBezTo>
                          <a:pt x="24" y="231"/>
                          <a:pt x="38" y="231"/>
                          <a:pt x="43" y="250"/>
                        </a:cubicBezTo>
                        <a:cubicBezTo>
                          <a:pt x="48" y="269"/>
                          <a:pt x="50" y="301"/>
                          <a:pt x="47" y="317"/>
                        </a:cubicBezTo>
                        <a:cubicBezTo>
                          <a:pt x="44" y="332"/>
                          <a:pt x="43" y="332"/>
                          <a:pt x="25" y="340"/>
                        </a:cubicBezTo>
                        <a:cubicBezTo>
                          <a:pt x="7" y="348"/>
                          <a:pt x="50" y="335"/>
                          <a:pt x="37" y="353"/>
                        </a:cubicBezTo>
                        <a:cubicBezTo>
                          <a:pt x="25" y="371"/>
                          <a:pt x="13" y="403"/>
                          <a:pt x="8" y="420"/>
                        </a:cubicBezTo>
                        <a:cubicBezTo>
                          <a:pt x="24" y="395"/>
                          <a:pt x="31" y="369"/>
                          <a:pt x="113" y="293"/>
                        </a:cubicBezTo>
                        <a:cubicBezTo>
                          <a:pt x="147" y="262"/>
                          <a:pt x="177" y="241"/>
                          <a:pt x="196" y="222"/>
                        </a:cubicBezTo>
                        <a:cubicBezTo>
                          <a:pt x="228" y="191"/>
                          <a:pt x="241" y="168"/>
                          <a:pt x="271" y="145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2" name="Freeform: Shape 51"/>
                  <p:cNvSpPr/>
                  <p:nvPr/>
                </p:nvSpPr>
                <p:spPr bwMode="auto">
                  <a:xfrm>
                    <a:off x="9549855" y="1970881"/>
                    <a:ext cx="650875" cy="427038"/>
                  </a:xfrm>
                  <a:custGeom>
                    <a:avLst/>
                    <a:gdLst>
                      <a:gd name="T0" fmla="*/ 146 w 173"/>
                      <a:gd name="T1" fmla="*/ 0 h 114"/>
                      <a:gd name="T2" fmla="*/ 155 w 173"/>
                      <a:gd name="T3" fmla="*/ 37 h 114"/>
                      <a:gd name="T4" fmla="*/ 96 w 173"/>
                      <a:gd name="T5" fmla="*/ 61 h 114"/>
                      <a:gd name="T6" fmla="*/ 85 w 173"/>
                      <a:gd name="T7" fmla="*/ 104 h 114"/>
                      <a:gd name="T8" fmla="*/ 0 w 173"/>
                      <a:gd name="T9" fmla="*/ 105 h 114"/>
                      <a:gd name="T10" fmla="*/ 146 w 173"/>
                      <a:gd name="T11" fmla="*/ 0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73" h="114">
                        <a:moveTo>
                          <a:pt x="146" y="0"/>
                        </a:moveTo>
                        <a:cubicBezTo>
                          <a:pt x="146" y="0"/>
                          <a:pt x="173" y="15"/>
                          <a:pt x="155" y="37"/>
                        </a:cubicBezTo>
                        <a:cubicBezTo>
                          <a:pt x="138" y="59"/>
                          <a:pt x="96" y="61"/>
                          <a:pt x="96" y="61"/>
                        </a:cubicBezTo>
                        <a:cubicBezTo>
                          <a:pt x="96" y="61"/>
                          <a:pt x="109" y="94"/>
                          <a:pt x="85" y="104"/>
                        </a:cubicBezTo>
                        <a:cubicBezTo>
                          <a:pt x="61" y="114"/>
                          <a:pt x="0" y="105"/>
                          <a:pt x="0" y="105"/>
                        </a:cubicBezTo>
                        <a:cubicBezTo>
                          <a:pt x="26" y="83"/>
                          <a:pt x="101" y="17"/>
                          <a:pt x="146" y="0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3" name="Freeform: Shape 52"/>
                  <p:cNvSpPr/>
                  <p:nvPr/>
                </p:nvSpPr>
                <p:spPr bwMode="auto">
                  <a:xfrm>
                    <a:off x="10261055" y="-402432"/>
                    <a:ext cx="2074863" cy="2114550"/>
                  </a:xfrm>
                  <a:custGeom>
                    <a:avLst/>
                    <a:gdLst>
                      <a:gd name="T0" fmla="*/ 129 w 552"/>
                      <a:gd name="T1" fmla="*/ 563 h 563"/>
                      <a:gd name="T2" fmla="*/ 261 w 552"/>
                      <a:gd name="T3" fmla="*/ 461 h 563"/>
                      <a:gd name="T4" fmla="*/ 552 w 552"/>
                      <a:gd name="T5" fmla="*/ 321 h 563"/>
                      <a:gd name="T6" fmla="*/ 552 w 552"/>
                      <a:gd name="T7" fmla="*/ 0 h 563"/>
                      <a:gd name="T8" fmla="*/ 200 w 552"/>
                      <a:gd name="T9" fmla="*/ 240 h 563"/>
                      <a:gd name="T10" fmla="*/ 129 w 552"/>
                      <a:gd name="T11" fmla="*/ 563 h 5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52" h="563">
                        <a:moveTo>
                          <a:pt x="129" y="563"/>
                        </a:moveTo>
                        <a:cubicBezTo>
                          <a:pt x="195" y="522"/>
                          <a:pt x="226" y="487"/>
                          <a:pt x="261" y="461"/>
                        </a:cubicBezTo>
                        <a:cubicBezTo>
                          <a:pt x="282" y="446"/>
                          <a:pt x="410" y="383"/>
                          <a:pt x="552" y="321"/>
                        </a:cubicBezTo>
                        <a:cubicBezTo>
                          <a:pt x="552" y="0"/>
                          <a:pt x="552" y="0"/>
                          <a:pt x="552" y="0"/>
                        </a:cubicBezTo>
                        <a:cubicBezTo>
                          <a:pt x="395" y="118"/>
                          <a:pt x="248" y="224"/>
                          <a:pt x="200" y="240"/>
                        </a:cubicBezTo>
                        <a:cubicBezTo>
                          <a:pt x="85" y="279"/>
                          <a:pt x="0" y="434"/>
                          <a:pt x="129" y="563"/>
                        </a:cubicBezTo>
                        <a:close/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4" name="Freeform: Shape 53"/>
                  <p:cNvSpPr/>
                  <p:nvPr/>
                </p:nvSpPr>
                <p:spPr bwMode="auto">
                  <a:xfrm>
                    <a:off x="10843667" y="-537369"/>
                    <a:ext cx="1492250" cy="1903413"/>
                  </a:xfrm>
                  <a:custGeom>
                    <a:avLst/>
                    <a:gdLst>
                      <a:gd name="T0" fmla="*/ 139 w 397"/>
                      <a:gd name="T1" fmla="*/ 507 h 507"/>
                      <a:gd name="T2" fmla="*/ 397 w 397"/>
                      <a:gd name="T3" fmla="*/ 389 h 507"/>
                      <a:gd name="T4" fmla="*/ 397 w 397"/>
                      <a:gd name="T5" fmla="*/ 0 h 507"/>
                      <a:gd name="T6" fmla="*/ 0 w 397"/>
                      <a:gd name="T7" fmla="*/ 281 h 507"/>
                      <a:gd name="T8" fmla="*/ 139 w 397"/>
                      <a:gd name="T9" fmla="*/ 507 h 5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97" h="507">
                        <a:moveTo>
                          <a:pt x="139" y="507"/>
                        </a:moveTo>
                        <a:cubicBezTo>
                          <a:pt x="208" y="474"/>
                          <a:pt x="300" y="431"/>
                          <a:pt x="397" y="389"/>
                        </a:cubicBezTo>
                        <a:cubicBezTo>
                          <a:pt x="397" y="0"/>
                          <a:pt x="397" y="0"/>
                          <a:pt x="397" y="0"/>
                        </a:cubicBezTo>
                        <a:cubicBezTo>
                          <a:pt x="237" y="121"/>
                          <a:pt x="82" y="234"/>
                          <a:pt x="0" y="281"/>
                        </a:cubicBezTo>
                        <a:cubicBezTo>
                          <a:pt x="22" y="346"/>
                          <a:pt x="65" y="422"/>
                          <a:pt x="139" y="50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Freeform: Shape 54"/>
                  <p:cNvSpPr/>
                  <p:nvPr/>
                </p:nvSpPr>
                <p:spPr bwMode="auto">
                  <a:xfrm>
                    <a:off x="10992892" y="-713582"/>
                    <a:ext cx="1343025" cy="2030413"/>
                  </a:xfrm>
                  <a:custGeom>
                    <a:avLst/>
                    <a:gdLst>
                      <a:gd name="T0" fmla="*/ 182 w 357"/>
                      <a:gd name="T1" fmla="*/ 541 h 541"/>
                      <a:gd name="T2" fmla="*/ 357 w 357"/>
                      <a:gd name="T3" fmla="*/ 459 h 541"/>
                      <a:gd name="T4" fmla="*/ 357 w 357"/>
                      <a:gd name="T5" fmla="*/ 0 h 541"/>
                      <a:gd name="T6" fmla="*/ 0 w 357"/>
                      <a:gd name="T7" fmla="*/ 248 h 541"/>
                      <a:gd name="T8" fmla="*/ 182 w 357"/>
                      <a:gd name="T9" fmla="*/ 541 h 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57" h="541">
                        <a:moveTo>
                          <a:pt x="182" y="541"/>
                        </a:moveTo>
                        <a:cubicBezTo>
                          <a:pt x="233" y="516"/>
                          <a:pt x="292" y="488"/>
                          <a:pt x="357" y="459"/>
                        </a:cubicBezTo>
                        <a:cubicBezTo>
                          <a:pt x="357" y="0"/>
                          <a:pt x="357" y="0"/>
                          <a:pt x="357" y="0"/>
                        </a:cubicBezTo>
                        <a:cubicBezTo>
                          <a:pt x="211" y="109"/>
                          <a:pt x="77" y="204"/>
                          <a:pt x="0" y="248"/>
                        </a:cubicBezTo>
                        <a:cubicBezTo>
                          <a:pt x="25" y="322"/>
                          <a:pt x="98" y="445"/>
                          <a:pt x="182" y="541"/>
                        </a:cubicBezTo>
                        <a:close/>
                      </a:path>
                    </a:pathLst>
                  </a:custGeom>
                  <a:solidFill>
                    <a:srgbClr val="D9992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6" name="Freeform: Shape 55"/>
                  <p:cNvSpPr/>
                  <p:nvPr/>
                </p:nvSpPr>
                <p:spPr bwMode="auto">
                  <a:xfrm>
                    <a:off x="11148467" y="56356"/>
                    <a:ext cx="800100" cy="566738"/>
                  </a:xfrm>
                  <a:custGeom>
                    <a:avLst/>
                    <a:gdLst>
                      <a:gd name="T0" fmla="*/ 10 w 213"/>
                      <a:gd name="T1" fmla="*/ 151 h 151"/>
                      <a:gd name="T2" fmla="*/ 213 w 213"/>
                      <a:gd name="T3" fmla="*/ 18 h 151"/>
                      <a:gd name="T4" fmla="*/ 201 w 213"/>
                      <a:gd name="T5" fmla="*/ 0 h 151"/>
                      <a:gd name="T6" fmla="*/ 0 w 213"/>
                      <a:gd name="T7" fmla="*/ 132 h 151"/>
                      <a:gd name="T8" fmla="*/ 10 w 213"/>
                      <a:gd name="T9" fmla="*/ 151 h 1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3" h="151">
                        <a:moveTo>
                          <a:pt x="10" y="151"/>
                        </a:moveTo>
                        <a:cubicBezTo>
                          <a:pt x="213" y="18"/>
                          <a:pt x="213" y="18"/>
                          <a:pt x="213" y="18"/>
                        </a:cubicBezTo>
                        <a:cubicBezTo>
                          <a:pt x="201" y="0"/>
                          <a:pt x="201" y="0"/>
                          <a:pt x="201" y="0"/>
                        </a:cubicBezTo>
                        <a:cubicBezTo>
                          <a:pt x="0" y="132"/>
                          <a:pt x="0" y="132"/>
                          <a:pt x="0" y="132"/>
                        </a:cubicBezTo>
                        <a:cubicBezTo>
                          <a:pt x="3" y="138"/>
                          <a:pt x="7" y="145"/>
                          <a:pt x="10" y="151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7" name="Oval 56"/>
                  <p:cNvSpPr/>
                  <p:nvPr/>
                </p:nvSpPr>
                <p:spPr bwMode="auto">
                  <a:xfrm>
                    <a:off x="11211967" y="213518"/>
                    <a:ext cx="157163" cy="153988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8" name="Oval 57"/>
                  <p:cNvSpPr/>
                  <p:nvPr/>
                </p:nvSpPr>
                <p:spPr bwMode="auto">
                  <a:xfrm>
                    <a:off x="11399292" y="94456"/>
                    <a:ext cx="153988" cy="152400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9" name="Oval 58"/>
                  <p:cNvSpPr/>
                  <p:nvPr/>
                </p:nvSpPr>
                <p:spPr bwMode="auto">
                  <a:xfrm>
                    <a:off x="11588205" y="-30957"/>
                    <a:ext cx="153988" cy="153988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79" name="Freeform: Shape 48"/>
                <p:cNvSpPr/>
                <p:nvPr/>
              </p:nvSpPr>
              <p:spPr bwMode="auto">
                <a:xfrm>
                  <a:off x="8881517" y="2509044"/>
                  <a:ext cx="225425" cy="142875"/>
                </a:xfrm>
                <a:custGeom>
                  <a:avLst/>
                  <a:gdLst>
                    <a:gd name="T0" fmla="*/ 60 w 60"/>
                    <a:gd name="T1" fmla="*/ 0 h 38"/>
                    <a:gd name="T2" fmla="*/ 26 w 60"/>
                    <a:gd name="T3" fmla="*/ 34 h 38"/>
                    <a:gd name="T4" fmla="*/ 0 w 60"/>
                    <a:gd name="T5" fmla="*/ 10 h 38"/>
                    <a:gd name="T6" fmla="*/ 60 w 60"/>
                    <a:gd name="T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0" h="38">
                      <a:moveTo>
                        <a:pt x="60" y="0"/>
                      </a:moveTo>
                      <a:cubicBezTo>
                        <a:pt x="58" y="5"/>
                        <a:pt x="46" y="38"/>
                        <a:pt x="26" y="34"/>
                      </a:cubicBezTo>
                      <a:cubicBezTo>
                        <a:pt x="17" y="32"/>
                        <a:pt x="8" y="22"/>
                        <a:pt x="0" y="10"/>
                      </a:cubicBezTo>
                      <a:cubicBezTo>
                        <a:pt x="23" y="20"/>
                        <a:pt x="46" y="8"/>
                        <a:pt x="60" y="0"/>
                      </a:cubicBezTo>
                      <a:close/>
                    </a:path>
                  </a:pathLst>
                </a:custGeom>
                <a:solidFill>
                  <a:srgbClr val="D9A9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7159" name="Group 38"/>
              <p:cNvGrpSpPr/>
              <p:nvPr/>
            </p:nvGrpSpPr>
            <p:grpSpPr>
              <a:xfrm>
                <a:off x="8766656" y="1449855"/>
                <a:ext cx="1220788" cy="1146501"/>
                <a:chOff x="8766656" y="1449855"/>
                <a:chExt cx="1220788" cy="1146501"/>
              </a:xfrm>
            </p:grpSpPr>
            <p:sp>
              <p:nvSpPr>
                <p:cNvPr id="70" name="Freeform: Shape 39"/>
                <p:cNvSpPr/>
                <p:nvPr/>
              </p:nvSpPr>
              <p:spPr bwMode="auto">
                <a:xfrm>
                  <a:off x="8768805" y="2167731"/>
                  <a:ext cx="428625" cy="428625"/>
                </a:xfrm>
                <a:custGeom>
                  <a:avLst/>
                  <a:gdLst>
                    <a:gd name="T0" fmla="*/ 96 w 114"/>
                    <a:gd name="T1" fmla="*/ 34 h 114"/>
                    <a:gd name="T2" fmla="*/ 51 w 114"/>
                    <a:gd name="T3" fmla="*/ 10 h 114"/>
                    <a:gd name="T4" fmla="*/ 20 w 114"/>
                    <a:gd name="T5" fmla="*/ 84 h 114"/>
                    <a:gd name="T6" fmla="*/ 94 w 114"/>
                    <a:gd name="T7" fmla="*/ 76 h 114"/>
                    <a:gd name="T8" fmla="*/ 96 w 114"/>
                    <a:gd name="T9" fmla="*/ 34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114">
                      <a:moveTo>
                        <a:pt x="96" y="34"/>
                      </a:moveTo>
                      <a:cubicBezTo>
                        <a:pt x="81" y="18"/>
                        <a:pt x="65" y="0"/>
                        <a:pt x="51" y="10"/>
                      </a:cubicBezTo>
                      <a:cubicBezTo>
                        <a:pt x="37" y="20"/>
                        <a:pt x="0" y="54"/>
                        <a:pt x="20" y="84"/>
                      </a:cubicBezTo>
                      <a:cubicBezTo>
                        <a:pt x="40" y="114"/>
                        <a:pt x="75" y="95"/>
                        <a:pt x="94" y="76"/>
                      </a:cubicBezTo>
                      <a:cubicBezTo>
                        <a:pt x="114" y="56"/>
                        <a:pt x="110" y="51"/>
                        <a:pt x="96" y="34"/>
                      </a:cubicBezTo>
                      <a:close/>
                    </a:path>
                  </a:pathLst>
                </a:custGeom>
                <a:solidFill>
                  <a:srgbClr val="DBBCA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: Shape 40"/>
                <p:cNvSpPr/>
                <p:nvPr/>
              </p:nvSpPr>
              <p:spPr bwMode="auto">
                <a:xfrm>
                  <a:off x="9194255" y="1934369"/>
                  <a:ext cx="300038" cy="296863"/>
                </a:xfrm>
                <a:custGeom>
                  <a:avLst/>
                  <a:gdLst>
                    <a:gd name="T0" fmla="*/ 41 w 80"/>
                    <a:gd name="T1" fmla="*/ 6 h 79"/>
                    <a:gd name="T2" fmla="*/ 80 w 80"/>
                    <a:gd name="T3" fmla="*/ 53 h 79"/>
                    <a:gd name="T4" fmla="*/ 41 w 80"/>
                    <a:gd name="T5" fmla="*/ 10 h 79"/>
                    <a:gd name="T6" fmla="*/ 41 w 80"/>
                    <a:gd name="T7" fmla="*/ 6 h 79"/>
                    <a:gd name="T8" fmla="*/ 41 w 80"/>
                    <a:gd name="T9" fmla="*/ 72 h 79"/>
                    <a:gd name="T10" fmla="*/ 41 w 80"/>
                    <a:gd name="T11" fmla="*/ 67 h 79"/>
                    <a:gd name="T12" fmla="*/ 53 w 80"/>
                    <a:gd name="T13" fmla="*/ 79 h 79"/>
                    <a:gd name="T14" fmla="*/ 41 w 80"/>
                    <a:gd name="T15" fmla="*/ 72 h 79"/>
                    <a:gd name="T16" fmla="*/ 30 w 80"/>
                    <a:gd name="T17" fmla="*/ 0 h 79"/>
                    <a:gd name="T18" fmla="*/ 41 w 80"/>
                    <a:gd name="T19" fmla="*/ 6 h 79"/>
                    <a:gd name="T20" fmla="*/ 41 w 80"/>
                    <a:gd name="T21" fmla="*/ 10 h 79"/>
                    <a:gd name="T22" fmla="*/ 30 w 80"/>
                    <a:gd name="T23" fmla="*/ 0 h 79"/>
                    <a:gd name="T24" fmla="*/ 41 w 80"/>
                    <a:gd name="T25" fmla="*/ 67 h 79"/>
                    <a:gd name="T26" fmla="*/ 41 w 80"/>
                    <a:gd name="T27" fmla="*/ 72 h 79"/>
                    <a:gd name="T28" fmla="*/ 0 w 80"/>
                    <a:gd name="T29" fmla="*/ 18 h 79"/>
                    <a:gd name="T30" fmla="*/ 41 w 80"/>
                    <a:gd name="T31" fmla="*/ 67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0" h="79">
                      <a:moveTo>
                        <a:pt x="41" y="6"/>
                      </a:moveTo>
                      <a:cubicBezTo>
                        <a:pt x="59" y="18"/>
                        <a:pt x="75" y="38"/>
                        <a:pt x="80" y="53"/>
                      </a:cubicBezTo>
                      <a:cubicBezTo>
                        <a:pt x="72" y="43"/>
                        <a:pt x="56" y="25"/>
                        <a:pt x="41" y="10"/>
                      </a:cubicBezTo>
                      <a:cubicBezTo>
                        <a:pt x="41" y="6"/>
                        <a:pt x="41" y="6"/>
                        <a:pt x="41" y="6"/>
                      </a:cubicBezTo>
                      <a:close/>
                      <a:moveTo>
                        <a:pt x="41" y="72"/>
                      </a:moveTo>
                      <a:cubicBezTo>
                        <a:pt x="41" y="67"/>
                        <a:pt x="41" y="67"/>
                        <a:pt x="41" y="67"/>
                      </a:cubicBezTo>
                      <a:cubicBezTo>
                        <a:pt x="45" y="71"/>
                        <a:pt x="49" y="75"/>
                        <a:pt x="53" y="79"/>
                      </a:cubicBezTo>
                      <a:cubicBezTo>
                        <a:pt x="49" y="77"/>
                        <a:pt x="45" y="75"/>
                        <a:pt x="41" y="72"/>
                      </a:cubicBezTo>
                      <a:close/>
                      <a:moveTo>
                        <a:pt x="30" y="0"/>
                      </a:moveTo>
                      <a:cubicBezTo>
                        <a:pt x="34" y="1"/>
                        <a:pt x="38" y="4"/>
                        <a:pt x="41" y="6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38" y="7"/>
                        <a:pt x="34" y="3"/>
                        <a:pt x="30" y="0"/>
                      </a:cubicBezTo>
                      <a:close/>
                      <a:moveTo>
                        <a:pt x="41" y="67"/>
                      </a:moveTo>
                      <a:cubicBezTo>
                        <a:pt x="41" y="72"/>
                        <a:pt x="41" y="72"/>
                        <a:pt x="41" y="72"/>
                      </a:cubicBezTo>
                      <a:cubicBezTo>
                        <a:pt x="22" y="58"/>
                        <a:pt x="5" y="36"/>
                        <a:pt x="0" y="18"/>
                      </a:cubicBezTo>
                      <a:cubicBezTo>
                        <a:pt x="7" y="30"/>
                        <a:pt x="24" y="49"/>
                        <a:pt x="41" y="67"/>
                      </a:cubicBezTo>
                      <a:close/>
                    </a:path>
                  </a:pathLst>
                </a:custGeom>
                <a:solidFill>
                  <a:srgbClr val="AB82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: Shape 41"/>
                <p:cNvSpPr/>
                <p:nvPr/>
              </p:nvSpPr>
              <p:spPr bwMode="auto">
                <a:xfrm>
                  <a:off x="8768805" y="2167731"/>
                  <a:ext cx="428625" cy="428625"/>
                </a:xfrm>
                <a:custGeom>
                  <a:avLst/>
                  <a:gdLst>
                    <a:gd name="T0" fmla="*/ 96 w 114"/>
                    <a:gd name="T1" fmla="*/ 34 h 114"/>
                    <a:gd name="T2" fmla="*/ 51 w 114"/>
                    <a:gd name="T3" fmla="*/ 10 h 114"/>
                    <a:gd name="T4" fmla="*/ 20 w 114"/>
                    <a:gd name="T5" fmla="*/ 84 h 114"/>
                    <a:gd name="T6" fmla="*/ 94 w 114"/>
                    <a:gd name="T7" fmla="*/ 76 h 114"/>
                    <a:gd name="T8" fmla="*/ 96 w 114"/>
                    <a:gd name="T9" fmla="*/ 34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114">
                      <a:moveTo>
                        <a:pt x="96" y="34"/>
                      </a:moveTo>
                      <a:cubicBezTo>
                        <a:pt x="81" y="18"/>
                        <a:pt x="65" y="0"/>
                        <a:pt x="51" y="10"/>
                      </a:cubicBezTo>
                      <a:cubicBezTo>
                        <a:pt x="37" y="20"/>
                        <a:pt x="0" y="54"/>
                        <a:pt x="20" y="84"/>
                      </a:cubicBezTo>
                      <a:cubicBezTo>
                        <a:pt x="40" y="114"/>
                        <a:pt x="75" y="95"/>
                        <a:pt x="94" y="76"/>
                      </a:cubicBezTo>
                      <a:cubicBezTo>
                        <a:pt x="114" y="56"/>
                        <a:pt x="110" y="51"/>
                        <a:pt x="96" y="34"/>
                      </a:cubicBezTo>
                      <a:close/>
                    </a:path>
                  </a:pathLst>
                </a:custGeom>
                <a:solidFill>
                  <a:srgbClr val="FECF99"/>
                </a:solidFill>
                <a:ln w="15875" cap="flat">
                  <a:solidFill>
                    <a:srgbClr val="FFE69C"/>
                  </a:solidFill>
                  <a:prstDash val="solid"/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: Shape 42"/>
                <p:cNvSpPr/>
                <p:nvPr/>
              </p:nvSpPr>
              <p:spPr bwMode="auto">
                <a:xfrm>
                  <a:off x="9194255" y="1934369"/>
                  <a:ext cx="300038" cy="296863"/>
                </a:xfrm>
                <a:custGeom>
                  <a:avLst/>
                  <a:gdLst>
                    <a:gd name="T0" fmla="*/ 41 w 80"/>
                    <a:gd name="T1" fmla="*/ 6 h 79"/>
                    <a:gd name="T2" fmla="*/ 80 w 80"/>
                    <a:gd name="T3" fmla="*/ 53 h 79"/>
                    <a:gd name="T4" fmla="*/ 41 w 80"/>
                    <a:gd name="T5" fmla="*/ 10 h 79"/>
                    <a:gd name="T6" fmla="*/ 41 w 80"/>
                    <a:gd name="T7" fmla="*/ 6 h 79"/>
                    <a:gd name="T8" fmla="*/ 41 w 80"/>
                    <a:gd name="T9" fmla="*/ 72 h 79"/>
                    <a:gd name="T10" fmla="*/ 41 w 80"/>
                    <a:gd name="T11" fmla="*/ 67 h 79"/>
                    <a:gd name="T12" fmla="*/ 53 w 80"/>
                    <a:gd name="T13" fmla="*/ 79 h 79"/>
                    <a:gd name="T14" fmla="*/ 41 w 80"/>
                    <a:gd name="T15" fmla="*/ 72 h 79"/>
                    <a:gd name="T16" fmla="*/ 30 w 80"/>
                    <a:gd name="T17" fmla="*/ 0 h 79"/>
                    <a:gd name="T18" fmla="*/ 41 w 80"/>
                    <a:gd name="T19" fmla="*/ 6 h 79"/>
                    <a:gd name="T20" fmla="*/ 41 w 80"/>
                    <a:gd name="T21" fmla="*/ 10 h 79"/>
                    <a:gd name="T22" fmla="*/ 30 w 80"/>
                    <a:gd name="T23" fmla="*/ 0 h 79"/>
                    <a:gd name="T24" fmla="*/ 41 w 80"/>
                    <a:gd name="T25" fmla="*/ 67 h 79"/>
                    <a:gd name="T26" fmla="*/ 41 w 80"/>
                    <a:gd name="T27" fmla="*/ 72 h 79"/>
                    <a:gd name="T28" fmla="*/ 0 w 80"/>
                    <a:gd name="T29" fmla="*/ 18 h 79"/>
                    <a:gd name="T30" fmla="*/ 41 w 80"/>
                    <a:gd name="T31" fmla="*/ 67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0" h="79">
                      <a:moveTo>
                        <a:pt x="41" y="6"/>
                      </a:moveTo>
                      <a:cubicBezTo>
                        <a:pt x="59" y="18"/>
                        <a:pt x="75" y="38"/>
                        <a:pt x="80" y="53"/>
                      </a:cubicBezTo>
                      <a:cubicBezTo>
                        <a:pt x="72" y="43"/>
                        <a:pt x="56" y="25"/>
                        <a:pt x="41" y="10"/>
                      </a:cubicBezTo>
                      <a:cubicBezTo>
                        <a:pt x="41" y="6"/>
                        <a:pt x="41" y="6"/>
                        <a:pt x="41" y="6"/>
                      </a:cubicBezTo>
                      <a:close/>
                      <a:moveTo>
                        <a:pt x="41" y="72"/>
                      </a:moveTo>
                      <a:cubicBezTo>
                        <a:pt x="41" y="67"/>
                        <a:pt x="41" y="67"/>
                        <a:pt x="41" y="67"/>
                      </a:cubicBezTo>
                      <a:cubicBezTo>
                        <a:pt x="45" y="71"/>
                        <a:pt x="49" y="75"/>
                        <a:pt x="53" y="79"/>
                      </a:cubicBezTo>
                      <a:cubicBezTo>
                        <a:pt x="49" y="77"/>
                        <a:pt x="45" y="75"/>
                        <a:pt x="41" y="72"/>
                      </a:cubicBezTo>
                      <a:close/>
                      <a:moveTo>
                        <a:pt x="30" y="0"/>
                      </a:moveTo>
                      <a:cubicBezTo>
                        <a:pt x="34" y="1"/>
                        <a:pt x="38" y="4"/>
                        <a:pt x="41" y="6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38" y="7"/>
                        <a:pt x="34" y="3"/>
                        <a:pt x="30" y="0"/>
                      </a:cubicBezTo>
                      <a:close/>
                      <a:moveTo>
                        <a:pt x="41" y="67"/>
                      </a:moveTo>
                      <a:cubicBezTo>
                        <a:pt x="41" y="72"/>
                        <a:pt x="41" y="72"/>
                        <a:pt x="41" y="72"/>
                      </a:cubicBezTo>
                      <a:cubicBezTo>
                        <a:pt x="22" y="58"/>
                        <a:pt x="5" y="36"/>
                        <a:pt x="0" y="18"/>
                      </a:cubicBezTo>
                      <a:cubicBezTo>
                        <a:pt x="7" y="30"/>
                        <a:pt x="24" y="49"/>
                        <a:pt x="41" y="67"/>
                      </a:cubicBezTo>
                      <a:close/>
                    </a:path>
                  </a:pathLst>
                </a:custGeom>
                <a:solidFill>
                  <a:srgbClr val="FECF99"/>
                </a:solidFill>
                <a:ln w="15875" cap="flat">
                  <a:solidFill>
                    <a:srgbClr val="FFE69C"/>
                  </a:solidFill>
                  <a:prstDash val="solid"/>
                  <a:miter lim="800000"/>
                </a:ln>
              </p:spPr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2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grpSp>
              <p:nvGrpSpPr>
                <p:cNvPr id="47164" name="Group 43"/>
                <p:cNvGrpSpPr/>
                <p:nvPr/>
              </p:nvGrpSpPr>
              <p:grpSpPr>
                <a:xfrm>
                  <a:off x="8766656" y="1449855"/>
                  <a:ext cx="1220788" cy="1146501"/>
                  <a:chOff x="8766656" y="1627655"/>
                  <a:chExt cx="1220788" cy="1146501"/>
                </a:xfrm>
              </p:grpSpPr>
              <p:sp>
                <p:nvSpPr>
                  <p:cNvPr id="75" name="Freeform: Shape 44"/>
                  <p:cNvSpPr/>
                  <p:nvPr/>
                </p:nvSpPr>
                <p:spPr bwMode="auto">
                  <a:xfrm>
                    <a:off x="8766656" y="1627655"/>
                    <a:ext cx="1220788" cy="1133475"/>
                  </a:xfrm>
                  <a:custGeom>
                    <a:avLst/>
                    <a:gdLst>
                      <a:gd name="T0" fmla="*/ 143 w 325"/>
                      <a:gd name="T1" fmla="*/ 251 h 302"/>
                      <a:gd name="T2" fmla="*/ 104 w 325"/>
                      <a:gd name="T3" fmla="*/ 276 h 302"/>
                      <a:gd name="T4" fmla="*/ 31 w 325"/>
                      <a:gd name="T5" fmla="*/ 293 h 302"/>
                      <a:gd name="T6" fmla="*/ 14 w 325"/>
                      <a:gd name="T7" fmla="*/ 278 h 302"/>
                      <a:gd name="T8" fmla="*/ 21 w 325"/>
                      <a:gd name="T9" fmla="*/ 210 h 302"/>
                      <a:gd name="T10" fmla="*/ 127 w 325"/>
                      <a:gd name="T11" fmla="*/ 100 h 302"/>
                      <a:gd name="T12" fmla="*/ 239 w 325"/>
                      <a:gd name="T13" fmla="*/ 0 h 302"/>
                      <a:gd name="T14" fmla="*/ 325 w 325"/>
                      <a:gd name="T15" fmla="*/ 106 h 302"/>
                      <a:gd name="T16" fmla="*/ 267 w 325"/>
                      <a:gd name="T17" fmla="*/ 153 h 302"/>
                      <a:gd name="T18" fmla="*/ 143 w 325"/>
                      <a:gd name="T19" fmla="*/ 251 h 3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25" h="302">
                        <a:moveTo>
                          <a:pt x="143" y="251"/>
                        </a:moveTo>
                        <a:cubicBezTo>
                          <a:pt x="126" y="263"/>
                          <a:pt x="113" y="271"/>
                          <a:pt x="104" y="276"/>
                        </a:cubicBezTo>
                        <a:cubicBezTo>
                          <a:pt x="82" y="288"/>
                          <a:pt x="59" y="302"/>
                          <a:pt x="31" y="293"/>
                        </a:cubicBezTo>
                        <a:cubicBezTo>
                          <a:pt x="24" y="290"/>
                          <a:pt x="19" y="285"/>
                          <a:pt x="14" y="278"/>
                        </a:cubicBezTo>
                        <a:cubicBezTo>
                          <a:pt x="0" y="257"/>
                          <a:pt x="12" y="230"/>
                          <a:pt x="21" y="210"/>
                        </a:cubicBezTo>
                        <a:cubicBezTo>
                          <a:pt x="44" y="160"/>
                          <a:pt x="108" y="116"/>
                          <a:pt x="127" y="100"/>
                        </a:cubicBezTo>
                        <a:cubicBezTo>
                          <a:pt x="150" y="80"/>
                          <a:pt x="223" y="18"/>
                          <a:pt x="239" y="0"/>
                        </a:cubicBezTo>
                        <a:cubicBezTo>
                          <a:pt x="325" y="106"/>
                          <a:pt x="325" y="106"/>
                          <a:pt x="325" y="106"/>
                        </a:cubicBezTo>
                        <a:cubicBezTo>
                          <a:pt x="325" y="106"/>
                          <a:pt x="287" y="136"/>
                          <a:pt x="267" y="153"/>
                        </a:cubicBezTo>
                        <a:cubicBezTo>
                          <a:pt x="231" y="183"/>
                          <a:pt x="180" y="223"/>
                          <a:pt x="143" y="251"/>
                        </a:cubicBezTo>
                        <a:close/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6" name="Freeform: Shape 45"/>
                  <p:cNvSpPr/>
                  <p:nvPr/>
                </p:nvSpPr>
                <p:spPr bwMode="auto">
                  <a:xfrm>
                    <a:off x="9194255" y="2112169"/>
                    <a:ext cx="300038" cy="296863"/>
                  </a:xfrm>
                  <a:custGeom>
                    <a:avLst/>
                    <a:gdLst>
                      <a:gd name="T0" fmla="*/ 41 w 80"/>
                      <a:gd name="T1" fmla="*/ 6 h 79"/>
                      <a:gd name="T2" fmla="*/ 80 w 80"/>
                      <a:gd name="T3" fmla="*/ 53 h 79"/>
                      <a:gd name="T4" fmla="*/ 41 w 80"/>
                      <a:gd name="T5" fmla="*/ 10 h 79"/>
                      <a:gd name="T6" fmla="*/ 41 w 80"/>
                      <a:gd name="T7" fmla="*/ 6 h 79"/>
                      <a:gd name="T8" fmla="*/ 41 w 80"/>
                      <a:gd name="T9" fmla="*/ 72 h 79"/>
                      <a:gd name="T10" fmla="*/ 41 w 80"/>
                      <a:gd name="T11" fmla="*/ 67 h 79"/>
                      <a:gd name="T12" fmla="*/ 53 w 80"/>
                      <a:gd name="T13" fmla="*/ 79 h 79"/>
                      <a:gd name="T14" fmla="*/ 41 w 80"/>
                      <a:gd name="T15" fmla="*/ 72 h 79"/>
                      <a:gd name="T16" fmla="*/ 30 w 80"/>
                      <a:gd name="T17" fmla="*/ 0 h 79"/>
                      <a:gd name="T18" fmla="*/ 41 w 80"/>
                      <a:gd name="T19" fmla="*/ 6 h 79"/>
                      <a:gd name="T20" fmla="*/ 41 w 80"/>
                      <a:gd name="T21" fmla="*/ 10 h 79"/>
                      <a:gd name="T22" fmla="*/ 30 w 80"/>
                      <a:gd name="T23" fmla="*/ 0 h 79"/>
                      <a:gd name="T24" fmla="*/ 41 w 80"/>
                      <a:gd name="T25" fmla="*/ 67 h 79"/>
                      <a:gd name="T26" fmla="*/ 41 w 80"/>
                      <a:gd name="T27" fmla="*/ 72 h 79"/>
                      <a:gd name="T28" fmla="*/ 0 w 80"/>
                      <a:gd name="T29" fmla="*/ 18 h 79"/>
                      <a:gd name="T30" fmla="*/ 41 w 80"/>
                      <a:gd name="T31" fmla="*/ 67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0" h="79">
                        <a:moveTo>
                          <a:pt x="41" y="6"/>
                        </a:moveTo>
                        <a:cubicBezTo>
                          <a:pt x="59" y="18"/>
                          <a:pt x="75" y="38"/>
                          <a:pt x="80" y="53"/>
                        </a:cubicBezTo>
                        <a:cubicBezTo>
                          <a:pt x="72" y="43"/>
                          <a:pt x="56" y="25"/>
                          <a:pt x="41" y="10"/>
                        </a:cubicBezTo>
                        <a:cubicBezTo>
                          <a:pt x="41" y="6"/>
                          <a:pt x="41" y="6"/>
                          <a:pt x="41" y="6"/>
                        </a:cubicBezTo>
                        <a:close/>
                        <a:moveTo>
                          <a:pt x="41" y="72"/>
                        </a:moveTo>
                        <a:cubicBezTo>
                          <a:pt x="41" y="67"/>
                          <a:pt x="41" y="67"/>
                          <a:pt x="41" y="67"/>
                        </a:cubicBezTo>
                        <a:cubicBezTo>
                          <a:pt x="45" y="71"/>
                          <a:pt x="49" y="75"/>
                          <a:pt x="53" y="79"/>
                        </a:cubicBezTo>
                        <a:cubicBezTo>
                          <a:pt x="49" y="77"/>
                          <a:pt x="45" y="75"/>
                          <a:pt x="41" y="72"/>
                        </a:cubicBezTo>
                        <a:close/>
                        <a:moveTo>
                          <a:pt x="30" y="0"/>
                        </a:moveTo>
                        <a:cubicBezTo>
                          <a:pt x="34" y="1"/>
                          <a:pt x="38" y="4"/>
                          <a:pt x="41" y="6"/>
                        </a:cubicBezTo>
                        <a:cubicBezTo>
                          <a:pt x="41" y="10"/>
                          <a:pt x="41" y="10"/>
                          <a:pt x="41" y="10"/>
                        </a:cubicBezTo>
                        <a:cubicBezTo>
                          <a:pt x="38" y="7"/>
                          <a:pt x="34" y="3"/>
                          <a:pt x="30" y="0"/>
                        </a:cubicBezTo>
                        <a:close/>
                        <a:moveTo>
                          <a:pt x="41" y="67"/>
                        </a:moveTo>
                        <a:cubicBezTo>
                          <a:pt x="41" y="72"/>
                          <a:pt x="41" y="72"/>
                          <a:pt x="41" y="72"/>
                        </a:cubicBezTo>
                        <a:cubicBezTo>
                          <a:pt x="22" y="58"/>
                          <a:pt x="5" y="36"/>
                          <a:pt x="0" y="18"/>
                        </a:cubicBezTo>
                        <a:cubicBezTo>
                          <a:pt x="7" y="30"/>
                          <a:pt x="24" y="49"/>
                          <a:pt x="41" y="67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7" name="Freeform: Shape 46"/>
                  <p:cNvSpPr/>
                  <p:nvPr/>
                </p:nvSpPr>
                <p:spPr bwMode="auto">
                  <a:xfrm>
                    <a:off x="8768805" y="2345531"/>
                    <a:ext cx="428625" cy="428625"/>
                  </a:xfrm>
                  <a:custGeom>
                    <a:avLst/>
                    <a:gdLst>
                      <a:gd name="T0" fmla="*/ 96 w 114"/>
                      <a:gd name="T1" fmla="*/ 34 h 114"/>
                      <a:gd name="T2" fmla="*/ 51 w 114"/>
                      <a:gd name="T3" fmla="*/ 10 h 114"/>
                      <a:gd name="T4" fmla="*/ 20 w 114"/>
                      <a:gd name="T5" fmla="*/ 84 h 114"/>
                      <a:gd name="T6" fmla="*/ 94 w 114"/>
                      <a:gd name="T7" fmla="*/ 76 h 114"/>
                      <a:gd name="T8" fmla="*/ 96 w 114"/>
                      <a:gd name="T9" fmla="*/ 34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" h="114">
                        <a:moveTo>
                          <a:pt x="96" y="34"/>
                        </a:moveTo>
                        <a:cubicBezTo>
                          <a:pt x="81" y="18"/>
                          <a:pt x="65" y="0"/>
                          <a:pt x="51" y="10"/>
                        </a:cubicBezTo>
                        <a:cubicBezTo>
                          <a:pt x="37" y="20"/>
                          <a:pt x="0" y="54"/>
                          <a:pt x="20" y="84"/>
                        </a:cubicBezTo>
                        <a:cubicBezTo>
                          <a:pt x="40" y="114"/>
                          <a:pt x="75" y="95"/>
                          <a:pt x="94" y="76"/>
                        </a:cubicBezTo>
                        <a:cubicBezTo>
                          <a:pt x="114" y="56"/>
                          <a:pt x="110" y="51"/>
                          <a:pt x="96" y="34"/>
                        </a:cubicBezTo>
                        <a:close/>
                      </a:path>
                    </a:pathLst>
                  </a:custGeom>
                  <a:solidFill>
                    <a:srgbClr val="FFF3E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sp>
          <p:nvSpPr>
            <p:cNvPr id="67" name="Freeform: Shape 70"/>
            <p:cNvSpPr/>
            <p:nvPr/>
          </p:nvSpPr>
          <p:spPr bwMode="auto">
            <a:xfrm>
              <a:off x="-3714934" y="-15273225"/>
              <a:ext cx="72816" cy="74784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7127" name="Group 78"/>
            <p:cNvGrpSpPr/>
            <p:nvPr/>
          </p:nvGrpSpPr>
          <p:grpSpPr>
            <a:xfrm>
              <a:off x="7348426" y="1900748"/>
              <a:ext cx="875875" cy="875875"/>
              <a:chOff x="6621316" y="1257540"/>
              <a:chExt cx="875875" cy="875875"/>
            </a:xfrm>
          </p:grpSpPr>
          <p:sp>
            <p:nvSpPr>
              <p:cNvPr id="49" name="Oval 79"/>
              <p:cNvSpPr/>
              <p:nvPr/>
            </p:nvSpPr>
            <p:spPr>
              <a:xfrm>
                <a:off x="6621316" y="1257540"/>
                <a:ext cx="875875" cy="875875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Freeform: Shape 80"/>
              <p:cNvSpPr/>
              <p:nvPr/>
            </p:nvSpPr>
            <p:spPr bwMode="auto">
              <a:xfrm>
                <a:off x="6847080" y="1487256"/>
                <a:ext cx="439876" cy="449708"/>
              </a:xfrm>
              <a:custGeom>
                <a:avLst/>
                <a:gdLst>
                  <a:gd name="T0" fmla="*/ 203 w 360"/>
                  <a:gd name="T1" fmla="*/ 271 h 368"/>
                  <a:gd name="T2" fmla="*/ 261 w 360"/>
                  <a:gd name="T3" fmla="*/ 202 h 368"/>
                  <a:gd name="T4" fmla="*/ 360 w 360"/>
                  <a:gd name="T5" fmla="*/ 51 h 368"/>
                  <a:gd name="T6" fmla="*/ 346 w 360"/>
                  <a:gd name="T7" fmla="*/ 37 h 368"/>
                  <a:gd name="T8" fmla="*/ 277 w 360"/>
                  <a:gd name="T9" fmla="*/ 37 h 368"/>
                  <a:gd name="T10" fmla="*/ 180 w 360"/>
                  <a:gd name="T11" fmla="*/ 0 h 368"/>
                  <a:gd name="T12" fmla="*/ 83 w 360"/>
                  <a:gd name="T13" fmla="*/ 37 h 368"/>
                  <a:gd name="T14" fmla="*/ 14 w 360"/>
                  <a:gd name="T15" fmla="*/ 37 h 368"/>
                  <a:gd name="T16" fmla="*/ 0 w 360"/>
                  <a:gd name="T17" fmla="*/ 51 h 368"/>
                  <a:gd name="T18" fmla="*/ 98 w 360"/>
                  <a:gd name="T19" fmla="*/ 202 h 368"/>
                  <a:gd name="T20" fmla="*/ 156 w 360"/>
                  <a:gd name="T21" fmla="*/ 271 h 368"/>
                  <a:gd name="T22" fmla="*/ 156 w 360"/>
                  <a:gd name="T23" fmla="*/ 297 h 368"/>
                  <a:gd name="T24" fmla="*/ 91 w 360"/>
                  <a:gd name="T25" fmla="*/ 332 h 368"/>
                  <a:gd name="T26" fmla="*/ 180 w 360"/>
                  <a:gd name="T27" fmla="*/ 368 h 368"/>
                  <a:gd name="T28" fmla="*/ 269 w 360"/>
                  <a:gd name="T29" fmla="*/ 332 h 368"/>
                  <a:gd name="T30" fmla="*/ 203 w 360"/>
                  <a:gd name="T31" fmla="*/ 297 h 368"/>
                  <a:gd name="T32" fmla="*/ 203 w 360"/>
                  <a:gd name="T33" fmla="*/ 271 h 368"/>
                  <a:gd name="T34" fmla="*/ 259 w 360"/>
                  <a:gd name="T35" fmla="*/ 170 h 368"/>
                  <a:gd name="T36" fmla="*/ 281 w 360"/>
                  <a:gd name="T37" fmla="*/ 65 h 368"/>
                  <a:gd name="T38" fmla="*/ 331 w 360"/>
                  <a:gd name="T39" fmla="*/ 65 h 368"/>
                  <a:gd name="T40" fmla="*/ 259 w 360"/>
                  <a:gd name="T41" fmla="*/ 170 h 368"/>
                  <a:gd name="T42" fmla="*/ 180 w 360"/>
                  <a:gd name="T43" fmla="*/ 24 h 368"/>
                  <a:gd name="T44" fmla="*/ 256 w 360"/>
                  <a:gd name="T45" fmla="*/ 55 h 368"/>
                  <a:gd name="T46" fmla="*/ 180 w 360"/>
                  <a:gd name="T47" fmla="*/ 86 h 368"/>
                  <a:gd name="T48" fmla="*/ 104 w 360"/>
                  <a:gd name="T49" fmla="*/ 55 h 368"/>
                  <a:gd name="T50" fmla="*/ 180 w 360"/>
                  <a:gd name="T51" fmla="*/ 24 h 368"/>
                  <a:gd name="T52" fmla="*/ 29 w 360"/>
                  <a:gd name="T53" fmla="*/ 65 h 368"/>
                  <a:gd name="T54" fmla="*/ 79 w 360"/>
                  <a:gd name="T55" fmla="*/ 65 h 368"/>
                  <a:gd name="T56" fmla="*/ 101 w 360"/>
                  <a:gd name="T57" fmla="*/ 170 h 368"/>
                  <a:gd name="T58" fmla="*/ 29 w 360"/>
                  <a:gd name="T59" fmla="*/ 65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60" h="368">
                    <a:moveTo>
                      <a:pt x="203" y="271"/>
                    </a:moveTo>
                    <a:cubicBezTo>
                      <a:pt x="203" y="242"/>
                      <a:pt x="225" y="226"/>
                      <a:pt x="261" y="202"/>
                    </a:cubicBezTo>
                    <a:cubicBezTo>
                      <a:pt x="305" y="173"/>
                      <a:pt x="360" y="137"/>
                      <a:pt x="360" y="51"/>
                    </a:cubicBezTo>
                    <a:cubicBezTo>
                      <a:pt x="360" y="43"/>
                      <a:pt x="353" y="37"/>
                      <a:pt x="346" y="37"/>
                    </a:cubicBezTo>
                    <a:cubicBezTo>
                      <a:pt x="277" y="37"/>
                      <a:pt x="277" y="37"/>
                      <a:pt x="277" y="37"/>
                    </a:cubicBezTo>
                    <a:cubicBezTo>
                      <a:pt x="267" y="19"/>
                      <a:pt x="238" y="0"/>
                      <a:pt x="180" y="0"/>
                    </a:cubicBezTo>
                    <a:cubicBezTo>
                      <a:pt x="121" y="0"/>
                      <a:pt x="92" y="19"/>
                      <a:pt x="8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6" y="37"/>
                      <a:pt x="0" y="43"/>
                      <a:pt x="0" y="51"/>
                    </a:cubicBezTo>
                    <a:cubicBezTo>
                      <a:pt x="0" y="137"/>
                      <a:pt x="54" y="173"/>
                      <a:pt x="98" y="202"/>
                    </a:cubicBezTo>
                    <a:cubicBezTo>
                      <a:pt x="134" y="226"/>
                      <a:pt x="156" y="242"/>
                      <a:pt x="156" y="271"/>
                    </a:cubicBezTo>
                    <a:cubicBezTo>
                      <a:pt x="156" y="297"/>
                      <a:pt x="156" y="297"/>
                      <a:pt x="156" y="297"/>
                    </a:cubicBezTo>
                    <a:cubicBezTo>
                      <a:pt x="118" y="301"/>
                      <a:pt x="91" y="315"/>
                      <a:pt x="91" y="332"/>
                    </a:cubicBezTo>
                    <a:cubicBezTo>
                      <a:pt x="91" y="352"/>
                      <a:pt x="131" y="368"/>
                      <a:pt x="180" y="368"/>
                    </a:cubicBezTo>
                    <a:cubicBezTo>
                      <a:pt x="229" y="368"/>
                      <a:pt x="269" y="352"/>
                      <a:pt x="269" y="332"/>
                    </a:cubicBezTo>
                    <a:cubicBezTo>
                      <a:pt x="269" y="315"/>
                      <a:pt x="241" y="301"/>
                      <a:pt x="203" y="297"/>
                    </a:cubicBezTo>
                    <a:lnTo>
                      <a:pt x="203" y="271"/>
                    </a:lnTo>
                    <a:close/>
                    <a:moveTo>
                      <a:pt x="259" y="170"/>
                    </a:moveTo>
                    <a:cubicBezTo>
                      <a:pt x="270" y="146"/>
                      <a:pt x="279" y="113"/>
                      <a:pt x="281" y="65"/>
                    </a:cubicBezTo>
                    <a:cubicBezTo>
                      <a:pt x="331" y="65"/>
                      <a:pt x="331" y="65"/>
                      <a:pt x="331" y="65"/>
                    </a:cubicBezTo>
                    <a:cubicBezTo>
                      <a:pt x="326" y="119"/>
                      <a:pt x="294" y="146"/>
                      <a:pt x="259" y="170"/>
                    </a:cubicBezTo>
                    <a:close/>
                    <a:moveTo>
                      <a:pt x="180" y="24"/>
                    </a:moveTo>
                    <a:cubicBezTo>
                      <a:pt x="234" y="24"/>
                      <a:pt x="256" y="47"/>
                      <a:pt x="256" y="55"/>
                    </a:cubicBezTo>
                    <a:cubicBezTo>
                      <a:pt x="256" y="63"/>
                      <a:pt x="234" y="86"/>
                      <a:pt x="180" y="86"/>
                    </a:cubicBezTo>
                    <a:cubicBezTo>
                      <a:pt x="125" y="86"/>
                      <a:pt x="104" y="63"/>
                      <a:pt x="104" y="55"/>
                    </a:cubicBezTo>
                    <a:cubicBezTo>
                      <a:pt x="104" y="47"/>
                      <a:pt x="125" y="24"/>
                      <a:pt x="180" y="24"/>
                    </a:cubicBezTo>
                    <a:close/>
                    <a:moveTo>
                      <a:pt x="29" y="65"/>
                    </a:moveTo>
                    <a:cubicBezTo>
                      <a:pt x="79" y="65"/>
                      <a:pt x="79" y="65"/>
                      <a:pt x="79" y="65"/>
                    </a:cubicBezTo>
                    <a:cubicBezTo>
                      <a:pt x="80" y="113"/>
                      <a:pt x="89" y="146"/>
                      <a:pt x="101" y="170"/>
                    </a:cubicBezTo>
                    <a:cubicBezTo>
                      <a:pt x="66" y="146"/>
                      <a:pt x="33" y="119"/>
                      <a:pt x="29" y="6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7128" name="Group 81"/>
            <p:cNvGrpSpPr/>
            <p:nvPr/>
          </p:nvGrpSpPr>
          <p:grpSpPr>
            <a:xfrm>
              <a:off x="6724386" y="3403212"/>
              <a:ext cx="706722" cy="693871"/>
              <a:chOff x="6705169" y="4205263"/>
              <a:chExt cx="706722" cy="693871"/>
            </a:xfrm>
          </p:grpSpPr>
          <p:sp>
            <p:nvSpPr>
              <p:cNvPr id="47" name="Oval 82"/>
              <p:cNvSpPr/>
              <p:nvPr/>
            </p:nvSpPr>
            <p:spPr>
              <a:xfrm>
                <a:off x="6705169" y="4205263"/>
                <a:ext cx="693871" cy="693871"/>
              </a:xfrm>
              <a:prstGeom prst="ellipse">
                <a:avLst/>
              </a:prstGeom>
              <a:solidFill>
                <a:srgbClr val="FFC000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TextBox 83"/>
              <p:cNvSpPr txBox="1"/>
              <p:nvPr/>
            </p:nvSpPr>
            <p:spPr>
              <a:xfrm>
                <a:off x="6714264" y="4373571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r>
                  <a:rPr kumimoji="0" lang="en-US" sz="2000" kern="1200" cap="none" spc="0" normalizeH="0" baseline="0" noProof="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2030</a:t>
                </a:r>
                <a:endParaRPr kumimoji="0" lang="en-US" sz="2000" kern="1200" cap="none" spc="0" normalizeH="0" baseline="0" noProof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7129" name="Group 84"/>
            <p:cNvGrpSpPr/>
            <p:nvPr/>
          </p:nvGrpSpPr>
          <p:grpSpPr>
            <a:xfrm>
              <a:off x="4643143" y="2937767"/>
              <a:ext cx="860785" cy="860785"/>
              <a:chOff x="4643143" y="4755755"/>
              <a:chExt cx="860785" cy="860785"/>
            </a:xfrm>
          </p:grpSpPr>
          <p:sp>
            <p:nvSpPr>
              <p:cNvPr id="45" name="Oval 85"/>
              <p:cNvSpPr/>
              <p:nvPr/>
            </p:nvSpPr>
            <p:spPr>
              <a:xfrm>
                <a:off x="4643143" y="4755755"/>
                <a:ext cx="860785" cy="860785"/>
              </a:xfrm>
              <a:prstGeom prst="ellipse">
                <a:avLst/>
              </a:prstGeom>
              <a:solidFill>
                <a:srgbClr val="E8C17B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6" name="TextBox 86"/>
              <p:cNvSpPr txBox="1"/>
              <p:nvPr/>
            </p:nvSpPr>
            <p:spPr>
              <a:xfrm>
                <a:off x="4722759" y="4975706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r>
                  <a:rPr kumimoji="0" lang="en-US" sz="2000" kern="1200" cap="none" spc="0" normalizeH="0" baseline="0" noProof="0" dirty="0" smtClean="0">
                    <a:solidFill>
                      <a:schemeClr val="bg1"/>
                    </a:solidFill>
                    <a:cs typeface="+mn-ea"/>
                    <a:sym typeface="+mn-lt"/>
                  </a:rPr>
                  <a:t>2020</a:t>
                </a:r>
                <a:endParaRPr kumimoji="0" lang="en-US" sz="2000" kern="1200" cap="none" spc="0" normalizeH="0" baseline="0" noProof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7130" name="Group 87"/>
            <p:cNvGrpSpPr/>
            <p:nvPr/>
          </p:nvGrpSpPr>
          <p:grpSpPr>
            <a:xfrm>
              <a:off x="2860414" y="4755213"/>
              <a:ext cx="704004" cy="693871"/>
              <a:chOff x="2844267" y="5490065"/>
              <a:chExt cx="704004" cy="693871"/>
            </a:xfrm>
          </p:grpSpPr>
          <p:sp>
            <p:nvSpPr>
              <p:cNvPr id="43" name="Oval 88"/>
              <p:cNvSpPr/>
              <p:nvPr/>
            </p:nvSpPr>
            <p:spPr>
              <a:xfrm>
                <a:off x="2854400" y="5490065"/>
                <a:ext cx="693871" cy="693871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TextBox 89"/>
              <p:cNvSpPr txBox="1"/>
              <p:nvPr/>
            </p:nvSpPr>
            <p:spPr>
              <a:xfrm>
                <a:off x="2844267" y="5679509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r>
                  <a:rPr kumimoji="0" lang="en-US" sz="2000" kern="1200" cap="none" spc="0" normalizeH="0" baseline="0" noProof="0" dirty="0">
                    <a:solidFill>
                      <a:schemeClr val="bg1"/>
                    </a:solidFill>
                    <a:cs typeface="+mn-ea"/>
                    <a:sym typeface="+mn-lt"/>
                  </a:rPr>
                  <a:t>2015</a:t>
                </a:r>
              </a:p>
            </p:txBody>
          </p:sp>
        </p:grpSp>
        <p:grpSp>
          <p:nvGrpSpPr>
            <p:cNvPr id="47131" name="Group 90"/>
            <p:cNvGrpSpPr/>
            <p:nvPr/>
          </p:nvGrpSpPr>
          <p:grpSpPr>
            <a:xfrm>
              <a:off x="1390477" y="3856865"/>
              <a:ext cx="698071" cy="693871"/>
              <a:chOff x="1413215" y="4830654"/>
              <a:chExt cx="698071" cy="693871"/>
            </a:xfrm>
          </p:grpSpPr>
          <p:sp>
            <p:nvSpPr>
              <p:cNvPr id="41" name="Oval 91"/>
              <p:cNvSpPr/>
              <p:nvPr/>
            </p:nvSpPr>
            <p:spPr>
              <a:xfrm>
                <a:off x="1417415" y="4830654"/>
                <a:ext cx="693871" cy="693871"/>
              </a:xfrm>
              <a:prstGeom prst="ellipse">
                <a:avLst/>
              </a:prstGeom>
              <a:solidFill>
                <a:schemeClr val="accent4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TextBox 92"/>
              <p:cNvSpPr txBox="1"/>
              <p:nvPr/>
            </p:nvSpPr>
            <p:spPr>
              <a:xfrm>
                <a:off x="1413215" y="5001616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marR="0" algn="ctr" defTabSz="914400">
                  <a:buClrTx/>
                  <a:buSzTx/>
                  <a:buFontTx/>
                  <a:buNone/>
                  <a:defRPr/>
                </a:pPr>
                <a:r>
                  <a:rPr kumimoji="0" lang="en-US" sz="2000" kern="1200" cap="none" spc="0" normalizeH="0" baseline="0" noProof="0" dirty="0">
                    <a:solidFill>
                      <a:schemeClr val="bg1"/>
                    </a:solidFill>
                    <a:cs typeface="+mn-ea"/>
                    <a:sym typeface="+mn-lt"/>
                  </a:rPr>
                  <a:t>2014</a:t>
                </a:r>
              </a:p>
            </p:txBody>
          </p:sp>
        </p:grpSp>
        <p:grpSp>
          <p:nvGrpSpPr>
            <p:cNvPr id="47132" name="Group 101"/>
            <p:cNvGrpSpPr/>
            <p:nvPr/>
          </p:nvGrpSpPr>
          <p:grpSpPr>
            <a:xfrm>
              <a:off x="6940451" y="4729584"/>
              <a:ext cx="4207771" cy="1098933"/>
              <a:chOff x="4920410" y="3435960"/>
              <a:chExt cx="5808733" cy="1098933"/>
            </a:xfrm>
          </p:grpSpPr>
          <p:sp>
            <p:nvSpPr>
              <p:cNvPr id="39" name="TextBox 102"/>
              <p:cNvSpPr txBox="1"/>
              <p:nvPr/>
            </p:nvSpPr>
            <p:spPr>
              <a:xfrm>
                <a:off x="5087656" y="3435960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none" lIns="121888" tIns="60944" rIns="121888" bIns="60944" anchor="ctr"/>
              <a:lstStyle/>
              <a:p>
                <a:pPr marR="0" algn="l" defTabSz="914400">
                  <a:buClrTx/>
                  <a:buSzTx/>
                  <a:buFontTx/>
                  <a:buNone/>
                  <a:defRPr/>
                </a:pPr>
                <a:r>
                  <a:rPr kumimoji="0" lang="zh-CN" altLang="en-US" b="1" kern="1200" cap="none" spc="0" normalizeH="0" baseline="0" noProof="0" dirty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点击添加标题</a:t>
                </a:r>
              </a:p>
            </p:txBody>
          </p:sp>
          <p:sp>
            <p:nvSpPr>
              <p:cNvPr id="40" name="TextBox 103"/>
              <p:cNvSpPr txBox="1"/>
              <p:nvPr/>
            </p:nvSpPr>
            <p:spPr>
              <a:xfrm>
                <a:off x="4920410" y="3829797"/>
                <a:ext cx="5808733" cy="705096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square" lIns="121888" tIns="60944" rIns="121888" bIns="60944" anchor="t" anchorCtr="0"/>
              <a:lstStyle/>
              <a:p>
                <a:pPr marR="0" defTabSz="914400">
                  <a:lnSpc>
                    <a:spcPct val="120000"/>
                  </a:lnSpc>
                  <a:buClrTx/>
                  <a:buSzTx/>
                  <a:buFontTx/>
                  <a:buNone/>
                  <a:defRPr/>
                </a:pPr>
                <a:r>
                  <a:rPr kumimoji="0" lang="zh-CN" altLang="en-US" sz="1600" kern="1200" cap="none" spc="0" normalizeH="0" baseline="0" noProof="0" dirty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</a:p>
            </p:txBody>
          </p:sp>
        </p:grpSp>
      </p:grpSp>
      <p:sp>
        <p:nvSpPr>
          <p:cNvPr id="22" name="TextBox 105"/>
          <p:cNvSpPr txBox="1"/>
          <p:nvPr/>
        </p:nvSpPr>
        <p:spPr>
          <a:xfrm>
            <a:off x="1165072" y="2087230"/>
            <a:ext cx="2830851" cy="332123"/>
          </a:xfrm>
          <a:prstGeom prst="rect">
            <a:avLst/>
          </a:prstGeom>
          <a:ln>
            <a:noFill/>
          </a:ln>
        </p:spPr>
        <p:txBody>
          <a:bodyPr vert="horz" wrap="none" lIns="121888" tIns="60944" rIns="121888" bIns="60944" anchor="ctr"/>
          <a:lstStyle/>
          <a:p>
            <a:pPr marR="0" algn="l" defTabSz="914400">
              <a:buClrTx/>
              <a:buSzTx/>
              <a:buFontTx/>
              <a:buNone/>
              <a:defRPr/>
            </a:pPr>
            <a:r>
              <a:rPr kumimoji="0" lang="zh-CN" altLang="en-US" b="1" kern="1200" cap="none" spc="0" normalizeH="0" baseline="0" noProof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3" name="TextBox 106"/>
          <p:cNvSpPr txBox="1"/>
          <p:nvPr/>
        </p:nvSpPr>
        <p:spPr>
          <a:xfrm>
            <a:off x="1165072" y="2419354"/>
            <a:ext cx="2830851" cy="704820"/>
          </a:xfrm>
          <a:prstGeom prst="rect">
            <a:avLst/>
          </a:prstGeom>
          <a:ln>
            <a:noFill/>
          </a:ln>
        </p:spPr>
        <p:txBody>
          <a:bodyPr vert="horz" wrap="square" lIns="121888" tIns="60944" rIns="121888" bIns="60944" anchor="t" anchorCtr="0"/>
          <a:lstStyle/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活动执行保障</a:t>
              </a:r>
              <a:endParaRPr kumimoji="0" lang="en-US" altLang="zh-CN" sz="2000" b="1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平行四边形 5"/>
          <p:cNvSpPr/>
          <p:nvPr/>
        </p:nvSpPr>
        <p:spPr>
          <a:xfrm rot="16200000">
            <a:off x="5082381" y="3555206"/>
            <a:ext cx="1979613" cy="2708275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平行四边形 6"/>
          <p:cNvSpPr/>
          <p:nvPr/>
        </p:nvSpPr>
        <p:spPr>
          <a:xfrm rot="16200000">
            <a:off x="5082381" y="1439069"/>
            <a:ext cx="1979613" cy="2708275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4718050" y="1574800"/>
            <a:ext cx="3525838" cy="1381125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右箭头 8"/>
          <p:cNvSpPr/>
          <p:nvPr/>
        </p:nvSpPr>
        <p:spPr>
          <a:xfrm rot="10800000">
            <a:off x="3900488" y="2630488"/>
            <a:ext cx="3525838" cy="1381125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4718050" y="3686175"/>
            <a:ext cx="3525838" cy="1381125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右箭头 10"/>
          <p:cNvSpPr/>
          <p:nvPr/>
        </p:nvSpPr>
        <p:spPr>
          <a:xfrm rot="10800000">
            <a:off x="3900488" y="4743450"/>
            <a:ext cx="3525838" cy="1379538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D99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5129213" y="2133600"/>
            <a:ext cx="2297113" cy="287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4718050" y="3189288"/>
            <a:ext cx="2297113" cy="287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5" name="TextBox 12"/>
          <p:cNvSpPr txBox="1"/>
          <p:nvPr/>
        </p:nvSpPr>
        <p:spPr>
          <a:xfrm>
            <a:off x="5129213" y="4244975"/>
            <a:ext cx="2297113" cy="287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6" name="TextBox 13"/>
          <p:cNvSpPr txBox="1"/>
          <p:nvPr/>
        </p:nvSpPr>
        <p:spPr>
          <a:xfrm>
            <a:off x="4718050" y="5300663"/>
            <a:ext cx="2297113" cy="2870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7" name="TextBox 14"/>
          <p:cNvSpPr txBox="1"/>
          <p:nvPr/>
        </p:nvSpPr>
        <p:spPr>
          <a:xfrm>
            <a:off x="561975" y="2881313"/>
            <a:ext cx="3197225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just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30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3" name="TextBox 14"/>
          <p:cNvSpPr txBox="1"/>
          <p:nvPr/>
        </p:nvSpPr>
        <p:spPr>
          <a:xfrm>
            <a:off x="8565515" y="1907858"/>
            <a:ext cx="3197225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just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30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0" name="TextBox 14"/>
          <p:cNvSpPr txBox="1"/>
          <p:nvPr/>
        </p:nvSpPr>
        <p:spPr>
          <a:xfrm>
            <a:off x="375285" y="5160328"/>
            <a:ext cx="3197225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just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30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1" name="TextBox 14"/>
          <p:cNvSpPr txBox="1"/>
          <p:nvPr/>
        </p:nvSpPr>
        <p:spPr>
          <a:xfrm>
            <a:off x="8418830" y="4019233"/>
            <a:ext cx="3197225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just" defTabSz="121793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30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/>
      <p:bldP spid="14" grpId="0"/>
      <p:bldP spid="15" grpId="0"/>
      <p:bldP spid="16" grpId="0"/>
      <p:bldP spid="17" grpId="0"/>
      <p:bldP spid="3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35"/>
            <a:ext cx="12200890" cy="6864350"/>
          </a:xfrm>
          <a:prstGeom prst="rect">
            <a:avLst/>
          </a:prstGeom>
        </p:spPr>
      </p:pic>
      <p:sp>
        <p:nvSpPr>
          <p:cNvPr id="2053" name="文本框 1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72180" y="2752090"/>
            <a:ext cx="5854065" cy="147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60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CC86C"/>
                    </a:gs>
                    <a:gs pos="74000">
                      <a:srgbClr val="B16A04"/>
                    </a:gs>
                    <a:gs pos="100000">
                      <a:srgbClr val="B67202"/>
                    </a:gs>
                  </a:gsLst>
                  <a:lin ang="5400000" scaled="0"/>
                </a:gradFill>
                <a:effectLst/>
                <a:uLnTx/>
                <a:uFillTx/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感谢观看</a:t>
            </a:r>
            <a:r>
              <a:rPr kumimoji="0" lang="en-US" altLang="zh-CN" sz="960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CC86C"/>
                    </a:gs>
                    <a:gs pos="74000">
                      <a:srgbClr val="B16A04"/>
                    </a:gs>
                    <a:gs pos="100000">
                      <a:srgbClr val="B67202"/>
                    </a:gs>
                  </a:gsLst>
                  <a:lin ang="5400000" scaled="0"/>
                </a:gradFill>
                <a:effectLst/>
                <a:uLnTx/>
                <a:uFillTx/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!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1755775" y="3649663"/>
            <a:ext cx="1272015" cy="83099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4400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</a:t>
            </a:r>
            <a:r>
              <a:rPr kumimoji="0" lang="en-US" altLang="zh-CN" sz="5400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art</a:t>
            </a:r>
            <a:endParaRPr kumimoji="0" lang="zh-CN" altLang="en-US" sz="23900" kern="1200" cap="none" spc="0" normalizeH="0" baseline="0" noProof="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240" y="3095625"/>
            <a:ext cx="10595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章 节</a:t>
            </a:r>
          </a:p>
        </p:txBody>
      </p:sp>
      <p:sp>
        <p:nvSpPr>
          <p:cNvPr id="10" name="任意多边形 9"/>
          <p:cNvSpPr/>
          <p:nvPr/>
        </p:nvSpPr>
        <p:spPr bwMode="auto">
          <a:xfrm>
            <a:off x="5947410" y="2128838"/>
            <a:ext cx="6288088" cy="1676400"/>
          </a:xfrm>
          <a:custGeom>
            <a:avLst/>
            <a:gdLst>
              <a:gd name="connsiteX0" fmla="*/ 5835374 w 6633631"/>
              <a:gd name="connsiteY0" fmla="*/ 0 h 1768447"/>
              <a:gd name="connsiteX1" fmla="*/ 6099146 w 6633631"/>
              <a:gd name="connsiteY1" fmla="*/ 12824 h 1768447"/>
              <a:gd name="connsiteX2" fmla="*/ 6366389 w 6633631"/>
              <a:gd name="connsiteY2" fmla="*/ 38472 h 1768447"/>
              <a:gd name="connsiteX3" fmla="*/ 6633631 w 6633631"/>
              <a:gd name="connsiteY3" fmla="*/ 80607 h 1768447"/>
              <a:gd name="connsiteX4" fmla="*/ 6633631 w 6633631"/>
              <a:gd name="connsiteY4" fmla="*/ 957939 h 1768447"/>
              <a:gd name="connsiteX5" fmla="*/ 6633631 w 6633631"/>
              <a:gd name="connsiteY5" fmla="*/ 1205442 h 1768447"/>
              <a:gd name="connsiteX6" fmla="*/ 6633631 w 6633631"/>
              <a:gd name="connsiteY6" fmla="*/ 1768447 h 1768447"/>
              <a:gd name="connsiteX7" fmla="*/ 0 w 6633631"/>
              <a:gd name="connsiteY7" fmla="*/ 1768447 h 1768447"/>
              <a:gd name="connsiteX8" fmla="*/ 0 w 6633631"/>
              <a:gd name="connsiteY8" fmla="*/ 1205442 h 1768447"/>
              <a:gd name="connsiteX9" fmla="*/ 0 w 6633631"/>
              <a:gd name="connsiteY9" fmla="*/ 957939 h 1768447"/>
              <a:gd name="connsiteX10" fmla="*/ 0 w 6633631"/>
              <a:gd name="connsiteY10" fmla="*/ 650353 h 1768447"/>
              <a:gd name="connsiteX11" fmla="*/ 207084 w 6633631"/>
              <a:gd name="connsiteY11" fmla="*/ 730960 h 1768447"/>
              <a:gd name="connsiteX12" fmla="*/ 415325 w 6633631"/>
              <a:gd name="connsiteY12" fmla="*/ 787751 h 1768447"/>
              <a:gd name="connsiteX13" fmla="*/ 625880 w 6633631"/>
              <a:gd name="connsiteY13" fmla="*/ 829887 h 1768447"/>
              <a:gd name="connsiteX14" fmla="*/ 838748 w 6633631"/>
              <a:gd name="connsiteY14" fmla="*/ 855534 h 1768447"/>
              <a:gd name="connsiteX15" fmla="*/ 1053931 w 6633631"/>
              <a:gd name="connsiteY15" fmla="*/ 864694 h 1768447"/>
              <a:gd name="connsiteX16" fmla="*/ 1272584 w 6633631"/>
              <a:gd name="connsiteY16" fmla="*/ 862862 h 1768447"/>
              <a:gd name="connsiteX17" fmla="*/ 1491237 w 6633631"/>
              <a:gd name="connsiteY17" fmla="*/ 846374 h 1768447"/>
              <a:gd name="connsiteX18" fmla="*/ 1713360 w 6633631"/>
              <a:gd name="connsiteY18" fmla="*/ 817063 h 1768447"/>
              <a:gd name="connsiteX19" fmla="*/ 1936641 w 6633631"/>
              <a:gd name="connsiteY19" fmla="*/ 782255 h 1768447"/>
              <a:gd name="connsiteX20" fmla="*/ 2163392 w 6633631"/>
              <a:gd name="connsiteY20" fmla="*/ 736456 h 1768447"/>
              <a:gd name="connsiteX21" fmla="*/ 2392457 w 6633631"/>
              <a:gd name="connsiteY21" fmla="*/ 683328 h 1768447"/>
              <a:gd name="connsiteX22" fmla="*/ 2623836 w 6633631"/>
              <a:gd name="connsiteY22" fmla="*/ 624705 h 1768447"/>
              <a:gd name="connsiteX23" fmla="*/ 2856372 w 6633631"/>
              <a:gd name="connsiteY23" fmla="*/ 564250 h 1768447"/>
              <a:gd name="connsiteX24" fmla="*/ 3091221 w 6633631"/>
              <a:gd name="connsiteY24" fmla="*/ 496466 h 1768447"/>
              <a:gd name="connsiteX25" fmla="*/ 3330698 w 6633631"/>
              <a:gd name="connsiteY25" fmla="*/ 432347 h 1768447"/>
              <a:gd name="connsiteX26" fmla="*/ 3569019 w 6633631"/>
              <a:gd name="connsiteY26" fmla="*/ 364564 h 1768447"/>
              <a:gd name="connsiteX27" fmla="*/ 3811966 w 6633631"/>
              <a:gd name="connsiteY27" fmla="*/ 300445 h 1768447"/>
              <a:gd name="connsiteX28" fmla="*/ 4057228 w 6633631"/>
              <a:gd name="connsiteY28" fmla="*/ 239989 h 1768447"/>
              <a:gd name="connsiteX29" fmla="*/ 4304803 w 6633631"/>
              <a:gd name="connsiteY29" fmla="*/ 183198 h 1768447"/>
              <a:gd name="connsiteX30" fmla="*/ 4553535 w 6633631"/>
              <a:gd name="connsiteY30" fmla="*/ 128239 h 1768447"/>
              <a:gd name="connsiteX31" fmla="*/ 4804581 w 6633631"/>
              <a:gd name="connsiteY31" fmla="*/ 82439 h 1768447"/>
              <a:gd name="connsiteX32" fmla="*/ 5060255 w 6633631"/>
              <a:gd name="connsiteY32" fmla="*/ 47632 h 1768447"/>
              <a:gd name="connsiteX33" fmla="*/ 5314771 w 6633631"/>
              <a:gd name="connsiteY33" fmla="*/ 18320 h 1768447"/>
              <a:gd name="connsiteX34" fmla="*/ 5575073 w 6633631"/>
              <a:gd name="connsiteY34" fmla="*/ 3664 h 176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633631" h="1768447">
                <a:moveTo>
                  <a:pt x="5835374" y="0"/>
                </a:moveTo>
                <a:lnTo>
                  <a:pt x="6099146" y="12824"/>
                </a:lnTo>
                <a:lnTo>
                  <a:pt x="6366389" y="38472"/>
                </a:lnTo>
                <a:lnTo>
                  <a:pt x="6633631" y="80607"/>
                </a:lnTo>
                <a:lnTo>
                  <a:pt x="6633631" y="957939"/>
                </a:lnTo>
                <a:lnTo>
                  <a:pt x="6633631" y="1205442"/>
                </a:lnTo>
                <a:lnTo>
                  <a:pt x="6633631" y="1768447"/>
                </a:lnTo>
                <a:lnTo>
                  <a:pt x="0" y="1768447"/>
                </a:lnTo>
                <a:lnTo>
                  <a:pt x="0" y="1205442"/>
                </a:lnTo>
                <a:lnTo>
                  <a:pt x="0" y="957939"/>
                </a:lnTo>
                <a:lnTo>
                  <a:pt x="0" y="650353"/>
                </a:lnTo>
                <a:lnTo>
                  <a:pt x="207084" y="730960"/>
                </a:lnTo>
                <a:lnTo>
                  <a:pt x="415325" y="787751"/>
                </a:lnTo>
                <a:lnTo>
                  <a:pt x="625880" y="829887"/>
                </a:lnTo>
                <a:lnTo>
                  <a:pt x="838748" y="855534"/>
                </a:lnTo>
                <a:lnTo>
                  <a:pt x="1053931" y="864694"/>
                </a:lnTo>
                <a:lnTo>
                  <a:pt x="1272584" y="862862"/>
                </a:lnTo>
                <a:lnTo>
                  <a:pt x="1491237" y="846374"/>
                </a:lnTo>
                <a:lnTo>
                  <a:pt x="1713360" y="817063"/>
                </a:lnTo>
                <a:lnTo>
                  <a:pt x="1936641" y="782255"/>
                </a:lnTo>
                <a:lnTo>
                  <a:pt x="2163392" y="736456"/>
                </a:lnTo>
                <a:lnTo>
                  <a:pt x="2392457" y="683328"/>
                </a:lnTo>
                <a:lnTo>
                  <a:pt x="2623836" y="624705"/>
                </a:lnTo>
                <a:lnTo>
                  <a:pt x="2856372" y="564250"/>
                </a:lnTo>
                <a:lnTo>
                  <a:pt x="3091221" y="496466"/>
                </a:lnTo>
                <a:lnTo>
                  <a:pt x="3330698" y="432347"/>
                </a:lnTo>
                <a:lnTo>
                  <a:pt x="3569019" y="364564"/>
                </a:lnTo>
                <a:lnTo>
                  <a:pt x="3811966" y="300445"/>
                </a:lnTo>
                <a:lnTo>
                  <a:pt x="4057228" y="239989"/>
                </a:lnTo>
                <a:lnTo>
                  <a:pt x="4304803" y="183198"/>
                </a:lnTo>
                <a:lnTo>
                  <a:pt x="4553535" y="128239"/>
                </a:lnTo>
                <a:lnTo>
                  <a:pt x="4804581" y="82439"/>
                </a:lnTo>
                <a:lnTo>
                  <a:pt x="5060255" y="47632"/>
                </a:lnTo>
                <a:lnTo>
                  <a:pt x="5314771" y="18320"/>
                </a:lnTo>
                <a:lnTo>
                  <a:pt x="5575073" y="3664"/>
                </a:lnTo>
                <a:close/>
              </a:path>
            </a:pathLst>
          </a:custGeom>
          <a:gradFill>
            <a:gsLst>
              <a:gs pos="100000">
                <a:srgbClr val="B36E04"/>
              </a:gs>
              <a:gs pos="50000">
                <a:srgbClr val="E4BD56"/>
              </a:gs>
              <a:gs pos="0">
                <a:srgbClr val="F0D788"/>
              </a:gs>
            </a:gsLst>
            <a:lin ang="18900000" scaled="0"/>
          </a:gradFill>
          <a:ln w="0">
            <a:noFill/>
            <a:prstDash val="solid"/>
            <a:round/>
          </a:ln>
        </p:spPr>
        <p:txBody>
          <a:bodyPr vert="horz" wrap="square" lIns="121888" tIns="60944" rIns="121888" bIns="60944" numCol="1" anchor="t" anchorCtr="0" compatLnSpc="1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89630" y="2371090"/>
            <a:ext cx="25551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6" name="标题 5"/>
          <p:cNvSpPr txBox="1"/>
          <p:nvPr>
            <p:custDataLst>
              <p:tags r:id="rId5"/>
            </p:custDataLst>
          </p:nvPr>
        </p:nvSpPr>
        <p:spPr>
          <a:xfrm>
            <a:off x="6288088" y="3166428"/>
            <a:ext cx="3494088" cy="524510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9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活动总体思路</a:t>
            </a:r>
          </a:p>
        </p:txBody>
      </p:sp>
      <p:sp>
        <p:nvSpPr>
          <p:cNvPr id="19468" name="文本框 29"/>
          <p:cNvSpPr>
            <a:spLocks noChangeArrowheads="1"/>
          </p:cNvSpPr>
          <p:nvPr/>
        </p:nvSpPr>
        <p:spPr bwMode="auto">
          <a:xfrm>
            <a:off x="5947410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" name="文本框 29"/>
          <p:cNvSpPr>
            <a:spLocks noChangeArrowheads="1"/>
          </p:cNvSpPr>
          <p:nvPr/>
        </p:nvSpPr>
        <p:spPr bwMode="auto">
          <a:xfrm>
            <a:off x="7813675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" name="文本框 29"/>
          <p:cNvSpPr>
            <a:spLocks noChangeArrowheads="1"/>
          </p:cNvSpPr>
          <p:nvPr/>
        </p:nvSpPr>
        <p:spPr bwMode="auto">
          <a:xfrm>
            <a:off x="5947410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4" name="文本框 29"/>
          <p:cNvSpPr>
            <a:spLocks noChangeArrowheads="1"/>
          </p:cNvSpPr>
          <p:nvPr/>
        </p:nvSpPr>
        <p:spPr bwMode="auto">
          <a:xfrm>
            <a:off x="7813675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" name="文本框 29"/>
          <p:cNvSpPr>
            <a:spLocks noChangeArrowheads="1"/>
          </p:cNvSpPr>
          <p:nvPr/>
        </p:nvSpPr>
        <p:spPr bwMode="auto">
          <a:xfrm>
            <a:off x="9619615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文本框 29"/>
          <p:cNvSpPr>
            <a:spLocks noChangeArrowheads="1"/>
          </p:cNvSpPr>
          <p:nvPr/>
        </p:nvSpPr>
        <p:spPr bwMode="auto">
          <a:xfrm>
            <a:off x="9619615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</p:spTree>
    <p:custDataLst>
      <p:tags r:id="rId1"/>
    </p:custDataLst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2" grpId="0"/>
      <p:bldP spid="3" grpId="0"/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椭圆 11"/>
          <p:cNvSpPr>
            <a:spLocks noChangeArrowheads="1"/>
          </p:cNvSpPr>
          <p:nvPr/>
        </p:nvSpPr>
        <p:spPr bwMode="auto">
          <a:xfrm>
            <a:off x="4513263" y="5483225"/>
            <a:ext cx="2655888" cy="584200"/>
          </a:xfrm>
          <a:prstGeom prst="ellipse">
            <a:avLst/>
          </a:prstGeom>
          <a:gradFill rotWithShape="1">
            <a:gsLst>
              <a:gs pos="0">
                <a:schemeClr val="tx1">
                  <a:alpha val="50998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" name="组合 12"/>
          <p:cNvGrpSpPr/>
          <p:nvPr/>
        </p:nvGrpSpPr>
        <p:grpSpPr>
          <a:xfrm>
            <a:off x="4297363" y="1749425"/>
            <a:ext cx="2165350" cy="1528763"/>
            <a:chOff x="0" y="0"/>
            <a:chExt cx="1624019" cy="1147515"/>
          </a:xfrm>
        </p:grpSpPr>
        <p:grpSp>
          <p:nvGrpSpPr>
            <p:cNvPr id="12315" name="组合 7"/>
            <p:cNvGrpSpPr/>
            <p:nvPr/>
          </p:nvGrpSpPr>
          <p:grpSpPr>
            <a:xfrm>
              <a:off x="0" y="0"/>
              <a:ext cx="1624019" cy="1147515"/>
              <a:chOff x="0" y="0"/>
              <a:chExt cx="2070437" cy="1462949"/>
            </a:xfrm>
          </p:grpSpPr>
          <p:sp>
            <p:nvSpPr>
              <p:cNvPr id="26641" name="等腰三角形 6"/>
              <p:cNvSpPr/>
              <p:nvPr/>
            </p:nvSpPr>
            <p:spPr bwMode="auto">
              <a:xfrm>
                <a:off x="10120" y="900432"/>
                <a:ext cx="597046" cy="562517"/>
              </a:xfrm>
              <a:custGeom>
                <a:avLst/>
                <a:gdLst>
                  <a:gd name="T0" fmla="*/ 25306 w 595852"/>
                  <a:gd name="T1" fmla="*/ 449309 h 562574"/>
                  <a:gd name="T2" fmla="*/ 595852 w 595852"/>
                  <a:gd name="T3" fmla="*/ 0 h 562574"/>
                  <a:gd name="T4" fmla="*/ 145089 w 595852"/>
                  <a:gd name="T5" fmla="*/ 516627 h 562574"/>
                  <a:gd name="T6" fmla="*/ 25306 w 595852"/>
                  <a:gd name="T7" fmla="*/ 449309 h 562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5852" h="562574">
                    <a:moveTo>
                      <a:pt x="25306" y="449309"/>
                    </a:moveTo>
                    <a:cubicBezTo>
                      <a:pt x="-54198" y="152174"/>
                      <a:pt x="32189" y="76940"/>
                      <a:pt x="595852" y="0"/>
                    </a:cubicBezTo>
                    <a:lnTo>
                      <a:pt x="145089" y="516627"/>
                    </a:lnTo>
                    <a:cubicBezTo>
                      <a:pt x="54671" y="611059"/>
                      <a:pt x="45599" y="545610"/>
                      <a:pt x="25306" y="449309"/>
                    </a:cubicBez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642" name="右箭头 5"/>
              <p:cNvSpPr/>
              <p:nvPr/>
            </p:nvSpPr>
            <p:spPr bwMode="auto">
              <a:xfrm>
                <a:off x="0" y="0"/>
                <a:ext cx="2070437" cy="1175620"/>
              </a:xfrm>
              <a:custGeom>
                <a:avLst/>
                <a:gdLst>
                  <a:gd name="T0" fmla="*/ 13051 w 2070437"/>
                  <a:gd name="T1" fmla="*/ 1173182 h 1175256"/>
                  <a:gd name="T2" fmla="*/ 42486 w 2070437"/>
                  <a:gd name="T3" fmla="*/ 1015377 h 1175256"/>
                  <a:gd name="T4" fmla="*/ 757739 w 2070437"/>
                  <a:gd name="T5" fmla="*/ 305735 h 1175256"/>
                  <a:gd name="T6" fmla="*/ 1063474 w 2070437"/>
                  <a:gd name="T7" fmla="*/ 196343 h 1175256"/>
                  <a:gd name="T8" fmla="*/ 1482809 w 2070437"/>
                  <a:gd name="T9" fmla="*/ 194963 h 1175256"/>
                  <a:gd name="T10" fmla="*/ 1482809 w 2070437"/>
                  <a:gd name="T11" fmla="*/ 0 h 1175256"/>
                  <a:gd name="T12" fmla="*/ 2070437 w 2070437"/>
                  <a:gd name="T13" fmla="*/ 587628 h 1175256"/>
                  <a:gd name="T14" fmla="*/ 1482809 w 2070437"/>
                  <a:gd name="T15" fmla="*/ 1175256 h 1175256"/>
                  <a:gd name="T16" fmla="*/ 1482809 w 2070437"/>
                  <a:gd name="T17" fmla="*/ 980293 h 1175256"/>
                  <a:gd name="T18" fmla="*/ 575421 w 2070437"/>
                  <a:gd name="T19" fmla="*/ 980293 h 1175256"/>
                  <a:gd name="T20" fmla="*/ 13051 w 2070437"/>
                  <a:gd name="T21" fmla="*/ 1173182 h 1175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70437" h="1175256">
                    <a:moveTo>
                      <a:pt x="13051" y="1173182"/>
                    </a:moveTo>
                    <a:cubicBezTo>
                      <a:pt x="-2844" y="1119414"/>
                      <a:pt x="-14547" y="1071950"/>
                      <a:pt x="42486" y="1015377"/>
                    </a:cubicBezTo>
                    <a:lnTo>
                      <a:pt x="757739" y="305735"/>
                    </a:lnTo>
                    <a:cubicBezTo>
                      <a:pt x="865261" y="182319"/>
                      <a:pt x="897049" y="187928"/>
                      <a:pt x="1063474" y="196343"/>
                    </a:cubicBezTo>
                    <a:lnTo>
                      <a:pt x="1482809" y="194963"/>
                    </a:lnTo>
                    <a:lnTo>
                      <a:pt x="1482809" y="0"/>
                    </a:lnTo>
                    <a:lnTo>
                      <a:pt x="2070437" y="587628"/>
                    </a:lnTo>
                    <a:lnTo>
                      <a:pt x="1482809" y="1175256"/>
                    </a:lnTo>
                    <a:lnTo>
                      <a:pt x="1482809" y="980293"/>
                    </a:lnTo>
                    <a:lnTo>
                      <a:pt x="575421" y="980293"/>
                    </a:lnTo>
                    <a:cubicBezTo>
                      <a:pt x="196758" y="984047"/>
                      <a:pt x="69150" y="967474"/>
                      <a:pt x="13051" y="117318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0510" name="Freeform 6"/>
            <p:cNvSpPr>
              <a:spLocks noEditPoints="1"/>
            </p:cNvSpPr>
            <p:nvPr/>
          </p:nvSpPr>
          <p:spPr bwMode="auto">
            <a:xfrm>
              <a:off x="1055100" y="277244"/>
              <a:ext cx="282917" cy="367363"/>
            </a:xfrm>
            <a:custGeom>
              <a:avLst/>
              <a:gdLst>
                <a:gd name="T0" fmla="*/ 2147483646 w 251"/>
                <a:gd name="T1" fmla="*/ 2147483646 h 326"/>
                <a:gd name="T2" fmla="*/ 2147483646 w 251"/>
                <a:gd name="T3" fmla="*/ 2147483646 h 326"/>
                <a:gd name="T4" fmla="*/ 2147483646 w 251"/>
                <a:gd name="T5" fmla="*/ 2147483646 h 326"/>
                <a:gd name="T6" fmla="*/ 2147483646 w 251"/>
                <a:gd name="T7" fmla="*/ 2147483646 h 326"/>
                <a:gd name="T8" fmla="*/ 2147483646 w 251"/>
                <a:gd name="T9" fmla="*/ 2147483646 h 326"/>
                <a:gd name="T10" fmla="*/ 2147483646 w 251"/>
                <a:gd name="T11" fmla="*/ 2147483646 h 326"/>
                <a:gd name="T12" fmla="*/ 2147483646 w 251"/>
                <a:gd name="T13" fmla="*/ 2147483646 h 326"/>
                <a:gd name="T14" fmla="*/ 2147483646 w 251"/>
                <a:gd name="T15" fmla="*/ 2147483646 h 326"/>
                <a:gd name="T16" fmla="*/ 2147483646 w 251"/>
                <a:gd name="T17" fmla="*/ 2147483646 h 326"/>
                <a:gd name="T18" fmla="*/ 2147483646 w 251"/>
                <a:gd name="T19" fmla="*/ 2147483646 h 326"/>
                <a:gd name="T20" fmla="*/ 2147483646 w 251"/>
                <a:gd name="T21" fmla="*/ 2147483646 h 326"/>
                <a:gd name="T22" fmla="*/ 2147483646 w 251"/>
                <a:gd name="T23" fmla="*/ 2147483646 h 326"/>
                <a:gd name="T24" fmla="*/ 2147483646 w 251"/>
                <a:gd name="T25" fmla="*/ 2147483646 h 326"/>
                <a:gd name="T26" fmla="*/ 2147483646 w 251"/>
                <a:gd name="T27" fmla="*/ 2147483646 h 326"/>
                <a:gd name="T28" fmla="*/ 2147483646 w 251"/>
                <a:gd name="T29" fmla="*/ 2147483646 h 326"/>
                <a:gd name="T30" fmla="*/ 2147483646 w 251"/>
                <a:gd name="T31" fmla="*/ 2147483646 h 326"/>
                <a:gd name="T32" fmla="*/ 2147483646 w 251"/>
                <a:gd name="T33" fmla="*/ 2147483646 h 326"/>
                <a:gd name="T34" fmla="*/ 2147483646 w 251"/>
                <a:gd name="T35" fmla="*/ 2147483646 h 326"/>
                <a:gd name="T36" fmla="*/ 2147483646 w 251"/>
                <a:gd name="T37" fmla="*/ 2147483646 h 326"/>
                <a:gd name="T38" fmla="*/ 2147483646 w 251"/>
                <a:gd name="T39" fmla="*/ 2147483646 h 326"/>
                <a:gd name="T40" fmla="*/ 2147483646 w 251"/>
                <a:gd name="T41" fmla="*/ 2147483646 h 326"/>
                <a:gd name="T42" fmla="*/ 2147483646 w 251"/>
                <a:gd name="T43" fmla="*/ 2147483646 h 326"/>
                <a:gd name="T44" fmla="*/ 2147483646 w 251"/>
                <a:gd name="T45" fmla="*/ 2147483646 h 326"/>
                <a:gd name="T46" fmla="*/ 2147483646 w 251"/>
                <a:gd name="T47" fmla="*/ 2147483646 h 326"/>
                <a:gd name="T48" fmla="*/ 2147483646 w 251"/>
                <a:gd name="T49" fmla="*/ 2147483646 h 326"/>
                <a:gd name="T50" fmla="*/ 2147483646 w 251"/>
                <a:gd name="T51" fmla="*/ 2147483646 h 326"/>
                <a:gd name="T52" fmla="*/ 2147483646 w 251"/>
                <a:gd name="T53" fmla="*/ 2147483646 h 326"/>
                <a:gd name="T54" fmla="*/ 2147483646 w 251"/>
                <a:gd name="T55" fmla="*/ 2147483646 h 326"/>
                <a:gd name="T56" fmla="*/ 2147483646 w 251"/>
                <a:gd name="T57" fmla="*/ 2147483646 h 326"/>
                <a:gd name="T58" fmla="*/ 2147483646 w 251"/>
                <a:gd name="T59" fmla="*/ 2147483646 h 326"/>
                <a:gd name="T60" fmla="*/ 2147483646 w 251"/>
                <a:gd name="T61" fmla="*/ 2147483646 h 326"/>
                <a:gd name="T62" fmla="*/ 2147483646 w 251"/>
                <a:gd name="T63" fmla="*/ 2147483646 h 326"/>
                <a:gd name="T64" fmla="*/ 2147483646 w 251"/>
                <a:gd name="T65" fmla="*/ 2147483646 h 326"/>
                <a:gd name="T66" fmla="*/ 2147483646 w 251"/>
                <a:gd name="T67" fmla="*/ 2147483646 h 326"/>
                <a:gd name="T68" fmla="*/ 2147483646 w 251"/>
                <a:gd name="T69" fmla="*/ 2147483646 h 326"/>
                <a:gd name="T70" fmla="*/ 2147483646 w 251"/>
                <a:gd name="T71" fmla="*/ 2147483646 h 326"/>
                <a:gd name="T72" fmla="*/ 2147483646 w 251"/>
                <a:gd name="T73" fmla="*/ 2147483646 h 3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51" h="326">
                  <a:moveTo>
                    <a:pt x="45" y="298"/>
                  </a:moveTo>
                  <a:cubicBezTo>
                    <a:pt x="33" y="298"/>
                    <a:pt x="33" y="298"/>
                    <a:pt x="33" y="298"/>
                  </a:cubicBezTo>
                  <a:cubicBezTo>
                    <a:pt x="4" y="298"/>
                    <a:pt x="0" y="279"/>
                    <a:pt x="7" y="253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9" y="168"/>
                    <a:pt x="35" y="158"/>
                    <a:pt x="42" y="151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77" y="141"/>
                    <a:pt x="77" y="141"/>
                    <a:pt x="77" y="141"/>
                  </a:cubicBezTo>
                  <a:cubicBezTo>
                    <a:pt x="74" y="171"/>
                    <a:pt x="74" y="171"/>
                    <a:pt x="74" y="171"/>
                  </a:cubicBezTo>
                  <a:cubicBezTo>
                    <a:pt x="83" y="170"/>
                    <a:pt x="83" y="170"/>
                    <a:pt x="83" y="170"/>
                  </a:cubicBezTo>
                  <a:cubicBezTo>
                    <a:pt x="76" y="177"/>
                    <a:pt x="76" y="177"/>
                    <a:pt x="76" y="177"/>
                  </a:cubicBezTo>
                  <a:cubicBezTo>
                    <a:pt x="76" y="178"/>
                    <a:pt x="76" y="178"/>
                    <a:pt x="76" y="178"/>
                  </a:cubicBezTo>
                  <a:cubicBezTo>
                    <a:pt x="77" y="178"/>
                    <a:pt x="81" y="186"/>
                    <a:pt x="87" y="197"/>
                  </a:cubicBezTo>
                  <a:cubicBezTo>
                    <a:pt x="54" y="197"/>
                    <a:pt x="54" y="197"/>
                    <a:pt x="54" y="197"/>
                  </a:cubicBezTo>
                  <a:cubicBezTo>
                    <a:pt x="45" y="206"/>
                    <a:pt x="45" y="206"/>
                    <a:pt x="45" y="206"/>
                  </a:cubicBezTo>
                  <a:cubicBezTo>
                    <a:pt x="45" y="298"/>
                    <a:pt x="45" y="298"/>
                    <a:pt x="45" y="298"/>
                  </a:cubicBezTo>
                  <a:close/>
                  <a:moveTo>
                    <a:pt x="58" y="210"/>
                  </a:moveTo>
                  <a:cubicBezTo>
                    <a:pt x="58" y="297"/>
                    <a:pt x="58" y="297"/>
                    <a:pt x="58" y="297"/>
                  </a:cubicBezTo>
                  <a:cubicBezTo>
                    <a:pt x="198" y="297"/>
                    <a:pt x="198" y="297"/>
                    <a:pt x="198" y="297"/>
                  </a:cubicBezTo>
                  <a:cubicBezTo>
                    <a:pt x="198" y="210"/>
                    <a:pt x="198" y="210"/>
                    <a:pt x="198" y="210"/>
                  </a:cubicBezTo>
                  <a:cubicBezTo>
                    <a:pt x="58" y="210"/>
                    <a:pt x="58" y="210"/>
                    <a:pt x="58" y="210"/>
                  </a:cubicBezTo>
                  <a:close/>
                  <a:moveTo>
                    <a:pt x="82" y="92"/>
                  </a:moveTo>
                  <a:cubicBezTo>
                    <a:pt x="80" y="74"/>
                    <a:pt x="79" y="66"/>
                    <a:pt x="85" y="48"/>
                  </a:cubicBezTo>
                  <a:cubicBezTo>
                    <a:pt x="96" y="56"/>
                    <a:pt x="123" y="52"/>
                    <a:pt x="134" y="47"/>
                  </a:cubicBezTo>
                  <a:cubicBezTo>
                    <a:pt x="140" y="56"/>
                    <a:pt x="151" y="58"/>
                    <a:pt x="161" y="55"/>
                  </a:cubicBezTo>
                  <a:cubicBezTo>
                    <a:pt x="164" y="70"/>
                    <a:pt x="164" y="72"/>
                    <a:pt x="164" y="92"/>
                  </a:cubicBezTo>
                  <a:cubicBezTo>
                    <a:pt x="164" y="92"/>
                    <a:pt x="175" y="82"/>
                    <a:pt x="177" y="74"/>
                  </a:cubicBezTo>
                  <a:cubicBezTo>
                    <a:pt x="179" y="65"/>
                    <a:pt x="175" y="32"/>
                    <a:pt x="171" y="25"/>
                  </a:cubicBezTo>
                  <a:cubicBezTo>
                    <a:pt x="167" y="14"/>
                    <a:pt x="154" y="6"/>
                    <a:pt x="132" y="9"/>
                  </a:cubicBezTo>
                  <a:cubicBezTo>
                    <a:pt x="111" y="0"/>
                    <a:pt x="86" y="9"/>
                    <a:pt x="75" y="21"/>
                  </a:cubicBezTo>
                  <a:cubicBezTo>
                    <a:pt x="71" y="27"/>
                    <a:pt x="65" y="74"/>
                    <a:pt x="70" y="81"/>
                  </a:cubicBezTo>
                  <a:cubicBezTo>
                    <a:pt x="76" y="88"/>
                    <a:pt x="82" y="92"/>
                    <a:pt x="82" y="92"/>
                  </a:cubicBezTo>
                  <a:close/>
                  <a:moveTo>
                    <a:pt x="40" y="311"/>
                  </a:moveTo>
                  <a:cubicBezTo>
                    <a:pt x="215" y="311"/>
                    <a:pt x="215" y="311"/>
                    <a:pt x="215" y="311"/>
                  </a:cubicBezTo>
                  <a:cubicBezTo>
                    <a:pt x="205" y="326"/>
                    <a:pt x="205" y="326"/>
                    <a:pt x="205" y="326"/>
                  </a:cubicBezTo>
                  <a:cubicBezTo>
                    <a:pt x="49" y="326"/>
                    <a:pt x="49" y="326"/>
                    <a:pt x="49" y="326"/>
                  </a:cubicBezTo>
                  <a:cubicBezTo>
                    <a:pt x="40" y="311"/>
                    <a:pt x="40" y="311"/>
                    <a:pt x="40" y="311"/>
                  </a:cubicBezTo>
                  <a:close/>
                  <a:moveTo>
                    <a:pt x="225" y="180"/>
                  </a:moveTo>
                  <a:cubicBezTo>
                    <a:pt x="244" y="253"/>
                    <a:pt x="244" y="253"/>
                    <a:pt x="244" y="253"/>
                  </a:cubicBezTo>
                  <a:cubicBezTo>
                    <a:pt x="251" y="279"/>
                    <a:pt x="248" y="298"/>
                    <a:pt x="218" y="298"/>
                  </a:cubicBezTo>
                  <a:cubicBezTo>
                    <a:pt x="211" y="298"/>
                    <a:pt x="211" y="298"/>
                    <a:pt x="211" y="298"/>
                  </a:cubicBezTo>
                  <a:cubicBezTo>
                    <a:pt x="211" y="206"/>
                    <a:pt x="211" y="206"/>
                    <a:pt x="211" y="206"/>
                  </a:cubicBezTo>
                  <a:cubicBezTo>
                    <a:pt x="201" y="197"/>
                    <a:pt x="201" y="197"/>
                    <a:pt x="201" y="197"/>
                  </a:cubicBezTo>
                  <a:cubicBezTo>
                    <a:pt x="167" y="197"/>
                    <a:pt x="167" y="197"/>
                    <a:pt x="167" y="197"/>
                  </a:cubicBezTo>
                  <a:cubicBezTo>
                    <a:pt x="172" y="186"/>
                    <a:pt x="177" y="178"/>
                    <a:pt x="177" y="178"/>
                  </a:cubicBezTo>
                  <a:cubicBezTo>
                    <a:pt x="177" y="177"/>
                    <a:pt x="177" y="177"/>
                    <a:pt x="177" y="177"/>
                  </a:cubicBezTo>
                  <a:cubicBezTo>
                    <a:pt x="170" y="170"/>
                    <a:pt x="170" y="170"/>
                    <a:pt x="170" y="170"/>
                  </a:cubicBezTo>
                  <a:cubicBezTo>
                    <a:pt x="179" y="171"/>
                    <a:pt x="179" y="171"/>
                    <a:pt x="179" y="171"/>
                  </a:cubicBezTo>
                  <a:cubicBezTo>
                    <a:pt x="177" y="142"/>
                    <a:pt x="177" y="142"/>
                    <a:pt x="177" y="142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1" y="152"/>
                    <a:pt x="211" y="152"/>
                    <a:pt x="211" y="152"/>
                  </a:cubicBezTo>
                  <a:cubicBezTo>
                    <a:pt x="218" y="160"/>
                    <a:pt x="222" y="170"/>
                    <a:pt x="224" y="180"/>
                  </a:cubicBezTo>
                  <a:cubicBezTo>
                    <a:pt x="225" y="180"/>
                    <a:pt x="225" y="180"/>
                    <a:pt x="225" y="180"/>
                  </a:cubicBezTo>
                  <a:close/>
                  <a:moveTo>
                    <a:pt x="162" y="197"/>
                  </a:moveTo>
                  <a:cubicBezTo>
                    <a:pt x="167" y="188"/>
                    <a:pt x="171" y="181"/>
                    <a:pt x="172" y="178"/>
                  </a:cubicBezTo>
                  <a:cubicBezTo>
                    <a:pt x="163" y="168"/>
                    <a:pt x="163" y="168"/>
                    <a:pt x="163" y="168"/>
                  </a:cubicBezTo>
                  <a:cubicBezTo>
                    <a:pt x="164" y="165"/>
                    <a:pt x="164" y="165"/>
                    <a:pt x="164" y="165"/>
                  </a:cubicBezTo>
                  <a:cubicBezTo>
                    <a:pt x="175" y="166"/>
                    <a:pt x="175" y="166"/>
                    <a:pt x="175" y="166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33" y="197"/>
                    <a:pt x="133" y="197"/>
                    <a:pt x="133" y="197"/>
                  </a:cubicBezTo>
                  <a:cubicBezTo>
                    <a:pt x="162" y="197"/>
                    <a:pt x="162" y="197"/>
                    <a:pt x="162" y="197"/>
                  </a:cubicBezTo>
                  <a:close/>
                  <a:moveTo>
                    <a:pt x="79" y="141"/>
                  </a:moveTo>
                  <a:cubicBezTo>
                    <a:pt x="78" y="166"/>
                    <a:pt x="78" y="166"/>
                    <a:pt x="78" y="166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90" y="168"/>
                    <a:pt x="90" y="168"/>
                    <a:pt x="90" y="168"/>
                  </a:cubicBezTo>
                  <a:cubicBezTo>
                    <a:pt x="81" y="178"/>
                    <a:pt x="81" y="178"/>
                    <a:pt x="81" y="178"/>
                  </a:cubicBezTo>
                  <a:cubicBezTo>
                    <a:pt x="82" y="181"/>
                    <a:pt x="86" y="188"/>
                    <a:pt x="91" y="197"/>
                  </a:cubicBezTo>
                  <a:cubicBezTo>
                    <a:pt x="121" y="197"/>
                    <a:pt x="121" y="197"/>
                    <a:pt x="121" y="197"/>
                  </a:cubicBezTo>
                  <a:cubicBezTo>
                    <a:pt x="96" y="145"/>
                    <a:pt x="96" y="145"/>
                    <a:pt x="96" y="145"/>
                  </a:cubicBezTo>
                  <a:cubicBezTo>
                    <a:pt x="88" y="138"/>
                    <a:pt x="88" y="138"/>
                    <a:pt x="88" y="138"/>
                  </a:cubicBezTo>
                  <a:lnTo>
                    <a:pt x="79" y="1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组合 13"/>
          <p:cNvGrpSpPr/>
          <p:nvPr/>
        </p:nvGrpSpPr>
        <p:grpSpPr>
          <a:xfrm>
            <a:off x="6483350" y="1990725"/>
            <a:ext cx="1528763" cy="2163763"/>
            <a:chOff x="0" y="0"/>
            <a:chExt cx="1147515" cy="1624019"/>
          </a:xfrm>
        </p:grpSpPr>
        <p:grpSp>
          <p:nvGrpSpPr>
            <p:cNvPr id="12311" name="组合 16"/>
            <p:cNvGrpSpPr/>
            <p:nvPr/>
          </p:nvGrpSpPr>
          <p:grpSpPr>
            <a:xfrm rot="5400000">
              <a:off x="-238252" y="238252"/>
              <a:ext cx="1624019" cy="1147515"/>
              <a:chOff x="0" y="0"/>
              <a:chExt cx="2070437" cy="1462949"/>
            </a:xfrm>
          </p:grpSpPr>
          <p:sp>
            <p:nvSpPr>
              <p:cNvPr id="26646" name="等腰三角形 6"/>
              <p:cNvSpPr/>
              <p:nvPr/>
            </p:nvSpPr>
            <p:spPr bwMode="auto">
              <a:xfrm>
                <a:off x="10119" y="894362"/>
                <a:ext cx="597046" cy="562517"/>
              </a:xfrm>
              <a:custGeom>
                <a:avLst/>
                <a:gdLst>
                  <a:gd name="T0" fmla="*/ 25306 w 595852"/>
                  <a:gd name="T1" fmla="*/ 449309 h 562574"/>
                  <a:gd name="T2" fmla="*/ 595852 w 595852"/>
                  <a:gd name="T3" fmla="*/ 0 h 562574"/>
                  <a:gd name="T4" fmla="*/ 145089 w 595852"/>
                  <a:gd name="T5" fmla="*/ 516627 h 562574"/>
                  <a:gd name="T6" fmla="*/ 25306 w 595852"/>
                  <a:gd name="T7" fmla="*/ 449309 h 562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5852" h="562574">
                    <a:moveTo>
                      <a:pt x="25306" y="449309"/>
                    </a:moveTo>
                    <a:cubicBezTo>
                      <a:pt x="-54198" y="152174"/>
                      <a:pt x="32189" y="76940"/>
                      <a:pt x="595852" y="0"/>
                    </a:cubicBezTo>
                    <a:lnTo>
                      <a:pt x="145089" y="516627"/>
                    </a:lnTo>
                    <a:cubicBezTo>
                      <a:pt x="54671" y="611059"/>
                      <a:pt x="45599" y="545610"/>
                      <a:pt x="25306" y="449309"/>
                    </a:cubicBezTo>
                    <a:close/>
                  </a:path>
                </a:pathLst>
              </a:cu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647" name="右箭头 5"/>
              <p:cNvSpPr/>
              <p:nvPr/>
            </p:nvSpPr>
            <p:spPr bwMode="auto">
              <a:xfrm>
                <a:off x="-1" y="1"/>
                <a:ext cx="2070437" cy="1175620"/>
              </a:xfrm>
              <a:custGeom>
                <a:avLst/>
                <a:gdLst>
                  <a:gd name="T0" fmla="*/ 13051 w 2070437"/>
                  <a:gd name="T1" fmla="*/ 1173182 h 1175256"/>
                  <a:gd name="T2" fmla="*/ 42486 w 2070437"/>
                  <a:gd name="T3" fmla="*/ 1015377 h 1175256"/>
                  <a:gd name="T4" fmla="*/ 757739 w 2070437"/>
                  <a:gd name="T5" fmla="*/ 305735 h 1175256"/>
                  <a:gd name="T6" fmla="*/ 1063474 w 2070437"/>
                  <a:gd name="T7" fmla="*/ 196343 h 1175256"/>
                  <a:gd name="T8" fmla="*/ 1482809 w 2070437"/>
                  <a:gd name="T9" fmla="*/ 194963 h 1175256"/>
                  <a:gd name="T10" fmla="*/ 1482809 w 2070437"/>
                  <a:gd name="T11" fmla="*/ 0 h 1175256"/>
                  <a:gd name="T12" fmla="*/ 2070437 w 2070437"/>
                  <a:gd name="T13" fmla="*/ 587628 h 1175256"/>
                  <a:gd name="T14" fmla="*/ 1482809 w 2070437"/>
                  <a:gd name="T15" fmla="*/ 1175256 h 1175256"/>
                  <a:gd name="T16" fmla="*/ 1482809 w 2070437"/>
                  <a:gd name="T17" fmla="*/ 980293 h 1175256"/>
                  <a:gd name="T18" fmla="*/ 575421 w 2070437"/>
                  <a:gd name="T19" fmla="*/ 980293 h 1175256"/>
                  <a:gd name="T20" fmla="*/ 13051 w 2070437"/>
                  <a:gd name="T21" fmla="*/ 1173182 h 1175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70437" h="1175256">
                    <a:moveTo>
                      <a:pt x="13051" y="1173182"/>
                    </a:moveTo>
                    <a:cubicBezTo>
                      <a:pt x="-2844" y="1119414"/>
                      <a:pt x="-14547" y="1071950"/>
                      <a:pt x="42486" y="1015377"/>
                    </a:cubicBezTo>
                    <a:lnTo>
                      <a:pt x="757739" y="305735"/>
                    </a:lnTo>
                    <a:cubicBezTo>
                      <a:pt x="865261" y="182319"/>
                      <a:pt x="897049" y="187928"/>
                      <a:pt x="1063474" y="196343"/>
                    </a:cubicBezTo>
                    <a:lnTo>
                      <a:pt x="1482809" y="194963"/>
                    </a:lnTo>
                    <a:lnTo>
                      <a:pt x="1482809" y="0"/>
                    </a:lnTo>
                    <a:lnTo>
                      <a:pt x="2070437" y="587628"/>
                    </a:lnTo>
                    <a:lnTo>
                      <a:pt x="1482809" y="1175256"/>
                    </a:lnTo>
                    <a:lnTo>
                      <a:pt x="1482809" y="980293"/>
                    </a:lnTo>
                    <a:lnTo>
                      <a:pt x="575421" y="980293"/>
                    </a:lnTo>
                    <a:cubicBezTo>
                      <a:pt x="196758" y="984047"/>
                      <a:pt x="69150" y="967474"/>
                      <a:pt x="13051" y="1173182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0506" name="Freeform 11"/>
            <p:cNvSpPr>
              <a:spLocks noEditPoints="1"/>
            </p:cNvSpPr>
            <p:nvPr/>
          </p:nvSpPr>
          <p:spPr bwMode="auto">
            <a:xfrm>
              <a:off x="511104" y="1045227"/>
              <a:ext cx="350967" cy="288563"/>
            </a:xfrm>
            <a:custGeom>
              <a:avLst/>
              <a:gdLst>
                <a:gd name="T0" fmla="*/ 2147483646 w 355"/>
                <a:gd name="T1" fmla="*/ 2147483646 h 292"/>
                <a:gd name="T2" fmla="*/ 2147483646 w 355"/>
                <a:gd name="T3" fmla="*/ 2147483646 h 292"/>
                <a:gd name="T4" fmla="*/ 0 w 355"/>
                <a:gd name="T5" fmla="*/ 2147483646 h 292"/>
                <a:gd name="T6" fmla="*/ 2147483646 w 355"/>
                <a:gd name="T7" fmla="*/ 2147483646 h 292"/>
                <a:gd name="T8" fmla="*/ 2147483646 w 355"/>
                <a:gd name="T9" fmla="*/ 2147483646 h 292"/>
                <a:gd name="T10" fmla="*/ 2147483646 w 355"/>
                <a:gd name="T11" fmla="*/ 2147483646 h 292"/>
                <a:gd name="T12" fmla="*/ 2147483646 w 355"/>
                <a:gd name="T13" fmla="*/ 2147483646 h 292"/>
                <a:gd name="T14" fmla="*/ 2147483646 w 355"/>
                <a:gd name="T15" fmla="*/ 2147483646 h 292"/>
                <a:gd name="T16" fmla="*/ 2147483646 w 355"/>
                <a:gd name="T17" fmla="*/ 2147483646 h 292"/>
                <a:gd name="T18" fmla="*/ 2147483646 w 355"/>
                <a:gd name="T19" fmla="*/ 2147483646 h 292"/>
                <a:gd name="T20" fmla="*/ 2147483646 w 355"/>
                <a:gd name="T21" fmla="*/ 2147483646 h 292"/>
                <a:gd name="T22" fmla="*/ 2147483646 w 355"/>
                <a:gd name="T23" fmla="*/ 2147483646 h 292"/>
                <a:gd name="T24" fmla="*/ 2147483646 w 355"/>
                <a:gd name="T25" fmla="*/ 2147483646 h 292"/>
                <a:gd name="T26" fmla="*/ 2147483646 w 355"/>
                <a:gd name="T27" fmla="*/ 2147483646 h 292"/>
                <a:gd name="T28" fmla="*/ 2147483646 w 355"/>
                <a:gd name="T29" fmla="*/ 2147483646 h 292"/>
                <a:gd name="T30" fmla="*/ 2147483646 w 355"/>
                <a:gd name="T31" fmla="*/ 2147483646 h 292"/>
                <a:gd name="T32" fmla="*/ 2147483646 w 355"/>
                <a:gd name="T33" fmla="*/ 2147483646 h 292"/>
                <a:gd name="T34" fmla="*/ 2147483646 w 355"/>
                <a:gd name="T35" fmla="*/ 2147483646 h 292"/>
                <a:gd name="T36" fmla="*/ 2147483646 w 355"/>
                <a:gd name="T37" fmla="*/ 2147483646 h 292"/>
                <a:gd name="T38" fmla="*/ 2147483646 w 355"/>
                <a:gd name="T39" fmla="*/ 2147483646 h 292"/>
                <a:gd name="T40" fmla="*/ 2147483646 w 355"/>
                <a:gd name="T41" fmla="*/ 2147483646 h 292"/>
                <a:gd name="T42" fmla="*/ 2147483646 w 355"/>
                <a:gd name="T43" fmla="*/ 2147483646 h 292"/>
                <a:gd name="T44" fmla="*/ 2147483646 w 355"/>
                <a:gd name="T45" fmla="*/ 2147483646 h 292"/>
                <a:gd name="T46" fmla="*/ 2147483646 w 355"/>
                <a:gd name="T47" fmla="*/ 2147483646 h 292"/>
                <a:gd name="T48" fmla="*/ 2147483646 w 355"/>
                <a:gd name="T49" fmla="*/ 2147483646 h 292"/>
                <a:gd name="T50" fmla="*/ 2147483646 w 355"/>
                <a:gd name="T51" fmla="*/ 2147483646 h 292"/>
                <a:gd name="T52" fmla="*/ 2147483646 w 355"/>
                <a:gd name="T53" fmla="*/ 2147483646 h 292"/>
                <a:gd name="T54" fmla="*/ 2147483646 w 355"/>
                <a:gd name="T55" fmla="*/ 2147483646 h 292"/>
                <a:gd name="T56" fmla="*/ 2147483646 w 355"/>
                <a:gd name="T57" fmla="*/ 2147483646 h 292"/>
                <a:gd name="T58" fmla="*/ 2147483646 w 355"/>
                <a:gd name="T59" fmla="*/ 2147483646 h 292"/>
                <a:gd name="T60" fmla="*/ 2147483646 w 355"/>
                <a:gd name="T61" fmla="*/ 2147483646 h 292"/>
                <a:gd name="T62" fmla="*/ 2147483646 w 355"/>
                <a:gd name="T63" fmla="*/ 2147483646 h 292"/>
                <a:gd name="T64" fmla="*/ 2147483646 w 355"/>
                <a:gd name="T65" fmla="*/ 2147483646 h 292"/>
                <a:gd name="T66" fmla="*/ 2147483646 w 355"/>
                <a:gd name="T67" fmla="*/ 2147483646 h 292"/>
                <a:gd name="T68" fmla="*/ 2147483646 w 355"/>
                <a:gd name="T69" fmla="*/ 2147483646 h 292"/>
                <a:gd name="T70" fmla="*/ 2147483646 w 355"/>
                <a:gd name="T71" fmla="*/ 2147483646 h 292"/>
                <a:gd name="T72" fmla="*/ 2147483646 w 355"/>
                <a:gd name="T73" fmla="*/ 2147483646 h 292"/>
                <a:gd name="T74" fmla="*/ 2147483646 w 355"/>
                <a:gd name="T75" fmla="*/ 2147483646 h 292"/>
                <a:gd name="T76" fmla="*/ 2147483646 w 355"/>
                <a:gd name="T77" fmla="*/ 2147483646 h 292"/>
                <a:gd name="T78" fmla="*/ 2147483646 w 355"/>
                <a:gd name="T79" fmla="*/ 2147483646 h 292"/>
                <a:gd name="T80" fmla="*/ 2147483646 w 355"/>
                <a:gd name="T81" fmla="*/ 2147483646 h 292"/>
                <a:gd name="T82" fmla="*/ 2147483646 w 355"/>
                <a:gd name="T83" fmla="*/ 2147483646 h 292"/>
                <a:gd name="T84" fmla="*/ 2147483646 w 355"/>
                <a:gd name="T85" fmla="*/ 2147483646 h 292"/>
                <a:gd name="T86" fmla="*/ 2147483646 w 355"/>
                <a:gd name="T87" fmla="*/ 2147483646 h 292"/>
                <a:gd name="T88" fmla="*/ 2147483646 w 355"/>
                <a:gd name="T89" fmla="*/ 2147483646 h 292"/>
                <a:gd name="T90" fmla="*/ 2147483646 w 355"/>
                <a:gd name="T91" fmla="*/ 2147483646 h 292"/>
                <a:gd name="T92" fmla="*/ 2147483646 w 355"/>
                <a:gd name="T93" fmla="*/ 2147483646 h 292"/>
                <a:gd name="T94" fmla="*/ 2147483646 w 355"/>
                <a:gd name="T95" fmla="*/ 2147483646 h 292"/>
                <a:gd name="T96" fmla="*/ 2147483646 w 355"/>
                <a:gd name="T97" fmla="*/ 2147483646 h 292"/>
                <a:gd name="T98" fmla="*/ 2147483646 w 355"/>
                <a:gd name="T99" fmla="*/ 2147483646 h 292"/>
                <a:gd name="T100" fmla="*/ 2147483646 w 355"/>
                <a:gd name="T101" fmla="*/ 2147483646 h 292"/>
                <a:gd name="T102" fmla="*/ 2147483646 w 355"/>
                <a:gd name="T103" fmla="*/ 2147483646 h 292"/>
                <a:gd name="T104" fmla="*/ 2147483646 w 355"/>
                <a:gd name="T105" fmla="*/ 2147483646 h 292"/>
                <a:gd name="T106" fmla="*/ 2147483646 w 355"/>
                <a:gd name="T107" fmla="*/ 2147483646 h 292"/>
                <a:gd name="T108" fmla="*/ 2147483646 w 355"/>
                <a:gd name="T109" fmla="*/ 2147483646 h 292"/>
                <a:gd name="T110" fmla="*/ 2147483646 w 355"/>
                <a:gd name="T111" fmla="*/ 2147483646 h 292"/>
                <a:gd name="T112" fmla="*/ 2147483646 w 355"/>
                <a:gd name="T113" fmla="*/ 2147483646 h 292"/>
                <a:gd name="T114" fmla="*/ 2147483646 w 355"/>
                <a:gd name="T115" fmla="*/ 2147483646 h 292"/>
                <a:gd name="T116" fmla="*/ 2147483646 w 355"/>
                <a:gd name="T117" fmla="*/ 2147483646 h 292"/>
                <a:gd name="T118" fmla="*/ 2147483646 w 355"/>
                <a:gd name="T119" fmla="*/ 2147483646 h 2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55" h="292">
                  <a:moveTo>
                    <a:pt x="165" y="123"/>
                  </a:moveTo>
                  <a:cubicBezTo>
                    <a:pt x="159" y="133"/>
                    <a:pt x="159" y="133"/>
                    <a:pt x="159" y="133"/>
                  </a:cubicBezTo>
                  <a:cubicBezTo>
                    <a:pt x="105" y="116"/>
                    <a:pt x="105" y="116"/>
                    <a:pt x="105" y="116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101" y="212"/>
                    <a:pt x="97" y="252"/>
                    <a:pt x="99" y="292"/>
                  </a:cubicBezTo>
                  <a:cubicBezTo>
                    <a:pt x="88" y="292"/>
                    <a:pt x="84" y="292"/>
                    <a:pt x="73" y="292"/>
                  </a:cubicBezTo>
                  <a:cubicBezTo>
                    <a:pt x="71" y="258"/>
                    <a:pt x="67" y="224"/>
                    <a:pt x="65" y="191"/>
                  </a:cubicBezTo>
                  <a:cubicBezTo>
                    <a:pt x="60" y="191"/>
                    <a:pt x="63" y="191"/>
                    <a:pt x="58" y="191"/>
                  </a:cubicBezTo>
                  <a:cubicBezTo>
                    <a:pt x="56" y="224"/>
                    <a:pt x="49" y="258"/>
                    <a:pt x="48" y="292"/>
                  </a:cubicBezTo>
                  <a:cubicBezTo>
                    <a:pt x="37" y="292"/>
                    <a:pt x="32" y="292"/>
                    <a:pt x="21" y="292"/>
                  </a:cubicBezTo>
                  <a:cubicBezTo>
                    <a:pt x="24" y="252"/>
                    <a:pt x="20" y="212"/>
                    <a:pt x="22" y="172"/>
                  </a:cubicBezTo>
                  <a:cubicBezTo>
                    <a:pt x="15" y="167"/>
                    <a:pt x="7" y="161"/>
                    <a:pt x="0" y="155"/>
                  </a:cubicBezTo>
                  <a:cubicBezTo>
                    <a:pt x="3" y="127"/>
                    <a:pt x="7" y="99"/>
                    <a:pt x="17" y="73"/>
                  </a:cubicBezTo>
                  <a:cubicBezTo>
                    <a:pt x="23" y="73"/>
                    <a:pt x="29" y="73"/>
                    <a:pt x="35" y="73"/>
                  </a:cubicBezTo>
                  <a:cubicBezTo>
                    <a:pt x="52" y="101"/>
                    <a:pt x="52" y="101"/>
                    <a:pt x="52" y="101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0" y="73"/>
                    <a:pt x="95" y="73"/>
                    <a:pt x="100" y="73"/>
                  </a:cubicBezTo>
                  <a:cubicBezTo>
                    <a:pt x="126" y="90"/>
                    <a:pt x="135" y="92"/>
                    <a:pt x="165" y="123"/>
                  </a:cubicBezTo>
                  <a:close/>
                  <a:moveTo>
                    <a:pt x="120" y="46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34" y="80"/>
                    <a:pt x="134" y="80"/>
                    <a:pt x="134" y="80"/>
                  </a:cubicBezTo>
                  <a:cubicBezTo>
                    <a:pt x="134" y="87"/>
                    <a:pt x="134" y="87"/>
                    <a:pt x="134" y="87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1" y="80"/>
                    <a:pt x="151" y="80"/>
                    <a:pt x="151" y="80"/>
                  </a:cubicBezTo>
                  <a:cubicBezTo>
                    <a:pt x="321" y="80"/>
                    <a:pt x="321" y="80"/>
                    <a:pt x="321" y="80"/>
                  </a:cubicBezTo>
                  <a:cubicBezTo>
                    <a:pt x="321" y="196"/>
                    <a:pt x="321" y="196"/>
                    <a:pt x="321" y="196"/>
                  </a:cubicBezTo>
                  <a:cubicBezTo>
                    <a:pt x="151" y="196"/>
                    <a:pt x="151" y="196"/>
                    <a:pt x="151" y="196"/>
                  </a:cubicBezTo>
                  <a:cubicBezTo>
                    <a:pt x="151" y="137"/>
                    <a:pt x="151" y="137"/>
                    <a:pt x="151" y="137"/>
                  </a:cubicBezTo>
                  <a:cubicBezTo>
                    <a:pt x="134" y="132"/>
                    <a:pt x="134" y="132"/>
                    <a:pt x="134" y="132"/>
                  </a:cubicBezTo>
                  <a:cubicBezTo>
                    <a:pt x="134" y="205"/>
                    <a:pt x="134" y="205"/>
                    <a:pt x="134" y="205"/>
                  </a:cubicBezTo>
                  <a:cubicBezTo>
                    <a:pt x="134" y="214"/>
                    <a:pt x="134" y="214"/>
                    <a:pt x="134" y="214"/>
                  </a:cubicBezTo>
                  <a:cubicBezTo>
                    <a:pt x="142" y="214"/>
                    <a:pt x="142" y="214"/>
                    <a:pt x="142" y="214"/>
                  </a:cubicBezTo>
                  <a:cubicBezTo>
                    <a:pt x="330" y="214"/>
                    <a:pt x="330" y="214"/>
                    <a:pt x="330" y="214"/>
                  </a:cubicBezTo>
                  <a:cubicBezTo>
                    <a:pt x="338" y="214"/>
                    <a:pt x="338" y="214"/>
                    <a:pt x="338" y="214"/>
                  </a:cubicBezTo>
                  <a:cubicBezTo>
                    <a:pt x="338" y="205"/>
                    <a:pt x="338" y="205"/>
                    <a:pt x="338" y="205"/>
                  </a:cubicBezTo>
                  <a:cubicBezTo>
                    <a:pt x="338" y="80"/>
                    <a:pt x="338" y="80"/>
                    <a:pt x="338" y="80"/>
                  </a:cubicBezTo>
                  <a:cubicBezTo>
                    <a:pt x="355" y="80"/>
                    <a:pt x="355" y="80"/>
                    <a:pt x="355" y="80"/>
                  </a:cubicBezTo>
                  <a:cubicBezTo>
                    <a:pt x="355" y="46"/>
                    <a:pt x="355" y="46"/>
                    <a:pt x="355" y="46"/>
                  </a:cubicBezTo>
                  <a:cubicBezTo>
                    <a:pt x="120" y="46"/>
                    <a:pt x="120" y="46"/>
                    <a:pt x="120" y="46"/>
                  </a:cubicBezTo>
                  <a:close/>
                  <a:moveTo>
                    <a:pt x="234" y="180"/>
                  </a:moveTo>
                  <a:cubicBezTo>
                    <a:pt x="234" y="162"/>
                    <a:pt x="234" y="162"/>
                    <a:pt x="234" y="162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38" y="137"/>
                    <a:pt x="238" y="137"/>
                    <a:pt x="238" y="137"/>
                  </a:cubicBezTo>
                  <a:cubicBezTo>
                    <a:pt x="240" y="136"/>
                    <a:pt x="240" y="136"/>
                    <a:pt x="240" y="136"/>
                  </a:cubicBezTo>
                  <a:cubicBezTo>
                    <a:pt x="240" y="180"/>
                    <a:pt x="240" y="180"/>
                    <a:pt x="240" y="180"/>
                  </a:cubicBezTo>
                  <a:cubicBezTo>
                    <a:pt x="234" y="180"/>
                    <a:pt x="234" y="180"/>
                    <a:pt x="234" y="180"/>
                  </a:cubicBezTo>
                  <a:close/>
                  <a:moveTo>
                    <a:pt x="263" y="94"/>
                  </a:moveTo>
                  <a:cubicBezTo>
                    <a:pt x="244" y="94"/>
                    <a:pt x="244" y="94"/>
                    <a:pt x="244" y="94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32" y="105"/>
                    <a:pt x="232" y="105"/>
                    <a:pt x="232" y="105"/>
                  </a:cubicBezTo>
                  <a:cubicBezTo>
                    <a:pt x="225" y="110"/>
                    <a:pt x="225" y="110"/>
                    <a:pt x="225" y="110"/>
                  </a:cubicBezTo>
                  <a:cubicBezTo>
                    <a:pt x="223" y="111"/>
                    <a:pt x="223" y="111"/>
                    <a:pt x="223" y="111"/>
                  </a:cubicBezTo>
                  <a:cubicBezTo>
                    <a:pt x="223" y="114"/>
                    <a:pt x="223" y="114"/>
                    <a:pt x="223" y="114"/>
                  </a:cubicBezTo>
                  <a:cubicBezTo>
                    <a:pt x="221" y="143"/>
                    <a:pt x="221" y="143"/>
                    <a:pt x="221" y="143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199" y="122"/>
                    <a:pt x="199" y="122"/>
                    <a:pt x="199" y="122"/>
                  </a:cubicBezTo>
                  <a:cubicBezTo>
                    <a:pt x="195" y="130"/>
                    <a:pt x="195" y="130"/>
                    <a:pt x="195" y="130"/>
                  </a:cubicBezTo>
                  <a:cubicBezTo>
                    <a:pt x="186" y="149"/>
                    <a:pt x="186" y="149"/>
                    <a:pt x="186" y="149"/>
                  </a:cubicBezTo>
                  <a:cubicBezTo>
                    <a:pt x="183" y="145"/>
                    <a:pt x="183" y="145"/>
                    <a:pt x="183" y="145"/>
                  </a:cubicBezTo>
                  <a:cubicBezTo>
                    <a:pt x="180" y="141"/>
                    <a:pt x="180" y="141"/>
                    <a:pt x="180" y="141"/>
                  </a:cubicBezTo>
                  <a:cubicBezTo>
                    <a:pt x="176" y="142"/>
                    <a:pt x="176" y="142"/>
                    <a:pt x="176" y="142"/>
                  </a:cubicBezTo>
                  <a:cubicBezTo>
                    <a:pt x="157" y="148"/>
                    <a:pt x="157" y="148"/>
                    <a:pt x="157" y="148"/>
                  </a:cubicBezTo>
                  <a:cubicBezTo>
                    <a:pt x="160" y="159"/>
                    <a:pt x="160" y="159"/>
                    <a:pt x="160" y="159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82" y="165"/>
                    <a:pt x="182" y="165"/>
                    <a:pt x="182" y="165"/>
                  </a:cubicBezTo>
                  <a:cubicBezTo>
                    <a:pt x="192" y="164"/>
                    <a:pt x="192" y="164"/>
                    <a:pt x="192" y="164"/>
                  </a:cubicBezTo>
                  <a:cubicBezTo>
                    <a:pt x="203" y="142"/>
                    <a:pt x="203" y="142"/>
                    <a:pt x="203" y="142"/>
                  </a:cubicBezTo>
                  <a:cubicBezTo>
                    <a:pt x="222" y="160"/>
                    <a:pt x="222" y="160"/>
                    <a:pt x="222" y="160"/>
                  </a:cubicBezTo>
                  <a:cubicBezTo>
                    <a:pt x="232" y="156"/>
                    <a:pt x="232" y="156"/>
                    <a:pt x="232" y="156"/>
                  </a:cubicBezTo>
                  <a:cubicBezTo>
                    <a:pt x="234" y="118"/>
                    <a:pt x="234" y="118"/>
                    <a:pt x="234" y="118"/>
                  </a:cubicBezTo>
                  <a:cubicBezTo>
                    <a:pt x="239" y="115"/>
                    <a:pt x="239" y="115"/>
                    <a:pt x="239" y="115"/>
                  </a:cubicBezTo>
                  <a:cubicBezTo>
                    <a:pt x="246" y="126"/>
                    <a:pt x="246" y="126"/>
                    <a:pt x="246" y="126"/>
                  </a:cubicBezTo>
                  <a:cubicBezTo>
                    <a:pt x="254" y="110"/>
                    <a:pt x="254" y="110"/>
                    <a:pt x="254" y="110"/>
                  </a:cubicBezTo>
                  <a:cubicBezTo>
                    <a:pt x="263" y="94"/>
                    <a:pt x="263" y="94"/>
                    <a:pt x="263" y="94"/>
                  </a:cubicBezTo>
                  <a:close/>
                  <a:moveTo>
                    <a:pt x="178" y="180"/>
                  </a:moveTo>
                  <a:cubicBezTo>
                    <a:pt x="178" y="171"/>
                    <a:pt x="178" y="171"/>
                    <a:pt x="178" y="171"/>
                  </a:cubicBezTo>
                  <a:cubicBezTo>
                    <a:pt x="179" y="172"/>
                    <a:pt x="179" y="172"/>
                    <a:pt x="179" y="172"/>
                  </a:cubicBezTo>
                  <a:cubicBezTo>
                    <a:pt x="184" y="172"/>
                    <a:pt x="184" y="172"/>
                    <a:pt x="184" y="172"/>
                  </a:cubicBezTo>
                  <a:cubicBezTo>
                    <a:pt x="184" y="180"/>
                    <a:pt x="184" y="180"/>
                    <a:pt x="184" y="180"/>
                  </a:cubicBezTo>
                  <a:cubicBezTo>
                    <a:pt x="182" y="180"/>
                    <a:pt x="180" y="180"/>
                    <a:pt x="178" y="180"/>
                  </a:cubicBezTo>
                  <a:close/>
                  <a:moveTo>
                    <a:pt x="167" y="180"/>
                  </a:moveTo>
                  <a:cubicBezTo>
                    <a:pt x="167" y="165"/>
                    <a:pt x="167" y="165"/>
                    <a:pt x="167" y="165"/>
                  </a:cubicBezTo>
                  <a:cubicBezTo>
                    <a:pt x="173" y="163"/>
                    <a:pt x="173" y="163"/>
                    <a:pt x="173" y="163"/>
                  </a:cubicBezTo>
                  <a:cubicBezTo>
                    <a:pt x="173" y="163"/>
                    <a:pt x="173" y="163"/>
                    <a:pt x="173" y="163"/>
                  </a:cubicBezTo>
                  <a:cubicBezTo>
                    <a:pt x="173" y="180"/>
                    <a:pt x="173" y="180"/>
                    <a:pt x="173" y="180"/>
                  </a:cubicBezTo>
                  <a:cubicBezTo>
                    <a:pt x="167" y="180"/>
                    <a:pt x="167" y="180"/>
                    <a:pt x="167" y="180"/>
                  </a:cubicBezTo>
                  <a:close/>
                  <a:moveTo>
                    <a:pt x="189" y="180"/>
                  </a:moveTo>
                  <a:cubicBezTo>
                    <a:pt x="189" y="172"/>
                    <a:pt x="189" y="172"/>
                    <a:pt x="189" y="172"/>
                  </a:cubicBezTo>
                  <a:cubicBezTo>
                    <a:pt x="195" y="171"/>
                    <a:pt x="195" y="171"/>
                    <a:pt x="195" y="171"/>
                  </a:cubicBezTo>
                  <a:cubicBezTo>
                    <a:pt x="196" y="171"/>
                    <a:pt x="196" y="171"/>
                    <a:pt x="196" y="171"/>
                  </a:cubicBezTo>
                  <a:cubicBezTo>
                    <a:pt x="196" y="180"/>
                    <a:pt x="196" y="180"/>
                    <a:pt x="196" y="180"/>
                  </a:cubicBezTo>
                  <a:cubicBezTo>
                    <a:pt x="193" y="180"/>
                    <a:pt x="191" y="180"/>
                    <a:pt x="189" y="180"/>
                  </a:cubicBezTo>
                  <a:close/>
                  <a:moveTo>
                    <a:pt x="200" y="180"/>
                  </a:moveTo>
                  <a:cubicBezTo>
                    <a:pt x="200" y="160"/>
                    <a:pt x="200" y="160"/>
                    <a:pt x="200" y="160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7" y="155"/>
                    <a:pt x="207" y="155"/>
                    <a:pt x="207" y="155"/>
                  </a:cubicBezTo>
                  <a:cubicBezTo>
                    <a:pt x="207" y="180"/>
                    <a:pt x="207" y="180"/>
                    <a:pt x="207" y="180"/>
                  </a:cubicBezTo>
                  <a:cubicBezTo>
                    <a:pt x="205" y="180"/>
                    <a:pt x="203" y="180"/>
                    <a:pt x="200" y="180"/>
                  </a:cubicBezTo>
                  <a:close/>
                  <a:moveTo>
                    <a:pt x="212" y="180"/>
                  </a:moveTo>
                  <a:cubicBezTo>
                    <a:pt x="212" y="159"/>
                    <a:pt x="212" y="159"/>
                    <a:pt x="212" y="159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8" y="180"/>
                    <a:pt x="218" y="180"/>
                    <a:pt x="218" y="180"/>
                  </a:cubicBezTo>
                  <a:cubicBezTo>
                    <a:pt x="216" y="180"/>
                    <a:pt x="214" y="180"/>
                    <a:pt x="212" y="180"/>
                  </a:cubicBezTo>
                  <a:close/>
                  <a:moveTo>
                    <a:pt x="223" y="180"/>
                  </a:moveTo>
                  <a:cubicBezTo>
                    <a:pt x="223" y="167"/>
                    <a:pt x="223" y="167"/>
                    <a:pt x="223" y="167"/>
                  </a:cubicBezTo>
                  <a:cubicBezTo>
                    <a:pt x="229" y="164"/>
                    <a:pt x="229" y="164"/>
                    <a:pt x="229" y="164"/>
                  </a:cubicBezTo>
                  <a:cubicBezTo>
                    <a:pt x="229" y="180"/>
                    <a:pt x="229" y="180"/>
                    <a:pt x="229" y="180"/>
                  </a:cubicBezTo>
                  <a:cubicBezTo>
                    <a:pt x="227" y="180"/>
                    <a:pt x="225" y="180"/>
                    <a:pt x="223" y="180"/>
                  </a:cubicBezTo>
                  <a:close/>
                  <a:moveTo>
                    <a:pt x="285" y="123"/>
                  </a:moveTo>
                  <a:cubicBezTo>
                    <a:pt x="293" y="123"/>
                    <a:pt x="301" y="126"/>
                    <a:pt x="306" y="131"/>
                  </a:cubicBezTo>
                  <a:cubicBezTo>
                    <a:pt x="311" y="137"/>
                    <a:pt x="314" y="144"/>
                    <a:pt x="314" y="152"/>
                  </a:cubicBezTo>
                  <a:cubicBezTo>
                    <a:pt x="314" y="156"/>
                    <a:pt x="314" y="159"/>
                    <a:pt x="313" y="162"/>
                  </a:cubicBezTo>
                  <a:cubicBezTo>
                    <a:pt x="313" y="162"/>
                    <a:pt x="313" y="162"/>
                    <a:pt x="313" y="162"/>
                  </a:cubicBezTo>
                  <a:cubicBezTo>
                    <a:pt x="313" y="162"/>
                    <a:pt x="313" y="162"/>
                    <a:pt x="313" y="162"/>
                  </a:cubicBezTo>
                  <a:cubicBezTo>
                    <a:pt x="313" y="162"/>
                    <a:pt x="313" y="162"/>
                    <a:pt x="313" y="162"/>
                  </a:cubicBezTo>
                  <a:cubicBezTo>
                    <a:pt x="311" y="166"/>
                    <a:pt x="309" y="170"/>
                    <a:pt x="306" y="173"/>
                  </a:cubicBezTo>
                  <a:cubicBezTo>
                    <a:pt x="301" y="178"/>
                    <a:pt x="293" y="181"/>
                    <a:pt x="285" y="181"/>
                  </a:cubicBezTo>
                  <a:cubicBezTo>
                    <a:pt x="277" y="181"/>
                    <a:pt x="270" y="178"/>
                    <a:pt x="265" y="173"/>
                  </a:cubicBezTo>
                  <a:cubicBezTo>
                    <a:pt x="259" y="167"/>
                    <a:pt x="256" y="160"/>
                    <a:pt x="256" y="152"/>
                  </a:cubicBezTo>
                  <a:cubicBezTo>
                    <a:pt x="256" y="151"/>
                    <a:pt x="256" y="151"/>
                    <a:pt x="256" y="150"/>
                  </a:cubicBezTo>
                  <a:cubicBezTo>
                    <a:pt x="256" y="149"/>
                    <a:pt x="256" y="149"/>
                    <a:pt x="256" y="148"/>
                  </a:cubicBezTo>
                  <a:cubicBezTo>
                    <a:pt x="257" y="145"/>
                    <a:pt x="257" y="145"/>
                    <a:pt x="257" y="145"/>
                  </a:cubicBezTo>
                  <a:cubicBezTo>
                    <a:pt x="259" y="146"/>
                    <a:pt x="259" y="146"/>
                    <a:pt x="259" y="146"/>
                  </a:cubicBezTo>
                  <a:cubicBezTo>
                    <a:pt x="268" y="147"/>
                    <a:pt x="277" y="148"/>
                    <a:pt x="282" y="149"/>
                  </a:cubicBezTo>
                  <a:cubicBezTo>
                    <a:pt x="280" y="126"/>
                    <a:pt x="280" y="126"/>
                    <a:pt x="280" y="126"/>
                  </a:cubicBezTo>
                  <a:cubicBezTo>
                    <a:pt x="280" y="123"/>
                    <a:pt x="280" y="123"/>
                    <a:pt x="280" y="123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3" y="123"/>
                    <a:pt x="283" y="123"/>
                    <a:pt x="284" y="123"/>
                  </a:cubicBezTo>
                  <a:cubicBezTo>
                    <a:pt x="284" y="123"/>
                    <a:pt x="284" y="123"/>
                    <a:pt x="284" y="123"/>
                  </a:cubicBezTo>
                  <a:cubicBezTo>
                    <a:pt x="284" y="123"/>
                    <a:pt x="285" y="123"/>
                    <a:pt x="285" y="123"/>
                  </a:cubicBezTo>
                  <a:close/>
                  <a:moveTo>
                    <a:pt x="281" y="175"/>
                  </a:moveTo>
                  <a:cubicBezTo>
                    <a:pt x="279" y="175"/>
                    <a:pt x="278" y="175"/>
                    <a:pt x="277" y="174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6" y="164"/>
                    <a:pt x="305" y="165"/>
                    <a:pt x="305" y="165"/>
                  </a:cubicBezTo>
                  <a:cubicBezTo>
                    <a:pt x="281" y="175"/>
                    <a:pt x="281" y="175"/>
                    <a:pt x="281" y="175"/>
                  </a:cubicBezTo>
                  <a:close/>
                  <a:moveTo>
                    <a:pt x="302" y="169"/>
                  </a:moveTo>
                  <a:cubicBezTo>
                    <a:pt x="297" y="173"/>
                    <a:pt x="292" y="176"/>
                    <a:pt x="285" y="176"/>
                  </a:cubicBezTo>
                  <a:cubicBezTo>
                    <a:pt x="302" y="169"/>
                    <a:pt x="302" y="169"/>
                    <a:pt x="302" y="169"/>
                  </a:cubicBezTo>
                  <a:close/>
                  <a:moveTo>
                    <a:pt x="286" y="135"/>
                  </a:moveTo>
                  <a:cubicBezTo>
                    <a:pt x="286" y="133"/>
                    <a:pt x="286" y="133"/>
                    <a:pt x="286" y="133"/>
                  </a:cubicBezTo>
                  <a:cubicBezTo>
                    <a:pt x="294" y="130"/>
                    <a:pt x="294" y="130"/>
                    <a:pt x="294" y="130"/>
                  </a:cubicBezTo>
                  <a:cubicBezTo>
                    <a:pt x="295" y="130"/>
                    <a:pt x="296" y="131"/>
                    <a:pt x="297" y="131"/>
                  </a:cubicBezTo>
                  <a:cubicBezTo>
                    <a:pt x="286" y="135"/>
                    <a:pt x="286" y="135"/>
                    <a:pt x="286" y="135"/>
                  </a:cubicBezTo>
                  <a:close/>
                  <a:moveTo>
                    <a:pt x="299" y="133"/>
                  </a:moveTo>
                  <a:cubicBezTo>
                    <a:pt x="300" y="133"/>
                    <a:pt x="300" y="134"/>
                    <a:pt x="301" y="134"/>
                  </a:cubicBezTo>
                  <a:cubicBezTo>
                    <a:pt x="287" y="140"/>
                    <a:pt x="287" y="140"/>
                    <a:pt x="287" y="140"/>
                  </a:cubicBezTo>
                  <a:cubicBezTo>
                    <a:pt x="287" y="138"/>
                    <a:pt x="287" y="138"/>
                    <a:pt x="287" y="138"/>
                  </a:cubicBezTo>
                  <a:cubicBezTo>
                    <a:pt x="299" y="133"/>
                    <a:pt x="299" y="133"/>
                    <a:pt x="299" y="133"/>
                  </a:cubicBezTo>
                  <a:close/>
                  <a:moveTo>
                    <a:pt x="274" y="173"/>
                  </a:moveTo>
                  <a:cubicBezTo>
                    <a:pt x="274" y="173"/>
                    <a:pt x="273" y="172"/>
                    <a:pt x="272" y="172"/>
                  </a:cubicBezTo>
                  <a:cubicBezTo>
                    <a:pt x="308" y="157"/>
                    <a:pt x="308" y="157"/>
                    <a:pt x="308" y="157"/>
                  </a:cubicBezTo>
                  <a:cubicBezTo>
                    <a:pt x="308" y="158"/>
                    <a:pt x="308" y="159"/>
                    <a:pt x="308" y="160"/>
                  </a:cubicBezTo>
                  <a:cubicBezTo>
                    <a:pt x="274" y="173"/>
                    <a:pt x="274" y="173"/>
                    <a:pt x="274" y="173"/>
                  </a:cubicBezTo>
                  <a:close/>
                  <a:moveTo>
                    <a:pt x="270" y="170"/>
                  </a:moveTo>
                  <a:cubicBezTo>
                    <a:pt x="269" y="170"/>
                    <a:pt x="269" y="169"/>
                    <a:pt x="268" y="169"/>
                  </a:cubicBezTo>
                  <a:cubicBezTo>
                    <a:pt x="268" y="169"/>
                    <a:pt x="268" y="169"/>
                    <a:pt x="268" y="169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9" y="153"/>
                    <a:pt x="309" y="154"/>
                    <a:pt x="309" y="154"/>
                  </a:cubicBezTo>
                  <a:cubicBezTo>
                    <a:pt x="270" y="170"/>
                    <a:pt x="270" y="170"/>
                    <a:pt x="270" y="170"/>
                  </a:cubicBezTo>
                  <a:close/>
                  <a:moveTo>
                    <a:pt x="267" y="167"/>
                  </a:moveTo>
                  <a:cubicBezTo>
                    <a:pt x="266" y="166"/>
                    <a:pt x="266" y="166"/>
                    <a:pt x="265" y="165"/>
                  </a:cubicBezTo>
                  <a:cubicBezTo>
                    <a:pt x="308" y="148"/>
                    <a:pt x="308" y="148"/>
                    <a:pt x="308" y="148"/>
                  </a:cubicBezTo>
                  <a:cubicBezTo>
                    <a:pt x="309" y="148"/>
                    <a:pt x="309" y="149"/>
                    <a:pt x="309" y="150"/>
                  </a:cubicBezTo>
                  <a:cubicBezTo>
                    <a:pt x="267" y="167"/>
                    <a:pt x="267" y="167"/>
                    <a:pt x="267" y="167"/>
                  </a:cubicBezTo>
                  <a:close/>
                  <a:moveTo>
                    <a:pt x="264" y="163"/>
                  </a:moveTo>
                  <a:cubicBezTo>
                    <a:pt x="264" y="162"/>
                    <a:pt x="264" y="162"/>
                    <a:pt x="263" y="161"/>
                  </a:cubicBezTo>
                  <a:cubicBezTo>
                    <a:pt x="281" y="154"/>
                    <a:pt x="281" y="154"/>
                    <a:pt x="281" y="154"/>
                  </a:cubicBezTo>
                  <a:cubicBezTo>
                    <a:pt x="283" y="155"/>
                    <a:pt x="285" y="155"/>
                    <a:pt x="285" y="155"/>
                  </a:cubicBezTo>
                  <a:cubicBezTo>
                    <a:pt x="264" y="163"/>
                    <a:pt x="264" y="163"/>
                    <a:pt x="264" y="163"/>
                  </a:cubicBezTo>
                  <a:close/>
                  <a:moveTo>
                    <a:pt x="285" y="155"/>
                  </a:moveTo>
                  <a:cubicBezTo>
                    <a:pt x="288" y="152"/>
                    <a:pt x="288" y="152"/>
                    <a:pt x="288" y="152"/>
                  </a:cubicBezTo>
                  <a:cubicBezTo>
                    <a:pt x="288" y="151"/>
                    <a:pt x="288" y="151"/>
                    <a:pt x="288" y="151"/>
                  </a:cubicBezTo>
                  <a:cubicBezTo>
                    <a:pt x="307" y="143"/>
                    <a:pt x="307" y="143"/>
                    <a:pt x="307" y="143"/>
                  </a:cubicBezTo>
                  <a:cubicBezTo>
                    <a:pt x="308" y="144"/>
                    <a:pt x="308" y="145"/>
                    <a:pt x="308" y="145"/>
                  </a:cubicBezTo>
                  <a:cubicBezTo>
                    <a:pt x="285" y="155"/>
                    <a:pt x="285" y="155"/>
                    <a:pt x="285" y="155"/>
                  </a:cubicBezTo>
                  <a:close/>
                  <a:moveTo>
                    <a:pt x="263" y="159"/>
                  </a:moveTo>
                  <a:cubicBezTo>
                    <a:pt x="262" y="158"/>
                    <a:pt x="262" y="158"/>
                    <a:pt x="262" y="157"/>
                  </a:cubicBezTo>
                  <a:cubicBezTo>
                    <a:pt x="272" y="153"/>
                    <a:pt x="272" y="153"/>
                    <a:pt x="272" y="153"/>
                  </a:cubicBezTo>
                  <a:cubicBezTo>
                    <a:pt x="273" y="153"/>
                    <a:pt x="275" y="153"/>
                    <a:pt x="276" y="154"/>
                  </a:cubicBezTo>
                  <a:cubicBezTo>
                    <a:pt x="263" y="159"/>
                    <a:pt x="263" y="159"/>
                    <a:pt x="263" y="159"/>
                  </a:cubicBezTo>
                  <a:close/>
                  <a:moveTo>
                    <a:pt x="288" y="149"/>
                  </a:moveTo>
                  <a:cubicBezTo>
                    <a:pt x="288" y="147"/>
                    <a:pt x="288" y="147"/>
                    <a:pt x="288" y="147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306" y="140"/>
                    <a:pt x="306" y="141"/>
                    <a:pt x="306" y="141"/>
                  </a:cubicBezTo>
                  <a:cubicBezTo>
                    <a:pt x="288" y="149"/>
                    <a:pt x="288" y="149"/>
                    <a:pt x="288" y="149"/>
                  </a:cubicBezTo>
                  <a:close/>
                  <a:moveTo>
                    <a:pt x="262" y="155"/>
                  </a:moveTo>
                  <a:cubicBezTo>
                    <a:pt x="262" y="154"/>
                    <a:pt x="262" y="153"/>
                    <a:pt x="262" y="153"/>
                  </a:cubicBezTo>
                  <a:cubicBezTo>
                    <a:pt x="263" y="152"/>
                    <a:pt x="263" y="152"/>
                    <a:pt x="263" y="152"/>
                  </a:cubicBezTo>
                  <a:cubicBezTo>
                    <a:pt x="265" y="152"/>
                    <a:pt x="266" y="152"/>
                    <a:pt x="267" y="152"/>
                  </a:cubicBezTo>
                  <a:cubicBezTo>
                    <a:pt x="262" y="155"/>
                    <a:pt x="262" y="155"/>
                    <a:pt x="262" y="155"/>
                  </a:cubicBezTo>
                  <a:close/>
                  <a:moveTo>
                    <a:pt x="287" y="144"/>
                  </a:moveTo>
                  <a:cubicBezTo>
                    <a:pt x="287" y="142"/>
                    <a:pt x="287" y="142"/>
                    <a:pt x="287" y="142"/>
                  </a:cubicBezTo>
                  <a:cubicBezTo>
                    <a:pt x="303" y="136"/>
                    <a:pt x="303" y="136"/>
                    <a:pt x="303" y="136"/>
                  </a:cubicBezTo>
                  <a:cubicBezTo>
                    <a:pt x="303" y="136"/>
                    <a:pt x="304" y="137"/>
                    <a:pt x="304" y="138"/>
                  </a:cubicBezTo>
                  <a:cubicBezTo>
                    <a:pt x="287" y="144"/>
                    <a:pt x="287" y="144"/>
                    <a:pt x="287" y="144"/>
                  </a:cubicBezTo>
                  <a:close/>
                  <a:moveTo>
                    <a:pt x="286" y="131"/>
                  </a:moveTo>
                  <a:cubicBezTo>
                    <a:pt x="286" y="128"/>
                    <a:pt x="286" y="128"/>
                    <a:pt x="286" y="128"/>
                  </a:cubicBezTo>
                  <a:cubicBezTo>
                    <a:pt x="287" y="128"/>
                    <a:pt x="289" y="129"/>
                    <a:pt x="291" y="129"/>
                  </a:cubicBezTo>
                  <a:cubicBezTo>
                    <a:pt x="286" y="131"/>
                    <a:pt x="286" y="131"/>
                    <a:pt x="286" y="131"/>
                  </a:cubicBezTo>
                  <a:close/>
                  <a:moveTo>
                    <a:pt x="251" y="137"/>
                  </a:moveTo>
                  <a:cubicBezTo>
                    <a:pt x="252" y="132"/>
                    <a:pt x="255" y="127"/>
                    <a:pt x="258" y="123"/>
                  </a:cubicBezTo>
                  <a:cubicBezTo>
                    <a:pt x="262" y="119"/>
                    <a:pt x="267" y="117"/>
                    <a:pt x="273" y="116"/>
                  </a:cubicBezTo>
                  <a:cubicBezTo>
                    <a:pt x="276" y="116"/>
                    <a:pt x="276" y="116"/>
                    <a:pt x="276" y="116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8" y="140"/>
                    <a:pt x="278" y="140"/>
                    <a:pt x="278" y="140"/>
                  </a:cubicBezTo>
                  <a:cubicBezTo>
                    <a:pt x="275" y="143"/>
                    <a:pt x="275" y="143"/>
                    <a:pt x="275" y="143"/>
                  </a:cubicBezTo>
                  <a:cubicBezTo>
                    <a:pt x="275" y="143"/>
                    <a:pt x="263" y="142"/>
                    <a:pt x="254" y="140"/>
                  </a:cubicBezTo>
                  <a:cubicBezTo>
                    <a:pt x="251" y="140"/>
                    <a:pt x="251" y="140"/>
                    <a:pt x="251" y="140"/>
                  </a:cubicBezTo>
                  <a:cubicBezTo>
                    <a:pt x="251" y="137"/>
                    <a:pt x="251" y="137"/>
                    <a:pt x="251" y="137"/>
                  </a:cubicBezTo>
                  <a:close/>
                  <a:moveTo>
                    <a:pt x="262" y="127"/>
                  </a:moveTo>
                  <a:cubicBezTo>
                    <a:pt x="265" y="125"/>
                    <a:pt x="268" y="123"/>
                    <a:pt x="271" y="122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69" y="137"/>
                    <a:pt x="263" y="136"/>
                    <a:pt x="257" y="135"/>
                  </a:cubicBezTo>
                  <a:cubicBezTo>
                    <a:pt x="258" y="132"/>
                    <a:pt x="260" y="129"/>
                    <a:pt x="262" y="127"/>
                  </a:cubicBezTo>
                  <a:close/>
                  <a:moveTo>
                    <a:pt x="252" y="253"/>
                  </a:moveTo>
                  <a:cubicBezTo>
                    <a:pt x="265" y="253"/>
                    <a:pt x="265" y="253"/>
                    <a:pt x="265" y="253"/>
                  </a:cubicBezTo>
                  <a:cubicBezTo>
                    <a:pt x="282" y="285"/>
                    <a:pt x="282" y="285"/>
                    <a:pt x="282" y="285"/>
                  </a:cubicBezTo>
                  <a:cubicBezTo>
                    <a:pt x="270" y="285"/>
                    <a:pt x="270" y="285"/>
                    <a:pt x="270" y="285"/>
                  </a:cubicBezTo>
                  <a:cubicBezTo>
                    <a:pt x="252" y="253"/>
                    <a:pt x="252" y="253"/>
                    <a:pt x="252" y="253"/>
                  </a:cubicBezTo>
                  <a:close/>
                  <a:moveTo>
                    <a:pt x="222" y="253"/>
                  </a:moveTo>
                  <a:cubicBezTo>
                    <a:pt x="210" y="253"/>
                    <a:pt x="210" y="253"/>
                    <a:pt x="210" y="253"/>
                  </a:cubicBezTo>
                  <a:cubicBezTo>
                    <a:pt x="193" y="285"/>
                    <a:pt x="193" y="285"/>
                    <a:pt x="193" y="285"/>
                  </a:cubicBezTo>
                  <a:cubicBezTo>
                    <a:pt x="205" y="285"/>
                    <a:pt x="205" y="285"/>
                    <a:pt x="205" y="285"/>
                  </a:cubicBezTo>
                  <a:cubicBezTo>
                    <a:pt x="222" y="253"/>
                    <a:pt x="222" y="253"/>
                    <a:pt x="222" y="253"/>
                  </a:cubicBezTo>
                  <a:close/>
                  <a:moveTo>
                    <a:pt x="227" y="226"/>
                  </a:moveTo>
                  <a:cubicBezTo>
                    <a:pt x="247" y="226"/>
                    <a:pt x="247" y="226"/>
                    <a:pt x="247" y="226"/>
                  </a:cubicBezTo>
                  <a:cubicBezTo>
                    <a:pt x="247" y="286"/>
                    <a:pt x="247" y="286"/>
                    <a:pt x="247" y="286"/>
                  </a:cubicBezTo>
                  <a:cubicBezTo>
                    <a:pt x="227" y="286"/>
                    <a:pt x="227" y="286"/>
                    <a:pt x="227" y="286"/>
                  </a:cubicBezTo>
                  <a:cubicBezTo>
                    <a:pt x="227" y="226"/>
                    <a:pt x="227" y="226"/>
                    <a:pt x="227" y="226"/>
                  </a:cubicBezTo>
                  <a:close/>
                  <a:moveTo>
                    <a:pt x="41" y="45"/>
                  </a:moveTo>
                  <a:cubicBezTo>
                    <a:pt x="40" y="36"/>
                    <a:pt x="40" y="31"/>
                    <a:pt x="42" y="22"/>
                  </a:cubicBezTo>
                  <a:cubicBezTo>
                    <a:pt x="52" y="35"/>
                    <a:pt x="66" y="26"/>
                    <a:pt x="77" y="23"/>
                  </a:cubicBezTo>
                  <a:cubicBezTo>
                    <a:pt x="78" y="30"/>
                    <a:pt x="79" y="35"/>
                    <a:pt x="78" y="45"/>
                  </a:cubicBezTo>
                  <a:cubicBezTo>
                    <a:pt x="87" y="38"/>
                    <a:pt x="87" y="19"/>
                    <a:pt x="82" y="12"/>
                  </a:cubicBezTo>
                  <a:cubicBezTo>
                    <a:pt x="74" y="0"/>
                    <a:pt x="46" y="0"/>
                    <a:pt x="38" y="10"/>
                  </a:cubicBezTo>
                  <a:cubicBezTo>
                    <a:pt x="35" y="14"/>
                    <a:pt x="30" y="39"/>
                    <a:pt x="41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" name="组合 14"/>
          <p:cNvGrpSpPr/>
          <p:nvPr/>
        </p:nvGrpSpPr>
        <p:grpSpPr>
          <a:xfrm>
            <a:off x="5622925" y="4106863"/>
            <a:ext cx="2163763" cy="1528762"/>
            <a:chOff x="0" y="0"/>
            <a:chExt cx="1624019" cy="1147515"/>
          </a:xfrm>
        </p:grpSpPr>
        <p:grpSp>
          <p:nvGrpSpPr>
            <p:cNvPr id="12307" name="组合 19"/>
            <p:cNvGrpSpPr/>
            <p:nvPr/>
          </p:nvGrpSpPr>
          <p:grpSpPr>
            <a:xfrm rot="10800000">
              <a:off x="0" y="0"/>
              <a:ext cx="1624019" cy="1147515"/>
              <a:chOff x="0" y="0"/>
              <a:chExt cx="2070437" cy="1462949"/>
            </a:xfrm>
          </p:grpSpPr>
          <p:sp>
            <p:nvSpPr>
              <p:cNvPr id="26651" name="等腰三角形 6"/>
              <p:cNvSpPr/>
              <p:nvPr/>
            </p:nvSpPr>
            <p:spPr bwMode="auto">
              <a:xfrm>
                <a:off x="16191" y="894361"/>
                <a:ext cx="597047" cy="562517"/>
              </a:xfrm>
              <a:custGeom>
                <a:avLst/>
                <a:gdLst>
                  <a:gd name="T0" fmla="*/ 25306 w 595852"/>
                  <a:gd name="T1" fmla="*/ 449309 h 562574"/>
                  <a:gd name="T2" fmla="*/ 595852 w 595852"/>
                  <a:gd name="T3" fmla="*/ 0 h 562574"/>
                  <a:gd name="T4" fmla="*/ 145089 w 595852"/>
                  <a:gd name="T5" fmla="*/ 516627 h 562574"/>
                  <a:gd name="T6" fmla="*/ 25306 w 595852"/>
                  <a:gd name="T7" fmla="*/ 449309 h 562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5852" h="562574">
                    <a:moveTo>
                      <a:pt x="25306" y="449309"/>
                    </a:moveTo>
                    <a:cubicBezTo>
                      <a:pt x="-54198" y="152174"/>
                      <a:pt x="32189" y="76940"/>
                      <a:pt x="595852" y="0"/>
                    </a:cubicBezTo>
                    <a:lnTo>
                      <a:pt x="145089" y="516627"/>
                    </a:lnTo>
                    <a:cubicBezTo>
                      <a:pt x="54671" y="611059"/>
                      <a:pt x="45599" y="545610"/>
                      <a:pt x="25306" y="449309"/>
                    </a:cubicBezTo>
                    <a:close/>
                  </a:path>
                </a:pathLst>
              </a:custGeom>
              <a:solidFill>
                <a:srgbClr val="9B9B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652" name="右箭头 5"/>
              <p:cNvSpPr/>
              <p:nvPr/>
            </p:nvSpPr>
            <p:spPr bwMode="auto">
              <a:xfrm>
                <a:off x="6072" y="0"/>
                <a:ext cx="2070436" cy="1175620"/>
              </a:xfrm>
              <a:custGeom>
                <a:avLst/>
                <a:gdLst>
                  <a:gd name="T0" fmla="*/ 13051 w 2070437"/>
                  <a:gd name="T1" fmla="*/ 1173182 h 1175256"/>
                  <a:gd name="T2" fmla="*/ 42486 w 2070437"/>
                  <a:gd name="T3" fmla="*/ 1015377 h 1175256"/>
                  <a:gd name="T4" fmla="*/ 757739 w 2070437"/>
                  <a:gd name="T5" fmla="*/ 305735 h 1175256"/>
                  <a:gd name="T6" fmla="*/ 1063474 w 2070437"/>
                  <a:gd name="T7" fmla="*/ 196343 h 1175256"/>
                  <a:gd name="T8" fmla="*/ 1482809 w 2070437"/>
                  <a:gd name="T9" fmla="*/ 194963 h 1175256"/>
                  <a:gd name="T10" fmla="*/ 1482809 w 2070437"/>
                  <a:gd name="T11" fmla="*/ 0 h 1175256"/>
                  <a:gd name="T12" fmla="*/ 2070437 w 2070437"/>
                  <a:gd name="T13" fmla="*/ 587628 h 1175256"/>
                  <a:gd name="T14" fmla="*/ 1482809 w 2070437"/>
                  <a:gd name="T15" fmla="*/ 1175256 h 1175256"/>
                  <a:gd name="T16" fmla="*/ 1482809 w 2070437"/>
                  <a:gd name="T17" fmla="*/ 980293 h 1175256"/>
                  <a:gd name="T18" fmla="*/ 575421 w 2070437"/>
                  <a:gd name="T19" fmla="*/ 980293 h 1175256"/>
                  <a:gd name="T20" fmla="*/ 13051 w 2070437"/>
                  <a:gd name="T21" fmla="*/ 1173182 h 1175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70437" h="1175256">
                    <a:moveTo>
                      <a:pt x="13051" y="1173182"/>
                    </a:moveTo>
                    <a:cubicBezTo>
                      <a:pt x="-2844" y="1119414"/>
                      <a:pt x="-14547" y="1071950"/>
                      <a:pt x="42486" y="1015377"/>
                    </a:cubicBezTo>
                    <a:lnTo>
                      <a:pt x="757739" y="305735"/>
                    </a:lnTo>
                    <a:cubicBezTo>
                      <a:pt x="865261" y="182319"/>
                      <a:pt x="897049" y="187928"/>
                      <a:pt x="1063474" y="196343"/>
                    </a:cubicBezTo>
                    <a:lnTo>
                      <a:pt x="1482809" y="194963"/>
                    </a:lnTo>
                    <a:lnTo>
                      <a:pt x="1482809" y="0"/>
                    </a:lnTo>
                    <a:lnTo>
                      <a:pt x="2070437" y="587628"/>
                    </a:lnTo>
                    <a:lnTo>
                      <a:pt x="1482809" y="1175256"/>
                    </a:lnTo>
                    <a:lnTo>
                      <a:pt x="1482809" y="980293"/>
                    </a:lnTo>
                    <a:lnTo>
                      <a:pt x="575421" y="980293"/>
                    </a:lnTo>
                    <a:cubicBezTo>
                      <a:pt x="196758" y="984047"/>
                      <a:pt x="69150" y="967474"/>
                      <a:pt x="13051" y="1173182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0502" name="Freeform 16"/>
            <p:cNvSpPr>
              <a:spLocks noEditPoints="1"/>
            </p:cNvSpPr>
            <p:nvPr/>
          </p:nvSpPr>
          <p:spPr bwMode="auto">
            <a:xfrm>
              <a:off x="256299" y="532166"/>
              <a:ext cx="372990" cy="308845"/>
            </a:xfrm>
            <a:custGeom>
              <a:avLst/>
              <a:gdLst>
                <a:gd name="T0" fmla="*/ 2147483646 w 332"/>
                <a:gd name="T1" fmla="*/ 2147483646 h 275"/>
                <a:gd name="T2" fmla="*/ 2147483646 w 332"/>
                <a:gd name="T3" fmla="*/ 2147483646 h 275"/>
                <a:gd name="T4" fmla="*/ 2147483646 w 332"/>
                <a:gd name="T5" fmla="*/ 2147483646 h 275"/>
                <a:gd name="T6" fmla="*/ 2147483646 w 332"/>
                <a:gd name="T7" fmla="*/ 2147483646 h 275"/>
                <a:gd name="T8" fmla="*/ 2147483646 w 332"/>
                <a:gd name="T9" fmla="*/ 2147483646 h 275"/>
                <a:gd name="T10" fmla="*/ 2147483646 w 332"/>
                <a:gd name="T11" fmla="*/ 2147483646 h 275"/>
                <a:gd name="T12" fmla="*/ 2147483646 w 332"/>
                <a:gd name="T13" fmla="*/ 2147483646 h 275"/>
                <a:gd name="T14" fmla="*/ 2147483646 w 332"/>
                <a:gd name="T15" fmla="*/ 2147483646 h 275"/>
                <a:gd name="T16" fmla="*/ 2147483646 w 332"/>
                <a:gd name="T17" fmla="*/ 2147483646 h 275"/>
                <a:gd name="T18" fmla="*/ 2147483646 w 332"/>
                <a:gd name="T19" fmla="*/ 2147483646 h 275"/>
                <a:gd name="T20" fmla="*/ 0 w 332"/>
                <a:gd name="T21" fmla="*/ 2147483646 h 275"/>
                <a:gd name="T22" fmla="*/ 2147483646 w 332"/>
                <a:gd name="T23" fmla="*/ 2147483646 h 275"/>
                <a:gd name="T24" fmla="*/ 2147483646 w 332"/>
                <a:gd name="T25" fmla="*/ 2147483646 h 275"/>
                <a:gd name="T26" fmla="*/ 2147483646 w 332"/>
                <a:gd name="T27" fmla="*/ 2147483646 h 275"/>
                <a:gd name="T28" fmla="*/ 2147483646 w 332"/>
                <a:gd name="T29" fmla="*/ 2147483646 h 275"/>
                <a:gd name="T30" fmla="*/ 2147483646 w 332"/>
                <a:gd name="T31" fmla="*/ 2147483646 h 275"/>
                <a:gd name="T32" fmla="*/ 2147483646 w 332"/>
                <a:gd name="T33" fmla="*/ 2147483646 h 275"/>
                <a:gd name="T34" fmla="*/ 2147483646 w 332"/>
                <a:gd name="T35" fmla="*/ 2147483646 h 275"/>
                <a:gd name="T36" fmla="*/ 2147483646 w 332"/>
                <a:gd name="T37" fmla="*/ 2147483646 h 275"/>
                <a:gd name="T38" fmla="*/ 2147483646 w 332"/>
                <a:gd name="T39" fmla="*/ 2147483646 h 275"/>
                <a:gd name="T40" fmla="*/ 2147483646 w 332"/>
                <a:gd name="T41" fmla="*/ 2147483646 h 275"/>
                <a:gd name="T42" fmla="*/ 2147483646 w 332"/>
                <a:gd name="T43" fmla="*/ 2147483646 h 275"/>
                <a:gd name="T44" fmla="*/ 2147483646 w 332"/>
                <a:gd name="T45" fmla="*/ 2147483646 h 275"/>
                <a:gd name="T46" fmla="*/ 2147483646 w 332"/>
                <a:gd name="T47" fmla="*/ 2147483646 h 275"/>
                <a:gd name="T48" fmla="*/ 2147483646 w 332"/>
                <a:gd name="T49" fmla="*/ 2147483646 h 275"/>
                <a:gd name="T50" fmla="*/ 2147483646 w 332"/>
                <a:gd name="T51" fmla="*/ 2147483646 h 275"/>
                <a:gd name="T52" fmla="*/ 2147483646 w 332"/>
                <a:gd name="T53" fmla="*/ 2147483646 h 275"/>
                <a:gd name="T54" fmla="*/ 2147483646 w 332"/>
                <a:gd name="T55" fmla="*/ 2147483646 h 275"/>
                <a:gd name="T56" fmla="*/ 2147483646 w 332"/>
                <a:gd name="T57" fmla="*/ 2147483646 h 275"/>
                <a:gd name="T58" fmla="*/ 2147483646 w 332"/>
                <a:gd name="T59" fmla="*/ 2147483646 h 275"/>
                <a:gd name="T60" fmla="*/ 2147483646 w 332"/>
                <a:gd name="T61" fmla="*/ 2147483646 h 275"/>
                <a:gd name="T62" fmla="*/ 2147483646 w 332"/>
                <a:gd name="T63" fmla="*/ 2147483646 h 275"/>
                <a:gd name="T64" fmla="*/ 2147483646 w 332"/>
                <a:gd name="T65" fmla="*/ 2147483646 h 275"/>
                <a:gd name="T66" fmla="*/ 2147483646 w 332"/>
                <a:gd name="T67" fmla="*/ 2147483646 h 275"/>
                <a:gd name="T68" fmla="*/ 2147483646 w 332"/>
                <a:gd name="T69" fmla="*/ 2147483646 h 275"/>
                <a:gd name="T70" fmla="*/ 2147483646 w 332"/>
                <a:gd name="T71" fmla="*/ 2147483646 h 275"/>
                <a:gd name="T72" fmla="*/ 2147483646 w 332"/>
                <a:gd name="T73" fmla="*/ 2147483646 h 275"/>
                <a:gd name="T74" fmla="*/ 2147483646 w 332"/>
                <a:gd name="T75" fmla="*/ 2147483646 h 275"/>
                <a:gd name="T76" fmla="*/ 2147483646 w 332"/>
                <a:gd name="T77" fmla="*/ 2147483646 h 275"/>
                <a:gd name="T78" fmla="*/ 2147483646 w 332"/>
                <a:gd name="T79" fmla="*/ 2147483646 h 275"/>
                <a:gd name="T80" fmla="*/ 2147483646 w 332"/>
                <a:gd name="T81" fmla="*/ 2147483646 h 275"/>
                <a:gd name="T82" fmla="*/ 2147483646 w 332"/>
                <a:gd name="T83" fmla="*/ 2147483646 h 275"/>
                <a:gd name="T84" fmla="*/ 2147483646 w 332"/>
                <a:gd name="T85" fmla="*/ 2147483646 h 275"/>
                <a:gd name="T86" fmla="*/ 2147483646 w 332"/>
                <a:gd name="T87" fmla="*/ 2147483646 h 275"/>
                <a:gd name="T88" fmla="*/ 2147483646 w 332"/>
                <a:gd name="T89" fmla="*/ 2147483646 h 275"/>
                <a:gd name="T90" fmla="*/ 2147483646 w 332"/>
                <a:gd name="T91" fmla="*/ 2147483646 h 275"/>
                <a:gd name="T92" fmla="*/ 2147483646 w 332"/>
                <a:gd name="T93" fmla="*/ 2147483646 h 275"/>
                <a:gd name="T94" fmla="*/ 2147483646 w 332"/>
                <a:gd name="T95" fmla="*/ 2147483646 h 275"/>
                <a:gd name="T96" fmla="*/ 2147483646 w 332"/>
                <a:gd name="T97" fmla="*/ 2147483646 h 275"/>
                <a:gd name="T98" fmla="*/ 2147483646 w 332"/>
                <a:gd name="T99" fmla="*/ 2147483646 h 275"/>
                <a:gd name="T100" fmla="*/ 2147483646 w 332"/>
                <a:gd name="T101" fmla="*/ 2147483646 h 275"/>
                <a:gd name="T102" fmla="*/ 2147483646 w 332"/>
                <a:gd name="T103" fmla="*/ 2147483646 h 275"/>
                <a:gd name="T104" fmla="*/ 2147483646 w 332"/>
                <a:gd name="T105" fmla="*/ 2147483646 h 275"/>
                <a:gd name="T106" fmla="*/ 2147483646 w 332"/>
                <a:gd name="T107" fmla="*/ 2147483646 h 275"/>
                <a:gd name="T108" fmla="*/ 2147483646 w 332"/>
                <a:gd name="T109" fmla="*/ 2147483646 h 275"/>
                <a:gd name="T110" fmla="*/ 2147483646 w 332"/>
                <a:gd name="T111" fmla="*/ 2147483646 h 275"/>
                <a:gd name="T112" fmla="*/ 2147483646 w 332"/>
                <a:gd name="T113" fmla="*/ 2147483646 h 2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32" h="275">
                  <a:moveTo>
                    <a:pt x="244" y="46"/>
                  </a:moveTo>
                  <a:cubicBezTo>
                    <a:pt x="243" y="38"/>
                    <a:pt x="243" y="32"/>
                    <a:pt x="245" y="23"/>
                  </a:cubicBezTo>
                  <a:cubicBezTo>
                    <a:pt x="255" y="37"/>
                    <a:pt x="270" y="27"/>
                    <a:pt x="281" y="24"/>
                  </a:cubicBezTo>
                  <a:cubicBezTo>
                    <a:pt x="283" y="31"/>
                    <a:pt x="283" y="37"/>
                    <a:pt x="283" y="47"/>
                  </a:cubicBezTo>
                  <a:cubicBezTo>
                    <a:pt x="291" y="39"/>
                    <a:pt x="291" y="19"/>
                    <a:pt x="286" y="12"/>
                  </a:cubicBezTo>
                  <a:cubicBezTo>
                    <a:pt x="278" y="1"/>
                    <a:pt x="249" y="0"/>
                    <a:pt x="241" y="10"/>
                  </a:cubicBezTo>
                  <a:cubicBezTo>
                    <a:pt x="237" y="14"/>
                    <a:pt x="233" y="41"/>
                    <a:pt x="244" y="46"/>
                  </a:cubicBezTo>
                  <a:close/>
                  <a:moveTo>
                    <a:pt x="113" y="203"/>
                  </a:moveTo>
                  <a:cubicBezTo>
                    <a:pt x="113" y="211"/>
                    <a:pt x="113" y="211"/>
                    <a:pt x="113" y="211"/>
                  </a:cubicBezTo>
                  <a:cubicBezTo>
                    <a:pt x="70" y="223"/>
                    <a:pt x="70" y="223"/>
                    <a:pt x="70" y="223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90" y="267"/>
                    <a:pt x="90" y="267"/>
                    <a:pt x="90" y="267"/>
                  </a:cubicBezTo>
                  <a:cubicBezTo>
                    <a:pt x="90" y="275"/>
                    <a:pt x="90" y="275"/>
                    <a:pt x="90" y="275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4" y="223"/>
                    <a:pt x="54" y="223"/>
                    <a:pt x="54" y="223"/>
                  </a:cubicBezTo>
                  <a:cubicBezTo>
                    <a:pt x="15" y="223"/>
                    <a:pt x="15" y="223"/>
                    <a:pt x="15" y="223"/>
                  </a:cubicBezTo>
                  <a:cubicBezTo>
                    <a:pt x="12" y="202"/>
                    <a:pt x="12" y="202"/>
                    <a:pt x="12" y="202"/>
                  </a:cubicBezTo>
                  <a:cubicBezTo>
                    <a:pt x="21" y="199"/>
                    <a:pt x="21" y="199"/>
                    <a:pt x="21" y="199"/>
                  </a:cubicBezTo>
                  <a:cubicBezTo>
                    <a:pt x="9" y="182"/>
                    <a:pt x="9" y="182"/>
                    <a:pt x="9" y="18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3" y="116"/>
                    <a:pt x="33" y="116"/>
                    <a:pt x="33" y="116"/>
                  </a:cubicBezTo>
                  <a:cubicBezTo>
                    <a:pt x="43" y="182"/>
                    <a:pt x="43" y="182"/>
                    <a:pt x="43" y="182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45" y="198"/>
                    <a:pt x="45" y="198"/>
                    <a:pt x="45" y="198"/>
                  </a:cubicBezTo>
                  <a:cubicBezTo>
                    <a:pt x="50" y="198"/>
                    <a:pt x="50" y="198"/>
                    <a:pt x="50" y="198"/>
                  </a:cubicBezTo>
                  <a:cubicBezTo>
                    <a:pt x="48" y="124"/>
                    <a:pt x="33" y="112"/>
                    <a:pt x="50" y="8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4" y="77"/>
                    <a:pt x="53" y="73"/>
                    <a:pt x="52" y="69"/>
                  </a:cubicBezTo>
                  <a:cubicBezTo>
                    <a:pt x="29" y="56"/>
                    <a:pt x="37" y="26"/>
                    <a:pt x="57" y="20"/>
                  </a:cubicBezTo>
                  <a:cubicBezTo>
                    <a:pt x="68" y="16"/>
                    <a:pt x="81" y="17"/>
                    <a:pt x="90" y="26"/>
                  </a:cubicBezTo>
                  <a:cubicBezTo>
                    <a:pt x="97" y="33"/>
                    <a:pt x="93" y="35"/>
                    <a:pt x="93" y="35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9"/>
                    <a:pt x="94" y="45"/>
                    <a:pt x="94" y="46"/>
                  </a:cubicBezTo>
                  <a:cubicBezTo>
                    <a:pt x="94" y="47"/>
                    <a:pt x="92" y="48"/>
                    <a:pt x="92" y="48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3" y="61"/>
                    <a:pt x="93" y="61"/>
                    <a:pt x="93" y="61"/>
                  </a:cubicBezTo>
                  <a:cubicBezTo>
                    <a:pt x="94" y="64"/>
                    <a:pt x="94" y="67"/>
                    <a:pt x="94" y="71"/>
                  </a:cubicBezTo>
                  <a:cubicBezTo>
                    <a:pt x="93" y="71"/>
                    <a:pt x="91" y="73"/>
                    <a:pt x="90" y="73"/>
                  </a:cubicBezTo>
                  <a:cubicBezTo>
                    <a:pt x="80" y="74"/>
                    <a:pt x="80" y="74"/>
                    <a:pt x="80" y="74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59" y="106"/>
                    <a:pt x="154" y="107"/>
                    <a:pt x="165" y="108"/>
                  </a:cubicBezTo>
                  <a:cubicBezTo>
                    <a:pt x="172" y="109"/>
                    <a:pt x="179" y="116"/>
                    <a:pt x="180" y="120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203" y="120"/>
                    <a:pt x="203" y="120"/>
                    <a:pt x="203" y="120"/>
                  </a:cubicBezTo>
                  <a:cubicBezTo>
                    <a:pt x="202" y="100"/>
                    <a:pt x="204" y="86"/>
                    <a:pt x="208" y="79"/>
                  </a:cubicBezTo>
                  <a:cubicBezTo>
                    <a:pt x="218" y="75"/>
                    <a:pt x="226" y="73"/>
                    <a:pt x="236" y="69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39" y="88"/>
                    <a:pt x="239" y="88"/>
                    <a:pt x="239" y="88"/>
                  </a:cubicBezTo>
                  <a:cubicBezTo>
                    <a:pt x="235" y="92"/>
                    <a:pt x="235" y="92"/>
                    <a:pt x="235" y="92"/>
                  </a:cubicBezTo>
                  <a:cubicBezTo>
                    <a:pt x="235" y="92"/>
                    <a:pt x="235" y="92"/>
                    <a:pt x="235" y="92"/>
                  </a:cubicBezTo>
                  <a:cubicBezTo>
                    <a:pt x="235" y="92"/>
                    <a:pt x="243" y="107"/>
                    <a:pt x="249" y="117"/>
                  </a:cubicBezTo>
                  <a:cubicBezTo>
                    <a:pt x="250" y="118"/>
                    <a:pt x="252" y="118"/>
                    <a:pt x="252" y="119"/>
                  </a:cubicBezTo>
                  <a:cubicBezTo>
                    <a:pt x="248" y="111"/>
                    <a:pt x="240" y="96"/>
                    <a:pt x="238" y="92"/>
                  </a:cubicBezTo>
                  <a:cubicBezTo>
                    <a:pt x="243" y="87"/>
                    <a:pt x="243" y="87"/>
                    <a:pt x="243" y="87"/>
                  </a:cubicBezTo>
                  <a:cubicBezTo>
                    <a:pt x="242" y="85"/>
                    <a:pt x="242" y="85"/>
                    <a:pt x="242" y="85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7" y="69"/>
                    <a:pt x="237" y="69"/>
                    <a:pt x="237" y="69"/>
                  </a:cubicBezTo>
                  <a:cubicBezTo>
                    <a:pt x="239" y="67"/>
                    <a:pt x="246" y="64"/>
                    <a:pt x="248" y="62"/>
                  </a:cubicBezTo>
                  <a:cubicBezTo>
                    <a:pt x="249" y="62"/>
                    <a:pt x="249" y="62"/>
                    <a:pt x="249" y="62"/>
                  </a:cubicBezTo>
                  <a:cubicBezTo>
                    <a:pt x="249" y="79"/>
                    <a:pt x="249" y="79"/>
                    <a:pt x="249" y="79"/>
                  </a:cubicBezTo>
                  <a:cubicBezTo>
                    <a:pt x="256" y="97"/>
                    <a:pt x="256" y="97"/>
                    <a:pt x="256" y="97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60" y="70"/>
                    <a:pt x="260" y="70"/>
                    <a:pt x="260" y="70"/>
                  </a:cubicBezTo>
                  <a:cubicBezTo>
                    <a:pt x="267" y="70"/>
                    <a:pt x="267" y="70"/>
                    <a:pt x="267" y="70"/>
                  </a:cubicBezTo>
                  <a:cubicBezTo>
                    <a:pt x="270" y="75"/>
                    <a:pt x="270" y="75"/>
                    <a:pt x="270" y="75"/>
                  </a:cubicBezTo>
                  <a:cubicBezTo>
                    <a:pt x="267" y="78"/>
                    <a:pt x="267" y="78"/>
                    <a:pt x="267" y="78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8" y="79"/>
                    <a:pt x="278" y="79"/>
                    <a:pt x="278" y="79"/>
                  </a:cubicBezTo>
                  <a:cubicBezTo>
                    <a:pt x="279" y="63"/>
                    <a:pt x="279" y="63"/>
                    <a:pt x="279" y="63"/>
                  </a:cubicBezTo>
                  <a:cubicBezTo>
                    <a:pt x="282" y="65"/>
                    <a:pt x="287" y="67"/>
                    <a:pt x="289" y="69"/>
                  </a:cubicBezTo>
                  <a:cubicBezTo>
                    <a:pt x="289" y="86"/>
                    <a:pt x="289" y="86"/>
                    <a:pt x="289" y="86"/>
                  </a:cubicBezTo>
                  <a:cubicBezTo>
                    <a:pt x="284" y="85"/>
                    <a:pt x="284" y="85"/>
                    <a:pt x="284" y="85"/>
                  </a:cubicBezTo>
                  <a:cubicBezTo>
                    <a:pt x="283" y="87"/>
                    <a:pt x="283" y="87"/>
                    <a:pt x="283" y="87"/>
                  </a:cubicBezTo>
                  <a:cubicBezTo>
                    <a:pt x="288" y="92"/>
                    <a:pt x="288" y="92"/>
                    <a:pt x="288" y="92"/>
                  </a:cubicBezTo>
                  <a:cubicBezTo>
                    <a:pt x="286" y="95"/>
                    <a:pt x="280" y="107"/>
                    <a:pt x="276" y="115"/>
                  </a:cubicBezTo>
                  <a:cubicBezTo>
                    <a:pt x="276" y="115"/>
                    <a:pt x="276" y="115"/>
                    <a:pt x="276" y="115"/>
                  </a:cubicBezTo>
                  <a:cubicBezTo>
                    <a:pt x="276" y="115"/>
                    <a:pt x="276" y="115"/>
                    <a:pt x="276" y="115"/>
                  </a:cubicBezTo>
                  <a:cubicBezTo>
                    <a:pt x="275" y="116"/>
                    <a:pt x="274" y="118"/>
                    <a:pt x="273" y="119"/>
                  </a:cubicBezTo>
                  <a:cubicBezTo>
                    <a:pt x="274" y="118"/>
                    <a:pt x="275" y="118"/>
                    <a:pt x="276" y="117"/>
                  </a:cubicBezTo>
                  <a:cubicBezTo>
                    <a:pt x="282" y="107"/>
                    <a:pt x="290" y="92"/>
                    <a:pt x="290" y="92"/>
                  </a:cubicBezTo>
                  <a:cubicBezTo>
                    <a:pt x="291" y="92"/>
                    <a:pt x="291" y="92"/>
                    <a:pt x="291" y="92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92" y="88"/>
                    <a:pt x="292" y="88"/>
                    <a:pt x="292" y="88"/>
                  </a:cubicBezTo>
                  <a:cubicBezTo>
                    <a:pt x="290" y="69"/>
                    <a:pt x="290" y="69"/>
                    <a:pt x="290" y="69"/>
                  </a:cubicBezTo>
                  <a:cubicBezTo>
                    <a:pt x="316" y="79"/>
                    <a:pt x="316" y="79"/>
                    <a:pt x="316" y="79"/>
                  </a:cubicBezTo>
                  <a:cubicBezTo>
                    <a:pt x="322" y="89"/>
                    <a:pt x="322" y="104"/>
                    <a:pt x="322" y="120"/>
                  </a:cubicBezTo>
                  <a:cubicBezTo>
                    <a:pt x="332" y="120"/>
                    <a:pt x="332" y="120"/>
                    <a:pt x="332" y="120"/>
                  </a:cubicBezTo>
                  <a:cubicBezTo>
                    <a:pt x="332" y="139"/>
                    <a:pt x="332" y="139"/>
                    <a:pt x="332" y="139"/>
                  </a:cubicBezTo>
                  <a:cubicBezTo>
                    <a:pt x="332" y="147"/>
                    <a:pt x="332" y="147"/>
                    <a:pt x="332" y="147"/>
                  </a:cubicBezTo>
                  <a:cubicBezTo>
                    <a:pt x="332" y="274"/>
                    <a:pt x="332" y="274"/>
                    <a:pt x="332" y="274"/>
                  </a:cubicBezTo>
                  <a:cubicBezTo>
                    <a:pt x="190" y="274"/>
                    <a:pt x="190" y="274"/>
                    <a:pt x="190" y="274"/>
                  </a:cubicBezTo>
                  <a:cubicBezTo>
                    <a:pt x="190" y="147"/>
                    <a:pt x="190" y="147"/>
                    <a:pt x="190" y="147"/>
                  </a:cubicBezTo>
                  <a:cubicBezTo>
                    <a:pt x="147" y="147"/>
                    <a:pt x="147" y="147"/>
                    <a:pt x="147" y="147"/>
                  </a:cubicBezTo>
                  <a:cubicBezTo>
                    <a:pt x="147" y="124"/>
                    <a:pt x="147" y="124"/>
                    <a:pt x="147" y="124"/>
                  </a:cubicBezTo>
                  <a:cubicBezTo>
                    <a:pt x="133" y="124"/>
                    <a:pt x="120" y="124"/>
                    <a:pt x="106" y="123"/>
                  </a:cubicBezTo>
                  <a:cubicBezTo>
                    <a:pt x="105" y="138"/>
                    <a:pt x="103" y="152"/>
                    <a:pt x="102" y="166"/>
                  </a:cubicBezTo>
                  <a:cubicBezTo>
                    <a:pt x="128" y="168"/>
                    <a:pt x="152" y="175"/>
                    <a:pt x="172" y="189"/>
                  </a:cubicBezTo>
                  <a:cubicBezTo>
                    <a:pt x="158" y="217"/>
                    <a:pt x="144" y="246"/>
                    <a:pt x="131" y="275"/>
                  </a:cubicBezTo>
                  <a:cubicBezTo>
                    <a:pt x="123" y="275"/>
                    <a:pt x="116" y="275"/>
                    <a:pt x="108" y="275"/>
                  </a:cubicBezTo>
                  <a:cubicBezTo>
                    <a:pt x="117" y="250"/>
                    <a:pt x="110" y="228"/>
                    <a:pt x="130" y="204"/>
                  </a:cubicBezTo>
                  <a:cubicBezTo>
                    <a:pt x="125" y="204"/>
                    <a:pt x="119" y="203"/>
                    <a:pt x="113" y="203"/>
                  </a:cubicBezTo>
                  <a:close/>
                  <a:moveTo>
                    <a:pt x="226" y="120"/>
                  </a:moveTo>
                  <a:cubicBezTo>
                    <a:pt x="231" y="120"/>
                    <a:pt x="231" y="120"/>
                    <a:pt x="231" y="120"/>
                  </a:cubicBezTo>
                  <a:cubicBezTo>
                    <a:pt x="227" y="107"/>
                    <a:pt x="227" y="107"/>
                    <a:pt x="227" y="107"/>
                  </a:cubicBezTo>
                  <a:cubicBezTo>
                    <a:pt x="226" y="107"/>
                    <a:pt x="226" y="107"/>
                    <a:pt x="226" y="107"/>
                  </a:cubicBezTo>
                  <a:cubicBezTo>
                    <a:pt x="226" y="120"/>
                    <a:pt x="226" y="120"/>
                    <a:pt x="226" y="120"/>
                  </a:cubicBezTo>
                  <a:close/>
                  <a:moveTo>
                    <a:pt x="296" y="120"/>
                  </a:moveTo>
                  <a:cubicBezTo>
                    <a:pt x="301" y="120"/>
                    <a:pt x="301" y="120"/>
                    <a:pt x="301" y="120"/>
                  </a:cubicBezTo>
                  <a:cubicBezTo>
                    <a:pt x="302" y="107"/>
                    <a:pt x="302" y="107"/>
                    <a:pt x="302" y="107"/>
                  </a:cubicBezTo>
                  <a:cubicBezTo>
                    <a:pt x="300" y="107"/>
                    <a:pt x="300" y="107"/>
                    <a:pt x="300" y="107"/>
                  </a:cubicBezTo>
                  <a:lnTo>
                    <a:pt x="296" y="12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15"/>
          <p:cNvGrpSpPr/>
          <p:nvPr/>
        </p:nvGrpSpPr>
        <p:grpSpPr>
          <a:xfrm>
            <a:off x="4084638" y="3201988"/>
            <a:ext cx="1528762" cy="2165350"/>
            <a:chOff x="0" y="0"/>
            <a:chExt cx="1147515" cy="1624019"/>
          </a:xfrm>
        </p:grpSpPr>
        <p:grpSp>
          <p:nvGrpSpPr>
            <p:cNvPr id="12303" name="组合 22"/>
            <p:cNvGrpSpPr/>
            <p:nvPr/>
          </p:nvGrpSpPr>
          <p:grpSpPr>
            <a:xfrm rot="-5400000">
              <a:off x="-238252" y="238252"/>
              <a:ext cx="1624019" cy="1147515"/>
              <a:chOff x="0" y="0"/>
              <a:chExt cx="2070437" cy="1462949"/>
            </a:xfrm>
          </p:grpSpPr>
          <p:sp>
            <p:nvSpPr>
              <p:cNvPr id="26656" name="等腰三角形 6"/>
              <p:cNvSpPr/>
              <p:nvPr/>
            </p:nvSpPr>
            <p:spPr bwMode="auto">
              <a:xfrm>
                <a:off x="10119" y="900432"/>
                <a:ext cx="597048" cy="562517"/>
              </a:xfrm>
              <a:custGeom>
                <a:avLst/>
                <a:gdLst>
                  <a:gd name="T0" fmla="*/ 25306 w 595852"/>
                  <a:gd name="T1" fmla="*/ 449309 h 562574"/>
                  <a:gd name="T2" fmla="*/ 595852 w 595852"/>
                  <a:gd name="T3" fmla="*/ 0 h 562574"/>
                  <a:gd name="T4" fmla="*/ 145089 w 595852"/>
                  <a:gd name="T5" fmla="*/ 516627 h 562574"/>
                  <a:gd name="T6" fmla="*/ 25306 w 595852"/>
                  <a:gd name="T7" fmla="*/ 449309 h 562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5852" h="562574">
                    <a:moveTo>
                      <a:pt x="25306" y="449309"/>
                    </a:moveTo>
                    <a:cubicBezTo>
                      <a:pt x="-54198" y="152174"/>
                      <a:pt x="32189" y="76940"/>
                      <a:pt x="595852" y="0"/>
                    </a:cubicBezTo>
                    <a:lnTo>
                      <a:pt x="145089" y="516627"/>
                    </a:lnTo>
                    <a:cubicBezTo>
                      <a:pt x="54671" y="611059"/>
                      <a:pt x="45599" y="545610"/>
                      <a:pt x="25306" y="449309"/>
                    </a:cubicBezTo>
                    <a:close/>
                  </a:path>
                </a:pathLst>
              </a:custGeom>
              <a:solidFill>
                <a:srgbClr val="E9C2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657" name="右箭头 5"/>
              <p:cNvSpPr/>
              <p:nvPr/>
            </p:nvSpPr>
            <p:spPr bwMode="auto">
              <a:xfrm>
                <a:off x="1" y="1"/>
                <a:ext cx="2070437" cy="1175620"/>
              </a:xfrm>
              <a:custGeom>
                <a:avLst/>
                <a:gdLst>
                  <a:gd name="T0" fmla="*/ 13051 w 2070437"/>
                  <a:gd name="T1" fmla="*/ 1173182 h 1175256"/>
                  <a:gd name="T2" fmla="*/ 42486 w 2070437"/>
                  <a:gd name="T3" fmla="*/ 1015377 h 1175256"/>
                  <a:gd name="T4" fmla="*/ 757739 w 2070437"/>
                  <a:gd name="T5" fmla="*/ 305735 h 1175256"/>
                  <a:gd name="T6" fmla="*/ 1063474 w 2070437"/>
                  <a:gd name="T7" fmla="*/ 196343 h 1175256"/>
                  <a:gd name="T8" fmla="*/ 1482809 w 2070437"/>
                  <a:gd name="T9" fmla="*/ 194963 h 1175256"/>
                  <a:gd name="T10" fmla="*/ 1482809 w 2070437"/>
                  <a:gd name="T11" fmla="*/ 0 h 1175256"/>
                  <a:gd name="T12" fmla="*/ 2070437 w 2070437"/>
                  <a:gd name="T13" fmla="*/ 587628 h 1175256"/>
                  <a:gd name="T14" fmla="*/ 1482809 w 2070437"/>
                  <a:gd name="T15" fmla="*/ 1175256 h 1175256"/>
                  <a:gd name="T16" fmla="*/ 1482809 w 2070437"/>
                  <a:gd name="T17" fmla="*/ 980293 h 1175256"/>
                  <a:gd name="T18" fmla="*/ 575421 w 2070437"/>
                  <a:gd name="T19" fmla="*/ 980293 h 1175256"/>
                  <a:gd name="T20" fmla="*/ 13051 w 2070437"/>
                  <a:gd name="T21" fmla="*/ 1173182 h 1175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70437" h="1175256">
                    <a:moveTo>
                      <a:pt x="13051" y="1173182"/>
                    </a:moveTo>
                    <a:cubicBezTo>
                      <a:pt x="-2844" y="1119414"/>
                      <a:pt x="-14547" y="1071950"/>
                      <a:pt x="42486" y="1015377"/>
                    </a:cubicBezTo>
                    <a:lnTo>
                      <a:pt x="757739" y="305735"/>
                    </a:lnTo>
                    <a:cubicBezTo>
                      <a:pt x="865261" y="182319"/>
                      <a:pt x="897049" y="187928"/>
                      <a:pt x="1063474" y="196343"/>
                    </a:cubicBezTo>
                    <a:lnTo>
                      <a:pt x="1482809" y="194963"/>
                    </a:lnTo>
                    <a:lnTo>
                      <a:pt x="1482809" y="0"/>
                    </a:lnTo>
                    <a:lnTo>
                      <a:pt x="2070437" y="587628"/>
                    </a:lnTo>
                    <a:lnTo>
                      <a:pt x="1482809" y="1175256"/>
                    </a:lnTo>
                    <a:lnTo>
                      <a:pt x="1482809" y="980293"/>
                    </a:lnTo>
                    <a:lnTo>
                      <a:pt x="575421" y="980293"/>
                    </a:lnTo>
                    <a:cubicBezTo>
                      <a:pt x="196758" y="984047"/>
                      <a:pt x="69150" y="967474"/>
                      <a:pt x="13051" y="1173182"/>
                    </a:cubicBezTo>
                    <a:close/>
                  </a:path>
                </a:pathLst>
              </a:custGeom>
              <a:solidFill>
                <a:srgbClr val="D99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0498" name="Freeform 21"/>
            <p:cNvSpPr>
              <a:spLocks noEditPoints="1"/>
            </p:cNvSpPr>
            <p:nvPr/>
          </p:nvSpPr>
          <p:spPr bwMode="auto">
            <a:xfrm>
              <a:off x="296372" y="279498"/>
              <a:ext cx="391200" cy="256623"/>
            </a:xfrm>
            <a:custGeom>
              <a:avLst/>
              <a:gdLst>
                <a:gd name="T0" fmla="*/ 2147483646 w 357"/>
                <a:gd name="T1" fmla="*/ 2147483646 h 234"/>
                <a:gd name="T2" fmla="*/ 2147483646 w 357"/>
                <a:gd name="T3" fmla="*/ 2147483646 h 234"/>
                <a:gd name="T4" fmla="*/ 2147483646 w 357"/>
                <a:gd name="T5" fmla="*/ 2147483646 h 234"/>
                <a:gd name="T6" fmla="*/ 0 w 357"/>
                <a:gd name="T7" fmla="*/ 2147483646 h 234"/>
                <a:gd name="T8" fmla="*/ 2147483646 w 357"/>
                <a:gd name="T9" fmla="*/ 2147483646 h 234"/>
                <a:gd name="T10" fmla="*/ 2147483646 w 357"/>
                <a:gd name="T11" fmla="*/ 2147483646 h 234"/>
                <a:gd name="T12" fmla="*/ 2147483646 w 357"/>
                <a:gd name="T13" fmla="*/ 2147483646 h 234"/>
                <a:gd name="T14" fmla="*/ 2147483646 w 357"/>
                <a:gd name="T15" fmla="*/ 2147483646 h 234"/>
                <a:gd name="T16" fmla="*/ 2147483646 w 357"/>
                <a:gd name="T17" fmla="*/ 2147483646 h 234"/>
                <a:gd name="T18" fmla="*/ 2147483646 w 357"/>
                <a:gd name="T19" fmla="*/ 2147483646 h 234"/>
                <a:gd name="T20" fmla="*/ 2147483646 w 357"/>
                <a:gd name="T21" fmla="*/ 2147483646 h 234"/>
                <a:gd name="T22" fmla="*/ 2147483646 w 357"/>
                <a:gd name="T23" fmla="*/ 0 h 234"/>
                <a:gd name="T24" fmla="*/ 2147483646 w 357"/>
                <a:gd name="T25" fmla="*/ 2147483646 h 234"/>
                <a:gd name="T26" fmla="*/ 2147483646 w 357"/>
                <a:gd name="T27" fmla="*/ 2147483646 h 234"/>
                <a:gd name="T28" fmla="*/ 2147483646 w 357"/>
                <a:gd name="T29" fmla="*/ 2147483646 h 234"/>
                <a:gd name="T30" fmla="*/ 2147483646 w 357"/>
                <a:gd name="T31" fmla="*/ 2147483646 h 234"/>
                <a:gd name="T32" fmla="*/ 2147483646 w 357"/>
                <a:gd name="T33" fmla="*/ 2147483646 h 234"/>
                <a:gd name="T34" fmla="*/ 2147483646 w 357"/>
                <a:gd name="T35" fmla="*/ 2147483646 h 234"/>
                <a:gd name="T36" fmla="*/ 2147483646 w 357"/>
                <a:gd name="T37" fmla="*/ 2147483646 h 234"/>
                <a:gd name="T38" fmla="*/ 2147483646 w 357"/>
                <a:gd name="T39" fmla="*/ 2147483646 h 234"/>
                <a:gd name="T40" fmla="*/ 2147483646 w 357"/>
                <a:gd name="T41" fmla="*/ 2147483646 h 234"/>
                <a:gd name="T42" fmla="*/ 2147483646 w 357"/>
                <a:gd name="T43" fmla="*/ 2147483646 h 234"/>
                <a:gd name="T44" fmla="*/ 2147483646 w 357"/>
                <a:gd name="T45" fmla="*/ 2147483646 h 234"/>
                <a:gd name="T46" fmla="*/ 2147483646 w 357"/>
                <a:gd name="T47" fmla="*/ 2147483646 h 234"/>
                <a:gd name="T48" fmla="*/ 2147483646 w 357"/>
                <a:gd name="T49" fmla="*/ 2147483646 h 234"/>
                <a:gd name="T50" fmla="*/ 2147483646 w 357"/>
                <a:gd name="T51" fmla="*/ 2147483646 h 234"/>
                <a:gd name="T52" fmla="*/ 2147483646 w 357"/>
                <a:gd name="T53" fmla="*/ 2147483646 h 234"/>
                <a:gd name="T54" fmla="*/ 2147483646 w 357"/>
                <a:gd name="T55" fmla="*/ 2147483646 h 234"/>
                <a:gd name="T56" fmla="*/ 2147483646 w 357"/>
                <a:gd name="T57" fmla="*/ 0 h 234"/>
                <a:gd name="T58" fmla="*/ 2147483646 w 357"/>
                <a:gd name="T59" fmla="*/ 2147483646 h 234"/>
                <a:gd name="T60" fmla="*/ 2147483646 w 357"/>
                <a:gd name="T61" fmla="*/ 2147483646 h 234"/>
                <a:gd name="T62" fmla="*/ 2147483646 w 357"/>
                <a:gd name="T63" fmla="*/ 2147483646 h 234"/>
                <a:gd name="T64" fmla="*/ 2147483646 w 357"/>
                <a:gd name="T65" fmla="*/ 2147483646 h 234"/>
                <a:gd name="T66" fmla="*/ 2147483646 w 357"/>
                <a:gd name="T67" fmla="*/ 2147483646 h 2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57" h="234">
                  <a:moveTo>
                    <a:pt x="259" y="196"/>
                  </a:moveTo>
                  <a:cubicBezTo>
                    <a:pt x="228" y="170"/>
                    <a:pt x="228" y="170"/>
                    <a:pt x="228" y="170"/>
                  </a:cubicBezTo>
                  <a:cubicBezTo>
                    <a:pt x="239" y="158"/>
                    <a:pt x="239" y="158"/>
                    <a:pt x="239" y="158"/>
                  </a:cubicBezTo>
                  <a:cubicBezTo>
                    <a:pt x="273" y="180"/>
                    <a:pt x="273" y="180"/>
                    <a:pt x="273" y="180"/>
                  </a:cubicBezTo>
                  <a:cubicBezTo>
                    <a:pt x="269" y="185"/>
                    <a:pt x="264" y="191"/>
                    <a:pt x="259" y="196"/>
                  </a:cubicBezTo>
                  <a:close/>
                  <a:moveTo>
                    <a:pt x="80" y="18"/>
                  </a:moveTo>
                  <a:cubicBezTo>
                    <a:pt x="34" y="5"/>
                    <a:pt x="34" y="5"/>
                    <a:pt x="34" y="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47" y="137"/>
                    <a:pt x="47" y="137"/>
                    <a:pt x="47" y="137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141" y="86"/>
                    <a:pt x="141" y="86"/>
                    <a:pt x="141" y="86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208" y="101"/>
                    <a:pt x="208" y="101"/>
                    <a:pt x="208" y="101"/>
                  </a:cubicBezTo>
                  <a:cubicBezTo>
                    <a:pt x="221" y="90"/>
                    <a:pt x="221" y="90"/>
                    <a:pt x="221" y="90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35" y="41"/>
                    <a:pt x="135" y="41"/>
                    <a:pt x="135" y="41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80" y="18"/>
                    <a:pt x="80" y="18"/>
                    <a:pt x="80" y="18"/>
                  </a:cubicBezTo>
                  <a:close/>
                  <a:moveTo>
                    <a:pt x="280" y="0"/>
                  </a:moveTo>
                  <a:cubicBezTo>
                    <a:pt x="243" y="30"/>
                    <a:pt x="243" y="30"/>
                    <a:pt x="243" y="30"/>
                  </a:cubicBezTo>
                  <a:cubicBezTo>
                    <a:pt x="249" y="38"/>
                    <a:pt x="249" y="38"/>
                    <a:pt x="249" y="38"/>
                  </a:cubicBezTo>
                  <a:cubicBezTo>
                    <a:pt x="249" y="38"/>
                    <a:pt x="249" y="38"/>
                    <a:pt x="249" y="38"/>
                  </a:cubicBezTo>
                  <a:cubicBezTo>
                    <a:pt x="279" y="75"/>
                    <a:pt x="279" y="75"/>
                    <a:pt x="279" y="75"/>
                  </a:cubicBezTo>
                  <a:cubicBezTo>
                    <a:pt x="274" y="79"/>
                    <a:pt x="274" y="79"/>
                    <a:pt x="274" y="79"/>
                  </a:cubicBezTo>
                  <a:cubicBezTo>
                    <a:pt x="233" y="42"/>
                    <a:pt x="233" y="42"/>
                    <a:pt x="233" y="42"/>
                  </a:cubicBezTo>
                  <a:cubicBezTo>
                    <a:pt x="226" y="44"/>
                    <a:pt x="219" y="48"/>
                    <a:pt x="210" y="52"/>
                  </a:cubicBezTo>
                  <a:cubicBezTo>
                    <a:pt x="234" y="89"/>
                    <a:pt x="234" y="89"/>
                    <a:pt x="234" y="89"/>
                  </a:cubicBezTo>
                  <a:cubicBezTo>
                    <a:pt x="210" y="109"/>
                    <a:pt x="210" y="109"/>
                    <a:pt x="210" y="109"/>
                  </a:cubicBezTo>
                  <a:cubicBezTo>
                    <a:pt x="167" y="85"/>
                    <a:pt x="167" y="85"/>
                    <a:pt x="167" y="85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21" y="112"/>
                    <a:pt x="92" y="137"/>
                    <a:pt x="69" y="160"/>
                  </a:cubicBezTo>
                  <a:cubicBezTo>
                    <a:pt x="71" y="170"/>
                    <a:pt x="78" y="177"/>
                    <a:pt x="90" y="181"/>
                  </a:cubicBezTo>
                  <a:cubicBezTo>
                    <a:pt x="103" y="169"/>
                    <a:pt x="127" y="150"/>
                    <a:pt x="141" y="139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29" y="158"/>
                    <a:pt x="108" y="175"/>
                    <a:pt x="96" y="192"/>
                  </a:cubicBezTo>
                  <a:cubicBezTo>
                    <a:pt x="118" y="210"/>
                    <a:pt x="118" y="210"/>
                    <a:pt x="118" y="210"/>
                  </a:cubicBezTo>
                  <a:cubicBezTo>
                    <a:pt x="128" y="207"/>
                    <a:pt x="143" y="192"/>
                    <a:pt x="158" y="178"/>
                  </a:cubicBezTo>
                  <a:cubicBezTo>
                    <a:pt x="161" y="181"/>
                    <a:pt x="161" y="181"/>
                    <a:pt x="161" y="181"/>
                  </a:cubicBezTo>
                  <a:cubicBezTo>
                    <a:pt x="157" y="187"/>
                    <a:pt x="140" y="206"/>
                    <a:pt x="139" y="214"/>
                  </a:cubicBezTo>
                  <a:cubicBezTo>
                    <a:pt x="145" y="217"/>
                    <a:pt x="152" y="221"/>
                    <a:pt x="158" y="225"/>
                  </a:cubicBezTo>
                  <a:cubicBezTo>
                    <a:pt x="167" y="219"/>
                    <a:pt x="186" y="201"/>
                    <a:pt x="193" y="193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4" y="199"/>
                    <a:pt x="186" y="211"/>
                    <a:pt x="185" y="222"/>
                  </a:cubicBezTo>
                  <a:cubicBezTo>
                    <a:pt x="191" y="226"/>
                    <a:pt x="198" y="230"/>
                    <a:pt x="204" y="234"/>
                  </a:cubicBezTo>
                  <a:cubicBezTo>
                    <a:pt x="211" y="229"/>
                    <a:pt x="218" y="223"/>
                    <a:pt x="223" y="217"/>
                  </a:cubicBezTo>
                  <a:cubicBezTo>
                    <a:pt x="227" y="213"/>
                    <a:pt x="227" y="213"/>
                    <a:pt x="227" y="213"/>
                  </a:cubicBezTo>
                  <a:cubicBezTo>
                    <a:pt x="212" y="188"/>
                    <a:pt x="212" y="188"/>
                    <a:pt x="212" y="188"/>
                  </a:cubicBezTo>
                  <a:cubicBezTo>
                    <a:pt x="217" y="169"/>
                    <a:pt x="240" y="147"/>
                    <a:pt x="258" y="139"/>
                  </a:cubicBezTo>
                  <a:cubicBezTo>
                    <a:pt x="285" y="144"/>
                    <a:pt x="285" y="144"/>
                    <a:pt x="285" y="144"/>
                  </a:cubicBezTo>
                  <a:cubicBezTo>
                    <a:pt x="310" y="114"/>
                    <a:pt x="310" y="114"/>
                    <a:pt x="310" y="114"/>
                  </a:cubicBezTo>
                  <a:cubicBezTo>
                    <a:pt x="320" y="126"/>
                    <a:pt x="320" y="126"/>
                    <a:pt x="320" y="126"/>
                  </a:cubicBezTo>
                  <a:cubicBezTo>
                    <a:pt x="357" y="96"/>
                    <a:pt x="357" y="96"/>
                    <a:pt x="357" y="96"/>
                  </a:cubicBezTo>
                  <a:cubicBezTo>
                    <a:pt x="280" y="0"/>
                    <a:pt x="280" y="0"/>
                    <a:pt x="280" y="0"/>
                  </a:cubicBezTo>
                  <a:close/>
                  <a:moveTo>
                    <a:pt x="291" y="151"/>
                  </a:moveTo>
                  <a:cubicBezTo>
                    <a:pt x="260" y="146"/>
                    <a:pt x="260" y="146"/>
                    <a:pt x="260" y="146"/>
                  </a:cubicBezTo>
                  <a:cubicBezTo>
                    <a:pt x="253" y="155"/>
                    <a:pt x="253" y="155"/>
                    <a:pt x="253" y="155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83" y="165"/>
                    <a:pt x="287" y="158"/>
                    <a:pt x="291" y="151"/>
                  </a:cubicBezTo>
                  <a:close/>
                  <a:moveTo>
                    <a:pt x="236" y="218"/>
                  </a:moveTo>
                  <a:cubicBezTo>
                    <a:pt x="242" y="213"/>
                    <a:pt x="248" y="207"/>
                    <a:pt x="254" y="201"/>
                  </a:cubicBezTo>
                  <a:cubicBezTo>
                    <a:pt x="229" y="183"/>
                    <a:pt x="229" y="183"/>
                    <a:pt x="229" y="183"/>
                  </a:cubicBezTo>
                  <a:cubicBezTo>
                    <a:pt x="220" y="190"/>
                    <a:pt x="220" y="190"/>
                    <a:pt x="220" y="190"/>
                  </a:cubicBezTo>
                  <a:lnTo>
                    <a:pt x="236" y="21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660" name="矩形 1"/>
          <p:cNvSpPr>
            <a:spLocks noChangeArrowheads="1"/>
          </p:cNvSpPr>
          <p:nvPr/>
        </p:nvSpPr>
        <p:spPr bwMode="auto">
          <a:xfrm>
            <a:off x="719138" y="2444750"/>
            <a:ext cx="3267075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6661" name="TextBox 39"/>
          <p:cNvSpPr txBox="1">
            <a:spLocks noChangeArrowheads="1"/>
          </p:cNvSpPr>
          <p:nvPr/>
        </p:nvSpPr>
        <p:spPr bwMode="auto">
          <a:xfrm>
            <a:off x="719138" y="3932873"/>
            <a:ext cx="15792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R="0" algn="l" defTabSz="914400">
              <a:buClrTx/>
              <a:buSzTx/>
              <a:buFontTx/>
              <a:buNone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6662" name="矩形 1"/>
          <p:cNvSpPr>
            <a:spLocks noChangeArrowheads="1"/>
          </p:cNvSpPr>
          <p:nvPr/>
        </p:nvSpPr>
        <p:spPr bwMode="auto">
          <a:xfrm>
            <a:off x="719138" y="4305300"/>
            <a:ext cx="3267075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6663" name="TextBox 41"/>
          <p:cNvSpPr txBox="1">
            <a:spLocks noChangeArrowheads="1"/>
          </p:cNvSpPr>
          <p:nvPr/>
        </p:nvSpPr>
        <p:spPr bwMode="auto">
          <a:xfrm>
            <a:off x="8201025" y="2072323"/>
            <a:ext cx="15792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R="0" algn="l" defTabSz="914400">
              <a:buClrTx/>
              <a:buSzTx/>
              <a:buFontTx/>
              <a:buNone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6664" name="矩形 1"/>
          <p:cNvSpPr>
            <a:spLocks noChangeArrowheads="1"/>
          </p:cNvSpPr>
          <p:nvPr/>
        </p:nvSpPr>
        <p:spPr bwMode="auto">
          <a:xfrm>
            <a:off x="8201025" y="2444115"/>
            <a:ext cx="3268663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6665" name="TextBox 47"/>
          <p:cNvSpPr txBox="1">
            <a:spLocks noChangeArrowheads="1"/>
          </p:cNvSpPr>
          <p:nvPr/>
        </p:nvSpPr>
        <p:spPr bwMode="auto">
          <a:xfrm>
            <a:off x="8304530" y="4120198"/>
            <a:ext cx="15792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R="0" algn="l" defTabSz="914400">
              <a:buClrTx/>
              <a:buSzTx/>
              <a:buFontTx/>
              <a:buNone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6666" name="矩形 1"/>
          <p:cNvSpPr>
            <a:spLocks noChangeArrowheads="1"/>
          </p:cNvSpPr>
          <p:nvPr/>
        </p:nvSpPr>
        <p:spPr bwMode="auto">
          <a:xfrm>
            <a:off x="8304530" y="4491990"/>
            <a:ext cx="3268663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3" name="TextBox 37"/>
          <p:cNvSpPr txBox="1">
            <a:spLocks noChangeArrowheads="1"/>
          </p:cNvSpPr>
          <p:nvPr/>
        </p:nvSpPr>
        <p:spPr bwMode="auto">
          <a:xfrm>
            <a:off x="719138" y="2129473"/>
            <a:ext cx="15792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R="0" algn="l" defTabSz="914400">
              <a:buClrTx/>
              <a:buSzTx/>
              <a:buFontTx/>
              <a:buNone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活动总体思路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ldLvl="0" animBg="1"/>
      <p:bldP spid="26660" grpId="0"/>
      <p:bldP spid="26661" grpId="0"/>
      <p:bldP spid="26662" grpId="0"/>
      <p:bldP spid="26663" grpId="0"/>
      <p:bldP spid="26664" grpId="0"/>
      <p:bldP spid="26665" grpId="0"/>
      <p:bldP spid="2666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活动总体思路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121968" y="2325370"/>
            <a:ext cx="3197860" cy="1381760"/>
            <a:chOff x="3106598" y="5073134"/>
            <a:chExt cx="3197698" cy="1382384"/>
          </a:xfrm>
        </p:grpSpPr>
        <p:sp>
          <p:nvSpPr>
            <p:cNvPr id="60" name="矩形 59"/>
            <p:cNvSpPr/>
            <p:nvPr/>
          </p:nvSpPr>
          <p:spPr>
            <a:xfrm>
              <a:off x="3106598" y="5073134"/>
              <a:ext cx="1579198" cy="3694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此处填写内容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3106598" y="5404118"/>
              <a:ext cx="3197698" cy="1051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80415" y="2333308"/>
            <a:ext cx="3128645" cy="1381760"/>
            <a:chOff x="463616" y="2192338"/>
            <a:chExt cx="3128485" cy="1382384"/>
          </a:xfrm>
        </p:grpSpPr>
        <p:sp>
          <p:nvSpPr>
            <p:cNvPr id="63" name="矩形 62"/>
            <p:cNvSpPr/>
            <p:nvPr/>
          </p:nvSpPr>
          <p:spPr>
            <a:xfrm>
              <a:off x="2012586" y="2192338"/>
              <a:ext cx="1579197" cy="3694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此处填写内容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463616" y="2523322"/>
              <a:ext cx="3128485" cy="1051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121968" y="4114483"/>
            <a:ext cx="3059430" cy="1381760"/>
            <a:chOff x="3106598" y="5073134"/>
            <a:chExt cx="3059275" cy="1382384"/>
          </a:xfrm>
        </p:grpSpPr>
        <p:sp>
          <p:nvSpPr>
            <p:cNvPr id="69" name="矩形 68"/>
            <p:cNvSpPr/>
            <p:nvPr/>
          </p:nvSpPr>
          <p:spPr>
            <a:xfrm>
              <a:off x="3106598" y="5073134"/>
              <a:ext cx="1579198" cy="3694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此处填写内容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3106598" y="5404118"/>
              <a:ext cx="3059275" cy="1051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963931" y="4122420"/>
            <a:ext cx="2945130" cy="1381760"/>
            <a:chOff x="647122" y="2192338"/>
            <a:chExt cx="2944980" cy="1382384"/>
          </a:xfrm>
        </p:grpSpPr>
        <p:sp>
          <p:nvSpPr>
            <p:cNvPr id="72" name="矩形 71"/>
            <p:cNvSpPr/>
            <p:nvPr/>
          </p:nvSpPr>
          <p:spPr>
            <a:xfrm>
              <a:off x="2012586" y="2192338"/>
              <a:ext cx="1579198" cy="3694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此处填写内容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647122" y="2523322"/>
              <a:ext cx="2944980" cy="10514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672945" y="2231471"/>
            <a:ext cx="1305748" cy="1372396"/>
            <a:chOff x="4752827" y="2575792"/>
            <a:chExt cx="1306490" cy="1373176"/>
          </a:xfrm>
          <a:solidFill>
            <a:srgbClr val="FFC000"/>
          </a:solidFill>
        </p:grpSpPr>
        <p:sp>
          <p:nvSpPr>
            <p:cNvPr id="23" name="Freeform 8"/>
            <p:cNvSpPr/>
            <p:nvPr/>
          </p:nvSpPr>
          <p:spPr bwMode="auto">
            <a:xfrm>
              <a:off x="4752827" y="2575792"/>
              <a:ext cx="1306490" cy="1367113"/>
            </a:xfrm>
            <a:custGeom>
              <a:avLst/>
              <a:gdLst>
                <a:gd name="T0" fmla="*/ 226 w 228"/>
                <a:gd name="T1" fmla="*/ 180 h 239"/>
                <a:gd name="T2" fmla="*/ 188 w 228"/>
                <a:gd name="T3" fmla="*/ 177 h 239"/>
                <a:gd name="T4" fmla="*/ 174 w 228"/>
                <a:gd name="T5" fmla="*/ 159 h 239"/>
                <a:gd name="T6" fmla="*/ 79 w 228"/>
                <a:gd name="T7" fmla="*/ 69 h 239"/>
                <a:gd name="T8" fmla="*/ 59 w 228"/>
                <a:gd name="T9" fmla="*/ 89 h 239"/>
                <a:gd name="T10" fmla="*/ 134 w 228"/>
                <a:gd name="T11" fmla="*/ 181 h 239"/>
                <a:gd name="T12" fmla="*/ 167 w 228"/>
                <a:gd name="T13" fmla="*/ 239 h 239"/>
                <a:gd name="T14" fmla="*/ 39 w 228"/>
                <a:gd name="T15" fmla="*/ 173 h 239"/>
                <a:gd name="T16" fmla="*/ 8 w 228"/>
                <a:gd name="T17" fmla="*/ 35 h 239"/>
                <a:gd name="T18" fmla="*/ 21 w 228"/>
                <a:gd name="T19" fmla="*/ 19 h 239"/>
                <a:gd name="T20" fmla="*/ 228 w 228"/>
                <a:gd name="T21" fmla="*/ 172 h 239"/>
                <a:gd name="T22" fmla="*/ 226 w 228"/>
                <a:gd name="T23" fmla="*/ 18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39">
                  <a:moveTo>
                    <a:pt x="226" y="180"/>
                  </a:moveTo>
                  <a:cubicBezTo>
                    <a:pt x="213" y="179"/>
                    <a:pt x="200" y="180"/>
                    <a:pt x="188" y="177"/>
                  </a:cubicBezTo>
                  <a:cubicBezTo>
                    <a:pt x="182" y="175"/>
                    <a:pt x="176" y="166"/>
                    <a:pt x="174" y="159"/>
                  </a:cubicBezTo>
                  <a:cubicBezTo>
                    <a:pt x="165" y="107"/>
                    <a:pt x="131" y="75"/>
                    <a:pt x="79" y="69"/>
                  </a:cubicBezTo>
                  <a:cubicBezTo>
                    <a:pt x="63" y="67"/>
                    <a:pt x="58" y="72"/>
                    <a:pt x="59" y="89"/>
                  </a:cubicBezTo>
                  <a:cubicBezTo>
                    <a:pt x="62" y="135"/>
                    <a:pt x="89" y="169"/>
                    <a:pt x="134" y="181"/>
                  </a:cubicBezTo>
                  <a:cubicBezTo>
                    <a:pt x="169" y="191"/>
                    <a:pt x="173" y="198"/>
                    <a:pt x="167" y="239"/>
                  </a:cubicBezTo>
                  <a:cubicBezTo>
                    <a:pt x="114" y="237"/>
                    <a:pt x="71" y="216"/>
                    <a:pt x="39" y="173"/>
                  </a:cubicBezTo>
                  <a:cubicBezTo>
                    <a:pt x="8" y="132"/>
                    <a:pt x="0" y="85"/>
                    <a:pt x="8" y="35"/>
                  </a:cubicBezTo>
                  <a:cubicBezTo>
                    <a:pt x="9" y="29"/>
                    <a:pt x="16" y="20"/>
                    <a:pt x="21" y="19"/>
                  </a:cubicBezTo>
                  <a:cubicBezTo>
                    <a:pt x="130" y="0"/>
                    <a:pt x="221" y="70"/>
                    <a:pt x="228" y="172"/>
                  </a:cubicBezTo>
                  <a:cubicBezTo>
                    <a:pt x="228" y="173"/>
                    <a:pt x="227" y="175"/>
                    <a:pt x="226" y="180"/>
                  </a:cubicBezTo>
                  <a:close/>
                </a:path>
              </a:pathLst>
            </a:cu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 10"/>
            <p:cNvSpPr/>
            <p:nvPr/>
          </p:nvSpPr>
          <p:spPr bwMode="auto">
            <a:xfrm>
              <a:off x="5801655" y="3679182"/>
              <a:ext cx="257661" cy="269786"/>
            </a:xfrm>
            <a:custGeom>
              <a:avLst/>
              <a:gdLst>
                <a:gd name="T0" fmla="*/ 0 w 45"/>
                <a:gd name="T1" fmla="*/ 0 h 47"/>
                <a:gd name="T2" fmla="*/ 37 w 45"/>
                <a:gd name="T3" fmla="*/ 2 h 47"/>
                <a:gd name="T4" fmla="*/ 45 w 45"/>
                <a:gd name="T5" fmla="*/ 8 h 47"/>
                <a:gd name="T6" fmla="*/ 40 w 45"/>
                <a:gd name="T7" fmla="*/ 19 h 47"/>
                <a:gd name="T8" fmla="*/ 19 w 45"/>
                <a:gd name="T9" fmla="*/ 40 h 47"/>
                <a:gd name="T10" fmla="*/ 9 w 45"/>
                <a:gd name="T11" fmla="*/ 46 h 47"/>
                <a:gd name="T12" fmla="*/ 1 w 45"/>
                <a:gd name="T13" fmla="*/ 37 h 47"/>
                <a:gd name="T14" fmla="*/ 0 w 45"/>
                <a:gd name="T1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47">
                  <a:moveTo>
                    <a:pt x="0" y="0"/>
                  </a:moveTo>
                  <a:cubicBezTo>
                    <a:pt x="14" y="0"/>
                    <a:pt x="25" y="1"/>
                    <a:pt x="37" y="2"/>
                  </a:cubicBezTo>
                  <a:cubicBezTo>
                    <a:pt x="40" y="2"/>
                    <a:pt x="45" y="6"/>
                    <a:pt x="45" y="8"/>
                  </a:cubicBezTo>
                  <a:cubicBezTo>
                    <a:pt x="45" y="12"/>
                    <a:pt x="42" y="16"/>
                    <a:pt x="40" y="19"/>
                  </a:cubicBezTo>
                  <a:cubicBezTo>
                    <a:pt x="33" y="26"/>
                    <a:pt x="26" y="33"/>
                    <a:pt x="19" y="40"/>
                  </a:cubicBezTo>
                  <a:cubicBezTo>
                    <a:pt x="16" y="42"/>
                    <a:pt x="12" y="47"/>
                    <a:pt x="9" y="46"/>
                  </a:cubicBezTo>
                  <a:cubicBezTo>
                    <a:pt x="6" y="45"/>
                    <a:pt x="2" y="41"/>
                    <a:pt x="1" y="37"/>
                  </a:cubicBezTo>
                  <a:cubicBezTo>
                    <a:pt x="0" y="26"/>
                    <a:pt x="0" y="14"/>
                    <a:pt x="0" y="0"/>
                  </a:cubicBezTo>
                  <a:close/>
                </a:path>
              </a:pathLst>
            </a:custGeom>
            <a:grpFill/>
            <a:ln w="349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任意多边形 74"/>
            <p:cNvSpPr/>
            <p:nvPr/>
          </p:nvSpPr>
          <p:spPr>
            <a:xfrm>
              <a:off x="5860938" y="3745706"/>
              <a:ext cx="45719" cy="86516"/>
            </a:xfrm>
            <a:custGeom>
              <a:avLst/>
              <a:gdLst/>
              <a:ahLst/>
              <a:cxnLst/>
              <a:rect l="l" t="t" r="r" b="b"/>
              <a:pathLst>
                <a:path w="56257" h="160734">
                  <a:moveTo>
                    <a:pt x="44648" y="0"/>
                  </a:moveTo>
                  <a:lnTo>
                    <a:pt x="56257" y="0"/>
                  </a:lnTo>
                  <a:lnTo>
                    <a:pt x="56257" y="160734"/>
                  </a:lnTo>
                  <a:lnTo>
                    <a:pt x="41077" y="160734"/>
                  </a:lnTo>
                  <a:lnTo>
                    <a:pt x="41077" y="41076"/>
                  </a:lnTo>
                  <a:lnTo>
                    <a:pt x="0" y="41076"/>
                  </a:lnTo>
                  <a:lnTo>
                    <a:pt x="0" y="31254"/>
                  </a:lnTo>
                  <a:cubicBezTo>
                    <a:pt x="26789" y="31849"/>
                    <a:pt x="41672" y="21431"/>
                    <a:pt x="4464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075642" y="2289036"/>
            <a:ext cx="1375426" cy="1320891"/>
            <a:chOff x="6156318" y="2633387"/>
            <a:chExt cx="1376208" cy="1321643"/>
          </a:xfrm>
          <a:solidFill>
            <a:srgbClr val="595959"/>
          </a:solidFill>
        </p:grpSpPr>
        <p:sp>
          <p:nvSpPr>
            <p:cNvPr id="21" name="Freeform 6"/>
            <p:cNvSpPr/>
            <p:nvPr/>
          </p:nvSpPr>
          <p:spPr bwMode="auto">
            <a:xfrm>
              <a:off x="6156318" y="2633387"/>
              <a:ext cx="1376208" cy="1321643"/>
            </a:xfrm>
            <a:custGeom>
              <a:avLst/>
              <a:gdLst>
                <a:gd name="T0" fmla="*/ 167 w 240"/>
                <a:gd name="T1" fmla="*/ 64 h 231"/>
                <a:gd name="T2" fmla="*/ 58 w 240"/>
                <a:gd name="T3" fmla="*/ 143 h 231"/>
                <a:gd name="T4" fmla="*/ 23 w 240"/>
                <a:gd name="T5" fmla="*/ 172 h 231"/>
                <a:gd name="T6" fmla="*/ 0 w 240"/>
                <a:gd name="T7" fmla="*/ 173 h 231"/>
                <a:gd name="T8" fmla="*/ 35 w 240"/>
                <a:gd name="T9" fmla="*/ 70 h 231"/>
                <a:gd name="T10" fmla="*/ 205 w 240"/>
                <a:gd name="T11" fmla="*/ 9 h 231"/>
                <a:gd name="T12" fmla="*/ 222 w 240"/>
                <a:gd name="T13" fmla="*/ 21 h 231"/>
                <a:gd name="T14" fmla="*/ 66 w 240"/>
                <a:gd name="T15" fmla="*/ 231 h 231"/>
                <a:gd name="T16" fmla="*/ 59 w 240"/>
                <a:gd name="T17" fmla="*/ 229 h 231"/>
                <a:gd name="T18" fmla="*/ 63 w 240"/>
                <a:gd name="T19" fmla="*/ 186 h 231"/>
                <a:gd name="T20" fmla="*/ 82 w 240"/>
                <a:gd name="T21" fmla="*/ 176 h 231"/>
                <a:gd name="T22" fmla="*/ 167 w 240"/>
                <a:gd name="T23" fmla="*/ 6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231">
                  <a:moveTo>
                    <a:pt x="167" y="64"/>
                  </a:moveTo>
                  <a:cubicBezTo>
                    <a:pt x="111" y="60"/>
                    <a:pt x="66" y="91"/>
                    <a:pt x="58" y="143"/>
                  </a:cubicBezTo>
                  <a:cubicBezTo>
                    <a:pt x="54" y="166"/>
                    <a:pt x="45" y="173"/>
                    <a:pt x="23" y="172"/>
                  </a:cubicBezTo>
                  <a:cubicBezTo>
                    <a:pt x="16" y="171"/>
                    <a:pt x="9" y="172"/>
                    <a:pt x="0" y="173"/>
                  </a:cubicBezTo>
                  <a:cubicBezTo>
                    <a:pt x="0" y="133"/>
                    <a:pt x="11" y="99"/>
                    <a:pt x="35" y="70"/>
                  </a:cubicBezTo>
                  <a:cubicBezTo>
                    <a:pt x="79" y="16"/>
                    <a:pt x="138" y="0"/>
                    <a:pt x="205" y="9"/>
                  </a:cubicBezTo>
                  <a:cubicBezTo>
                    <a:pt x="211" y="10"/>
                    <a:pt x="221" y="16"/>
                    <a:pt x="222" y="21"/>
                  </a:cubicBezTo>
                  <a:cubicBezTo>
                    <a:pt x="240" y="121"/>
                    <a:pt x="182" y="225"/>
                    <a:pt x="66" y="231"/>
                  </a:cubicBezTo>
                  <a:cubicBezTo>
                    <a:pt x="65" y="231"/>
                    <a:pt x="64" y="230"/>
                    <a:pt x="59" y="229"/>
                  </a:cubicBezTo>
                  <a:cubicBezTo>
                    <a:pt x="60" y="215"/>
                    <a:pt x="59" y="200"/>
                    <a:pt x="63" y="186"/>
                  </a:cubicBezTo>
                  <a:cubicBezTo>
                    <a:pt x="64" y="181"/>
                    <a:pt x="75" y="177"/>
                    <a:pt x="82" y="176"/>
                  </a:cubicBezTo>
                  <a:cubicBezTo>
                    <a:pt x="137" y="167"/>
                    <a:pt x="173" y="120"/>
                    <a:pt x="167" y="64"/>
                  </a:cubicBezTo>
                  <a:close/>
                </a:path>
              </a:pathLst>
            </a:cu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9"/>
            <p:cNvSpPr/>
            <p:nvPr/>
          </p:nvSpPr>
          <p:spPr bwMode="auto">
            <a:xfrm>
              <a:off x="6168443" y="3673120"/>
              <a:ext cx="275849" cy="275848"/>
            </a:xfrm>
            <a:custGeom>
              <a:avLst/>
              <a:gdLst>
                <a:gd name="T0" fmla="*/ 48 w 48"/>
                <a:gd name="T1" fmla="*/ 0 h 48"/>
                <a:gd name="T2" fmla="*/ 45 w 48"/>
                <a:gd name="T3" fmla="*/ 39 h 48"/>
                <a:gd name="T4" fmla="*/ 37 w 48"/>
                <a:gd name="T5" fmla="*/ 48 h 48"/>
                <a:gd name="T6" fmla="*/ 27 w 48"/>
                <a:gd name="T7" fmla="*/ 41 h 48"/>
                <a:gd name="T8" fmla="*/ 7 w 48"/>
                <a:gd name="T9" fmla="*/ 20 h 48"/>
                <a:gd name="T10" fmla="*/ 1 w 48"/>
                <a:gd name="T11" fmla="*/ 10 h 48"/>
                <a:gd name="T12" fmla="*/ 10 w 48"/>
                <a:gd name="T13" fmla="*/ 3 h 48"/>
                <a:gd name="T14" fmla="*/ 48 w 48"/>
                <a:gd name="T1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cubicBezTo>
                    <a:pt x="47" y="15"/>
                    <a:pt x="47" y="27"/>
                    <a:pt x="45" y="39"/>
                  </a:cubicBezTo>
                  <a:cubicBezTo>
                    <a:pt x="44" y="42"/>
                    <a:pt x="40" y="47"/>
                    <a:pt x="37" y="48"/>
                  </a:cubicBezTo>
                  <a:cubicBezTo>
                    <a:pt x="34" y="48"/>
                    <a:pt x="30" y="44"/>
                    <a:pt x="27" y="41"/>
                  </a:cubicBezTo>
                  <a:cubicBezTo>
                    <a:pt x="20" y="34"/>
                    <a:pt x="13" y="27"/>
                    <a:pt x="7" y="20"/>
                  </a:cubicBezTo>
                  <a:cubicBezTo>
                    <a:pt x="4" y="17"/>
                    <a:pt x="0" y="13"/>
                    <a:pt x="1" y="10"/>
                  </a:cubicBezTo>
                  <a:cubicBezTo>
                    <a:pt x="1" y="7"/>
                    <a:pt x="6" y="3"/>
                    <a:pt x="10" y="3"/>
                  </a:cubicBezTo>
                  <a:cubicBezTo>
                    <a:pt x="21" y="1"/>
                    <a:pt x="33" y="1"/>
                    <a:pt x="48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任意多边形 75"/>
            <p:cNvSpPr/>
            <p:nvPr/>
          </p:nvSpPr>
          <p:spPr>
            <a:xfrm>
              <a:off x="6306367" y="3742465"/>
              <a:ext cx="45719" cy="68579"/>
            </a:xfrm>
            <a:custGeom>
              <a:avLst/>
              <a:gdLst/>
              <a:ahLst/>
              <a:cxnLst/>
              <a:rect l="l" t="t" r="r" b="b"/>
              <a:pathLst>
                <a:path w="107156" h="160734">
                  <a:moveTo>
                    <a:pt x="57150" y="0"/>
                  </a:moveTo>
                  <a:cubicBezTo>
                    <a:pt x="88701" y="1190"/>
                    <a:pt x="105370" y="15775"/>
                    <a:pt x="107156" y="43755"/>
                  </a:cubicBezTo>
                  <a:cubicBezTo>
                    <a:pt x="107156" y="65186"/>
                    <a:pt x="90785" y="84832"/>
                    <a:pt x="58043" y="102691"/>
                  </a:cubicBezTo>
                  <a:cubicBezTo>
                    <a:pt x="47922" y="108644"/>
                    <a:pt x="40779" y="113109"/>
                    <a:pt x="36611" y="116086"/>
                  </a:cubicBezTo>
                  <a:cubicBezTo>
                    <a:pt x="22324" y="126206"/>
                    <a:pt x="15478" y="136922"/>
                    <a:pt x="16073" y="148233"/>
                  </a:cubicBezTo>
                  <a:lnTo>
                    <a:pt x="105370" y="148233"/>
                  </a:lnTo>
                  <a:lnTo>
                    <a:pt x="105370" y="160734"/>
                  </a:lnTo>
                  <a:lnTo>
                    <a:pt x="0" y="160734"/>
                  </a:lnTo>
                  <a:cubicBezTo>
                    <a:pt x="0" y="143470"/>
                    <a:pt x="4167" y="130373"/>
                    <a:pt x="12501" y="121443"/>
                  </a:cubicBezTo>
                  <a:cubicBezTo>
                    <a:pt x="21431" y="110728"/>
                    <a:pt x="36016" y="99715"/>
                    <a:pt x="56257" y="88404"/>
                  </a:cubicBezTo>
                  <a:cubicBezTo>
                    <a:pt x="80664" y="75902"/>
                    <a:pt x="92273" y="61317"/>
                    <a:pt x="91082" y="44648"/>
                  </a:cubicBezTo>
                  <a:cubicBezTo>
                    <a:pt x="89892" y="24408"/>
                    <a:pt x="77986" y="13394"/>
                    <a:pt x="55364" y="11608"/>
                  </a:cubicBezTo>
                  <a:cubicBezTo>
                    <a:pt x="32742" y="13990"/>
                    <a:pt x="21133" y="27682"/>
                    <a:pt x="20538" y="52685"/>
                  </a:cubicBezTo>
                  <a:lnTo>
                    <a:pt x="5357" y="52685"/>
                  </a:lnTo>
                  <a:cubicBezTo>
                    <a:pt x="6548" y="19347"/>
                    <a:pt x="23812" y="1786"/>
                    <a:pt x="571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606296" y="3712935"/>
            <a:ext cx="1378458" cy="1320890"/>
            <a:chOff x="4686138" y="4058095"/>
            <a:chExt cx="1379241" cy="1321643"/>
          </a:xfrm>
          <a:solidFill>
            <a:srgbClr val="D99925"/>
          </a:solidFill>
        </p:grpSpPr>
        <p:sp>
          <p:nvSpPr>
            <p:cNvPr id="20" name="Freeform 5"/>
            <p:cNvSpPr/>
            <p:nvPr/>
          </p:nvSpPr>
          <p:spPr bwMode="auto">
            <a:xfrm>
              <a:off x="4686138" y="4058095"/>
              <a:ext cx="1379241" cy="1321643"/>
            </a:xfrm>
            <a:custGeom>
              <a:avLst/>
              <a:gdLst>
                <a:gd name="T0" fmla="*/ 73 w 241"/>
                <a:gd name="T1" fmla="*/ 167 h 231"/>
                <a:gd name="T2" fmla="*/ 182 w 241"/>
                <a:gd name="T3" fmla="*/ 88 h 231"/>
                <a:gd name="T4" fmla="*/ 217 w 241"/>
                <a:gd name="T5" fmla="*/ 59 h 231"/>
                <a:gd name="T6" fmla="*/ 240 w 241"/>
                <a:gd name="T7" fmla="*/ 58 h 231"/>
                <a:gd name="T8" fmla="*/ 205 w 241"/>
                <a:gd name="T9" fmla="*/ 161 h 231"/>
                <a:gd name="T10" fmla="*/ 35 w 241"/>
                <a:gd name="T11" fmla="*/ 222 h 231"/>
                <a:gd name="T12" fmla="*/ 19 w 241"/>
                <a:gd name="T13" fmla="*/ 209 h 231"/>
                <a:gd name="T14" fmla="*/ 174 w 241"/>
                <a:gd name="T15" fmla="*/ 0 h 231"/>
                <a:gd name="T16" fmla="*/ 181 w 241"/>
                <a:gd name="T17" fmla="*/ 1 h 231"/>
                <a:gd name="T18" fmla="*/ 178 w 241"/>
                <a:gd name="T19" fmla="*/ 45 h 231"/>
                <a:gd name="T20" fmla="*/ 159 w 241"/>
                <a:gd name="T21" fmla="*/ 55 h 231"/>
                <a:gd name="T22" fmla="*/ 73 w 241"/>
                <a:gd name="T23" fmla="*/ 167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1" h="231">
                  <a:moveTo>
                    <a:pt x="73" y="167"/>
                  </a:moveTo>
                  <a:cubicBezTo>
                    <a:pt x="129" y="170"/>
                    <a:pt x="174" y="139"/>
                    <a:pt x="182" y="88"/>
                  </a:cubicBezTo>
                  <a:cubicBezTo>
                    <a:pt x="186" y="64"/>
                    <a:pt x="196" y="57"/>
                    <a:pt x="217" y="59"/>
                  </a:cubicBezTo>
                  <a:cubicBezTo>
                    <a:pt x="224" y="60"/>
                    <a:pt x="231" y="58"/>
                    <a:pt x="240" y="58"/>
                  </a:cubicBezTo>
                  <a:cubicBezTo>
                    <a:pt x="241" y="98"/>
                    <a:pt x="229" y="132"/>
                    <a:pt x="205" y="161"/>
                  </a:cubicBezTo>
                  <a:cubicBezTo>
                    <a:pt x="161" y="214"/>
                    <a:pt x="102" y="231"/>
                    <a:pt x="35" y="222"/>
                  </a:cubicBezTo>
                  <a:cubicBezTo>
                    <a:pt x="29" y="221"/>
                    <a:pt x="20" y="214"/>
                    <a:pt x="19" y="209"/>
                  </a:cubicBezTo>
                  <a:cubicBezTo>
                    <a:pt x="0" y="109"/>
                    <a:pt x="59" y="6"/>
                    <a:pt x="174" y="0"/>
                  </a:cubicBezTo>
                  <a:cubicBezTo>
                    <a:pt x="175" y="0"/>
                    <a:pt x="177" y="0"/>
                    <a:pt x="181" y="1"/>
                  </a:cubicBezTo>
                  <a:cubicBezTo>
                    <a:pt x="180" y="16"/>
                    <a:pt x="181" y="31"/>
                    <a:pt x="178" y="45"/>
                  </a:cubicBezTo>
                  <a:cubicBezTo>
                    <a:pt x="177" y="50"/>
                    <a:pt x="166" y="54"/>
                    <a:pt x="159" y="55"/>
                  </a:cubicBezTo>
                  <a:cubicBezTo>
                    <a:pt x="104" y="64"/>
                    <a:pt x="67" y="110"/>
                    <a:pt x="73" y="167"/>
                  </a:cubicBezTo>
                  <a:close/>
                </a:path>
              </a:pathLst>
            </a:cu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1"/>
            <p:cNvSpPr/>
            <p:nvPr/>
          </p:nvSpPr>
          <p:spPr bwMode="auto">
            <a:xfrm>
              <a:off x="5801655" y="4058095"/>
              <a:ext cx="257661" cy="257661"/>
            </a:xfrm>
            <a:custGeom>
              <a:avLst/>
              <a:gdLst>
                <a:gd name="T0" fmla="*/ 0 w 45"/>
                <a:gd name="T1" fmla="*/ 45 h 45"/>
                <a:gd name="T2" fmla="*/ 2 w 45"/>
                <a:gd name="T3" fmla="*/ 8 h 45"/>
                <a:gd name="T4" fmla="*/ 8 w 45"/>
                <a:gd name="T5" fmla="*/ 0 h 45"/>
                <a:gd name="T6" fmla="*/ 17 w 45"/>
                <a:gd name="T7" fmla="*/ 6 h 45"/>
                <a:gd name="T8" fmla="*/ 38 w 45"/>
                <a:gd name="T9" fmla="*/ 27 h 45"/>
                <a:gd name="T10" fmla="*/ 44 w 45"/>
                <a:gd name="T11" fmla="*/ 35 h 45"/>
                <a:gd name="T12" fmla="*/ 35 w 45"/>
                <a:gd name="T13" fmla="*/ 43 h 45"/>
                <a:gd name="T14" fmla="*/ 0 w 45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45">
                  <a:moveTo>
                    <a:pt x="0" y="45"/>
                  </a:moveTo>
                  <a:cubicBezTo>
                    <a:pt x="1" y="31"/>
                    <a:pt x="1" y="19"/>
                    <a:pt x="2" y="8"/>
                  </a:cubicBezTo>
                  <a:cubicBezTo>
                    <a:pt x="2" y="5"/>
                    <a:pt x="6" y="1"/>
                    <a:pt x="8" y="0"/>
                  </a:cubicBezTo>
                  <a:cubicBezTo>
                    <a:pt x="11" y="0"/>
                    <a:pt x="15" y="4"/>
                    <a:pt x="17" y="6"/>
                  </a:cubicBezTo>
                  <a:cubicBezTo>
                    <a:pt x="24" y="13"/>
                    <a:pt x="31" y="20"/>
                    <a:pt x="38" y="27"/>
                  </a:cubicBezTo>
                  <a:cubicBezTo>
                    <a:pt x="41" y="29"/>
                    <a:pt x="45" y="33"/>
                    <a:pt x="44" y="35"/>
                  </a:cubicBezTo>
                  <a:cubicBezTo>
                    <a:pt x="43" y="38"/>
                    <a:pt x="39" y="42"/>
                    <a:pt x="35" y="43"/>
                  </a:cubicBezTo>
                  <a:cubicBezTo>
                    <a:pt x="25" y="44"/>
                    <a:pt x="14" y="44"/>
                    <a:pt x="0" y="45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任意多边形 76"/>
            <p:cNvSpPr/>
            <p:nvPr/>
          </p:nvSpPr>
          <p:spPr>
            <a:xfrm>
              <a:off x="5871111" y="4182163"/>
              <a:ext cx="45719" cy="68260"/>
            </a:xfrm>
            <a:custGeom>
              <a:avLst/>
              <a:gdLst/>
              <a:ahLst/>
              <a:cxnLst/>
              <a:rect l="l" t="t" r="r" b="b"/>
              <a:pathLst>
                <a:path w="108942" h="162653">
                  <a:moveTo>
                    <a:pt x="57150" y="0"/>
                  </a:moveTo>
                  <a:cubicBezTo>
                    <a:pt x="86915" y="1190"/>
                    <a:pt x="102393" y="14287"/>
                    <a:pt x="103584" y="39290"/>
                  </a:cubicBezTo>
                  <a:cubicBezTo>
                    <a:pt x="102989" y="56554"/>
                    <a:pt x="95250" y="68461"/>
                    <a:pt x="80367" y="75009"/>
                  </a:cubicBezTo>
                  <a:cubicBezTo>
                    <a:pt x="98822" y="80962"/>
                    <a:pt x="108347" y="94357"/>
                    <a:pt x="108942" y="115193"/>
                  </a:cubicBezTo>
                  <a:cubicBezTo>
                    <a:pt x="106561" y="145554"/>
                    <a:pt x="89297" y="161329"/>
                    <a:pt x="57150" y="162520"/>
                  </a:cubicBezTo>
                  <a:cubicBezTo>
                    <a:pt x="20240" y="164306"/>
                    <a:pt x="1190" y="148233"/>
                    <a:pt x="0" y="114300"/>
                  </a:cubicBezTo>
                  <a:lnTo>
                    <a:pt x="14287" y="114300"/>
                  </a:lnTo>
                  <a:cubicBezTo>
                    <a:pt x="14883" y="138708"/>
                    <a:pt x="28277" y="151209"/>
                    <a:pt x="54471" y="151804"/>
                  </a:cubicBezTo>
                  <a:cubicBezTo>
                    <a:pt x="78879" y="150018"/>
                    <a:pt x="92273" y="137815"/>
                    <a:pt x="94654" y="115193"/>
                  </a:cubicBezTo>
                  <a:cubicBezTo>
                    <a:pt x="92868" y="92571"/>
                    <a:pt x="75604" y="81855"/>
                    <a:pt x="42862" y="83046"/>
                  </a:cubicBezTo>
                  <a:lnTo>
                    <a:pt x="42862" y="71437"/>
                  </a:lnTo>
                  <a:cubicBezTo>
                    <a:pt x="73223" y="72628"/>
                    <a:pt x="88404" y="62210"/>
                    <a:pt x="88404" y="40183"/>
                  </a:cubicBezTo>
                  <a:cubicBezTo>
                    <a:pt x="87213" y="22324"/>
                    <a:pt x="75902" y="12799"/>
                    <a:pt x="54471" y="11608"/>
                  </a:cubicBezTo>
                  <a:cubicBezTo>
                    <a:pt x="32444" y="13394"/>
                    <a:pt x="20836" y="25003"/>
                    <a:pt x="19645" y="46434"/>
                  </a:cubicBezTo>
                  <a:lnTo>
                    <a:pt x="5358" y="46434"/>
                  </a:lnTo>
                  <a:cubicBezTo>
                    <a:pt x="4762" y="32742"/>
                    <a:pt x="9822" y="20836"/>
                    <a:pt x="20538" y="10715"/>
                  </a:cubicBezTo>
                  <a:cubicBezTo>
                    <a:pt x="28277" y="3572"/>
                    <a:pt x="40481" y="0"/>
                    <a:pt x="571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093817" y="3718992"/>
            <a:ext cx="1320895" cy="1360276"/>
            <a:chOff x="6174505" y="4064157"/>
            <a:chExt cx="1321645" cy="1361051"/>
          </a:xfrm>
          <a:solidFill>
            <a:srgbClr val="3F3F3F"/>
          </a:solidFill>
        </p:grpSpPr>
        <p:sp>
          <p:nvSpPr>
            <p:cNvPr id="22" name="Freeform 7"/>
            <p:cNvSpPr/>
            <p:nvPr/>
          </p:nvSpPr>
          <p:spPr bwMode="auto">
            <a:xfrm>
              <a:off x="6174505" y="4064157"/>
              <a:ext cx="1321645" cy="1361051"/>
            </a:xfrm>
            <a:custGeom>
              <a:avLst/>
              <a:gdLst>
                <a:gd name="T0" fmla="*/ 0 w 231"/>
                <a:gd name="T1" fmla="*/ 53 h 238"/>
                <a:gd name="T2" fmla="*/ 19 w 231"/>
                <a:gd name="T3" fmla="*/ 58 h 238"/>
                <a:gd name="T4" fmla="*/ 56 w 231"/>
                <a:gd name="T5" fmla="*/ 88 h 238"/>
                <a:gd name="T6" fmla="*/ 166 w 231"/>
                <a:gd name="T7" fmla="*/ 167 h 238"/>
                <a:gd name="T8" fmla="*/ 109 w 231"/>
                <a:gd name="T9" fmla="*/ 62 h 238"/>
                <a:gd name="T10" fmla="*/ 94 w 231"/>
                <a:gd name="T11" fmla="*/ 56 h 238"/>
                <a:gd name="T12" fmla="*/ 62 w 231"/>
                <a:gd name="T13" fmla="*/ 0 h 238"/>
                <a:gd name="T14" fmla="*/ 161 w 231"/>
                <a:gd name="T15" fmla="*/ 35 h 238"/>
                <a:gd name="T16" fmla="*/ 222 w 231"/>
                <a:gd name="T17" fmla="*/ 203 h 238"/>
                <a:gd name="T18" fmla="*/ 207 w 231"/>
                <a:gd name="T19" fmla="*/ 220 h 238"/>
                <a:gd name="T20" fmla="*/ 1 w 231"/>
                <a:gd name="T21" fmla="*/ 82 h 238"/>
                <a:gd name="T22" fmla="*/ 0 w 231"/>
                <a:gd name="T23" fmla="*/ 5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" h="238">
                  <a:moveTo>
                    <a:pt x="0" y="53"/>
                  </a:moveTo>
                  <a:cubicBezTo>
                    <a:pt x="8" y="55"/>
                    <a:pt x="13" y="58"/>
                    <a:pt x="19" y="58"/>
                  </a:cubicBezTo>
                  <a:cubicBezTo>
                    <a:pt x="49" y="60"/>
                    <a:pt x="49" y="60"/>
                    <a:pt x="56" y="88"/>
                  </a:cubicBezTo>
                  <a:cubicBezTo>
                    <a:pt x="68" y="140"/>
                    <a:pt x="109" y="169"/>
                    <a:pt x="166" y="167"/>
                  </a:cubicBezTo>
                  <a:cubicBezTo>
                    <a:pt x="175" y="128"/>
                    <a:pt x="149" y="79"/>
                    <a:pt x="109" y="62"/>
                  </a:cubicBezTo>
                  <a:cubicBezTo>
                    <a:pt x="104" y="59"/>
                    <a:pt x="99" y="58"/>
                    <a:pt x="94" y="56"/>
                  </a:cubicBezTo>
                  <a:cubicBezTo>
                    <a:pt x="58" y="46"/>
                    <a:pt x="55" y="42"/>
                    <a:pt x="62" y="0"/>
                  </a:cubicBezTo>
                  <a:cubicBezTo>
                    <a:pt x="99" y="0"/>
                    <a:pt x="132" y="11"/>
                    <a:pt x="161" y="35"/>
                  </a:cubicBezTo>
                  <a:cubicBezTo>
                    <a:pt x="214" y="79"/>
                    <a:pt x="231" y="136"/>
                    <a:pt x="222" y="203"/>
                  </a:cubicBezTo>
                  <a:cubicBezTo>
                    <a:pt x="221" y="209"/>
                    <a:pt x="213" y="219"/>
                    <a:pt x="207" y="220"/>
                  </a:cubicBezTo>
                  <a:cubicBezTo>
                    <a:pt x="107" y="238"/>
                    <a:pt x="17" y="179"/>
                    <a:pt x="1" y="82"/>
                  </a:cubicBezTo>
                  <a:cubicBezTo>
                    <a:pt x="0" y="75"/>
                    <a:pt x="1" y="68"/>
                    <a:pt x="0" y="53"/>
                  </a:cubicBezTo>
                  <a:close/>
                </a:path>
              </a:pathLst>
            </a:cu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12"/>
            <p:cNvSpPr/>
            <p:nvPr/>
          </p:nvSpPr>
          <p:spPr bwMode="auto">
            <a:xfrm>
              <a:off x="6180568" y="4064157"/>
              <a:ext cx="257661" cy="251598"/>
            </a:xfrm>
            <a:custGeom>
              <a:avLst/>
              <a:gdLst>
                <a:gd name="T0" fmla="*/ 45 w 45"/>
                <a:gd name="T1" fmla="*/ 44 h 44"/>
                <a:gd name="T2" fmla="*/ 9 w 45"/>
                <a:gd name="T3" fmla="*/ 42 h 44"/>
                <a:gd name="T4" fmla="*/ 0 w 45"/>
                <a:gd name="T5" fmla="*/ 33 h 44"/>
                <a:gd name="T6" fmla="*/ 7 w 45"/>
                <a:gd name="T7" fmla="*/ 26 h 44"/>
                <a:gd name="T8" fmla="*/ 26 w 45"/>
                <a:gd name="T9" fmla="*/ 6 h 44"/>
                <a:gd name="T10" fmla="*/ 34 w 45"/>
                <a:gd name="T11" fmla="*/ 0 h 44"/>
                <a:gd name="T12" fmla="*/ 42 w 45"/>
                <a:gd name="T13" fmla="*/ 8 h 44"/>
                <a:gd name="T14" fmla="*/ 45 w 45"/>
                <a:gd name="T1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44">
                  <a:moveTo>
                    <a:pt x="45" y="44"/>
                  </a:moveTo>
                  <a:cubicBezTo>
                    <a:pt x="30" y="43"/>
                    <a:pt x="19" y="43"/>
                    <a:pt x="9" y="42"/>
                  </a:cubicBezTo>
                  <a:cubicBezTo>
                    <a:pt x="5" y="41"/>
                    <a:pt x="2" y="37"/>
                    <a:pt x="0" y="33"/>
                  </a:cubicBezTo>
                  <a:cubicBezTo>
                    <a:pt x="0" y="32"/>
                    <a:pt x="4" y="28"/>
                    <a:pt x="7" y="26"/>
                  </a:cubicBezTo>
                  <a:cubicBezTo>
                    <a:pt x="13" y="19"/>
                    <a:pt x="19" y="12"/>
                    <a:pt x="26" y="6"/>
                  </a:cubicBezTo>
                  <a:cubicBezTo>
                    <a:pt x="28" y="4"/>
                    <a:pt x="32" y="0"/>
                    <a:pt x="34" y="0"/>
                  </a:cubicBezTo>
                  <a:cubicBezTo>
                    <a:pt x="37" y="1"/>
                    <a:pt x="41" y="5"/>
                    <a:pt x="42" y="8"/>
                  </a:cubicBezTo>
                  <a:cubicBezTo>
                    <a:pt x="43" y="19"/>
                    <a:pt x="44" y="30"/>
                    <a:pt x="45" y="44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6306366" y="4183294"/>
              <a:ext cx="45719" cy="65997"/>
            </a:xfrm>
            <a:custGeom>
              <a:avLst/>
              <a:gdLst/>
              <a:ahLst/>
              <a:cxnLst/>
              <a:rect l="l" t="t" r="r" b="b"/>
              <a:pathLst>
                <a:path w="110728" h="159841">
                  <a:moveTo>
                    <a:pt x="75009" y="0"/>
                  </a:moveTo>
                  <a:lnTo>
                    <a:pt x="88404" y="0"/>
                  </a:lnTo>
                  <a:lnTo>
                    <a:pt x="88404" y="108049"/>
                  </a:lnTo>
                  <a:lnTo>
                    <a:pt x="110728" y="108049"/>
                  </a:lnTo>
                  <a:lnTo>
                    <a:pt x="110728" y="119657"/>
                  </a:lnTo>
                  <a:lnTo>
                    <a:pt x="88404" y="119657"/>
                  </a:lnTo>
                  <a:lnTo>
                    <a:pt x="88404" y="159841"/>
                  </a:lnTo>
                  <a:lnTo>
                    <a:pt x="74116" y="159841"/>
                  </a:lnTo>
                  <a:lnTo>
                    <a:pt x="74116" y="119657"/>
                  </a:lnTo>
                  <a:lnTo>
                    <a:pt x="0" y="119657"/>
                  </a:lnTo>
                  <a:lnTo>
                    <a:pt x="0" y="107156"/>
                  </a:lnTo>
                  <a:lnTo>
                    <a:pt x="75009" y="0"/>
                  </a:lnTo>
                  <a:close/>
                  <a:moveTo>
                    <a:pt x="74116" y="22324"/>
                  </a:moveTo>
                  <a:lnTo>
                    <a:pt x="14287" y="108049"/>
                  </a:lnTo>
                  <a:lnTo>
                    <a:pt x="74116" y="108049"/>
                  </a:lnTo>
                  <a:lnTo>
                    <a:pt x="74116" y="223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活动总体思路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>
          <a:xfrm flipH="1">
            <a:off x="1279525" y="3054350"/>
            <a:ext cx="9632950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5"/>
          <p:cNvGrpSpPr/>
          <p:nvPr/>
        </p:nvGrpSpPr>
        <p:grpSpPr>
          <a:xfrm>
            <a:off x="1598613" y="2309814"/>
            <a:ext cx="1457325" cy="1611312"/>
            <a:chOff x="3419864" y="1304398"/>
            <a:chExt cx="1094533" cy="1209746"/>
          </a:xfrm>
        </p:grpSpPr>
        <p:sp>
          <p:nvSpPr>
            <p:cNvPr id="45" name="Freeform 44"/>
            <p:cNvSpPr/>
            <p:nvPr/>
          </p:nvSpPr>
          <p:spPr>
            <a:xfrm rot="16200000">
              <a:off x="3362258" y="1362004"/>
              <a:ext cx="1209746" cy="10945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3741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66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50973" y="1468512"/>
              <a:ext cx="632313" cy="5620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13741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26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3" name="Group 66"/>
          <p:cNvGrpSpPr/>
          <p:nvPr/>
        </p:nvGrpSpPr>
        <p:grpSpPr>
          <a:xfrm>
            <a:off x="4156075" y="2309814"/>
            <a:ext cx="1458913" cy="1611312"/>
            <a:chOff x="4740719" y="1304399"/>
            <a:chExt cx="1094533" cy="1209746"/>
          </a:xfrm>
          <a:gradFill>
            <a:gsLst>
              <a:gs pos="0">
                <a:srgbClr val="BC7D14"/>
              </a:gs>
              <a:gs pos="74000">
                <a:srgbClr val="D7A840"/>
              </a:gs>
              <a:gs pos="100000">
                <a:srgbClr val="BC7D14"/>
              </a:gs>
            </a:gsLst>
            <a:lin ang="5400000" scaled="0"/>
          </a:gradFill>
        </p:grpSpPr>
        <p:sp>
          <p:nvSpPr>
            <p:cNvPr id="54" name="Freeform 53"/>
            <p:cNvSpPr/>
            <p:nvPr/>
          </p:nvSpPr>
          <p:spPr>
            <a:xfrm rot="16200000">
              <a:off x="4683113" y="1362005"/>
              <a:ext cx="1209746" cy="10945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3741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66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72171" y="1468513"/>
              <a:ext cx="631624" cy="5620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13741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26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6" name="Group 69"/>
          <p:cNvGrpSpPr/>
          <p:nvPr/>
        </p:nvGrpSpPr>
        <p:grpSpPr>
          <a:xfrm>
            <a:off x="3716338" y="4156379"/>
            <a:ext cx="2339975" cy="1344118"/>
            <a:chOff x="5699664" y="1637328"/>
            <a:chExt cx="1755702" cy="1009056"/>
          </a:xfrm>
        </p:grpSpPr>
        <p:sp>
          <p:nvSpPr>
            <p:cNvPr id="60" name="Text Placeholder 3"/>
            <p:cNvSpPr txBox="1"/>
            <p:nvPr/>
          </p:nvSpPr>
          <p:spPr>
            <a:xfrm>
              <a:off x="6057929" y="1637328"/>
              <a:ext cx="1039173" cy="20794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793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点击添加标题</a:t>
              </a:r>
            </a:p>
          </p:txBody>
        </p:sp>
        <p:sp>
          <p:nvSpPr>
            <p:cNvPr id="61" name="Text Placeholder 3"/>
            <p:cNvSpPr txBox="1"/>
            <p:nvPr/>
          </p:nvSpPr>
          <p:spPr>
            <a:xfrm>
              <a:off x="5699664" y="1907011"/>
              <a:ext cx="1755702" cy="73937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793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</p:grpSp>
      <p:grpSp>
        <p:nvGrpSpPr>
          <p:cNvPr id="7" name="Group 72"/>
          <p:cNvGrpSpPr/>
          <p:nvPr/>
        </p:nvGrpSpPr>
        <p:grpSpPr>
          <a:xfrm>
            <a:off x="1168400" y="4154867"/>
            <a:ext cx="2317750" cy="1345770"/>
            <a:chOff x="5707954" y="1635432"/>
            <a:chExt cx="1739122" cy="1009666"/>
          </a:xfrm>
        </p:grpSpPr>
        <p:sp>
          <p:nvSpPr>
            <p:cNvPr id="64" name="Text Placeholder 3"/>
            <p:cNvSpPr txBox="1"/>
            <p:nvPr/>
          </p:nvSpPr>
          <p:spPr>
            <a:xfrm>
              <a:off x="6054292" y="1635432"/>
              <a:ext cx="1046448" cy="20781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793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点击添加标题</a:t>
              </a:r>
            </a:p>
          </p:txBody>
        </p:sp>
        <p:sp>
          <p:nvSpPr>
            <p:cNvPr id="65" name="Text Placeholder 3"/>
            <p:cNvSpPr txBox="1"/>
            <p:nvPr/>
          </p:nvSpPr>
          <p:spPr>
            <a:xfrm>
              <a:off x="5707954" y="1906187"/>
              <a:ext cx="1739122" cy="73891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793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</p:grpSp>
      <p:grpSp>
        <p:nvGrpSpPr>
          <p:cNvPr id="8" name="Group 67"/>
          <p:cNvGrpSpPr/>
          <p:nvPr/>
        </p:nvGrpSpPr>
        <p:grpSpPr>
          <a:xfrm>
            <a:off x="6715652" y="2309059"/>
            <a:ext cx="1458546" cy="1612575"/>
            <a:chOff x="3419864" y="1304397"/>
            <a:chExt cx="1094533" cy="1209746"/>
          </a:xfrm>
          <a:gradFill>
            <a:gsLst>
              <a:gs pos="0">
                <a:srgbClr val="BC7D14"/>
              </a:gs>
              <a:gs pos="74000">
                <a:srgbClr val="D7A840"/>
              </a:gs>
              <a:gs pos="100000">
                <a:srgbClr val="BC7D14"/>
              </a:gs>
            </a:gsLst>
            <a:lin ang="5400000" scaled="0"/>
          </a:gradFill>
        </p:grpSpPr>
        <p:sp>
          <p:nvSpPr>
            <p:cNvPr id="69" name="Freeform 68"/>
            <p:cNvSpPr/>
            <p:nvPr/>
          </p:nvSpPr>
          <p:spPr>
            <a:xfrm rot="16200000">
              <a:off x="3362258" y="1362003"/>
              <a:ext cx="1209746" cy="10945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3741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66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651237" y="1468512"/>
              <a:ext cx="631783" cy="56164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13741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26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9" name="Group 70"/>
          <p:cNvGrpSpPr/>
          <p:nvPr/>
        </p:nvGrpSpPr>
        <p:grpSpPr>
          <a:xfrm>
            <a:off x="9274508" y="2309056"/>
            <a:ext cx="1458547" cy="1612575"/>
            <a:chOff x="4740719" y="1304398"/>
            <a:chExt cx="1094533" cy="1209746"/>
          </a:xfrm>
          <a:solidFill>
            <a:srgbClr val="595959"/>
          </a:solidFill>
        </p:grpSpPr>
        <p:sp>
          <p:nvSpPr>
            <p:cNvPr id="72" name="Freeform 71"/>
            <p:cNvSpPr/>
            <p:nvPr/>
          </p:nvSpPr>
          <p:spPr>
            <a:xfrm rot="16200000">
              <a:off x="4683113" y="1362004"/>
              <a:ext cx="1209746" cy="109453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3741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66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972092" y="1468513"/>
              <a:ext cx="631783" cy="56164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137414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26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10" name="Group 69"/>
          <p:cNvGrpSpPr/>
          <p:nvPr/>
        </p:nvGrpSpPr>
        <p:grpSpPr>
          <a:xfrm>
            <a:off x="8856663" y="4156378"/>
            <a:ext cx="2295525" cy="1344119"/>
            <a:chOff x="5716243" y="1637327"/>
            <a:chExt cx="1722544" cy="1009057"/>
          </a:xfrm>
        </p:grpSpPr>
        <p:sp>
          <p:nvSpPr>
            <p:cNvPr id="77" name="Text Placeholder 3"/>
            <p:cNvSpPr txBox="1"/>
            <p:nvPr/>
          </p:nvSpPr>
          <p:spPr>
            <a:xfrm>
              <a:off x="6141469" y="1637327"/>
              <a:ext cx="872089" cy="20794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793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添加副标题</a:t>
              </a:r>
            </a:p>
          </p:txBody>
        </p:sp>
        <p:sp>
          <p:nvSpPr>
            <p:cNvPr id="78" name="Text Placeholder 3"/>
            <p:cNvSpPr txBox="1"/>
            <p:nvPr/>
          </p:nvSpPr>
          <p:spPr>
            <a:xfrm>
              <a:off x="5716243" y="1907011"/>
              <a:ext cx="1722544" cy="739373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793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</p:grpSp>
      <p:grpSp>
        <p:nvGrpSpPr>
          <p:cNvPr id="11" name="Group 72"/>
          <p:cNvGrpSpPr/>
          <p:nvPr/>
        </p:nvGrpSpPr>
        <p:grpSpPr>
          <a:xfrm>
            <a:off x="6286500" y="4154867"/>
            <a:ext cx="2317750" cy="1345770"/>
            <a:chOff x="5707954" y="1635432"/>
            <a:chExt cx="1739122" cy="1009666"/>
          </a:xfrm>
        </p:grpSpPr>
        <p:sp>
          <p:nvSpPr>
            <p:cNvPr id="80" name="Text Placeholder 3"/>
            <p:cNvSpPr txBox="1"/>
            <p:nvPr/>
          </p:nvSpPr>
          <p:spPr>
            <a:xfrm>
              <a:off x="6141497" y="1635432"/>
              <a:ext cx="872039" cy="20781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793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添加副标题</a:t>
              </a:r>
            </a:p>
          </p:txBody>
        </p:sp>
        <p:sp>
          <p:nvSpPr>
            <p:cNvPr id="81" name="Text Placeholder 3"/>
            <p:cNvSpPr txBox="1"/>
            <p:nvPr/>
          </p:nvSpPr>
          <p:spPr>
            <a:xfrm>
              <a:off x="5707954" y="1906187"/>
              <a:ext cx="1739122" cy="73891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ctr" defTabSz="121793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请替换文字内容，添加相关标题，修改文字内容，也可以直接复制你的内容到此。</a:t>
              </a:r>
            </a:p>
          </p:txBody>
        </p:sp>
      </p:grpSp>
      <p:sp>
        <p:nvSpPr>
          <p:cNvPr id="31" name="Arc 30"/>
          <p:cNvSpPr/>
          <p:nvPr/>
        </p:nvSpPr>
        <p:spPr>
          <a:xfrm rot="19051047">
            <a:off x="2725738" y="1814513"/>
            <a:ext cx="2181225" cy="2181225"/>
          </a:xfrm>
          <a:prstGeom prst="arc">
            <a:avLst/>
          </a:prstGeom>
          <a:ln w="28575">
            <a:solidFill>
              <a:schemeClr val="bg1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857" tIns="60929" rIns="121857" bIns="60929" rtlCol="0" anchor="ctr"/>
          <a:lstStyle/>
          <a:p>
            <a:pPr marL="0" marR="0" lvl="0" indent="0" algn="ctr" defTabSz="13741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66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Arc 31"/>
          <p:cNvSpPr/>
          <p:nvPr/>
        </p:nvSpPr>
        <p:spPr>
          <a:xfrm rot="19051047">
            <a:off x="5189538" y="1814513"/>
            <a:ext cx="2179638" cy="2181225"/>
          </a:xfrm>
          <a:prstGeom prst="arc">
            <a:avLst/>
          </a:prstGeom>
          <a:ln w="28575">
            <a:solidFill>
              <a:schemeClr val="bg1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857" tIns="60929" rIns="121857" bIns="60929" rtlCol="0" anchor="ctr"/>
          <a:lstStyle/>
          <a:p>
            <a:pPr marL="0" marR="0" lvl="0" indent="0" algn="ctr" defTabSz="13741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66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Arc 32"/>
          <p:cNvSpPr/>
          <p:nvPr/>
        </p:nvSpPr>
        <p:spPr>
          <a:xfrm rot="19051047">
            <a:off x="7651750" y="1814513"/>
            <a:ext cx="2181225" cy="2181225"/>
          </a:xfrm>
          <a:prstGeom prst="arc">
            <a:avLst/>
          </a:prstGeom>
          <a:ln w="28575">
            <a:solidFill>
              <a:schemeClr val="bg1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857" tIns="60929" rIns="121857" bIns="60929" rtlCol="0" anchor="ctr"/>
          <a:lstStyle/>
          <a:p>
            <a:pPr marL="0" marR="0" lvl="0" indent="0" algn="ctr" defTabSz="13741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66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活动总体思路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Freeform 203"/>
          <p:cNvSpPr/>
          <p:nvPr/>
        </p:nvSpPr>
        <p:spPr bwMode="auto">
          <a:xfrm>
            <a:off x="3175" y="4314508"/>
            <a:ext cx="12185650" cy="3175000"/>
          </a:xfrm>
          <a:custGeom>
            <a:avLst/>
            <a:gdLst>
              <a:gd name="T0" fmla="*/ 7303347 w 2623"/>
              <a:gd name="T1" fmla="*/ 63500 h 1592"/>
              <a:gd name="T2" fmla="*/ 5497555 w 2623"/>
              <a:gd name="T3" fmla="*/ 827088 h 1592"/>
              <a:gd name="T4" fmla="*/ 3688278 w 2623"/>
              <a:gd name="T5" fmla="*/ 168275 h 1592"/>
              <a:gd name="T6" fmla="*/ 1830194 w 2623"/>
              <a:gd name="T7" fmla="*/ 503238 h 1592"/>
              <a:gd name="T8" fmla="*/ 0 w 2623"/>
              <a:gd name="T9" fmla="*/ 1304925 h 1592"/>
              <a:gd name="T10" fmla="*/ 0 w 2623"/>
              <a:gd name="T11" fmla="*/ 2527300 h 1592"/>
              <a:gd name="T12" fmla="*/ 9144000 w 2623"/>
              <a:gd name="T13" fmla="*/ 2527300 h 1592"/>
              <a:gd name="T14" fmla="*/ 9144000 w 2623"/>
              <a:gd name="T15" fmla="*/ 0 h 1592"/>
              <a:gd name="T16" fmla="*/ 7303347 w 2623"/>
              <a:gd name="T17" fmla="*/ 63500 h 15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23" h="1592">
                <a:moveTo>
                  <a:pt x="2095" y="40"/>
                </a:moveTo>
                <a:lnTo>
                  <a:pt x="1577" y="521"/>
                </a:lnTo>
                <a:lnTo>
                  <a:pt x="1058" y="106"/>
                </a:lnTo>
                <a:lnTo>
                  <a:pt x="525" y="317"/>
                </a:lnTo>
                <a:lnTo>
                  <a:pt x="0" y="822"/>
                </a:lnTo>
                <a:lnTo>
                  <a:pt x="0" y="1592"/>
                </a:lnTo>
                <a:lnTo>
                  <a:pt x="2623" y="1592"/>
                </a:lnTo>
                <a:lnTo>
                  <a:pt x="2623" y="0"/>
                </a:lnTo>
                <a:lnTo>
                  <a:pt x="2095" y="40"/>
                </a:lnTo>
                <a:close/>
              </a:path>
            </a:pathLst>
          </a:custGeom>
          <a:noFill/>
          <a:ln w="3175">
            <a:solidFill>
              <a:srgbClr val="D99925">
                <a:alpha val="5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Freeform 204"/>
          <p:cNvSpPr/>
          <p:nvPr/>
        </p:nvSpPr>
        <p:spPr bwMode="auto">
          <a:xfrm>
            <a:off x="3175" y="2662238"/>
            <a:ext cx="12185650" cy="4316413"/>
          </a:xfrm>
          <a:custGeom>
            <a:avLst/>
            <a:gdLst>
              <a:gd name="T0" fmla="*/ 9144000 w 2623"/>
              <a:gd name="T1" fmla="*/ 0 h 1469"/>
              <a:gd name="T2" fmla="*/ 9144000 w 2623"/>
              <a:gd name="T3" fmla="*/ 2332037 h 1469"/>
              <a:gd name="T4" fmla="*/ 0 w 2623"/>
              <a:gd name="T5" fmla="*/ 2332037 h 1469"/>
              <a:gd name="T6" fmla="*/ 0 w 2623"/>
              <a:gd name="T7" fmla="*/ 1238250 h 1469"/>
              <a:gd name="T8" fmla="*/ 1830194 w 2623"/>
              <a:gd name="T9" fmla="*/ 796925 h 1469"/>
              <a:gd name="T10" fmla="*/ 3688278 w 2623"/>
              <a:gd name="T11" fmla="*/ 1211262 h 1469"/>
              <a:gd name="T12" fmla="*/ 5497555 w 2623"/>
              <a:gd name="T13" fmla="*/ 865187 h 1469"/>
              <a:gd name="T14" fmla="*/ 7303347 w 2623"/>
              <a:gd name="T15" fmla="*/ 827087 h 1469"/>
              <a:gd name="T16" fmla="*/ 9144000 w 2623"/>
              <a:gd name="T17" fmla="*/ 0 h 14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23" h="1469">
                <a:moveTo>
                  <a:pt x="2623" y="0"/>
                </a:moveTo>
                <a:lnTo>
                  <a:pt x="2623" y="1469"/>
                </a:lnTo>
                <a:lnTo>
                  <a:pt x="0" y="1469"/>
                </a:lnTo>
                <a:lnTo>
                  <a:pt x="0" y="780"/>
                </a:lnTo>
                <a:lnTo>
                  <a:pt x="525" y="502"/>
                </a:lnTo>
                <a:lnTo>
                  <a:pt x="1058" y="763"/>
                </a:lnTo>
                <a:lnTo>
                  <a:pt x="1577" y="545"/>
                </a:lnTo>
                <a:lnTo>
                  <a:pt x="2095" y="521"/>
                </a:lnTo>
                <a:lnTo>
                  <a:pt x="2623" y="0"/>
                </a:lnTo>
                <a:close/>
              </a:path>
            </a:pathLst>
          </a:custGeom>
          <a:noFill/>
          <a:ln w="3175">
            <a:solidFill>
              <a:srgbClr val="FFC000">
                <a:alpha val="5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 206"/>
          <p:cNvSpPr/>
          <p:nvPr/>
        </p:nvSpPr>
        <p:spPr bwMode="auto">
          <a:xfrm>
            <a:off x="3175" y="5527675"/>
            <a:ext cx="12185650" cy="1328738"/>
          </a:xfrm>
          <a:custGeom>
            <a:avLst/>
            <a:gdLst>
              <a:gd name="T0" fmla="*/ 1830194 w 2623"/>
              <a:gd name="T1" fmla="*/ 87313 h 628"/>
              <a:gd name="T2" fmla="*/ 3688278 w 2623"/>
              <a:gd name="T3" fmla="*/ 134938 h 628"/>
              <a:gd name="T4" fmla="*/ 5497555 w 2623"/>
              <a:gd name="T5" fmla="*/ 0 h 628"/>
              <a:gd name="T6" fmla="*/ 7303347 w 2623"/>
              <a:gd name="T7" fmla="*/ 642938 h 628"/>
              <a:gd name="T8" fmla="*/ 9144000 w 2623"/>
              <a:gd name="T9" fmla="*/ 293688 h 628"/>
              <a:gd name="T10" fmla="*/ 9144000 w 2623"/>
              <a:gd name="T11" fmla="*/ 996950 h 628"/>
              <a:gd name="T12" fmla="*/ 0 w 2623"/>
              <a:gd name="T13" fmla="*/ 996950 h 628"/>
              <a:gd name="T14" fmla="*/ 0 w 2623"/>
              <a:gd name="T15" fmla="*/ 282575 h 628"/>
              <a:gd name="T16" fmla="*/ 1830194 w 2623"/>
              <a:gd name="T17" fmla="*/ 87313 h 6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connsiteX0" fmla="*/ 2002 w 10000"/>
              <a:gd name="connsiteY0" fmla="*/ 876 h 10000"/>
              <a:gd name="connsiteX1" fmla="*/ 4009 w 10000"/>
              <a:gd name="connsiteY1" fmla="*/ 4411 h 10000"/>
              <a:gd name="connsiteX2" fmla="*/ 6012 w 10000"/>
              <a:gd name="connsiteY2" fmla="*/ 0 h 10000"/>
              <a:gd name="connsiteX3" fmla="*/ 7987 w 10000"/>
              <a:gd name="connsiteY3" fmla="*/ 6449 h 10000"/>
              <a:gd name="connsiteX4" fmla="*/ 10000 w 10000"/>
              <a:gd name="connsiteY4" fmla="*/ 2946 h 10000"/>
              <a:gd name="connsiteX5" fmla="*/ 10000 w 10000"/>
              <a:gd name="connsiteY5" fmla="*/ 10000 h 10000"/>
              <a:gd name="connsiteX6" fmla="*/ 0 w 10000"/>
              <a:gd name="connsiteY6" fmla="*/ 10000 h 10000"/>
              <a:gd name="connsiteX7" fmla="*/ 0 w 10000"/>
              <a:gd name="connsiteY7" fmla="*/ 2834 h 10000"/>
              <a:gd name="connsiteX8" fmla="*/ 2002 w 10000"/>
              <a:gd name="connsiteY8" fmla="*/ 876 h 10000"/>
              <a:gd name="connsiteX0-1" fmla="*/ 2002 w 10000"/>
              <a:gd name="connsiteY0-2" fmla="*/ 876 h 10000"/>
              <a:gd name="connsiteX1-3" fmla="*/ 4033 w 10000"/>
              <a:gd name="connsiteY1-4" fmla="*/ 4411 h 10000"/>
              <a:gd name="connsiteX2-5" fmla="*/ 6012 w 10000"/>
              <a:gd name="connsiteY2-6" fmla="*/ 0 h 10000"/>
              <a:gd name="connsiteX3-7" fmla="*/ 7987 w 10000"/>
              <a:gd name="connsiteY3-8" fmla="*/ 6449 h 10000"/>
              <a:gd name="connsiteX4-9" fmla="*/ 10000 w 10000"/>
              <a:gd name="connsiteY4-10" fmla="*/ 2946 h 10000"/>
              <a:gd name="connsiteX5-11" fmla="*/ 10000 w 10000"/>
              <a:gd name="connsiteY5-12" fmla="*/ 10000 h 10000"/>
              <a:gd name="connsiteX6-13" fmla="*/ 0 w 10000"/>
              <a:gd name="connsiteY6-14" fmla="*/ 10000 h 10000"/>
              <a:gd name="connsiteX7-15" fmla="*/ 0 w 10000"/>
              <a:gd name="connsiteY7-16" fmla="*/ 2834 h 10000"/>
              <a:gd name="connsiteX8-17" fmla="*/ 2002 w 10000"/>
              <a:gd name="connsiteY8-18" fmla="*/ 876 h 10000"/>
              <a:gd name="connsiteX0-19" fmla="*/ 2002 w 10000"/>
              <a:gd name="connsiteY0-20" fmla="*/ 876 h 10000"/>
              <a:gd name="connsiteX1-21" fmla="*/ 4033 w 10000"/>
              <a:gd name="connsiteY1-22" fmla="*/ 4411 h 10000"/>
              <a:gd name="connsiteX2-23" fmla="*/ 6012 w 10000"/>
              <a:gd name="connsiteY2-24" fmla="*/ 0 h 10000"/>
              <a:gd name="connsiteX3-25" fmla="*/ 7987 w 10000"/>
              <a:gd name="connsiteY3-26" fmla="*/ 4793 h 10000"/>
              <a:gd name="connsiteX4-27" fmla="*/ 10000 w 10000"/>
              <a:gd name="connsiteY4-28" fmla="*/ 2946 h 10000"/>
              <a:gd name="connsiteX5-29" fmla="*/ 10000 w 10000"/>
              <a:gd name="connsiteY5-30" fmla="*/ 10000 h 10000"/>
              <a:gd name="connsiteX6-31" fmla="*/ 0 w 10000"/>
              <a:gd name="connsiteY6-32" fmla="*/ 10000 h 10000"/>
              <a:gd name="connsiteX7-33" fmla="*/ 0 w 10000"/>
              <a:gd name="connsiteY7-34" fmla="*/ 2834 h 10000"/>
              <a:gd name="connsiteX8-35" fmla="*/ 2002 w 10000"/>
              <a:gd name="connsiteY8-36" fmla="*/ 876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0000" h="10000">
                <a:moveTo>
                  <a:pt x="2002" y="876"/>
                </a:moveTo>
                <a:lnTo>
                  <a:pt x="4033" y="4411"/>
                </a:lnTo>
                <a:lnTo>
                  <a:pt x="6012" y="0"/>
                </a:lnTo>
                <a:lnTo>
                  <a:pt x="7987" y="4793"/>
                </a:lnTo>
                <a:lnTo>
                  <a:pt x="10000" y="2946"/>
                </a:lnTo>
                <a:lnTo>
                  <a:pt x="10000" y="10000"/>
                </a:lnTo>
                <a:lnTo>
                  <a:pt x="0" y="10000"/>
                </a:lnTo>
                <a:lnTo>
                  <a:pt x="0" y="2834"/>
                </a:lnTo>
                <a:lnTo>
                  <a:pt x="2002" y="876"/>
                </a:lnTo>
                <a:close/>
              </a:path>
            </a:pathLst>
          </a:custGeom>
          <a:gradFill>
            <a:gsLst>
              <a:gs pos="0">
                <a:srgbClr val="BC7D14"/>
              </a:gs>
              <a:gs pos="74000">
                <a:srgbClr val="D7A840"/>
              </a:gs>
              <a:gs pos="100000">
                <a:srgbClr val="BC7D14"/>
              </a:gs>
            </a:gsLst>
            <a:lin ang="5400000" scaled="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797051" y="3276600"/>
            <a:ext cx="1415772" cy="2897431"/>
            <a:chOff x="1328869" y="2813050"/>
            <a:chExt cx="1063335" cy="2172340"/>
          </a:xfrm>
        </p:grpSpPr>
        <p:grpSp>
          <p:nvGrpSpPr>
            <p:cNvPr id="18468" name="组合 14"/>
            <p:cNvGrpSpPr/>
            <p:nvPr/>
          </p:nvGrpSpPr>
          <p:grpSpPr>
            <a:xfrm>
              <a:off x="1548831" y="2813050"/>
              <a:ext cx="562165" cy="561754"/>
              <a:chOff x="1504381" y="2876550"/>
              <a:chExt cx="562165" cy="561754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1504381" y="2876550"/>
                <a:ext cx="562165" cy="561754"/>
              </a:xfrm>
              <a:prstGeom prst="ellipse">
                <a:avLst/>
              </a:prstGeom>
              <a:noFill/>
              <a:ln w="3175"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802" name="矩形 16"/>
              <p:cNvSpPr>
                <a:spLocks noChangeArrowheads="1"/>
              </p:cNvSpPr>
              <p:nvPr/>
            </p:nvSpPr>
            <p:spPr bwMode="auto">
              <a:xfrm>
                <a:off x="1531695" y="3001782"/>
                <a:ext cx="508311" cy="284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6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68%</a:t>
                </a:r>
                <a:endPara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30" name="任意多边形 29"/>
            <p:cNvSpPr/>
            <p:nvPr/>
          </p:nvSpPr>
          <p:spPr>
            <a:xfrm>
              <a:off x="1832295" y="3374804"/>
              <a:ext cx="45734" cy="1202217"/>
            </a:xfrm>
            <a:custGeom>
              <a:avLst/>
              <a:gdLst>
                <a:gd name="connsiteX0" fmla="*/ 0 w 0"/>
                <a:gd name="connsiteY0" fmla="*/ 844550 h 844550"/>
                <a:gd name="connsiteX1" fmla="*/ 0 w 0"/>
                <a:gd name="connsiteY1" fmla="*/ 0 h 84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44550">
                  <a:moveTo>
                    <a:pt x="0" y="84455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FFD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800" name="矩形 33"/>
            <p:cNvSpPr>
              <a:spLocks noChangeArrowheads="1"/>
            </p:cNvSpPr>
            <p:nvPr/>
          </p:nvSpPr>
          <p:spPr bwMode="auto">
            <a:xfrm>
              <a:off x="1328869" y="4779105"/>
              <a:ext cx="1063335" cy="20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点击添加标题</a:t>
              </a:r>
            </a:p>
          </p:txBody>
        </p:sp>
      </p:grpSp>
      <p:grpSp>
        <p:nvGrpSpPr>
          <p:cNvPr id="8" name="组合 37"/>
          <p:cNvGrpSpPr/>
          <p:nvPr/>
        </p:nvGrpSpPr>
        <p:grpSpPr>
          <a:xfrm>
            <a:off x="4242753" y="3451225"/>
            <a:ext cx="1415772" cy="3079734"/>
            <a:chOff x="3174871" y="2552700"/>
            <a:chExt cx="1061658" cy="2309613"/>
          </a:xfrm>
        </p:grpSpPr>
        <p:grpSp>
          <p:nvGrpSpPr>
            <p:cNvPr id="18463" name="组合 17"/>
            <p:cNvGrpSpPr/>
            <p:nvPr/>
          </p:nvGrpSpPr>
          <p:grpSpPr>
            <a:xfrm>
              <a:off x="3409381" y="2552700"/>
              <a:ext cx="562165" cy="561782"/>
              <a:chOff x="3409381" y="2552700"/>
              <a:chExt cx="562165" cy="561782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3409381" y="2552700"/>
                <a:ext cx="562165" cy="561782"/>
              </a:xfrm>
              <a:prstGeom prst="ellipse">
                <a:avLst/>
              </a:prstGeom>
              <a:noFill/>
              <a:ln w="3175">
                <a:solidFill>
                  <a:srgbClr val="D999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797" name="矩形 19"/>
              <p:cNvSpPr>
                <a:spLocks noChangeArrowheads="1"/>
              </p:cNvSpPr>
              <p:nvPr/>
            </p:nvSpPr>
            <p:spPr bwMode="auto">
              <a:xfrm>
                <a:off x="3451940" y="2685551"/>
                <a:ext cx="507509" cy="284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6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71%</a:t>
                </a:r>
                <a:endPara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7" name="任意多边形 26"/>
            <p:cNvSpPr/>
            <p:nvPr/>
          </p:nvSpPr>
          <p:spPr>
            <a:xfrm flipH="1">
              <a:off x="3638377" y="3119243"/>
              <a:ext cx="45734" cy="1426065"/>
            </a:xfrm>
            <a:custGeom>
              <a:avLst/>
              <a:gdLst>
                <a:gd name="connsiteX0" fmla="*/ 0 w 0"/>
                <a:gd name="connsiteY0" fmla="*/ 0 h 1162050"/>
                <a:gd name="connsiteX1" fmla="*/ 0 w 0"/>
                <a:gd name="connsiteY1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62050">
                  <a:moveTo>
                    <a:pt x="0" y="0"/>
                  </a:moveTo>
                  <a:lnTo>
                    <a:pt x="0" y="1162050"/>
                  </a:lnTo>
                </a:path>
              </a:pathLst>
            </a:custGeom>
            <a:noFill/>
            <a:ln w="3175">
              <a:solidFill>
                <a:srgbClr val="D999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795" name="矩形 34"/>
            <p:cNvSpPr>
              <a:spLocks noChangeArrowheads="1"/>
            </p:cNvSpPr>
            <p:nvPr/>
          </p:nvSpPr>
          <p:spPr bwMode="auto">
            <a:xfrm>
              <a:off x="3174871" y="4655975"/>
              <a:ext cx="1061658" cy="206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点击添加标题</a:t>
              </a:r>
            </a:p>
          </p:txBody>
        </p:sp>
      </p:grpSp>
      <p:grpSp>
        <p:nvGrpSpPr>
          <p:cNvPr id="9" name="组合 38"/>
          <p:cNvGrpSpPr/>
          <p:nvPr/>
        </p:nvGrpSpPr>
        <p:grpSpPr>
          <a:xfrm>
            <a:off x="6652260" y="3344863"/>
            <a:ext cx="1415772" cy="2829284"/>
            <a:chOff x="4990990" y="3143250"/>
            <a:chExt cx="1059059" cy="2121858"/>
          </a:xfrm>
        </p:grpSpPr>
        <p:grpSp>
          <p:nvGrpSpPr>
            <p:cNvPr id="18458" name="组合 20"/>
            <p:cNvGrpSpPr/>
            <p:nvPr/>
          </p:nvGrpSpPr>
          <p:grpSpPr>
            <a:xfrm>
              <a:off x="5210839" y="3143250"/>
              <a:ext cx="560787" cy="561678"/>
              <a:chOff x="5210839" y="3181350"/>
              <a:chExt cx="560787" cy="561678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5210839" y="3181350"/>
                <a:ext cx="560787" cy="561678"/>
              </a:xfrm>
              <a:prstGeom prst="ellipse">
                <a:avLst/>
              </a:prstGeom>
              <a:noFill/>
              <a:ln w="3175">
                <a:solidFill>
                  <a:srgbClr val="D999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792" name="矩形 22"/>
              <p:cNvSpPr>
                <a:spLocks noChangeArrowheads="1"/>
              </p:cNvSpPr>
              <p:nvPr/>
            </p:nvSpPr>
            <p:spPr bwMode="auto">
              <a:xfrm>
                <a:off x="5249492" y="3300926"/>
                <a:ext cx="506267" cy="284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6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32%</a:t>
                </a:r>
                <a:endPara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9" name="任意多边形 28"/>
            <p:cNvSpPr/>
            <p:nvPr/>
          </p:nvSpPr>
          <p:spPr>
            <a:xfrm>
              <a:off x="5492816" y="3706710"/>
              <a:ext cx="45622" cy="1070997"/>
            </a:xfrm>
            <a:custGeom>
              <a:avLst/>
              <a:gdLst>
                <a:gd name="connsiteX0" fmla="*/ 0 w 0"/>
                <a:gd name="connsiteY0" fmla="*/ 406400 h 406400"/>
                <a:gd name="connsiteX1" fmla="*/ 0 w 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406400">
                  <a:moveTo>
                    <a:pt x="0" y="40640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D999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790" name="矩形 35"/>
            <p:cNvSpPr>
              <a:spLocks noChangeArrowheads="1"/>
            </p:cNvSpPr>
            <p:nvPr/>
          </p:nvSpPr>
          <p:spPr bwMode="auto">
            <a:xfrm>
              <a:off x="4990990" y="5058763"/>
              <a:ext cx="1059059" cy="206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点击添加标题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1" name="组合 39"/>
          <p:cNvGrpSpPr/>
          <p:nvPr/>
        </p:nvGrpSpPr>
        <p:grpSpPr>
          <a:xfrm>
            <a:off x="9171936" y="3232150"/>
            <a:ext cx="1415772" cy="3298804"/>
            <a:chOff x="6880866" y="2438400"/>
            <a:chExt cx="1061662" cy="2474055"/>
          </a:xfrm>
        </p:grpSpPr>
        <p:grpSp>
          <p:nvGrpSpPr>
            <p:cNvPr id="18453" name="组合 23"/>
            <p:cNvGrpSpPr/>
            <p:nvPr/>
          </p:nvGrpSpPr>
          <p:grpSpPr>
            <a:xfrm>
              <a:off x="7026641" y="2438400"/>
              <a:ext cx="562165" cy="561824"/>
              <a:chOff x="6982191" y="2438400"/>
              <a:chExt cx="562165" cy="561824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982191" y="2438400"/>
                <a:ext cx="562165" cy="561824"/>
              </a:xfrm>
              <a:prstGeom prst="ellipse">
                <a:avLst/>
              </a:prstGeom>
              <a:noFill/>
              <a:ln w="31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787" name="矩形 25"/>
              <p:cNvSpPr>
                <a:spLocks noChangeArrowheads="1"/>
              </p:cNvSpPr>
              <p:nvPr/>
            </p:nvSpPr>
            <p:spPr bwMode="auto">
              <a:xfrm>
                <a:off x="6998707" y="2562214"/>
                <a:ext cx="507511" cy="2844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6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79%</a:t>
                </a:r>
                <a:endPara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8" name="任意多边形 27"/>
            <p:cNvSpPr/>
            <p:nvPr/>
          </p:nvSpPr>
          <p:spPr>
            <a:xfrm>
              <a:off x="7309310" y="3003398"/>
              <a:ext cx="45734" cy="1632771"/>
            </a:xfrm>
            <a:custGeom>
              <a:avLst/>
              <a:gdLst>
                <a:gd name="connsiteX0" fmla="*/ 0 w 0"/>
                <a:gd name="connsiteY0" fmla="*/ 1778000 h 1778000"/>
                <a:gd name="connsiteX1" fmla="*/ 0 w 0"/>
                <a:gd name="connsiteY1" fmla="*/ 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78000">
                  <a:moveTo>
                    <a:pt x="0" y="177800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785" name="矩形 36"/>
            <p:cNvSpPr>
              <a:spLocks noChangeArrowheads="1"/>
            </p:cNvSpPr>
            <p:nvPr/>
          </p:nvSpPr>
          <p:spPr bwMode="auto">
            <a:xfrm>
              <a:off x="6880866" y="4706104"/>
              <a:ext cx="1061662" cy="206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b="1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点击添加标题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1226820" y="1965960"/>
            <a:ext cx="296418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46" name="矩形 45"/>
          <p:cNvSpPr/>
          <p:nvPr/>
        </p:nvSpPr>
        <p:spPr>
          <a:xfrm>
            <a:off x="4832350" y="1965960"/>
            <a:ext cx="296354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49" name="矩形 48"/>
          <p:cNvSpPr/>
          <p:nvPr/>
        </p:nvSpPr>
        <p:spPr>
          <a:xfrm>
            <a:off x="8391525" y="1965960"/>
            <a:ext cx="296354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请替换文字内容，添加相关标题，修改文字内容，也可以直接复制你的内容到此。</a:t>
            </a:r>
          </a:p>
        </p:txBody>
      </p: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1755775" y="3649663"/>
            <a:ext cx="1272015" cy="83099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4400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P</a:t>
            </a:r>
            <a:r>
              <a:rPr kumimoji="0" lang="en-US" altLang="zh-CN" sz="5400" kern="1200" cap="none" spc="0" normalizeH="0" baseline="0" noProof="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art</a:t>
            </a:r>
            <a:endParaRPr kumimoji="0" lang="zh-CN" altLang="en-US" sz="23900" kern="1200" cap="none" spc="0" normalizeH="0" baseline="0" noProof="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2" name="文本框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240" y="3095625"/>
            <a:ext cx="10595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章 节</a:t>
            </a:r>
          </a:p>
        </p:txBody>
      </p:sp>
      <p:sp>
        <p:nvSpPr>
          <p:cNvPr id="10" name="任意多边形 9"/>
          <p:cNvSpPr/>
          <p:nvPr/>
        </p:nvSpPr>
        <p:spPr bwMode="auto">
          <a:xfrm>
            <a:off x="5947410" y="2128838"/>
            <a:ext cx="6288088" cy="1676400"/>
          </a:xfrm>
          <a:custGeom>
            <a:avLst/>
            <a:gdLst>
              <a:gd name="connsiteX0" fmla="*/ 5835374 w 6633631"/>
              <a:gd name="connsiteY0" fmla="*/ 0 h 1768447"/>
              <a:gd name="connsiteX1" fmla="*/ 6099146 w 6633631"/>
              <a:gd name="connsiteY1" fmla="*/ 12824 h 1768447"/>
              <a:gd name="connsiteX2" fmla="*/ 6366389 w 6633631"/>
              <a:gd name="connsiteY2" fmla="*/ 38472 h 1768447"/>
              <a:gd name="connsiteX3" fmla="*/ 6633631 w 6633631"/>
              <a:gd name="connsiteY3" fmla="*/ 80607 h 1768447"/>
              <a:gd name="connsiteX4" fmla="*/ 6633631 w 6633631"/>
              <a:gd name="connsiteY4" fmla="*/ 957939 h 1768447"/>
              <a:gd name="connsiteX5" fmla="*/ 6633631 w 6633631"/>
              <a:gd name="connsiteY5" fmla="*/ 1205442 h 1768447"/>
              <a:gd name="connsiteX6" fmla="*/ 6633631 w 6633631"/>
              <a:gd name="connsiteY6" fmla="*/ 1768447 h 1768447"/>
              <a:gd name="connsiteX7" fmla="*/ 0 w 6633631"/>
              <a:gd name="connsiteY7" fmla="*/ 1768447 h 1768447"/>
              <a:gd name="connsiteX8" fmla="*/ 0 w 6633631"/>
              <a:gd name="connsiteY8" fmla="*/ 1205442 h 1768447"/>
              <a:gd name="connsiteX9" fmla="*/ 0 w 6633631"/>
              <a:gd name="connsiteY9" fmla="*/ 957939 h 1768447"/>
              <a:gd name="connsiteX10" fmla="*/ 0 w 6633631"/>
              <a:gd name="connsiteY10" fmla="*/ 650353 h 1768447"/>
              <a:gd name="connsiteX11" fmla="*/ 207084 w 6633631"/>
              <a:gd name="connsiteY11" fmla="*/ 730960 h 1768447"/>
              <a:gd name="connsiteX12" fmla="*/ 415325 w 6633631"/>
              <a:gd name="connsiteY12" fmla="*/ 787751 h 1768447"/>
              <a:gd name="connsiteX13" fmla="*/ 625880 w 6633631"/>
              <a:gd name="connsiteY13" fmla="*/ 829887 h 1768447"/>
              <a:gd name="connsiteX14" fmla="*/ 838748 w 6633631"/>
              <a:gd name="connsiteY14" fmla="*/ 855534 h 1768447"/>
              <a:gd name="connsiteX15" fmla="*/ 1053931 w 6633631"/>
              <a:gd name="connsiteY15" fmla="*/ 864694 h 1768447"/>
              <a:gd name="connsiteX16" fmla="*/ 1272584 w 6633631"/>
              <a:gd name="connsiteY16" fmla="*/ 862862 h 1768447"/>
              <a:gd name="connsiteX17" fmla="*/ 1491237 w 6633631"/>
              <a:gd name="connsiteY17" fmla="*/ 846374 h 1768447"/>
              <a:gd name="connsiteX18" fmla="*/ 1713360 w 6633631"/>
              <a:gd name="connsiteY18" fmla="*/ 817063 h 1768447"/>
              <a:gd name="connsiteX19" fmla="*/ 1936641 w 6633631"/>
              <a:gd name="connsiteY19" fmla="*/ 782255 h 1768447"/>
              <a:gd name="connsiteX20" fmla="*/ 2163392 w 6633631"/>
              <a:gd name="connsiteY20" fmla="*/ 736456 h 1768447"/>
              <a:gd name="connsiteX21" fmla="*/ 2392457 w 6633631"/>
              <a:gd name="connsiteY21" fmla="*/ 683328 h 1768447"/>
              <a:gd name="connsiteX22" fmla="*/ 2623836 w 6633631"/>
              <a:gd name="connsiteY22" fmla="*/ 624705 h 1768447"/>
              <a:gd name="connsiteX23" fmla="*/ 2856372 w 6633631"/>
              <a:gd name="connsiteY23" fmla="*/ 564250 h 1768447"/>
              <a:gd name="connsiteX24" fmla="*/ 3091221 w 6633631"/>
              <a:gd name="connsiteY24" fmla="*/ 496466 h 1768447"/>
              <a:gd name="connsiteX25" fmla="*/ 3330698 w 6633631"/>
              <a:gd name="connsiteY25" fmla="*/ 432347 h 1768447"/>
              <a:gd name="connsiteX26" fmla="*/ 3569019 w 6633631"/>
              <a:gd name="connsiteY26" fmla="*/ 364564 h 1768447"/>
              <a:gd name="connsiteX27" fmla="*/ 3811966 w 6633631"/>
              <a:gd name="connsiteY27" fmla="*/ 300445 h 1768447"/>
              <a:gd name="connsiteX28" fmla="*/ 4057228 w 6633631"/>
              <a:gd name="connsiteY28" fmla="*/ 239989 h 1768447"/>
              <a:gd name="connsiteX29" fmla="*/ 4304803 w 6633631"/>
              <a:gd name="connsiteY29" fmla="*/ 183198 h 1768447"/>
              <a:gd name="connsiteX30" fmla="*/ 4553535 w 6633631"/>
              <a:gd name="connsiteY30" fmla="*/ 128239 h 1768447"/>
              <a:gd name="connsiteX31" fmla="*/ 4804581 w 6633631"/>
              <a:gd name="connsiteY31" fmla="*/ 82439 h 1768447"/>
              <a:gd name="connsiteX32" fmla="*/ 5060255 w 6633631"/>
              <a:gd name="connsiteY32" fmla="*/ 47632 h 1768447"/>
              <a:gd name="connsiteX33" fmla="*/ 5314771 w 6633631"/>
              <a:gd name="connsiteY33" fmla="*/ 18320 h 1768447"/>
              <a:gd name="connsiteX34" fmla="*/ 5575073 w 6633631"/>
              <a:gd name="connsiteY34" fmla="*/ 3664 h 176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633631" h="1768447">
                <a:moveTo>
                  <a:pt x="5835374" y="0"/>
                </a:moveTo>
                <a:lnTo>
                  <a:pt x="6099146" y="12824"/>
                </a:lnTo>
                <a:lnTo>
                  <a:pt x="6366389" y="38472"/>
                </a:lnTo>
                <a:lnTo>
                  <a:pt x="6633631" y="80607"/>
                </a:lnTo>
                <a:lnTo>
                  <a:pt x="6633631" y="957939"/>
                </a:lnTo>
                <a:lnTo>
                  <a:pt x="6633631" y="1205442"/>
                </a:lnTo>
                <a:lnTo>
                  <a:pt x="6633631" y="1768447"/>
                </a:lnTo>
                <a:lnTo>
                  <a:pt x="0" y="1768447"/>
                </a:lnTo>
                <a:lnTo>
                  <a:pt x="0" y="1205442"/>
                </a:lnTo>
                <a:lnTo>
                  <a:pt x="0" y="957939"/>
                </a:lnTo>
                <a:lnTo>
                  <a:pt x="0" y="650353"/>
                </a:lnTo>
                <a:lnTo>
                  <a:pt x="207084" y="730960"/>
                </a:lnTo>
                <a:lnTo>
                  <a:pt x="415325" y="787751"/>
                </a:lnTo>
                <a:lnTo>
                  <a:pt x="625880" y="829887"/>
                </a:lnTo>
                <a:lnTo>
                  <a:pt x="838748" y="855534"/>
                </a:lnTo>
                <a:lnTo>
                  <a:pt x="1053931" y="864694"/>
                </a:lnTo>
                <a:lnTo>
                  <a:pt x="1272584" y="862862"/>
                </a:lnTo>
                <a:lnTo>
                  <a:pt x="1491237" y="846374"/>
                </a:lnTo>
                <a:lnTo>
                  <a:pt x="1713360" y="817063"/>
                </a:lnTo>
                <a:lnTo>
                  <a:pt x="1936641" y="782255"/>
                </a:lnTo>
                <a:lnTo>
                  <a:pt x="2163392" y="736456"/>
                </a:lnTo>
                <a:lnTo>
                  <a:pt x="2392457" y="683328"/>
                </a:lnTo>
                <a:lnTo>
                  <a:pt x="2623836" y="624705"/>
                </a:lnTo>
                <a:lnTo>
                  <a:pt x="2856372" y="564250"/>
                </a:lnTo>
                <a:lnTo>
                  <a:pt x="3091221" y="496466"/>
                </a:lnTo>
                <a:lnTo>
                  <a:pt x="3330698" y="432347"/>
                </a:lnTo>
                <a:lnTo>
                  <a:pt x="3569019" y="364564"/>
                </a:lnTo>
                <a:lnTo>
                  <a:pt x="3811966" y="300445"/>
                </a:lnTo>
                <a:lnTo>
                  <a:pt x="4057228" y="239989"/>
                </a:lnTo>
                <a:lnTo>
                  <a:pt x="4304803" y="183198"/>
                </a:lnTo>
                <a:lnTo>
                  <a:pt x="4553535" y="128239"/>
                </a:lnTo>
                <a:lnTo>
                  <a:pt x="4804581" y="82439"/>
                </a:lnTo>
                <a:lnTo>
                  <a:pt x="5060255" y="47632"/>
                </a:lnTo>
                <a:lnTo>
                  <a:pt x="5314771" y="18320"/>
                </a:lnTo>
                <a:lnTo>
                  <a:pt x="5575073" y="3664"/>
                </a:lnTo>
                <a:close/>
              </a:path>
            </a:pathLst>
          </a:custGeom>
          <a:gradFill>
            <a:gsLst>
              <a:gs pos="100000">
                <a:srgbClr val="E6BF5C"/>
              </a:gs>
              <a:gs pos="50000">
                <a:srgbClr val="E9C565"/>
              </a:gs>
              <a:gs pos="0">
                <a:srgbClr val="F1D78A"/>
              </a:gs>
            </a:gsLst>
            <a:lin ang="18900000" scaled="0"/>
          </a:gradFill>
          <a:ln w="0">
            <a:noFill/>
            <a:prstDash val="solid"/>
            <a:round/>
          </a:ln>
        </p:spPr>
        <p:txBody>
          <a:bodyPr vert="horz" wrap="square" lIns="121888" tIns="60944" rIns="121888" bIns="60944" numCol="1" anchor="t" anchorCtr="0" compatLnSpc="1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53" name="文本框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89630" y="2371090"/>
            <a:ext cx="25551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6" name="标题 5"/>
          <p:cNvSpPr txBox="1"/>
          <p:nvPr>
            <p:custDataLst>
              <p:tags r:id="rId5"/>
            </p:custDataLst>
          </p:nvPr>
        </p:nvSpPr>
        <p:spPr>
          <a:xfrm>
            <a:off x="6288088" y="3166428"/>
            <a:ext cx="3494088" cy="524510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79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活动前期准备</a:t>
            </a:r>
          </a:p>
        </p:txBody>
      </p:sp>
      <p:sp>
        <p:nvSpPr>
          <p:cNvPr id="19468" name="文本框 29"/>
          <p:cNvSpPr>
            <a:spLocks noChangeArrowheads="1"/>
          </p:cNvSpPr>
          <p:nvPr/>
        </p:nvSpPr>
        <p:spPr bwMode="auto">
          <a:xfrm>
            <a:off x="5947410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" name="文本框 29"/>
          <p:cNvSpPr>
            <a:spLocks noChangeArrowheads="1"/>
          </p:cNvSpPr>
          <p:nvPr/>
        </p:nvSpPr>
        <p:spPr bwMode="auto">
          <a:xfrm>
            <a:off x="7813675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" name="文本框 29"/>
          <p:cNvSpPr>
            <a:spLocks noChangeArrowheads="1"/>
          </p:cNvSpPr>
          <p:nvPr/>
        </p:nvSpPr>
        <p:spPr bwMode="auto">
          <a:xfrm>
            <a:off x="5947410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4" name="文本框 29"/>
          <p:cNvSpPr>
            <a:spLocks noChangeArrowheads="1"/>
          </p:cNvSpPr>
          <p:nvPr/>
        </p:nvSpPr>
        <p:spPr bwMode="auto">
          <a:xfrm>
            <a:off x="7813675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" name="文本框 29"/>
          <p:cNvSpPr>
            <a:spLocks noChangeArrowheads="1"/>
          </p:cNvSpPr>
          <p:nvPr/>
        </p:nvSpPr>
        <p:spPr bwMode="auto">
          <a:xfrm>
            <a:off x="9619615" y="40449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文本框 29"/>
          <p:cNvSpPr>
            <a:spLocks noChangeArrowheads="1"/>
          </p:cNvSpPr>
          <p:nvPr/>
        </p:nvSpPr>
        <p:spPr bwMode="auto">
          <a:xfrm>
            <a:off x="9619615" y="4413250"/>
            <a:ext cx="196913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点击添加标题</a:t>
            </a:r>
          </a:p>
        </p:txBody>
      </p:sp>
    </p:spTree>
    <p:custDataLst>
      <p:tags r:id="rId1"/>
    </p:custDataLst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2" grpId="0"/>
      <p:bldP spid="3" grpId="0"/>
      <p:bldP spid="4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22225" y="233045"/>
            <a:ext cx="2130425" cy="400050"/>
            <a:chOff x="-35" y="367"/>
            <a:chExt cx="3355" cy="630"/>
          </a:xfrm>
        </p:grpSpPr>
        <p:sp>
          <p:nvSpPr>
            <p:cNvPr id="26659" name="TextBox 37"/>
            <p:cNvSpPr txBox="1">
              <a:spLocks noChangeArrowheads="1"/>
            </p:cNvSpPr>
            <p:nvPr/>
          </p:nvSpPr>
          <p:spPr bwMode="auto">
            <a:xfrm>
              <a:off x="591" y="367"/>
              <a:ext cx="2729" cy="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R="0" algn="l" defTabSz="914400">
                <a:buClrTx/>
                <a:buSzTx/>
                <a:buFontTx/>
                <a:buNone/>
                <a:defRPr/>
              </a:pPr>
              <a:r>
                <a:rPr kumimoji="0" lang="zh-CN" altLang="en-US" sz="2000" b="1" kern="1200" cap="none" spc="0" normalizeH="0" baseline="0" noProof="0" dirty="0">
                  <a:solidFill>
                    <a:schemeClr val="bg1">
                      <a:lumMod val="95000"/>
                    </a:schemeClr>
                  </a:solidFill>
                  <a:cs typeface="+mn-ea"/>
                  <a:sym typeface="+mn-lt"/>
                </a:rPr>
                <a:t>活动前期准备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-35" y="390"/>
              <a:ext cx="506" cy="562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9e6a05ed-7dd9-4a70-81f7-a256eee13ee3"/>
          <p:cNvGrpSpPr>
            <a:grpSpLocks noChangeAspect="1"/>
          </p:cNvGrpSpPr>
          <p:nvPr/>
        </p:nvGrpSpPr>
        <p:grpSpPr>
          <a:xfrm>
            <a:off x="511175" y="1452563"/>
            <a:ext cx="11468840" cy="3720575"/>
            <a:chOff x="509522" y="1452461"/>
            <a:chExt cx="11472513" cy="3721759"/>
          </a:xfrm>
        </p:grpSpPr>
        <p:grpSp>
          <p:nvGrpSpPr>
            <p:cNvPr id="30723" name="Group 3"/>
            <p:cNvGrpSpPr/>
            <p:nvPr/>
          </p:nvGrpSpPr>
          <p:grpSpPr>
            <a:xfrm rot="5400000">
              <a:off x="7170109" y="2675755"/>
              <a:ext cx="845652" cy="1435940"/>
              <a:chOff x="5658178" y="1707898"/>
              <a:chExt cx="869583" cy="1476574"/>
            </a:xfrm>
          </p:grpSpPr>
          <p:sp>
            <p:nvSpPr>
              <p:cNvPr id="65" name="Freeform: Shape 4"/>
              <p:cNvSpPr/>
              <p:nvPr/>
            </p:nvSpPr>
            <p:spPr bwMode="auto">
              <a:xfrm>
                <a:off x="5681407" y="1732137"/>
                <a:ext cx="823125" cy="1428096"/>
              </a:xfrm>
              <a:custGeom>
                <a:avLst/>
                <a:gdLst>
                  <a:gd name="T0" fmla="*/ 489 w 489"/>
                  <a:gd name="T1" fmla="*/ 245 h 849"/>
                  <a:gd name="T2" fmla="*/ 245 w 489"/>
                  <a:gd name="T3" fmla="*/ 0 h 849"/>
                  <a:gd name="T4" fmla="*/ 0 w 489"/>
                  <a:gd name="T5" fmla="*/ 245 h 849"/>
                  <a:gd name="T6" fmla="*/ 215 w 489"/>
                  <a:gd name="T7" fmla="*/ 487 h 849"/>
                  <a:gd name="T8" fmla="*/ 215 w 489"/>
                  <a:gd name="T9" fmla="*/ 849 h 849"/>
                  <a:gd name="T10" fmla="*/ 279 w 489"/>
                  <a:gd name="T11" fmla="*/ 849 h 849"/>
                  <a:gd name="T12" fmla="*/ 279 w 489"/>
                  <a:gd name="T13" fmla="*/ 486 h 849"/>
                  <a:gd name="T14" fmla="*/ 489 w 489"/>
                  <a:gd name="T15" fmla="*/ 245 h 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9" h="849">
                    <a:moveTo>
                      <a:pt x="489" y="245"/>
                    </a:moveTo>
                    <a:cubicBezTo>
                      <a:pt x="489" y="110"/>
                      <a:pt x="379" y="0"/>
                      <a:pt x="245" y="0"/>
                    </a:cubicBezTo>
                    <a:cubicBezTo>
                      <a:pt x="110" y="0"/>
                      <a:pt x="0" y="110"/>
                      <a:pt x="0" y="245"/>
                    </a:cubicBezTo>
                    <a:cubicBezTo>
                      <a:pt x="0" y="370"/>
                      <a:pt x="94" y="473"/>
                      <a:pt x="215" y="487"/>
                    </a:cubicBezTo>
                    <a:cubicBezTo>
                      <a:pt x="215" y="849"/>
                      <a:pt x="215" y="849"/>
                      <a:pt x="215" y="849"/>
                    </a:cubicBezTo>
                    <a:cubicBezTo>
                      <a:pt x="279" y="849"/>
                      <a:pt x="279" y="849"/>
                      <a:pt x="279" y="849"/>
                    </a:cubicBezTo>
                    <a:cubicBezTo>
                      <a:pt x="279" y="486"/>
                      <a:pt x="279" y="486"/>
                      <a:pt x="279" y="486"/>
                    </a:cubicBezTo>
                    <a:cubicBezTo>
                      <a:pt x="398" y="469"/>
                      <a:pt x="489" y="368"/>
                      <a:pt x="489" y="245"/>
                    </a:cubicBezTo>
                    <a:close/>
                  </a:path>
                </a:pathLst>
              </a:custGeom>
              <a:solidFill>
                <a:srgbClr val="D7A840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Freeform: Shape 5"/>
              <p:cNvSpPr/>
              <p:nvPr/>
            </p:nvSpPr>
            <p:spPr bwMode="auto">
              <a:xfrm>
                <a:off x="5658178" y="1707898"/>
                <a:ext cx="869583" cy="1476574"/>
              </a:xfrm>
              <a:custGeom>
                <a:avLst/>
                <a:gdLst>
                  <a:gd name="T0" fmla="*/ 259 w 517"/>
                  <a:gd name="T1" fmla="*/ 14 h 877"/>
                  <a:gd name="T2" fmla="*/ 503 w 517"/>
                  <a:gd name="T3" fmla="*/ 259 h 877"/>
                  <a:gd name="T4" fmla="*/ 293 w 517"/>
                  <a:gd name="T5" fmla="*/ 500 h 877"/>
                  <a:gd name="T6" fmla="*/ 293 w 517"/>
                  <a:gd name="T7" fmla="*/ 863 h 877"/>
                  <a:gd name="T8" fmla="*/ 229 w 517"/>
                  <a:gd name="T9" fmla="*/ 863 h 877"/>
                  <a:gd name="T10" fmla="*/ 229 w 517"/>
                  <a:gd name="T11" fmla="*/ 501 h 877"/>
                  <a:gd name="T12" fmla="*/ 14 w 517"/>
                  <a:gd name="T13" fmla="*/ 259 h 877"/>
                  <a:gd name="T14" fmla="*/ 259 w 517"/>
                  <a:gd name="T15" fmla="*/ 14 h 877"/>
                  <a:gd name="T16" fmla="*/ 259 w 517"/>
                  <a:gd name="T17" fmla="*/ 0 h 877"/>
                  <a:gd name="T18" fmla="*/ 0 w 517"/>
                  <a:gd name="T19" fmla="*/ 259 h 877"/>
                  <a:gd name="T20" fmla="*/ 216 w 517"/>
                  <a:gd name="T21" fmla="*/ 513 h 877"/>
                  <a:gd name="T22" fmla="*/ 216 w 517"/>
                  <a:gd name="T23" fmla="*/ 863 h 877"/>
                  <a:gd name="T24" fmla="*/ 216 w 517"/>
                  <a:gd name="T25" fmla="*/ 877 h 877"/>
                  <a:gd name="T26" fmla="*/ 229 w 517"/>
                  <a:gd name="T27" fmla="*/ 877 h 877"/>
                  <a:gd name="T28" fmla="*/ 293 w 517"/>
                  <a:gd name="T29" fmla="*/ 877 h 877"/>
                  <a:gd name="T30" fmla="*/ 307 w 517"/>
                  <a:gd name="T31" fmla="*/ 877 h 877"/>
                  <a:gd name="T32" fmla="*/ 307 w 517"/>
                  <a:gd name="T33" fmla="*/ 863 h 877"/>
                  <a:gd name="T34" fmla="*/ 307 w 517"/>
                  <a:gd name="T35" fmla="*/ 512 h 877"/>
                  <a:gd name="T36" fmla="*/ 453 w 517"/>
                  <a:gd name="T37" fmla="*/ 428 h 877"/>
                  <a:gd name="T38" fmla="*/ 517 w 517"/>
                  <a:gd name="T39" fmla="*/ 259 h 877"/>
                  <a:gd name="T40" fmla="*/ 259 w 517"/>
                  <a:gd name="T41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17" h="877">
                    <a:moveTo>
                      <a:pt x="259" y="14"/>
                    </a:moveTo>
                    <a:cubicBezTo>
                      <a:pt x="393" y="14"/>
                      <a:pt x="503" y="124"/>
                      <a:pt x="503" y="259"/>
                    </a:cubicBezTo>
                    <a:cubicBezTo>
                      <a:pt x="503" y="382"/>
                      <a:pt x="412" y="483"/>
                      <a:pt x="293" y="500"/>
                    </a:cubicBezTo>
                    <a:cubicBezTo>
                      <a:pt x="293" y="863"/>
                      <a:pt x="293" y="863"/>
                      <a:pt x="293" y="863"/>
                    </a:cubicBezTo>
                    <a:cubicBezTo>
                      <a:pt x="229" y="863"/>
                      <a:pt x="229" y="863"/>
                      <a:pt x="229" y="863"/>
                    </a:cubicBezTo>
                    <a:cubicBezTo>
                      <a:pt x="229" y="501"/>
                      <a:pt x="229" y="501"/>
                      <a:pt x="229" y="501"/>
                    </a:cubicBezTo>
                    <a:cubicBezTo>
                      <a:pt x="108" y="487"/>
                      <a:pt x="14" y="384"/>
                      <a:pt x="14" y="259"/>
                    </a:cubicBezTo>
                    <a:cubicBezTo>
                      <a:pt x="14" y="124"/>
                      <a:pt x="124" y="14"/>
                      <a:pt x="259" y="14"/>
                    </a:cubicBezTo>
                    <a:moveTo>
                      <a:pt x="259" y="0"/>
                    </a:moveTo>
                    <a:cubicBezTo>
                      <a:pt x="116" y="0"/>
                      <a:pt x="0" y="116"/>
                      <a:pt x="0" y="259"/>
                    </a:cubicBezTo>
                    <a:cubicBezTo>
                      <a:pt x="0" y="385"/>
                      <a:pt x="92" y="492"/>
                      <a:pt x="216" y="513"/>
                    </a:cubicBezTo>
                    <a:cubicBezTo>
                      <a:pt x="216" y="863"/>
                      <a:pt x="216" y="863"/>
                      <a:pt x="216" y="863"/>
                    </a:cubicBezTo>
                    <a:cubicBezTo>
                      <a:pt x="216" y="877"/>
                      <a:pt x="216" y="877"/>
                      <a:pt x="216" y="877"/>
                    </a:cubicBezTo>
                    <a:cubicBezTo>
                      <a:pt x="229" y="877"/>
                      <a:pt x="229" y="877"/>
                      <a:pt x="229" y="877"/>
                    </a:cubicBezTo>
                    <a:cubicBezTo>
                      <a:pt x="293" y="877"/>
                      <a:pt x="293" y="877"/>
                      <a:pt x="293" y="877"/>
                    </a:cubicBezTo>
                    <a:cubicBezTo>
                      <a:pt x="307" y="877"/>
                      <a:pt x="307" y="877"/>
                      <a:pt x="307" y="877"/>
                    </a:cubicBezTo>
                    <a:cubicBezTo>
                      <a:pt x="307" y="863"/>
                      <a:pt x="307" y="863"/>
                      <a:pt x="307" y="863"/>
                    </a:cubicBezTo>
                    <a:cubicBezTo>
                      <a:pt x="307" y="512"/>
                      <a:pt x="307" y="512"/>
                      <a:pt x="307" y="512"/>
                    </a:cubicBezTo>
                    <a:cubicBezTo>
                      <a:pt x="364" y="501"/>
                      <a:pt x="415" y="472"/>
                      <a:pt x="453" y="428"/>
                    </a:cubicBezTo>
                    <a:cubicBezTo>
                      <a:pt x="494" y="381"/>
                      <a:pt x="517" y="321"/>
                      <a:pt x="517" y="259"/>
                    </a:cubicBezTo>
                    <a:cubicBezTo>
                      <a:pt x="517" y="116"/>
                      <a:pt x="401" y="0"/>
                      <a:pt x="259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0724" name="Group 6"/>
            <p:cNvGrpSpPr/>
            <p:nvPr/>
          </p:nvGrpSpPr>
          <p:grpSpPr>
            <a:xfrm rot="5400000">
              <a:off x="4319836" y="2513700"/>
              <a:ext cx="1243434" cy="1768897"/>
              <a:chOff x="5458204" y="4263119"/>
              <a:chExt cx="1278621" cy="1818954"/>
            </a:xfrm>
          </p:grpSpPr>
          <p:sp>
            <p:nvSpPr>
              <p:cNvPr id="63" name="Freeform: Shape 7"/>
              <p:cNvSpPr/>
              <p:nvPr/>
            </p:nvSpPr>
            <p:spPr bwMode="auto">
              <a:xfrm>
                <a:off x="5481433" y="4286348"/>
                <a:ext cx="1232162" cy="1772495"/>
              </a:xfrm>
              <a:custGeom>
                <a:avLst/>
                <a:gdLst>
                  <a:gd name="T0" fmla="*/ 395 w 732"/>
                  <a:gd name="T1" fmla="*/ 321 h 1053"/>
                  <a:gd name="T2" fmla="*/ 395 w 732"/>
                  <a:gd name="T3" fmla="*/ 0 h 1053"/>
                  <a:gd name="T4" fmla="*/ 331 w 732"/>
                  <a:gd name="T5" fmla="*/ 0 h 1053"/>
                  <a:gd name="T6" fmla="*/ 331 w 732"/>
                  <a:gd name="T7" fmla="*/ 322 h 1053"/>
                  <a:gd name="T8" fmla="*/ 0 w 732"/>
                  <a:gd name="T9" fmla="*/ 687 h 1053"/>
                  <a:gd name="T10" fmla="*/ 366 w 732"/>
                  <a:gd name="T11" fmla="*/ 1053 h 1053"/>
                  <a:gd name="T12" fmla="*/ 732 w 732"/>
                  <a:gd name="T13" fmla="*/ 687 h 1053"/>
                  <a:gd name="T14" fmla="*/ 395 w 732"/>
                  <a:gd name="T15" fmla="*/ 321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2" h="1053">
                    <a:moveTo>
                      <a:pt x="395" y="321"/>
                    </a:moveTo>
                    <a:cubicBezTo>
                      <a:pt x="395" y="0"/>
                      <a:pt x="395" y="0"/>
                      <a:pt x="395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322"/>
                      <a:pt x="331" y="322"/>
                      <a:pt x="331" y="322"/>
                    </a:cubicBezTo>
                    <a:cubicBezTo>
                      <a:pt x="145" y="339"/>
                      <a:pt x="0" y="496"/>
                      <a:pt x="0" y="687"/>
                    </a:cubicBezTo>
                    <a:cubicBezTo>
                      <a:pt x="0" y="889"/>
                      <a:pt x="164" y="1053"/>
                      <a:pt x="366" y="1053"/>
                    </a:cubicBezTo>
                    <a:cubicBezTo>
                      <a:pt x="568" y="1053"/>
                      <a:pt x="732" y="889"/>
                      <a:pt x="732" y="687"/>
                    </a:cubicBezTo>
                    <a:cubicBezTo>
                      <a:pt x="732" y="494"/>
                      <a:pt x="584" y="336"/>
                      <a:pt x="395" y="321"/>
                    </a:cubicBezTo>
                    <a:close/>
                  </a:path>
                </a:pathLst>
              </a:custGeom>
              <a:solidFill>
                <a:srgbClr val="D99925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4" name="Freeform: Shape 8"/>
              <p:cNvSpPr/>
              <p:nvPr/>
            </p:nvSpPr>
            <p:spPr bwMode="auto">
              <a:xfrm>
                <a:off x="5458204" y="4263119"/>
                <a:ext cx="1278621" cy="1818954"/>
              </a:xfrm>
              <a:custGeom>
                <a:avLst/>
                <a:gdLst>
                  <a:gd name="T0" fmla="*/ 409 w 760"/>
                  <a:gd name="T1" fmla="*/ 14 h 1081"/>
                  <a:gd name="T2" fmla="*/ 409 w 760"/>
                  <a:gd name="T3" fmla="*/ 335 h 1081"/>
                  <a:gd name="T4" fmla="*/ 746 w 760"/>
                  <a:gd name="T5" fmla="*/ 701 h 1081"/>
                  <a:gd name="T6" fmla="*/ 380 w 760"/>
                  <a:gd name="T7" fmla="*/ 1067 h 1081"/>
                  <a:gd name="T8" fmla="*/ 14 w 760"/>
                  <a:gd name="T9" fmla="*/ 701 h 1081"/>
                  <a:gd name="T10" fmla="*/ 345 w 760"/>
                  <a:gd name="T11" fmla="*/ 336 h 1081"/>
                  <a:gd name="T12" fmla="*/ 345 w 760"/>
                  <a:gd name="T13" fmla="*/ 14 h 1081"/>
                  <a:gd name="T14" fmla="*/ 409 w 760"/>
                  <a:gd name="T15" fmla="*/ 14 h 1081"/>
                  <a:gd name="T16" fmla="*/ 423 w 760"/>
                  <a:gd name="T17" fmla="*/ 0 h 1081"/>
                  <a:gd name="T18" fmla="*/ 409 w 760"/>
                  <a:gd name="T19" fmla="*/ 0 h 1081"/>
                  <a:gd name="T20" fmla="*/ 345 w 760"/>
                  <a:gd name="T21" fmla="*/ 0 h 1081"/>
                  <a:gd name="T22" fmla="*/ 331 w 760"/>
                  <a:gd name="T23" fmla="*/ 0 h 1081"/>
                  <a:gd name="T24" fmla="*/ 331 w 760"/>
                  <a:gd name="T25" fmla="*/ 14 h 1081"/>
                  <a:gd name="T26" fmla="*/ 331 w 760"/>
                  <a:gd name="T27" fmla="*/ 323 h 1081"/>
                  <a:gd name="T28" fmla="*/ 99 w 760"/>
                  <a:gd name="T29" fmla="*/ 444 h 1081"/>
                  <a:gd name="T30" fmla="*/ 0 w 760"/>
                  <a:gd name="T31" fmla="*/ 701 h 1081"/>
                  <a:gd name="T32" fmla="*/ 111 w 760"/>
                  <a:gd name="T33" fmla="*/ 969 h 1081"/>
                  <a:gd name="T34" fmla="*/ 380 w 760"/>
                  <a:gd name="T35" fmla="*/ 1081 h 1081"/>
                  <a:gd name="T36" fmla="*/ 649 w 760"/>
                  <a:gd name="T37" fmla="*/ 969 h 1081"/>
                  <a:gd name="T38" fmla="*/ 760 w 760"/>
                  <a:gd name="T39" fmla="*/ 701 h 1081"/>
                  <a:gd name="T40" fmla="*/ 659 w 760"/>
                  <a:gd name="T41" fmla="*/ 442 h 1081"/>
                  <a:gd name="T42" fmla="*/ 423 w 760"/>
                  <a:gd name="T43" fmla="*/ 323 h 1081"/>
                  <a:gd name="T44" fmla="*/ 423 w 760"/>
                  <a:gd name="T45" fmla="*/ 14 h 1081"/>
                  <a:gd name="T46" fmla="*/ 423 w 760"/>
                  <a:gd name="T47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60" h="1081">
                    <a:moveTo>
                      <a:pt x="409" y="14"/>
                    </a:moveTo>
                    <a:cubicBezTo>
                      <a:pt x="409" y="335"/>
                      <a:pt x="409" y="335"/>
                      <a:pt x="409" y="335"/>
                    </a:cubicBezTo>
                    <a:cubicBezTo>
                      <a:pt x="598" y="350"/>
                      <a:pt x="746" y="508"/>
                      <a:pt x="746" y="701"/>
                    </a:cubicBezTo>
                    <a:cubicBezTo>
                      <a:pt x="746" y="903"/>
                      <a:pt x="582" y="1067"/>
                      <a:pt x="380" y="1067"/>
                    </a:cubicBezTo>
                    <a:cubicBezTo>
                      <a:pt x="178" y="1067"/>
                      <a:pt x="14" y="903"/>
                      <a:pt x="14" y="701"/>
                    </a:cubicBezTo>
                    <a:cubicBezTo>
                      <a:pt x="14" y="510"/>
                      <a:pt x="159" y="353"/>
                      <a:pt x="345" y="336"/>
                    </a:cubicBezTo>
                    <a:cubicBezTo>
                      <a:pt x="345" y="14"/>
                      <a:pt x="345" y="14"/>
                      <a:pt x="345" y="14"/>
                    </a:cubicBezTo>
                    <a:cubicBezTo>
                      <a:pt x="409" y="14"/>
                      <a:pt x="409" y="14"/>
                      <a:pt x="409" y="14"/>
                    </a:cubicBezTo>
                    <a:moveTo>
                      <a:pt x="423" y="0"/>
                    </a:moveTo>
                    <a:cubicBezTo>
                      <a:pt x="409" y="0"/>
                      <a:pt x="409" y="0"/>
                      <a:pt x="409" y="0"/>
                    </a:cubicBezTo>
                    <a:cubicBezTo>
                      <a:pt x="345" y="0"/>
                      <a:pt x="345" y="0"/>
                      <a:pt x="345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14"/>
                      <a:pt x="331" y="14"/>
                      <a:pt x="331" y="14"/>
                    </a:cubicBezTo>
                    <a:cubicBezTo>
                      <a:pt x="331" y="323"/>
                      <a:pt x="331" y="323"/>
                      <a:pt x="331" y="323"/>
                    </a:cubicBezTo>
                    <a:cubicBezTo>
                      <a:pt x="242" y="335"/>
                      <a:pt x="160" y="377"/>
                      <a:pt x="99" y="444"/>
                    </a:cubicBezTo>
                    <a:cubicBezTo>
                      <a:pt x="35" y="514"/>
                      <a:pt x="0" y="605"/>
                      <a:pt x="0" y="701"/>
                    </a:cubicBezTo>
                    <a:cubicBezTo>
                      <a:pt x="0" y="802"/>
                      <a:pt x="39" y="898"/>
                      <a:pt x="111" y="969"/>
                    </a:cubicBezTo>
                    <a:cubicBezTo>
                      <a:pt x="183" y="1041"/>
                      <a:pt x="278" y="1081"/>
                      <a:pt x="380" y="1081"/>
                    </a:cubicBezTo>
                    <a:cubicBezTo>
                      <a:pt x="482" y="1081"/>
                      <a:pt x="577" y="1041"/>
                      <a:pt x="649" y="969"/>
                    </a:cubicBezTo>
                    <a:cubicBezTo>
                      <a:pt x="721" y="898"/>
                      <a:pt x="760" y="802"/>
                      <a:pt x="760" y="701"/>
                    </a:cubicBezTo>
                    <a:cubicBezTo>
                      <a:pt x="760" y="604"/>
                      <a:pt x="724" y="512"/>
                      <a:pt x="659" y="442"/>
                    </a:cubicBezTo>
                    <a:cubicBezTo>
                      <a:pt x="596" y="375"/>
                      <a:pt x="513" y="333"/>
                      <a:pt x="423" y="323"/>
                    </a:cubicBezTo>
                    <a:cubicBezTo>
                      <a:pt x="423" y="14"/>
                      <a:pt x="423" y="14"/>
                      <a:pt x="423" y="14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0725" name="Group 9"/>
            <p:cNvGrpSpPr/>
            <p:nvPr/>
          </p:nvGrpSpPr>
          <p:grpSpPr>
            <a:xfrm rot="5400000">
              <a:off x="6440285" y="3798290"/>
              <a:ext cx="1480139" cy="1267988"/>
              <a:chOff x="6573210" y="2209852"/>
              <a:chExt cx="1522023" cy="1303870"/>
            </a:xfrm>
          </p:grpSpPr>
          <p:sp>
            <p:nvSpPr>
              <p:cNvPr id="61" name="Freeform: Shape 10"/>
              <p:cNvSpPr/>
              <p:nvPr/>
            </p:nvSpPr>
            <p:spPr bwMode="auto">
              <a:xfrm>
                <a:off x="6613608" y="2209852"/>
                <a:ext cx="1481625" cy="1263471"/>
              </a:xfrm>
              <a:custGeom>
                <a:avLst/>
                <a:gdLst>
                  <a:gd name="T0" fmla="*/ 777 w 880"/>
                  <a:gd name="T1" fmla="*/ 162 h 751"/>
                  <a:gd name="T2" fmla="*/ 347 w 880"/>
                  <a:gd name="T3" fmla="*/ 103 h 751"/>
                  <a:gd name="T4" fmla="*/ 266 w 880"/>
                  <a:gd name="T5" fmla="*/ 498 h 751"/>
                  <a:gd name="T6" fmla="*/ 0 w 880"/>
                  <a:gd name="T7" fmla="*/ 700 h 751"/>
                  <a:gd name="T8" fmla="*/ 39 w 880"/>
                  <a:gd name="T9" fmla="*/ 751 h 751"/>
                  <a:gd name="T10" fmla="*/ 303 w 880"/>
                  <a:gd name="T11" fmla="*/ 550 h 751"/>
                  <a:gd name="T12" fmla="*/ 718 w 880"/>
                  <a:gd name="T13" fmla="*/ 592 h 751"/>
                  <a:gd name="T14" fmla="*/ 777 w 880"/>
                  <a:gd name="T15" fmla="*/ 162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0" h="751">
                    <a:moveTo>
                      <a:pt x="777" y="162"/>
                    </a:moveTo>
                    <a:cubicBezTo>
                      <a:pt x="675" y="27"/>
                      <a:pt x="482" y="0"/>
                      <a:pt x="347" y="103"/>
                    </a:cubicBezTo>
                    <a:cubicBezTo>
                      <a:pt x="223" y="197"/>
                      <a:pt x="191" y="367"/>
                      <a:pt x="266" y="498"/>
                    </a:cubicBezTo>
                    <a:cubicBezTo>
                      <a:pt x="0" y="700"/>
                      <a:pt x="0" y="700"/>
                      <a:pt x="0" y="700"/>
                    </a:cubicBezTo>
                    <a:cubicBezTo>
                      <a:pt x="39" y="751"/>
                      <a:pt x="39" y="751"/>
                      <a:pt x="39" y="751"/>
                    </a:cubicBezTo>
                    <a:cubicBezTo>
                      <a:pt x="303" y="550"/>
                      <a:pt x="303" y="550"/>
                      <a:pt x="303" y="550"/>
                    </a:cubicBezTo>
                    <a:cubicBezTo>
                      <a:pt x="408" y="670"/>
                      <a:pt x="590" y="689"/>
                      <a:pt x="718" y="592"/>
                    </a:cubicBezTo>
                    <a:cubicBezTo>
                      <a:pt x="853" y="489"/>
                      <a:pt x="880" y="296"/>
                      <a:pt x="777" y="162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Freeform: Shape 11"/>
              <p:cNvSpPr/>
              <p:nvPr/>
            </p:nvSpPr>
            <p:spPr bwMode="auto">
              <a:xfrm>
                <a:off x="6573210" y="2248231"/>
                <a:ext cx="1522023" cy="1265491"/>
              </a:xfrm>
              <a:custGeom>
                <a:avLst/>
                <a:gdLst>
                  <a:gd name="T0" fmla="*/ 557 w 904"/>
                  <a:gd name="T1" fmla="*/ 17 h 752"/>
                  <a:gd name="T2" fmla="*/ 801 w 904"/>
                  <a:gd name="T3" fmla="*/ 139 h 752"/>
                  <a:gd name="T4" fmla="*/ 742 w 904"/>
                  <a:gd name="T5" fmla="*/ 569 h 752"/>
                  <a:gd name="T6" fmla="*/ 557 w 904"/>
                  <a:gd name="T7" fmla="*/ 631 h 752"/>
                  <a:gd name="T8" fmla="*/ 327 w 904"/>
                  <a:gd name="T9" fmla="*/ 527 h 752"/>
                  <a:gd name="T10" fmla="*/ 63 w 904"/>
                  <a:gd name="T11" fmla="*/ 728 h 752"/>
                  <a:gd name="T12" fmla="*/ 24 w 904"/>
                  <a:gd name="T13" fmla="*/ 677 h 752"/>
                  <a:gd name="T14" fmla="*/ 290 w 904"/>
                  <a:gd name="T15" fmla="*/ 475 h 752"/>
                  <a:gd name="T16" fmla="*/ 371 w 904"/>
                  <a:gd name="T17" fmla="*/ 80 h 752"/>
                  <a:gd name="T18" fmla="*/ 557 w 904"/>
                  <a:gd name="T19" fmla="*/ 17 h 752"/>
                  <a:gd name="T20" fmla="*/ 557 w 904"/>
                  <a:gd name="T21" fmla="*/ 0 h 752"/>
                  <a:gd name="T22" fmla="*/ 361 w 904"/>
                  <a:gd name="T23" fmla="*/ 66 h 752"/>
                  <a:gd name="T24" fmla="*/ 239 w 904"/>
                  <a:gd name="T25" fmla="*/ 260 h 752"/>
                  <a:gd name="T26" fmla="*/ 267 w 904"/>
                  <a:gd name="T27" fmla="*/ 470 h 752"/>
                  <a:gd name="T28" fmla="*/ 14 w 904"/>
                  <a:gd name="T29" fmla="*/ 663 h 752"/>
                  <a:gd name="T30" fmla="*/ 0 w 904"/>
                  <a:gd name="T31" fmla="*/ 673 h 752"/>
                  <a:gd name="T32" fmla="*/ 11 w 904"/>
                  <a:gd name="T33" fmla="*/ 687 h 752"/>
                  <a:gd name="T34" fmla="*/ 49 w 904"/>
                  <a:gd name="T35" fmla="*/ 738 h 752"/>
                  <a:gd name="T36" fmla="*/ 60 w 904"/>
                  <a:gd name="T37" fmla="*/ 752 h 752"/>
                  <a:gd name="T38" fmla="*/ 74 w 904"/>
                  <a:gd name="T39" fmla="*/ 741 h 752"/>
                  <a:gd name="T40" fmla="*/ 325 w 904"/>
                  <a:gd name="T41" fmla="*/ 551 h 752"/>
                  <a:gd name="T42" fmla="*/ 557 w 904"/>
                  <a:gd name="T43" fmla="*/ 648 h 752"/>
                  <a:gd name="T44" fmla="*/ 753 w 904"/>
                  <a:gd name="T45" fmla="*/ 582 h 752"/>
                  <a:gd name="T46" fmla="*/ 878 w 904"/>
                  <a:gd name="T47" fmla="*/ 368 h 752"/>
                  <a:gd name="T48" fmla="*/ 815 w 904"/>
                  <a:gd name="T49" fmla="*/ 128 h 752"/>
                  <a:gd name="T50" fmla="*/ 699 w 904"/>
                  <a:gd name="T51" fmla="*/ 32 h 752"/>
                  <a:gd name="T52" fmla="*/ 557 w 904"/>
                  <a:gd name="T53" fmla="*/ 0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04" h="752">
                    <a:moveTo>
                      <a:pt x="557" y="17"/>
                    </a:moveTo>
                    <a:cubicBezTo>
                      <a:pt x="649" y="17"/>
                      <a:pt x="741" y="59"/>
                      <a:pt x="801" y="139"/>
                    </a:cubicBezTo>
                    <a:cubicBezTo>
                      <a:pt x="904" y="273"/>
                      <a:pt x="877" y="466"/>
                      <a:pt x="742" y="569"/>
                    </a:cubicBezTo>
                    <a:cubicBezTo>
                      <a:pt x="687" y="611"/>
                      <a:pt x="622" y="631"/>
                      <a:pt x="557" y="631"/>
                    </a:cubicBezTo>
                    <a:cubicBezTo>
                      <a:pt x="472" y="631"/>
                      <a:pt x="387" y="595"/>
                      <a:pt x="327" y="527"/>
                    </a:cubicBezTo>
                    <a:cubicBezTo>
                      <a:pt x="63" y="728"/>
                      <a:pt x="63" y="728"/>
                      <a:pt x="63" y="728"/>
                    </a:cubicBezTo>
                    <a:cubicBezTo>
                      <a:pt x="24" y="677"/>
                      <a:pt x="24" y="677"/>
                      <a:pt x="24" y="677"/>
                    </a:cubicBezTo>
                    <a:cubicBezTo>
                      <a:pt x="290" y="475"/>
                      <a:pt x="290" y="475"/>
                      <a:pt x="290" y="475"/>
                    </a:cubicBezTo>
                    <a:cubicBezTo>
                      <a:pt x="215" y="344"/>
                      <a:pt x="247" y="174"/>
                      <a:pt x="371" y="80"/>
                    </a:cubicBezTo>
                    <a:cubicBezTo>
                      <a:pt x="427" y="38"/>
                      <a:pt x="492" y="17"/>
                      <a:pt x="557" y="17"/>
                    </a:cubicBezTo>
                    <a:moveTo>
                      <a:pt x="557" y="0"/>
                    </a:moveTo>
                    <a:cubicBezTo>
                      <a:pt x="485" y="0"/>
                      <a:pt x="418" y="23"/>
                      <a:pt x="361" y="66"/>
                    </a:cubicBezTo>
                    <a:cubicBezTo>
                      <a:pt x="298" y="114"/>
                      <a:pt x="255" y="183"/>
                      <a:pt x="239" y="260"/>
                    </a:cubicBezTo>
                    <a:cubicBezTo>
                      <a:pt x="225" y="332"/>
                      <a:pt x="235" y="406"/>
                      <a:pt x="267" y="470"/>
                    </a:cubicBezTo>
                    <a:cubicBezTo>
                      <a:pt x="14" y="663"/>
                      <a:pt x="14" y="663"/>
                      <a:pt x="14" y="663"/>
                    </a:cubicBezTo>
                    <a:cubicBezTo>
                      <a:pt x="0" y="673"/>
                      <a:pt x="0" y="673"/>
                      <a:pt x="0" y="673"/>
                    </a:cubicBezTo>
                    <a:cubicBezTo>
                      <a:pt x="11" y="687"/>
                      <a:pt x="11" y="687"/>
                      <a:pt x="11" y="687"/>
                    </a:cubicBezTo>
                    <a:cubicBezTo>
                      <a:pt x="49" y="738"/>
                      <a:pt x="49" y="738"/>
                      <a:pt x="49" y="738"/>
                    </a:cubicBezTo>
                    <a:cubicBezTo>
                      <a:pt x="60" y="752"/>
                      <a:pt x="60" y="752"/>
                      <a:pt x="60" y="752"/>
                    </a:cubicBezTo>
                    <a:cubicBezTo>
                      <a:pt x="74" y="741"/>
                      <a:pt x="74" y="741"/>
                      <a:pt x="74" y="741"/>
                    </a:cubicBezTo>
                    <a:cubicBezTo>
                      <a:pt x="325" y="551"/>
                      <a:pt x="325" y="551"/>
                      <a:pt x="325" y="551"/>
                    </a:cubicBezTo>
                    <a:cubicBezTo>
                      <a:pt x="386" y="613"/>
                      <a:pt x="469" y="648"/>
                      <a:pt x="557" y="648"/>
                    </a:cubicBezTo>
                    <a:cubicBezTo>
                      <a:pt x="628" y="648"/>
                      <a:pt x="696" y="626"/>
                      <a:pt x="753" y="582"/>
                    </a:cubicBezTo>
                    <a:cubicBezTo>
                      <a:pt x="822" y="530"/>
                      <a:pt x="866" y="454"/>
                      <a:pt x="878" y="368"/>
                    </a:cubicBezTo>
                    <a:cubicBezTo>
                      <a:pt x="890" y="282"/>
                      <a:pt x="867" y="197"/>
                      <a:pt x="815" y="128"/>
                    </a:cubicBezTo>
                    <a:cubicBezTo>
                      <a:pt x="784" y="87"/>
                      <a:pt x="745" y="55"/>
                      <a:pt x="699" y="32"/>
                    </a:cubicBezTo>
                    <a:cubicBezTo>
                      <a:pt x="655" y="11"/>
                      <a:pt x="606" y="0"/>
                      <a:pt x="557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0726" name="Group 12"/>
            <p:cNvGrpSpPr/>
            <p:nvPr/>
          </p:nvGrpSpPr>
          <p:grpSpPr>
            <a:xfrm rot="5400000">
              <a:off x="4457830" y="1563446"/>
              <a:ext cx="1693271" cy="1471300"/>
              <a:chOff x="4096766" y="4042946"/>
              <a:chExt cx="1741186" cy="1512933"/>
            </a:xfrm>
          </p:grpSpPr>
          <p:sp>
            <p:nvSpPr>
              <p:cNvPr id="59" name="Freeform: Shape 13"/>
              <p:cNvSpPr/>
              <p:nvPr/>
            </p:nvSpPr>
            <p:spPr bwMode="auto">
              <a:xfrm>
                <a:off x="4122015" y="4076274"/>
                <a:ext cx="1682608" cy="1479605"/>
              </a:xfrm>
              <a:custGeom>
                <a:avLst/>
                <a:gdLst>
                  <a:gd name="T0" fmla="*/ 1000 w 1000"/>
                  <a:gd name="T1" fmla="*/ 51 h 879"/>
                  <a:gd name="T2" fmla="*/ 962 w 1000"/>
                  <a:gd name="T3" fmla="*/ 0 h 879"/>
                  <a:gd name="T4" fmla="*/ 511 w 1000"/>
                  <a:gd name="T5" fmla="*/ 342 h 879"/>
                  <a:gd name="T6" fmla="*/ 150 w 1000"/>
                  <a:gd name="T7" fmla="*/ 329 h 879"/>
                  <a:gd name="T8" fmla="*/ 95 w 1000"/>
                  <a:gd name="T9" fmla="*/ 729 h 879"/>
                  <a:gd name="T10" fmla="*/ 495 w 1000"/>
                  <a:gd name="T11" fmla="*/ 783 h 879"/>
                  <a:gd name="T12" fmla="*/ 554 w 1000"/>
                  <a:gd name="T13" fmla="*/ 389 h 879"/>
                  <a:gd name="T14" fmla="*/ 1000 w 1000"/>
                  <a:gd name="T15" fmla="*/ 51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0" h="879">
                    <a:moveTo>
                      <a:pt x="1000" y="51"/>
                    </a:moveTo>
                    <a:cubicBezTo>
                      <a:pt x="962" y="0"/>
                      <a:pt x="962" y="0"/>
                      <a:pt x="962" y="0"/>
                    </a:cubicBezTo>
                    <a:cubicBezTo>
                      <a:pt x="511" y="342"/>
                      <a:pt x="511" y="342"/>
                      <a:pt x="511" y="342"/>
                    </a:cubicBezTo>
                    <a:cubicBezTo>
                      <a:pt x="411" y="254"/>
                      <a:pt x="260" y="245"/>
                      <a:pt x="150" y="329"/>
                    </a:cubicBezTo>
                    <a:cubicBezTo>
                      <a:pt x="25" y="424"/>
                      <a:pt x="0" y="603"/>
                      <a:pt x="95" y="729"/>
                    </a:cubicBezTo>
                    <a:cubicBezTo>
                      <a:pt x="191" y="854"/>
                      <a:pt x="370" y="879"/>
                      <a:pt x="495" y="783"/>
                    </a:cubicBezTo>
                    <a:cubicBezTo>
                      <a:pt x="619" y="689"/>
                      <a:pt x="645" y="515"/>
                      <a:pt x="554" y="389"/>
                    </a:cubicBezTo>
                    <a:lnTo>
                      <a:pt x="1000" y="51"/>
                    </a:lnTo>
                    <a:close/>
                  </a:path>
                </a:pathLst>
              </a:custGeom>
              <a:solidFill>
                <a:srgbClr val="E8C17B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0" name="Freeform: Shape 14"/>
              <p:cNvSpPr/>
              <p:nvPr/>
            </p:nvSpPr>
            <p:spPr bwMode="auto">
              <a:xfrm>
                <a:off x="4096766" y="4042946"/>
                <a:ext cx="1741186" cy="1472534"/>
              </a:xfrm>
              <a:custGeom>
                <a:avLst/>
                <a:gdLst>
                  <a:gd name="T0" fmla="*/ 977 w 1035"/>
                  <a:gd name="T1" fmla="*/ 20 h 875"/>
                  <a:gd name="T2" fmla="*/ 1015 w 1035"/>
                  <a:gd name="T3" fmla="*/ 71 h 875"/>
                  <a:gd name="T4" fmla="*/ 569 w 1035"/>
                  <a:gd name="T5" fmla="*/ 409 h 875"/>
                  <a:gd name="T6" fmla="*/ 510 w 1035"/>
                  <a:gd name="T7" fmla="*/ 803 h 875"/>
                  <a:gd name="T8" fmla="*/ 338 w 1035"/>
                  <a:gd name="T9" fmla="*/ 861 h 875"/>
                  <a:gd name="T10" fmla="*/ 110 w 1035"/>
                  <a:gd name="T11" fmla="*/ 749 h 875"/>
                  <a:gd name="T12" fmla="*/ 165 w 1035"/>
                  <a:gd name="T13" fmla="*/ 349 h 875"/>
                  <a:gd name="T14" fmla="*/ 337 w 1035"/>
                  <a:gd name="T15" fmla="*/ 291 h 875"/>
                  <a:gd name="T16" fmla="*/ 526 w 1035"/>
                  <a:gd name="T17" fmla="*/ 362 h 875"/>
                  <a:gd name="T18" fmla="*/ 977 w 1035"/>
                  <a:gd name="T19" fmla="*/ 20 h 875"/>
                  <a:gd name="T20" fmla="*/ 979 w 1035"/>
                  <a:gd name="T21" fmla="*/ 0 h 875"/>
                  <a:gd name="T22" fmla="*/ 968 w 1035"/>
                  <a:gd name="T23" fmla="*/ 9 h 875"/>
                  <a:gd name="T24" fmla="*/ 527 w 1035"/>
                  <a:gd name="T25" fmla="*/ 344 h 875"/>
                  <a:gd name="T26" fmla="*/ 337 w 1035"/>
                  <a:gd name="T27" fmla="*/ 277 h 875"/>
                  <a:gd name="T28" fmla="*/ 157 w 1035"/>
                  <a:gd name="T29" fmla="*/ 338 h 875"/>
                  <a:gd name="T30" fmla="*/ 99 w 1035"/>
                  <a:gd name="T31" fmla="*/ 757 h 875"/>
                  <a:gd name="T32" fmla="*/ 207 w 1035"/>
                  <a:gd name="T33" fmla="*/ 845 h 875"/>
                  <a:gd name="T34" fmla="*/ 338 w 1035"/>
                  <a:gd name="T35" fmla="*/ 875 h 875"/>
                  <a:gd name="T36" fmla="*/ 519 w 1035"/>
                  <a:gd name="T37" fmla="*/ 814 h 875"/>
                  <a:gd name="T38" fmla="*/ 634 w 1035"/>
                  <a:gd name="T39" fmla="*/ 620 h 875"/>
                  <a:gd name="T40" fmla="*/ 588 w 1035"/>
                  <a:gd name="T41" fmla="*/ 412 h 875"/>
                  <a:gd name="T42" fmla="*/ 1024 w 1035"/>
                  <a:gd name="T43" fmla="*/ 82 h 875"/>
                  <a:gd name="T44" fmla="*/ 1035 w 1035"/>
                  <a:gd name="T45" fmla="*/ 73 h 875"/>
                  <a:gd name="T46" fmla="*/ 1026 w 1035"/>
                  <a:gd name="T47" fmla="*/ 62 h 875"/>
                  <a:gd name="T48" fmla="*/ 988 w 1035"/>
                  <a:gd name="T49" fmla="*/ 11 h 875"/>
                  <a:gd name="T50" fmla="*/ 979 w 1035"/>
                  <a:gd name="T51" fmla="*/ 0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35" h="875">
                    <a:moveTo>
                      <a:pt x="977" y="20"/>
                    </a:moveTo>
                    <a:cubicBezTo>
                      <a:pt x="1015" y="71"/>
                      <a:pt x="1015" y="71"/>
                      <a:pt x="1015" y="71"/>
                    </a:cubicBezTo>
                    <a:cubicBezTo>
                      <a:pt x="569" y="409"/>
                      <a:pt x="569" y="409"/>
                      <a:pt x="569" y="409"/>
                    </a:cubicBezTo>
                    <a:cubicBezTo>
                      <a:pt x="660" y="535"/>
                      <a:pt x="634" y="709"/>
                      <a:pt x="510" y="803"/>
                    </a:cubicBezTo>
                    <a:cubicBezTo>
                      <a:pt x="459" y="843"/>
                      <a:pt x="398" y="861"/>
                      <a:pt x="338" y="861"/>
                    </a:cubicBezTo>
                    <a:cubicBezTo>
                      <a:pt x="252" y="861"/>
                      <a:pt x="167" y="823"/>
                      <a:pt x="110" y="749"/>
                    </a:cubicBezTo>
                    <a:cubicBezTo>
                      <a:pt x="15" y="623"/>
                      <a:pt x="40" y="444"/>
                      <a:pt x="165" y="349"/>
                    </a:cubicBezTo>
                    <a:cubicBezTo>
                      <a:pt x="217" y="310"/>
                      <a:pt x="277" y="291"/>
                      <a:pt x="337" y="291"/>
                    </a:cubicBezTo>
                    <a:cubicBezTo>
                      <a:pt x="406" y="291"/>
                      <a:pt x="473" y="315"/>
                      <a:pt x="526" y="362"/>
                    </a:cubicBezTo>
                    <a:cubicBezTo>
                      <a:pt x="977" y="20"/>
                      <a:pt x="977" y="20"/>
                      <a:pt x="977" y="20"/>
                    </a:cubicBezTo>
                    <a:moveTo>
                      <a:pt x="979" y="0"/>
                    </a:moveTo>
                    <a:cubicBezTo>
                      <a:pt x="968" y="9"/>
                      <a:pt x="968" y="9"/>
                      <a:pt x="968" y="9"/>
                    </a:cubicBezTo>
                    <a:cubicBezTo>
                      <a:pt x="527" y="344"/>
                      <a:pt x="527" y="344"/>
                      <a:pt x="527" y="344"/>
                    </a:cubicBezTo>
                    <a:cubicBezTo>
                      <a:pt x="474" y="301"/>
                      <a:pt x="407" y="277"/>
                      <a:pt x="337" y="277"/>
                    </a:cubicBezTo>
                    <a:cubicBezTo>
                      <a:pt x="272" y="277"/>
                      <a:pt x="209" y="298"/>
                      <a:pt x="157" y="338"/>
                    </a:cubicBezTo>
                    <a:cubicBezTo>
                      <a:pt x="25" y="438"/>
                      <a:pt x="0" y="626"/>
                      <a:pt x="99" y="757"/>
                    </a:cubicBezTo>
                    <a:cubicBezTo>
                      <a:pt x="128" y="795"/>
                      <a:pt x="164" y="825"/>
                      <a:pt x="207" y="845"/>
                    </a:cubicBezTo>
                    <a:cubicBezTo>
                      <a:pt x="247" y="865"/>
                      <a:pt x="293" y="875"/>
                      <a:pt x="338" y="875"/>
                    </a:cubicBezTo>
                    <a:cubicBezTo>
                      <a:pt x="404" y="875"/>
                      <a:pt x="466" y="854"/>
                      <a:pt x="519" y="814"/>
                    </a:cubicBezTo>
                    <a:cubicBezTo>
                      <a:pt x="581" y="767"/>
                      <a:pt x="622" y="698"/>
                      <a:pt x="634" y="620"/>
                    </a:cubicBezTo>
                    <a:cubicBezTo>
                      <a:pt x="645" y="547"/>
                      <a:pt x="628" y="474"/>
                      <a:pt x="588" y="412"/>
                    </a:cubicBezTo>
                    <a:cubicBezTo>
                      <a:pt x="1024" y="82"/>
                      <a:pt x="1024" y="82"/>
                      <a:pt x="1024" y="82"/>
                    </a:cubicBezTo>
                    <a:cubicBezTo>
                      <a:pt x="1035" y="73"/>
                      <a:pt x="1035" y="73"/>
                      <a:pt x="1035" y="73"/>
                    </a:cubicBezTo>
                    <a:cubicBezTo>
                      <a:pt x="1026" y="62"/>
                      <a:pt x="1026" y="62"/>
                      <a:pt x="1026" y="62"/>
                    </a:cubicBezTo>
                    <a:cubicBezTo>
                      <a:pt x="988" y="11"/>
                      <a:pt x="988" y="11"/>
                      <a:pt x="988" y="11"/>
                    </a:cubicBezTo>
                    <a:lnTo>
                      <a:pt x="979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Freeform: Shape 16"/>
            <p:cNvSpPr/>
            <p:nvPr/>
          </p:nvSpPr>
          <p:spPr bwMode="auto">
            <a:xfrm rot="5400000">
              <a:off x="4823427" y="3980386"/>
              <a:ext cx="1340672" cy="995925"/>
            </a:xfrm>
            <a:custGeom>
              <a:avLst/>
              <a:gdLst>
                <a:gd name="T0" fmla="*/ 663 w 819"/>
                <a:gd name="T1" fmla="*/ 119 h 609"/>
                <a:gd name="T2" fmla="*/ 345 w 819"/>
                <a:gd name="T3" fmla="*/ 183 h 609"/>
                <a:gd name="T4" fmla="*/ 32 w 819"/>
                <a:gd name="T5" fmla="*/ 0 h 609"/>
                <a:gd name="T6" fmla="*/ 0 w 819"/>
                <a:gd name="T7" fmla="*/ 56 h 609"/>
                <a:gd name="T8" fmla="*/ 314 w 819"/>
                <a:gd name="T9" fmla="*/ 238 h 609"/>
                <a:gd name="T10" fmla="*/ 417 w 819"/>
                <a:gd name="T11" fmla="*/ 541 h 609"/>
                <a:gd name="T12" fmla="*/ 751 w 819"/>
                <a:gd name="T13" fmla="*/ 453 h 609"/>
                <a:gd name="T14" fmla="*/ 663 w 819"/>
                <a:gd name="T15" fmla="*/ 11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9" h="609">
                  <a:moveTo>
                    <a:pt x="663" y="119"/>
                  </a:moveTo>
                  <a:cubicBezTo>
                    <a:pt x="555" y="56"/>
                    <a:pt x="418" y="85"/>
                    <a:pt x="345" y="18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14" y="238"/>
                    <a:pt x="314" y="238"/>
                    <a:pt x="314" y="238"/>
                  </a:cubicBezTo>
                  <a:cubicBezTo>
                    <a:pt x="269" y="349"/>
                    <a:pt x="311" y="479"/>
                    <a:pt x="417" y="541"/>
                  </a:cubicBezTo>
                  <a:cubicBezTo>
                    <a:pt x="534" y="609"/>
                    <a:pt x="683" y="569"/>
                    <a:pt x="751" y="453"/>
                  </a:cubicBezTo>
                  <a:cubicBezTo>
                    <a:pt x="819" y="336"/>
                    <a:pt x="779" y="187"/>
                    <a:pt x="663" y="119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: Shape 17"/>
            <p:cNvSpPr/>
            <p:nvPr/>
          </p:nvSpPr>
          <p:spPr bwMode="auto">
            <a:xfrm rot="5400000">
              <a:off x="4827847" y="3978912"/>
              <a:ext cx="1397636" cy="992980"/>
            </a:xfrm>
            <a:custGeom>
              <a:avLst/>
              <a:gdLst>
                <a:gd name="T0" fmla="*/ 51 w 854"/>
                <a:gd name="T1" fmla="*/ 19 h 607"/>
                <a:gd name="T2" fmla="*/ 364 w 854"/>
                <a:gd name="T3" fmla="*/ 202 h 607"/>
                <a:gd name="T4" fmla="*/ 559 w 854"/>
                <a:gd name="T5" fmla="*/ 104 h 607"/>
                <a:gd name="T6" fmla="*/ 682 w 854"/>
                <a:gd name="T7" fmla="*/ 138 h 607"/>
                <a:gd name="T8" fmla="*/ 770 w 854"/>
                <a:gd name="T9" fmla="*/ 472 h 607"/>
                <a:gd name="T10" fmla="*/ 559 w 854"/>
                <a:gd name="T11" fmla="*/ 593 h 607"/>
                <a:gd name="T12" fmla="*/ 436 w 854"/>
                <a:gd name="T13" fmla="*/ 560 h 607"/>
                <a:gd name="T14" fmla="*/ 333 w 854"/>
                <a:gd name="T15" fmla="*/ 257 h 607"/>
                <a:gd name="T16" fmla="*/ 19 w 854"/>
                <a:gd name="T17" fmla="*/ 75 h 607"/>
                <a:gd name="T18" fmla="*/ 51 w 854"/>
                <a:gd name="T19" fmla="*/ 19 h 607"/>
                <a:gd name="T20" fmla="*/ 46 w 854"/>
                <a:gd name="T21" fmla="*/ 0 h 607"/>
                <a:gd name="T22" fmla="*/ 39 w 854"/>
                <a:gd name="T23" fmla="*/ 12 h 607"/>
                <a:gd name="T24" fmla="*/ 7 w 854"/>
                <a:gd name="T25" fmla="*/ 68 h 607"/>
                <a:gd name="T26" fmla="*/ 0 w 854"/>
                <a:gd name="T27" fmla="*/ 80 h 607"/>
                <a:gd name="T28" fmla="*/ 12 w 854"/>
                <a:gd name="T29" fmla="*/ 87 h 607"/>
                <a:gd name="T30" fmla="*/ 315 w 854"/>
                <a:gd name="T31" fmla="*/ 263 h 607"/>
                <a:gd name="T32" fmla="*/ 314 w 854"/>
                <a:gd name="T33" fmla="*/ 431 h 607"/>
                <a:gd name="T34" fmla="*/ 429 w 854"/>
                <a:gd name="T35" fmla="*/ 572 h 607"/>
                <a:gd name="T36" fmla="*/ 559 w 854"/>
                <a:gd name="T37" fmla="*/ 607 h 607"/>
                <a:gd name="T38" fmla="*/ 686 w 854"/>
                <a:gd name="T39" fmla="*/ 574 h 607"/>
                <a:gd name="T40" fmla="*/ 782 w 854"/>
                <a:gd name="T41" fmla="*/ 479 h 607"/>
                <a:gd name="T42" fmla="*/ 689 w 854"/>
                <a:gd name="T43" fmla="*/ 126 h 607"/>
                <a:gd name="T44" fmla="*/ 559 w 854"/>
                <a:gd name="T45" fmla="*/ 91 h 607"/>
                <a:gd name="T46" fmla="*/ 361 w 854"/>
                <a:gd name="T47" fmla="*/ 184 h 607"/>
                <a:gd name="T48" fmla="*/ 58 w 854"/>
                <a:gd name="T49" fmla="*/ 7 h 607"/>
                <a:gd name="T50" fmla="*/ 46 w 854"/>
                <a:gd name="T5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4" h="607">
                  <a:moveTo>
                    <a:pt x="51" y="19"/>
                  </a:moveTo>
                  <a:cubicBezTo>
                    <a:pt x="364" y="202"/>
                    <a:pt x="364" y="202"/>
                    <a:pt x="364" y="202"/>
                  </a:cubicBezTo>
                  <a:cubicBezTo>
                    <a:pt x="411" y="139"/>
                    <a:pt x="484" y="104"/>
                    <a:pt x="559" y="104"/>
                  </a:cubicBezTo>
                  <a:cubicBezTo>
                    <a:pt x="601" y="104"/>
                    <a:pt x="643" y="115"/>
                    <a:pt x="682" y="138"/>
                  </a:cubicBezTo>
                  <a:cubicBezTo>
                    <a:pt x="798" y="206"/>
                    <a:pt x="838" y="355"/>
                    <a:pt x="770" y="472"/>
                  </a:cubicBezTo>
                  <a:cubicBezTo>
                    <a:pt x="725" y="550"/>
                    <a:pt x="643" y="593"/>
                    <a:pt x="559" y="593"/>
                  </a:cubicBezTo>
                  <a:cubicBezTo>
                    <a:pt x="517" y="593"/>
                    <a:pt x="475" y="582"/>
                    <a:pt x="436" y="560"/>
                  </a:cubicBezTo>
                  <a:cubicBezTo>
                    <a:pt x="330" y="498"/>
                    <a:pt x="288" y="368"/>
                    <a:pt x="333" y="257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51" y="19"/>
                    <a:pt x="51" y="19"/>
                    <a:pt x="51" y="19"/>
                  </a:cubicBezTo>
                  <a:moveTo>
                    <a:pt x="46" y="0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315" y="263"/>
                    <a:pt x="315" y="263"/>
                    <a:pt x="315" y="263"/>
                  </a:cubicBezTo>
                  <a:cubicBezTo>
                    <a:pt x="296" y="317"/>
                    <a:pt x="296" y="377"/>
                    <a:pt x="314" y="431"/>
                  </a:cubicBezTo>
                  <a:cubicBezTo>
                    <a:pt x="334" y="490"/>
                    <a:pt x="375" y="540"/>
                    <a:pt x="429" y="572"/>
                  </a:cubicBezTo>
                  <a:cubicBezTo>
                    <a:pt x="469" y="595"/>
                    <a:pt x="513" y="607"/>
                    <a:pt x="559" y="607"/>
                  </a:cubicBezTo>
                  <a:cubicBezTo>
                    <a:pt x="603" y="607"/>
                    <a:pt x="647" y="595"/>
                    <a:pt x="686" y="574"/>
                  </a:cubicBezTo>
                  <a:cubicBezTo>
                    <a:pt x="726" y="551"/>
                    <a:pt x="759" y="518"/>
                    <a:pt x="782" y="479"/>
                  </a:cubicBezTo>
                  <a:cubicBezTo>
                    <a:pt x="854" y="356"/>
                    <a:pt x="812" y="197"/>
                    <a:pt x="689" y="126"/>
                  </a:cubicBezTo>
                  <a:cubicBezTo>
                    <a:pt x="649" y="103"/>
                    <a:pt x="605" y="91"/>
                    <a:pt x="559" y="91"/>
                  </a:cubicBezTo>
                  <a:cubicBezTo>
                    <a:pt x="483" y="91"/>
                    <a:pt x="409" y="125"/>
                    <a:pt x="361" y="184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0729" name="Group 18"/>
            <p:cNvGrpSpPr/>
            <p:nvPr/>
          </p:nvGrpSpPr>
          <p:grpSpPr>
            <a:xfrm rot="5400000">
              <a:off x="6265524" y="1755464"/>
              <a:ext cx="1446744" cy="1092180"/>
              <a:chOff x="4226042" y="2505773"/>
              <a:chExt cx="1487684" cy="1123086"/>
            </a:xfrm>
          </p:grpSpPr>
          <p:sp>
            <p:nvSpPr>
              <p:cNvPr id="57" name="Freeform: Shape 19"/>
              <p:cNvSpPr/>
              <p:nvPr/>
            </p:nvSpPr>
            <p:spPr bwMode="auto">
              <a:xfrm>
                <a:off x="4226042" y="2505773"/>
                <a:ext cx="1455365" cy="1090766"/>
              </a:xfrm>
              <a:custGeom>
                <a:avLst/>
                <a:gdLst>
                  <a:gd name="T0" fmla="*/ 865 w 865"/>
                  <a:gd name="T1" fmla="*/ 593 h 648"/>
                  <a:gd name="T2" fmla="*/ 570 w 865"/>
                  <a:gd name="T3" fmla="*/ 421 h 648"/>
                  <a:gd name="T4" fmla="*/ 454 w 865"/>
                  <a:gd name="T5" fmla="*/ 76 h 648"/>
                  <a:gd name="T6" fmla="*/ 76 w 865"/>
                  <a:gd name="T7" fmla="*/ 176 h 648"/>
                  <a:gd name="T8" fmla="*/ 176 w 865"/>
                  <a:gd name="T9" fmla="*/ 554 h 648"/>
                  <a:gd name="T10" fmla="*/ 539 w 865"/>
                  <a:gd name="T11" fmla="*/ 477 h 648"/>
                  <a:gd name="T12" fmla="*/ 833 w 865"/>
                  <a:gd name="T13" fmla="*/ 648 h 648"/>
                  <a:gd name="T14" fmla="*/ 865 w 865"/>
                  <a:gd name="T15" fmla="*/ 593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5" h="648">
                    <a:moveTo>
                      <a:pt x="865" y="593"/>
                    </a:moveTo>
                    <a:cubicBezTo>
                      <a:pt x="570" y="421"/>
                      <a:pt x="570" y="421"/>
                      <a:pt x="570" y="421"/>
                    </a:cubicBezTo>
                    <a:cubicBezTo>
                      <a:pt x="623" y="295"/>
                      <a:pt x="575" y="147"/>
                      <a:pt x="454" y="76"/>
                    </a:cubicBezTo>
                    <a:cubicBezTo>
                      <a:pt x="322" y="0"/>
                      <a:pt x="153" y="44"/>
                      <a:pt x="76" y="176"/>
                    </a:cubicBezTo>
                    <a:cubicBezTo>
                      <a:pt x="0" y="308"/>
                      <a:pt x="44" y="477"/>
                      <a:pt x="176" y="554"/>
                    </a:cubicBezTo>
                    <a:cubicBezTo>
                      <a:pt x="300" y="626"/>
                      <a:pt x="457" y="591"/>
                      <a:pt x="539" y="477"/>
                    </a:cubicBezTo>
                    <a:cubicBezTo>
                      <a:pt x="833" y="648"/>
                      <a:pt x="833" y="648"/>
                      <a:pt x="833" y="648"/>
                    </a:cubicBezTo>
                    <a:lnTo>
                      <a:pt x="865" y="593"/>
                    </a:ln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8" name="Freeform: Shape 20"/>
              <p:cNvSpPr/>
              <p:nvPr/>
            </p:nvSpPr>
            <p:spPr bwMode="auto">
              <a:xfrm>
                <a:off x="4226042" y="2548192"/>
                <a:ext cx="1487684" cy="1080667"/>
              </a:xfrm>
              <a:custGeom>
                <a:avLst/>
                <a:gdLst>
                  <a:gd name="T0" fmla="*/ 316 w 884"/>
                  <a:gd name="T1" fmla="*/ 14 h 642"/>
                  <a:gd name="T2" fmla="*/ 454 w 884"/>
                  <a:gd name="T3" fmla="*/ 51 h 642"/>
                  <a:gd name="T4" fmla="*/ 570 w 884"/>
                  <a:gd name="T5" fmla="*/ 396 h 642"/>
                  <a:gd name="T6" fmla="*/ 865 w 884"/>
                  <a:gd name="T7" fmla="*/ 568 h 642"/>
                  <a:gd name="T8" fmla="*/ 833 w 884"/>
                  <a:gd name="T9" fmla="*/ 623 h 642"/>
                  <a:gd name="T10" fmla="*/ 539 w 884"/>
                  <a:gd name="T11" fmla="*/ 452 h 642"/>
                  <a:gd name="T12" fmla="*/ 315 w 884"/>
                  <a:gd name="T13" fmla="*/ 567 h 642"/>
                  <a:gd name="T14" fmla="*/ 176 w 884"/>
                  <a:gd name="T15" fmla="*/ 529 h 642"/>
                  <a:gd name="T16" fmla="*/ 76 w 884"/>
                  <a:gd name="T17" fmla="*/ 151 h 642"/>
                  <a:gd name="T18" fmla="*/ 316 w 884"/>
                  <a:gd name="T19" fmla="*/ 14 h 642"/>
                  <a:gd name="T20" fmla="*/ 316 w 884"/>
                  <a:gd name="T21" fmla="*/ 0 h 642"/>
                  <a:gd name="T22" fmla="*/ 173 w 884"/>
                  <a:gd name="T23" fmla="*/ 37 h 642"/>
                  <a:gd name="T24" fmla="*/ 65 w 884"/>
                  <a:gd name="T25" fmla="*/ 144 h 642"/>
                  <a:gd name="T26" fmla="*/ 35 w 884"/>
                  <a:gd name="T27" fmla="*/ 364 h 642"/>
                  <a:gd name="T28" fmla="*/ 169 w 884"/>
                  <a:gd name="T29" fmla="*/ 541 h 642"/>
                  <a:gd name="T30" fmla="*/ 315 w 884"/>
                  <a:gd name="T31" fmla="*/ 581 h 642"/>
                  <a:gd name="T32" fmla="*/ 543 w 884"/>
                  <a:gd name="T33" fmla="*/ 470 h 642"/>
                  <a:gd name="T34" fmla="*/ 826 w 884"/>
                  <a:gd name="T35" fmla="*/ 635 h 642"/>
                  <a:gd name="T36" fmla="*/ 838 w 884"/>
                  <a:gd name="T37" fmla="*/ 642 h 642"/>
                  <a:gd name="T38" fmla="*/ 845 w 884"/>
                  <a:gd name="T39" fmla="*/ 630 h 642"/>
                  <a:gd name="T40" fmla="*/ 877 w 884"/>
                  <a:gd name="T41" fmla="*/ 575 h 642"/>
                  <a:gd name="T42" fmla="*/ 884 w 884"/>
                  <a:gd name="T43" fmla="*/ 563 h 642"/>
                  <a:gd name="T44" fmla="*/ 872 w 884"/>
                  <a:gd name="T45" fmla="*/ 556 h 642"/>
                  <a:gd name="T46" fmla="*/ 588 w 884"/>
                  <a:gd name="T47" fmla="*/ 390 h 642"/>
                  <a:gd name="T48" fmla="*/ 591 w 884"/>
                  <a:gd name="T49" fmla="*/ 199 h 642"/>
                  <a:gd name="T50" fmla="*/ 461 w 884"/>
                  <a:gd name="T51" fmla="*/ 40 h 642"/>
                  <a:gd name="T52" fmla="*/ 316 w 884"/>
                  <a:gd name="T53" fmla="*/ 0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4" h="642">
                    <a:moveTo>
                      <a:pt x="316" y="14"/>
                    </a:moveTo>
                    <a:cubicBezTo>
                      <a:pt x="363" y="14"/>
                      <a:pt x="411" y="26"/>
                      <a:pt x="454" y="51"/>
                    </a:cubicBezTo>
                    <a:cubicBezTo>
                      <a:pt x="575" y="122"/>
                      <a:pt x="623" y="270"/>
                      <a:pt x="570" y="396"/>
                    </a:cubicBezTo>
                    <a:cubicBezTo>
                      <a:pt x="865" y="568"/>
                      <a:pt x="865" y="568"/>
                      <a:pt x="865" y="568"/>
                    </a:cubicBezTo>
                    <a:cubicBezTo>
                      <a:pt x="833" y="623"/>
                      <a:pt x="833" y="623"/>
                      <a:pt x="833" y="623"/>
                    </a:cubicBezTo>
                    <a:cubicBezTo>
                      <a:pt x="539" y="452"/>
                      <a:pt x="539" y="452"/>
                      <a:pt x="539" y="452"/>
                    </a:cubicBezTo>
                    <a:cubicBezTo>
                      <a:pt x="486" y="526"/>
                      <a:pt x="402" y="567"/>
                      <a:pt x="315" y="567"/>
                    </a:cubicBezTo>
                    <a:cubicBezTo>
                      <a:pt x="268" y="567"/>
                      <a:pt x="220" y="555"/>
                      <a:pt x="176" y="529"/>
                    </a:cubicBezTo>
                    <a:cubicBezTo>
                      <a:pt x="44" y="452"/>
                      <a:pt x="0" y="283"/>
                      <a:pt x="76" y="151"/>
                    </a:cubicBezTo>
                    <a:cubicBezTo>
                      <a:pt x="128" y="63"/>
                      <a:pt x="220" y="14"/>
                      <a:pt x="316" y="14"/>
                    </a:cubicBezTo>
                    <a:moveTo>
                      <a:pt x="316" y="0"/>
                    </a:moveTo>
                    <a:cubicBezTo>
                      <a:pt x="266" y="0"/>
                      <a:pt x="216" y="13"/>
                      <a:pt x="173" y="37"/>
                    </a:cubicBezTo>
                    <a:cubicBezTo>
                      <a:pt x="128" y="63"/>
                      <a:pt x="91" y="100"/>
                      <a:pt x="65" y="144"/>
                    </a:cubicBezTo>
                    <a:cubicBezTo>
                      <a:pt x="26" y="211"/>
                      <a:pt x="15" y="289"/>
                      <a:pt x="35" y="364"/>
                    </a:cubicBezTo>
                    <a:cubicBezTo>
                      <a:pt x="55" y="439"/>
                      <a:pt x="102" y="502"/>
                      <a:pt x="169" y="541"/>
                    </a:cubicBezTo>
                    <a:cubicBezTo>
                      <a:pt x="214" y="567"/>
                      <a:pt x="264" y="581"/>
                      <a:pt x="315" y="581"/>
                    </a:cubicBezTo>
                    <a:cubicBezTo>
                      <a:pt x="404" y="581"/>
                      <a:pt x="488" y="540"/>
                      <a:pt x="543" y="470"/>
                    </a:cubicBezTo>
                    <a:cubicBezTo>
                      <a:pt x="826" y="635"/>
                      <a:pt x="826" y="635"/>
                      <a:pt x="826" y="635"/>
                    </a:cubicBezTo>
                    <a:cubicBezTo>
                      <a:pt x="838" y="642"/>
                      <a:pt x="838" y="642"/>
                      <a:pt x="838" y="642"/>
                    </a:cubicBezTo>
                    <a:cubicBezTo>
                      <a:pt x="845" y="630"/>
                      <a:pt x="845" y="630"/>
                      <a:pt x="845" y="630"/>
                    </a:cubicBezTo>
                    <a:cubicBezTo>
                      <a:pt x="877" y="575"/>
                      <a:pt x="877" y="575"/>
                      <a:pt x="877" y="575"/>
                    </a:cubicBezTo>
                    <a:cubicBezTo>
                      <a:pt x="884" y="563"/>
                      <a:pt x="884" y="563"/>
                      <a:pt x="884" y="563"/>
                    </a:cubicBezTo>
                    <a:cubicBezTo>
                      <a:pt x="872" y="556"/>
                      <a:pt x="872" y="556"/>
                      <a:pt x="872" y="556"/>
                    </a:cubicBezTo>
                    <a:cubicBezTo>
                      <a:pt x="588" y="390"/>
                      <a:pt x="588" y="390"/>
                      <a:pt x="588" y="390"/>
                    </a:cubicBezTo>
                    <a:cubicBezTo>
                      <a:pt x="610" y="329"/>
                      <a:pt x="611" y="261"/>
                      <a:pt x="591" y="199"/>
                    </a:cubicBezTo>
                    <a:cubicBezTo>
                      <a:pt x="568" y="132"/>
                      <a:pt x="522" y="75"/>
                      <a:pt x="461" y="40"/>
                    </a:cubicBezTo>
                    <a:cubicBezTo>
                      <a:pt x="417" y="14"/>
                      <a:pt x="367" y="0"/>
                      <a:pt x="316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4" name="Freeform: Shape 21"/>
            <p:cNvSpPr/>
            <p:nvPr/>
          </p:nvSpPr>
          <p:spPr bwMode="auto">
            <a:xfrm>
              <a:off x="4342198" y="3138380"/>
              <a:ext cx="653602" cy="542276"/>
            </a:xfrm>
            <a:custGeom>
              <a:avLst/>
              <a:gdLst/>
              <a:ahLst/>
              <a:cxnLst>
                <a:cxn ang="0">
                  <a:pos x="312" y="110"/>
                </a:cxn>
                <a:cxn ang="0">
                  <a:pos x="323" y="138"/>
                </a:cxn>
                <a:cxn ang="0">
                  <a:pos x="350" y="127"/>
                </a:cxn>
                <a:cxn ang="0">
                  <a:pos x="339" y="100"/>
                </a:cxn>
                <a:cxn ang="0">
                  <a:pos x="25" y="100"/>
                </a:cxn>
                <a:cxn ang="0">
                  <a:pos x="15" y="127"/>
                </a:cxn>
                <a:cxn ang="0">
                  <a:pos x="42" y="138"/>
                </a:cxn>
                <a:cxn ang="0">
                  <a:pos x="53" y="110"/>
                </a:cxn>
                <a:cxn ang="0">
                  <a:pos x="270" y="60"/>
                </a:cxn>
                <a:cxn ang="0">
                  <a:pos x="248" y="69"/>
                </a:cxn>
                <a:cxn ang="0">
                  <a:pos x="239" y="91"/>
                </a:cxn>
                <a:cxn ang="0">
                  <a:pos x="252" y="116"/>
                </a:cxn>
                <a:cxn ang="0">
                  <a:pos x="276" y="121"/>
                </a:cxn>
                <a:cxn ang="0">
                  <a:pos x="297" y="103"/>
                </a:cxn>
                <a:cxn ang="0">
                  <a:pos x="297" y="80"/>
                </a:cxn>
                <a:cxn ang="0">
                  <a:pos x="276" y="62"/>
                </a:cxn>
                <a:cxn ang="0">
                  <a:pos x="330" y="183"/>
                </a:cxn>
                <a:cxn ang="0">
                  <a:pos x="321" y="152"/>
                </a:cxn>
                <a:cxn ang="0">
                  <a:pos x="350" y="158"/>
                </a:cxn>
                <a:cxn ang="0">
                  <a:pos x="364" y="185"/>
                </a:cxn>
                <a:cxn ang="0">
                  <a:pos x="83" y="63"/>
                </a:cxn>
                <a:cxn ang="0">
                  <a:pos x="65" y="85"/>
                </a:cxn>
                <a:cxn ang="0">
                  <a:pos x="71" y="109"/>
                </a:cxn>
                <a:cxn ang="0">
                  <a:pos x="96" y="121"/>
                </a:cxn>
                <a:cxn ang="0">
                  <a:pos x="118" y="112"/>
                </a:cxn>
                <a:cxn ang="0">
                  <a:pos x="127" y="91"/>
                </a:cxn>
                <a:cxn ang="0">
                  <a:pos x="112" y="65"/>
                </a:cxn>
                <a:cxn ang="0">
                  <a:pos x="35" y="150"/>
                </a:cxn>
                <a:cxn ang="0">
                  <a:pos x="36" y="176"/>
                </a:cxn>
                <a:cxn ang="0">
                  <a:pos x="0" y="185"/>
                </a:cxn>
                <a:cxn ang="0">
                  <a:pos x="15" y="158"/>
                </a:cxn>
                <a:cxn ang="0">
                  <a:pos x="183" y="0"/>
                </a:cxn>
                <a:cxn ang="0">
                  <a:pos x="151" y="13"/>
                </a:cxn>
                <a:cxn ang="0">
                  <a:pos x="138" y="45"/>
                </a:cxn>
                <a:cxn ang="0">
                  <a:pos x="158" y="81"/>
                </a:cxn>
                <a:cxn ang="0">
                  <a:pos x="192" y="89"/>
                </a:cxn>
                <a:cxn ang="0">
                  <a:pos x="225" y="62"/>
                </a:cxn>
                <a:cxn ang="0">
                  <a:pos x="225" y="27"/>
                </a:cxn>
                <a:cxn ang="0">
                  <a:pos x="192" y="0"/>
                </a:cxn>
                <a:cxn ang="0">
                  <a:pos x="265" y="174"/>
                </a:cxn>
                <a:cxn ang="0">
                  <a:pos x="256" y="136"/>
                </a:cxn>
                <a:cxn ang="0">
                  <a:pos x="279" y="136"/>
                </a:cxn>
                <a:cxn ang="0">
                  <a:pos x="316" y="165"/>
                </a:cxn>
                <a:cxn ang="0">
                  <a:pos x="100" y="272"/>
                </a:cxn>
                <a:cxn ang="0">
                  <a:pos x="51" y="165"/>
                </a:cxn>
                <a:cxn ang="0">
                  <a:pos x="85" y="136"/>
                </a:cxn>
                <a:cxn ang="0">
                  <a:pos x="109" y="136"/>
                </a:cxn>
                <a:cxn ang="0">
                  <a:pos x="100" y="174"/>
                </a:cxn>
                <a:cxn ang="0">
                  <a:pos x="252" y="159"/>
                </a:cxn>
                <a:cxn ang="0">
                  <a:pos x="210" y="109"/>
                </a:cxn>
                <a:cxn ang="0">
                  <a:pos x="154" y="109"/>
                </a:cxn>
                <a:cxn ang="0">
                  <a:pos x="112" y="159"/>
                </a:cxn>
              </a:cxnLst>
              <a:rect l="0" t="0" r="r" b="b"/>
              <a:pathLst>
                <a:path w="364" h="301">
                  <a:moveTo>
                    <a:pt x="332" y="98"/>
                  </a:moveTo>
                  <a:lnTo>
                    <a:pt x="332" y="98"/>
                  </a:lnTo>
                  <a:lnTo>
                    <a:pt x="323" y="100"/>
                  </a:lnTo>
                  <a:lnTo>
                    <a:pt x="317" y="105"/>
                  </a:lnTo>
                  <a:lnTo>
                    <a:pt x="312" y="110"/>
                  </a:lnTo>
                  <a:lnTo>
                    <a:pt x="310" y="120"/>
                  </a:lnTo>
                  <a:lnTo>
                    <a:pt x="310" y="120"/>
                  </a:lnTo>
                  <a:lnTo>
                    <a:pt x="312" y="127"/>
                  </a:lnTo>
                  <a:lnTo>
                    <a:pt x="317" y="134"/>
                  </a:lnTo>
                  <a:lnTo>
                    <a:pt x="323" y="138"/>
                  </a:lnTo>
                  <a:lnTo>
                    <a:pt x="332" y="139"/>
                  </a:lnTo>
                  <a:lnTo>
                    <a:pt x="332" y="139"/>
                  </a:lnTo>
                  <a:lnTo>
                    <a:pt x="339" y="138"/>
                  </a:lnTo>
                  <a:lnTo>
                    <a:pt x="346" y="134"/>
                  </a:lnTo>
                  <a:lnTo>
                    <a:pt x="350" y="127"/>
                  </a:lnTo>
                  <a:lnTo>
                    <a:pt x="352" y="120"/>
                  </a:lnTo>
                  <a:lnTo>
                    <a:pt x="352" y="120"/>
                  </a:lnTo>
                  <a:lnTo>
                    <a:pt x="350" y="110"/>
                  </a:lnTo>
                  <a:lnTo>
                    <a:pt x="346" y="105"/>
                  </a:lnTo>
                  <a:lnTo>
                    <a:pt x="339" y="100"/>
                  </a:lnTo>
                  <a:lnTo>
                    <a:pt x="332" y="98"/>
                  </a:lnTo>
                  <a:lnTo>
                    <a:pt x="332" y="98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lnTo>
                    <a:pt x="25" y="100"/>
                  </a:lnTo>
                  <a:lnTo>
                    <a:pt x="20" y="105"/>
                  </a:lnTo>
                  <a:lnTo>
                    <a:pt x="15" y="110"/>
                  </a:lnTo>
                  <a:lnTo>
                    <a:pt x="13" y="120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20" y="134"/>
                  </a:lnTo>
                  <a:lnTo>
                    <a:pt x="25" y="138"/>
                  </a:lnTo>
                  <a:lnTo>
                    <a:pt x="35" y="139"/>
                  </a:lnTo>
                  <a:lnTo>
                    <a:pt x="35" y="139"/>
                  </a:lnTo>
                  <a:lnTo>
                    <a:pt x="42" y="138"/>
                  </a:lnTo>
                  <a:lnTo>
                    <a:pt x="49" y="134"/>
                  </a:lnTo>
                  <a:lnTo>
                    <a:pt x="53" y="127"/>
                  </a:lnTo>
                  <a:lnTo>
                    <a:pt x="54" y="120"/>
                  </a:lnTo>
                  <a:lnTo>
                    <a:pt x="54" y="120"/>
                  </a:lnTo>
                  <a:lnTo>
                    <a:pt x="53" y="110"/>
                  </a:lnTo>
                  <a:lnTo>
                    <a:pt x="49" y="105"/>
                  </a:lnTo>
                  <a:lnTo>
                    <a:pt x="42" y="100"/>
                  </a:lnTo>
                  <a:lnTo>
                    <a:pt x="35" y="98"/>
                  </a:lnTo>
                  <a:lnTo>
                    <a:pt x="35" y="98"/>
                  </a:lnTo>
                  <a:close/>
                  <a:moveTo>
                    <a:pt x="270" y="60"/>
                  </a:moveTo>
                  <a:lnTo>
                    <a:pt x="270" y="60"/>
                  </a:lnTo>
                  <a:lnTo>
                    <a:pt x="263" y="62"/>
                  </a:lnTo>
                  <a:lnTo>
                    <a:pt x="258" y="63"/>
                  </a:lnTo>
                  <a:lnTo>
                    <a:pt x="252" y="65"/>
                  </a:lnTo>
                  <a:lnTo>
                    <a:pt x="248" y="69"/>
                  </a:lnTo>
                  <a:lnTo>
                    <a:pt x="245" y="74"/>
                  </a:lnTo>
                  <a:lnTo>
                    <a:pt x="241" y="80"/>
                  </a:lnTo>
                  <a:lnTo>
                    <a:pt x="239" y="85"/>
                  </a:lnTo>
                  <a:lnTo>
                    <a:pt x="239" y="91"/>
                  </a:lnTo>
                  <a:lnTo>
                    <a:pt x="239" y="91"/>
                  </a:lnTo>
                  <a:lnTo>
                    <a:pt x="239" y="98"/>
                  </a:lnTo>
                  <a:lnTo>
                    <a:pt x="241" y="103"/>
                  </a:lnTo>
                  <a:lnTo>
                    <a:pt x="245" y="109"/>
                  </a:lnTo>
                  <a:lnTo>
                    <a:pt x="248" y="112"/>
                  </a:lnTo>
                  <a:lnTo>
                    <a:pt x="252" y="116"/>
                  </a:lnTo>
                  <a:lnTo>
                    <a:pt x="258" y="120"/>
                  </a:lnTo>
                  <a:lnTo>
                    <a:pt x="263" y="121"/>
                  </a:lnTo>
                  <a:lnTo>
                    <a:pt x="270" y="121"/>
                  </a:lnTo>
                  <a:lnTo>
                    <a:pt x="270" y="121"/>
                  </a:lnTo>
                  <a:lnTo>
                    <a:pt x="276" y="121"/>
                  </a:lnTo>
                  <a:lnTo>
                    <a:pt x="281" y="120"/>
                  </a:lnTo>
                  <a:lnTo>
                    <a:pt x="287" y="116"/>
                  </a:lnTo>
                  <a:lnTo>
                    <a:pt x="292" y="112"/>
                  </a:lnTo>
                  <a:lnTo>
                    <a:pt x="296" y="109"/>
                  </a:lnTo>
                  <a:lnTo>
                    <a:pt x="297" y="103"/>
                  </a:lnTo>
                  <a:lnTo>
                    <a:pt x="299" y="98"/>
                  </a:lnTo>
                  <a:lnTo>
                    <a:pt x="301" y="91"/>
                  </a:lnTo>
                  <a:lnTo>
                    <a:pt x="301" y="91"/>
                  </a:lnTo>
                  <a:lnTo>
                    <a:pt x="299" y="85"/>
                  </a:lnTo>
                  <a:lnTo>
                    <a:pt x="297" y="80"/>
                  </a:lnTo>
                  <a:lnTo>
                    <a:pt x="296" y="74"/>
                  </a:lnTo>
                  <a:lnTo>
                    <a:pt x="292" y="69"/>
                  </a:lnTo>
                  <a:lnTo>
                    <a:pt x="287" y="65"/>
                  </a:lnTo>
                  <a:lnTo>
                    <a:pt x="281" y="63"/>
                  </a:lnTo>
                  <a:lnTo>
                    <a:pt x="276" y="62"/>
                  </a:lnTo>
                  <a:lnTo>
                    <a:pt x="270" y="60"/>
                  </a:lnTo>
                  <a:lnTo>
                    <a:pt x="270" y="60"/>
                  </a:lnTo>
                  <a:close/>
                  <a:moveTo>
                    <a:pt x="364" y="248"/>
                  </a:moveTo>
                  <a:lnTo>
                    <a:pt x="330" y="248"/>
                  </a:lnTo>
                  <a:lnTo>
                    <a:pt x="330" y="183"/>
                  </a:lnTo>
                  <a:lnTo>
                    <a:pt x="330" y="183"/>
                  </a:lnTo>
                  <a:lnTo>
                    <a:pt x="330" y="176"/>
                  </a:lnTo>
                  <a:lnTo>
                    <a:pt x="328" y="167"/>
                  </a:lnTo>
                  <a:lnTo>
                    <a:pt x="321" y="152"/>
                  </a:lnTo>
                  <a:lnTo>
                    <a:pt x="321" y="152"/>
                  </a:lnTo>
                  <a:lnTo>
                    <a:pt x="332" y="150"/>
                  </a:lnTo>
                  <a:lnTo>
                    <a:pt x="332" y="150"/>
                  </a:lnTo>
                  <a:lnTo>
                    <a:pt x="337" y="152"/>
                  </a:lnTo>
                  <a:lnTo>
                    <a:pt x="345" y="154"/>
                  </a:lnTo>
                  <a:lnTo>
                    <a:pt x="350" y="158"/>
                  </a:lnTo>
                  <a:lnTo>
                    <a:pt x="355" y="161"/>
                  </a:lnTo>
                  <a:lnTo>
                    <a:pt x="359" y="167"/>
                  </a:lnTo>
                  <a:lnTo>
                    <a:pt x="363" y="172"/>
                  </a:lnTo>
                  <a:lnTo>
                    <a:pt x="364" y="178"/>
                  </a:lnTo>
                  <a:lnTo>
                    <a:pt x="364" y="185"/>
                  </a:lnTo>
                  <a:lnTo>
                    <a:pt x="364" y="248"/>
                  </a:lnTo>
                  <a:close/>
                  <a:moveTo>
                    <a:pt x="96" y="60"/>
                  </a:moveTo>
                  <a:lnTo>
                    <a:pt x="96" y="60"/>
                  </a:lnTo>
                  <a:lnTo>
                    <a:pt x="89" y="62"/>
                  </a:lnTo>
                  <a:lnTo>
                    <a:pt x="83" y="63"/>
                  </a:lnTo>
                  <a:lnTo>
                    <a:pt x="78" y="65"/>
                  </a:lnTo>
                  <a:lnTo>
                    <a:pt x="74" y="69"/>
                  </a:lnTo>
                  <a:lnTo>
                    <a:pt x="71" y="74"/>
                  </a:lnTo>
                  <a:lnTo>
                    <a:pt x="67" y="80"/>
                  </a:lnTo>
                  <a:lnTo>
                    <a:pt x="65" y="85"/>
                  </a:lnTo>
                  <a:lnTo>
                    <a:pt x="65" y="91"/>
                  </a:lnTo>
                  <a:lnTo>
                    <a:pt x="65" y="91"/>
                  </a:lnTo>
                  <a:lnTo>
                    <a:pt x="65" y="98"/>
                  </a:lnTo>
                  <a:lnTo>
                    <a:pt x="67" y="103"/>
                  </a:lnTo>
                  <a:lnTo>
                    <a:pt x="71" y="109"/>
                  </a:lnTo>
                  <a:lnTo>
                    <a:pt x="74" y="112"/>
                  </a:lnTo>
                  <a:lnTo>
                    <a:pt x="78" y="116"/>
                  </a:lnTo>
                  <a:lnTo>
                    <a:pt x="83" y="120"/>
                  </a:lnTo>
                  <a:lnTo>
                    <a:pt x="89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102" y="121"/>
                  </a:lnTo>
                  <a:lnTo>
                    <a:pt x="107" y="120"/>
                  </a:lnTo>
                  <a:lnTo>
                    <a:pt x="112" y="116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3"/>
                  </a:lnTo>
                  <a:lnTo>
                    <a:pt x="125" y="98"/>
                  </a:lnTo>
                  <a:lnTo>
                    <a:pt x="127" y="91"/>
                  </a:lnTo>
                  <a:lnTo>
                    <a:pt x="127" y="91"/>
                  </a:lnTo>
                  <a:lnTo>
                    <a:pt x="125" y="85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18" y="69"/>
                  </a:lnTo>
                  <a:lnTo>
                    <a:pt x="112" y="65"/>
                  </a:lnTo>
                  <a:lnTo>
                    <a:pt x="107" y="63"/>
                  </a:lnTo>
                  <a:lnTo>
                    <a:pt x="102" y="62"/>
                  </a:lnTo>
                  <a:lnTo>
                    <a:pt x="96" y="60"/>
                  </a:lnTo>
                  <a:lnTo>
                    <a:pt x="96" y="60"/>
                  </a:lnTo>
                  <a:close/>
                  <a:moveTo>
                    <a:pt x="35" y="150"/>
                  </a:moveTo>
                  <a:lnTo>
                    <a:pt x="35" y="150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38" y="167"/>
                  </a:lnTo>
                  <a:lnTo>
                    <a:pt x="36" y="176"/>
                  </a:lnTo>
                  <a:lnTo>
                    <a:pt x="35" y="183"/>
                  </a:lnTo>
                  <a:lnTo>
                    <a:pt x="35" y="248"/>
                  </a:lnTo>
                  <a:lnTo>
                    <a:pt x="0" y="248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78"/>
                  </a:lnTo>
                  <a:lnTo>
                    <a:pt x="2" y="172"/>
                  </a:lnTo>
                  <a:lnTo>
                    <a:pt x="6" y="167"/>
                  </a:lnTo>
                  <a:lnTo>
                    <a:pt x="9" y="161"/>
                  </a:lnTo>
                  <a:lnTo>
                    <a:pt x="15" y="158"/>
                  </a:lnTo>
                  <a:lnTo>
                    <a:pt x="20" y="154"/>
                  </a:lnTo>
                  <a:lnTo>
                    <a:pt x="27" y="152"/>
                  </a:lnTo>
                  <a:lnTo>
                    <a:pt x="35" y="150"/>
                  </a:lnTo>
                  <a:lnTo>
                    <a:pt x="35" y="150"/>
                  </a:lnTo>
                  <a:close/>
                  <a:moveTo>
                    <a:pt x="183" y="0"/>
                  </a:moveTo>
                  <a:lnTo>
                    <a:pt x="183" y="0"/>
                  </a:lnTo>
                  <a:lnTo>
                    <a:pt x="174" y="0"/>
                  </a:lnTo>
                  <a:lnTo>
                    <a:pt x="165" y="4"/>
                  </a:lnTo>
                  <a:lnTo>
                    <a:pt x="158" y="7"/>
                  </a:lnTo>
                  <a:lnTo>
                    <a:pt x="151" y="13"/>
                  </a:lnTo>
                  <a:lnTo>
                    <a:pt x="145" y="20"/>
                  </a:lnTo>
                  <a:lnTo>
                    <a:pt x="141" y="27"/>
                  </a:lnTo>
                  <a:lnTo>
                    <a:pt x="138" y="36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38" y="54"/>
                  </a:lnTo>
                  <a:lnTo>
                    <a:pt x="141" y="62"/>
                  </a:lnTo>
                  <a:lnTo>
                    <a:pt x="145" y="71"/>
                  </a:lnTo>
                  <a:lnTo>
                    <a:pt x="151" y="76"/>
                  </a:lnTo>
                  <a:lnTo>
                    <a:pt x="158" y="81"/>
                  </a:lnTo>
                  <a:lnTo>
                    <a:pt x="165" y="87"/>
                  </a:lnTo>
                  <a:lnTo>
                    <a:pt x="174" y="89"/>
                  </a:lnTo>
                  <a:lnTo>
                    <a:pt x="183" y="91"/>
                  </a:lnTo>
                  <a:lnTo>
                    <a:pt x="183" y="91"/>
                  </a:lnTo>
                  <a:lnTo>
                    <a:pt x="192" y="89"/>
                  </a:lnTo>
                  <a:lnTo>
                    <a:pt x="200" y="87"/>
                  </a:lnTo>
                  <a:lnTo>
                    <a:pt x="209" y="81"/>
                  </a:lnTo>
                  <a:lnTo>
                    <a:pt x="214" y="76"/>
                  </a:lnTo>
                  <a:lnTo>
                    <a:pt x="219" y="71"/>
                  </a:lnTo>
                  <a:lnTo>
                    <a:pt x="225" y="62"/>
                  </a:lnTo>
                  <a:lnTo>
                    <a:pt x="227" y="54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27" y="36"/>
                  </a:lnTo>
                  <a:lnTo>
                    <a:pt x="225" y="27"/>
                  </a:lnTo>
                  <a:lnTo>
                    <a:pt x="219" y="20"/>
                  </a:lnTo>
                  <a:lnTo>
                    <a:pt x="214" y="13"/>
                  </a:lnTo>
                  <a:lnTo>
                    <a:pt x="209" y="7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319" y="272"/>
                  </a:moveTo>
                  <a:lnTo>
                    <a:pt x="265" y="272"/>
                  </a:lnTo>
                  <a:lnTo>
                    <a:pt x="265" y="174"/>
                  </a:lnTo>
                  <a:lnTo>
                    <a:pt x="265" y="174"/>
                  </a:lnTo>
                  <a:lnTo>
                    <a:pt x="265" y="163"/>
                  </a:lnTo>
                  <a:lnTo>
                    <a:pt x="263" y="154"/>
                  </a:lnTo>
                  <a:lnTo>
                    <a:pt x="259" y="145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63" y="134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9" y="136"/>
                  </a:lnTo>
                  <a:lnTo>
                    <a:pt x="288" y="138"/>
                  </a:lnTo>
                  <a:lnTo>
                    <a:pt x="297" y="143"/>
                  </a:lnTo>
                  <a:lnTo>
                    <a:pt x="305" y="149"/>
                  </a:lnTo>
                  <a:lnTo>
                    <a:pt x="310" y="156"/>
                  </a:lnTo>
                  <a:lnTo>
                    <a:pt x="316" y="165"/>
                  </a:lnTo>
                  <a:lnTo>
                    <a:pt x="317" y="174"/>
                  </a:lnTo>
                  <a:lnTo>
                    <a:pt x="319" y="183"/>
                  </a:lnTo>
                  <a:lnTo>
                    <a:pt x="319" y="272"/>
                  </a:lnTo>
                  <a:close/>
                  <a:moveTo>
                    <a:pt x="100" y="174"/>
                  </a:moveTo>
                  <a:lnTo>
                    <a:pt x="100" y="272"/>
                  </a:lnTo>
                  <a:lnTo>
                    <a:pt x="45" y="272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7" y="174"/>
                  </a:lnTo>
                  <a:lnTo>
                    <a:pt x="51" y="165"/>
                  </a:lnTo>
                  <a:lnTo>
                    <a:pt x="54" y="156"/>
                  </a:lnTo>
                  <a:lnTo>
                    <a:pt x="60" y="149"/>
                  </a:lnTo>
                  <a:lnTo>
                    <a:pt x="67" y="143"/>
                  </a:lnTo>
                  <a:lnTo>
                    <a:pt x="76" y="138"/>
                  </a:lnTo>
                  <a:lnTo>
                    <a:pt x="85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9" y="136"/>
                  </a:lnTo>
                  <a:lnTo>
                    <a:pt x="105" y="145"/>
                  </a:lnTo>
                  <a:lnTo>
                    <a:pt x="102" y="154"/>
                  </a:lnTo>
                  <a:lnTo>
                    <a:pt x="100" y="163"/>
                  </a:lnTo>
                  <a:lnTo>
                    <a:pt x="100" y="174"/>
                  </a:lnTo>
                  <a:lnTo>
                    <a:pt x="100" y="174"/>
                  </a:lnTo>
                  <a:close/>
                  <a:moveTo>
                    <a:pt x="111" y="301"/>
                  </a:moveTo>
                  <a:lnTo>
                    <a:pt x="254" y="301"/>
                  </a:lnTo>
                  <a:lnTo>
                    <a:pt x="254" y="174"/>
                  </a:lnTo>
                  <a:lnTo>
                    <a:pt x="254" y="174"/>
                  </a:lnTo>
                  <a:lnTo>
                    <a:pt x="252" y="159"/>
                  </a:lnTo>
                  <a:lnTo>
                    <a:pt x="248" y="145"/>
                  </a:lnTo>
                  <a:lnTo>
                    <a:pt x="241" y="134"/>
                  </a:lnTo>
                  <a:lnTo>
                    <a:pt x="232" y="123"/>
                  </a:lnTo>
                  <a:lnTo>
                    <a:pt x="223" y="114"/>
                  </a:lnTo>
                  <a:lnTo>
                    <a:pt x="210" y="109"/>
                  </a:lnTo>
                  <a:lnTo>
                    <a:pt x="198" y="103"/>
                  </a:lnTo>
                  <a:lnTo>
                    <a:pt x="183" y="101"/>
                  </a:lnTo>
                  <a:lnTo>
                    <a:pt x="183" y="101"/>
                  </a:lnTo>
                  <a:lnTo>
                    <a:pt x="169" y="103"/>
                  </a:lnTo>
                  <a:lnTo>
                    <a:pt x="154" y="109"/>
                  </a:lnTo>
                  <a:lnTo>
                    <a:pt x="143" y="114"/>
                  </a:lnTo>
                  <a:lnTo>
                    <a:pt x="132" y="123"/>
                  </a:lnTo>
                  <a:lnTo>
                    <a:pt x="123" y="134"/>
                  </a:lnTo>
                  <a:lnTo>
                    <a:pt x="116" y="145"/>
                  </a:lnTo>
                  <a:lnTo>
                    <a:pt x="112" y="159"/>
                  </a:lnTo>
                  <a:lnTo>
                    <a:pt x="111" y="174"/>
                  </a:lnTo>
                  <a:lnTo>
                    <a:pt x="111" y="3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5" name="Group 22"/>
            <p:cNvGrpSpPr/>
            <p:nvPr/>
          </p:nvGrpSpPr>
          <p:grpSpPr>
            <a:xfrm>
              <a:off x="5194075" y="4527576"/>
              <a:ext cx="478643" cy="364455"/>
              <a:chOff x="2070649" y="1631036"/>
              <a:chExt cx="723379" cy="550800"/>
            </a:xfrm>
            <a:solidFill>
              <a:schemeClr val="bg1"/>
            </a:solidFill>
          </p:grpSpPr>
          <p:sp>
            <p:nvSpPr>
              <p:cNvPr id="53" name="Oval 23"/>
              <p:cNvSpPr/>
              <p:nvPr/>
            </p:nvSpPr>
            <p:spPr bwMode="auto">
              <a:xfrm>
                <a:off x="2344840" y="2015709"/>
                <a:ext cx="165321" cy="16612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Freeform: Shape 24"/>
              <p:cNvSpPr/>
              <p:nvPr/>
            </p:nvSpPr>
            <p:spPr bwMode="auto">
              <a:xfrm>
                <a:off x="2228712" y="1861679"/>
                <a:ext cx="405641" cy="169353"/>
              </a:xfrm>
              <a:custGeom>
                <a:avLst/>
                <a:gdLst>
                  <a:gd name="T0" fmla="*/ 105 w 213"/>
                  <a:gd name="T1" fmla="*/ 31 h 89"/>
                  <a:gd name="T2" fmla="*/ 191 w 213"/>
                  <a:gd name="T3" fmla="*/ 89 h 89"/>
                  <a:gd name="T4" fmla="*/ 213 w 213"/>
                  <a:gd name="T5" fmla="*/ 64 h 89"/>
                  <a:gd name="T6" fmla="*/ 105 w 213"/>
                  <a:gd name="T7" fmla="*/ 0 h 89"/>
                  <a:gd name="T8" fmla="*/ 0 w 213"/>
                  <a:gd name="T9" fmla="*/ 58 h 89"/>
                  <a:gd name="T10" fmla="*/ 21 w 213"/>
                  <a:gd name="T11" fmla="*/ 82 h 89"/>
                  <a:gd name="T12" fmla="*/ 105 w 213"/>
                  <a:gd name="T13" fmla="*/ 31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89">
                    <a:moveTo>
                      <a:pt x="105" y="31"/>
                    </a:moveTo>
                    <a:cubicBezTo>
                      <a:pt x="144" y="31"/>
                      <a:pt x="177" y="54"/>
                      <a:pt x="191" y="89"/>
                    </a:cubicBezTo>
                    <a:cubicBezTo>
                      <a:pt x="213" y="64"/>
                      <a:pt x="213" y="64"/>
                      <a:pt x="213" y="64"/>
                    </a:cubicBezTo>
                    <a:cubicBezTo>
                      <a:pt x="192" y="26"/>
                      <a:pt x="152" y="0"/>
                      <a:pt x="105" y="0"/>
                    </a:cubicBezTo>
                    <a:cubicBezTo>
                      <a:pt x="61" y="0"/>
                      <a:pt x="22" y="23"/>
                      <a:pt x="0" y="58"/>
                    </a:cubicBezTo>
                    <a:cubicBezTo>
                      <a:pt x="21" y="82"/>
                      <a:pt x="21" y="82"/>
                      <a:pt x="21" y="82"/>
                    </a:cubicBezTo>
                    <a:cubicBezTo>
                      <a:pt x="37" y="51"/>
                      <a:pt x="68" y="31"/>
                      <a:pt x="10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5" name="Freeform: Shape 25"/>
              <p:cNvSpPr/>
              <p:nvPr/>
            </p:nvSpPr>
            <p:spPr bwMode="auto">
              <a:xfrm>
                <a:off x="2157745" y="1749583"/>
                <a:ext cx="549187" cy="195966"/>
              </a:xfrm>
              <a:custGeom>
                <a:avLst/>
                <a:gdLst>
                  <a:gd name="T0" fmla="*/ 142 w 288"/>
                  <a:gd name="T1" fmla="*/ 34 h 103"/>
                  <a:gd name="T2" fmla="*/ 264 w 288"/>
                  <a:gd name="T3" fmla="*/ 103 h 103"/>
                  <a:gd name="T4" fmla="*/ 288 w 288"/>
                  <a:gd name="T5" fmla="*/ 76 h 103"/>
                  <a:gd name="T6" fmla="*/ 142 w 288"/>
                  <a:gd name="T7" fmla="*/ 0 h 103"/>
                  <a:gd name="T8" fmla="*/ 0 w 288"/>
                  <a:gd name="T9" fmla="*/ 71 h 103"/>
                  <a:gd name="T10" fmla="*/ 23 w 288"/>
                  <a:gd name="T11" fmla="*/ 97 h 103"/>
                  <a:gd name="T12" fmla="*/ 142 w 288"/>
                  <a:gd name="T13" fmla="*/ 3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03">
                    <a:moveTo>
                      <a:pt x="142" y="34"/>
                    </a:moveTo>
                    <a:cubicBezTo>
                      <a:pt x="194" y="34"/>
                      <a:pt x="239" y="62"/>
                      <a:pt x="264" y="103"/>
                    </a:cubicBezTo>
                    <a:cubicBezTo>
                      <a:pt x="288" y="76"/>
                      <a:pt x="288" y="76"/>
                      <a:pt x="288" y="76"/>
                    </a:cubicBezTo>
                    <a:cubicBezTo>
                      <a:pt x="256" y="30"/>
                      <a:pt x="202" y="0"/>
                      <a:pt x="142" y="0"/>
                    </a:cubicBezTo>
                    <a:cubicBezTo>
                      <a:pt x="84" y="0"/>
                      <a:pt x="32" y="28"/>
                      <a:pt x="0" y="71"/>
                    </a:cubicBezTo>
                    <a:cubicBezTo>
                      <a:pt x="23" y="97"/>
                      <a:pt x="23" y="97"/>
                      <a:pt x="23" y="97"/>
                    </a:cubicBezTo>
                    <a:cubicBezTo>
                      <a:pt x="49" y="59"/>
                      <a:pt x="93" y="34"/>
                      <a:pt x="14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Freeform: Shape 26"/>
              <p:cNvSpPr/>
              <p:nvPr/>
            </p:nvSpPr>
            <p:spPr bwMode="auto">
              <a:xfrm>
                <a:off x="2070649" y="1631036"/>
                <a:ext cx="723379" cy="229030"/>
              </a:xfrm>
              <a:custGeom>
                <a:avLst/>
                <a:gdLst>
                  <a:gd name="T0" fmla="*/ 188 w 380"/>
                  <a:gd name="T1" fmla="*/ 36 h 120"/>
                  <a:gd name="T2" fmla="*/ 355 w 380"/>
                  <a:gd name="T3" fmla="*/ 120 h 120"/>
                  <a:gd name="T4" fmla="*/ 380 w 380"/>
                  <a:gd name="T5" fmla="*/ 93 h 120"/>
                  <a:gd name="T6" fmla="*/ 188 w 380"/>
                  <a:gd name="T7" fmla="*/ 0 h 120"/>
                  <a:gd name="T8" fmla="*/ 0 w 380"/>
                  <a:gd name="T9" fmla="*/ 88 h 120"/>
                  <a:gd name="T10" fmla="*/ 25 w 380"/>
                  <a:gd name="T11" fmla="*/ 115 h 120"/>
                  <a:gd name="T12" fmla="*/ 188 w 380"/>
                  <a:gd name="T13" fmla="*/ 3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120">
                    <a:moveTo>
                      <a:pt x="188" y="36"/>
                    </a:moveTo>
                    <a:cubicBezTo>
                      <a:pt x="256" y="36"/>
                      <a:pt x="317" y="69"/>
                      <a:pt x="355" y="120"/>
                    </a:cubicBezTo>
                    <a:cubicBezTo>
                      <a:pt x="380" y="93"/>
                      <a:pt x="380" y="93"/>
                      <a:pt x="380" y="93"/>
                    </a:cubicBezTo>
                    <a:cubicBezTo>
                      <a:pt x="335" y="36"/>
                      <a:pt x="266" y="0"/>
                      <a:pt x="188" y="0"/>
                    </a:cubicBezTo>
                    <a:cubicBezTo>
                      <a:pt x="113" y="0"/>
                      <a:pt x="45" y="34"/>
                      <a:pt x="0" y="88"/>
                    </a:cubicBezTo>
                    <a:cubicBezTo>
                      <a:pt x="25" y="115"/>
                      <a:pt x="25" y="115"/>
                      <a:pt x="25" y="115"/>
                    </a:cubicBezTo>
                    <a:cubicBezTo>
                      <a:pt x="63" y="67"/>
                      <a:pt x="122" y="36"/>
                      <a:pt x="18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7" name="Freeform: Shape 27"/>
            <p:cNvSpPr>
              <a:spLocks noChangeAspect="1"/>
            </p:cNvSpPr>
            <p:nvPr/>
          </p:nvSpPr>
          <p:spPr bwMode="auto">
            <a:xfrm>
              <a:off x="7659505" y="3243428"/>
              <a:ext cx="417225" cy="306503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: Shape 28"/>
            <p:cNvSpPr>
              <a:spLocks noChangeAspect="1"/>
            </p:cNvSpPr>
            <p:nvPr/>
          </p:nvSpPr>
          <p:spPr bwMode="auto">
            <a:xfrm>
              <a:off x="6979446" y="4332949"/>
              <a:ext cx="540316" cy="5426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: Shape 29"/>
            <p:cNvSpPr>
              <a:spLocks noChangeAspect="1"/>
            </p:cNvSpPr>
            <p:nvPr/>
          </p:nvSpPr>
          <p:spPr bwMode="auto">
            <a:xfrm rot="8074228">
              <a:off x="6782776" y="1827332"/>
              <a:ext cx="493388" cy="493512"/>
            </a:xfrm>
            <a:custGeom>
              <a:avLst/>
              <a:gdLst>
                <a:gd name="T0" fmla="*/ 177 w 553"/>
                <a:gd name="T1" fmla="*/ 186 h 552"/>
                <a:gd name="T2" fmla="*/ 52 w 553"/>
                <a:gd name="T3" fmla="*/ 61 h 552"/>
                <a:gd name="T4" fmla="*/ 104 w 553"/>
                <a:gd name="T5" fmla="*/ 9 h 552"/>
                <a:gd name="T6" fmla="*/ 125 w 553"/>
                <a:gd name="T7" fmla="*/ 9 h 552"/>
                <a:gd name="T8" fmla="*/ 229 w 553"/>
                <a:gd name="T9" fmla="*/ 103 h 552"/>
                <a:gd name="T10" fmla="*/ 229 w 553"/>
                <a:gd name="T11" fmla="*/ 134 h 552"/>
                <a:gd name="T12" fmla="*/ 187 w 553"/>
                <a:gd name="T13" fmla="*/ 176 h 552"/>
                <a:gd name="T14" fmla="*/ 177 w 553"/>
                <a:gd name="T15" fmla="*/ 186 h 552"/>
                <a:gd name="T16" fmla="*/ 281 w 553"/>
                <a:gd name="T17" fmla="*/ 384 h 552"/>
                <a:gd name="T18" fmla="*/ 219 w 553"/>
                <a:gd name="T19" fmla="*/ 332 h 552"/>
                <a:gd name="T20" fmla="*/ 167 w 553"/>
                <a:gd name="T21" fmla="*/ 269 h 552"/>
                <a:gd name="T22" fmla="*/ 156 w 553"/>
                <a:gd name="T23" fmla="*/ 207 h 552"/>
                <a:gd name="T24" fmla="*/ 31 w 553"/>
                <a:gd name="T25" fmla="*/ 82 h 552"/>
                <a:gd name="T26" fmla="*/ 31 w 553"/>
                <a:gd name="T27" fmla="*/ 259 h 552"/>
                <a:gd name="T28" fmla="*/ 84 w 553"/>
                <a:gd name="T29" fmla="*/ 332 h 552"/>
                <a:gd name="T30" fmla="*/ 146 w 553"/>
                <a:gd name="T31" fmla="*/ 405 h 552"/>
                <a:gd name="T32" fmla="*/ 219 w 553"/>
                <a:gd name="T33" fmla="*/ 467 h 552"/>
                <a:gd name="T34" fmla="*/ 292 w 553"/>
                <a:gd name="T35" fmla="*/ 519 h 552"/>
                <a:gd name="T36" fmla="*/ 469 w 553"/>
                <a:gd name="T37" fmla="*/ 530 h 552"/>
                <a:gd name="T38" fmla="*/ 344 w 553"/>
                <a:gd name="T39" fmla="*/ 394 h 552"/>
                <a:gd name="T40" fmla="*/ 281 w 553"/>
                <a:gd name="T41" fmla="*/ 384 h 552"/>
                <a:gd name="T42" fmla="*/ 542 w 553"/>
                <a:gd name="T43" fmla="*/ 426 h 552"/>
                <a:gd name="T44" fmla="*/ 448 w 553"/>
                <a:gd name="T45" fmla="*/ 321 h 552"/>
                <a:gd name="T46" fmla="*/ 417 w 553"/>
                <a:gd name="T47" fmla="*/ 321 h 552"/>
                <a:gd name="T48" fmla="*/ 396 w 553"/>
                <a:gd name="T49" fmla="*/ 353 h 552"/>
                <a:gd name="T50" fmla="*/ 375 w 553"/>
                <a:gd name="T51" fmla="*/ 363 h 552"/>
                <a:gd name="T52" fmla="*/ 364 w 553"/>
                <a:gd name="T53" fmla="*/ 374 h 552"/>
                <a:gd name="T54" fmla="*/ 500 w 553"/>
                <a:gd name="T55" fmla="*/ 499 h 552"/>
                <a:gd name="T56" fmla="*/ 542 w 553"/>
                <a:gd name="T57" fmla="*/ 446 h 552"/>
                <a:gd name="T58" fmla="*/ 542 w 553"/>
                <a:gd name="T59" fmla="*/ 426 h 552"/>
                <a:gd name="T60" fmla="*/ 542 w 553"/>
                <a:gd name="T61" fmla="*/ 426 h 552"/>
                <a:gd name="T62" fmla="*/ 542 w 553"/>
                <a:gd name="T63" fmla="*/ 426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3" h="552">
                  <a:moveTo>
                    <a:pt x="177" y="186"/>
                  </a:moveTo>
                  <a:cubicBezTo>
                    <a:pt x="52" y="61"/>
                    <a:pt x="52" y="61"/>
                    <a:pt x="52" y="61"/>
                  </a:cubicBezTo>
                  <a:cubicBezTo>
                    <a:pt x="73" y="40"/>
                    <a:pt x="84" y="19"/>
                    <a:pt x="104" y="9"/>
                  </a:cubicBezTo>
                  <a:cubicBezTo>
                    <a:pt x="104" y="0"/>
                    <a:pt x="125" y="0"/>
                    <a:pt x="125" y="9"/>
                  </a:cubicBezTo>
                  <a:cubicBezTo>
                    <a:pt x="229" y="103"/>
                    <a:pt x="229" y="103"/>
                    <a:pt x="229" y="103"/>
                  </a:cubicBezTo>
                  <a:cubicBezTo>
                    <a:pt x="229" y="113"/>
                    <a:pt x="229" y="124"/>
                    <a:pt x="229" y="134"/>
                  </a:cubicBezTo>
                  <a:cubicBezTo>
                    <a:pt x="187" y="176"/>
                    <a:pt x="187" y="176"/>
                    <a:pt x="187" y="176"/>
                  </a:cubicBezTo>
                  <a:cubicBezTo>
                    <a:pt x="177" y="176"/>
                    <a:pt x="177" y="176"/>
                    <a:pt x="177" y="186"/>
                  </a:cubicBezTo>
                  <a:close/>
                  <a:moveTo>
                    <a:pt x="281" y="384"/>
                  </a:moveTo>
                  <a:cubicBezTo>
                    <a:pt x="260" y="374"/>
                    <a:pt x="239" y="353"/>
                    <a:pt x="219" y="332"/>
                  </a:cubicBezTo>
                  <a:cubicBezTo>
                    <a:pt x="198" y="311"/>
                    <a:pt x="187" y="290"/>
                    <a:pt x="167" y="269"/>
                  </a:cubicBezTo>
                  <a:cubicBezTo>
                    <a:pt x="146" y="259"/>
                    <a:pt x="146" y="228"/>
                    <a:pt x="156" y="207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0" y="113"/>
                    <a:pt x="0" y="186"/>
                    <a:pt x="31" y="259"/>
                  </a:cubicBezTo>
                  <a:cubicBezTo>
                    <a:pt x="52" y="280"/>
                    <a:pt x="63" y="311"/>
                    <a:pt x="84" y="332"/>
                  </a:cubicBezTo>
                  <a:cubicBezTo>
                    <a:pt x="104" y="363"/>
                    <a:pt x="125" y="384"/>
                    <a:pt x="146" y="405"/>
                  </a:cubicBezTo>
                  <a:cubicBezTo>
                    <a:pt x="167" y="426"/>
                    <a:pt x="187" y="446"/>
                    <a:pt x="219" y="467"/>
                  </a:cubicBezTo>
                  <a:cubicBezTo>
                    <a:pt x="239" y="488"/>
                    <a:pt x="271" y="509"/>
                    <a:pt x="292" y="519"/>
                  </a:cubicBezTo>
                  <a:cubicBezTo>
                    <a:pt x="364" y="551"/>
                    <a:pt x="437" y="551"/>
                    <a:pt x="469" y="530"/>
                  </a:cubicBezTo>
                  <a:cubicBezTo>
                    <a:pt x="344" y="394"/>
                    <a:pt x="344" y="394"/>
                    <a:pt x="344" y="394"/>
                  </a:cubicBezTo>
                  <a:cubicBezTo>
                    <a:pt x="323" y="405"/>
                    <a:pt x="292" y="405"/>
                    <a:pt x="281" y="384"/>
                  </a:cubicBezTo>
                  <a:close/>
                  <a:moveTo>
                    <a:pt x="542" y="426"/>
                  </a:moveTo>
                  <a:cubicBezTo>
                    <a:pt x="448" y="321"/>
                    <a:pt x="448" y="321"/>
                    <a:pt x="448" y="321"/>
                  </a:cubicBezTo>
                  <a:cubicBezTo>
                    <a:pt x="437" y="321"/>
                    <a:pt x="427" y="321"/>
                    <a:pt x="417" y="321"/>
                  </a:cubicBezTo>
                  <a:cubicBezTo>
                    <a:pt x="396" y="353"/>
                    <a:pt x="396" y="353"/>
                    <a:pt x="396" y="353"/>
                  </a:cubicBezTo>
                  <a:cubicBezTo>
                    <a:pt x="375" y="363"/>
                    <a:pt x="375" y="363"/>
                    <a:pt x="375" y="363"/>
                  </a:cubicBezTo>
                  <a:cubicBezTo>
                    <a:pt x="375" y="374"/>
                    <a:pt x="375" y="374"/>
                    <a:pt x="364" y="374"/>
                  </a:cubicBezTo>
                  <a:cubicBezTo>
                    <a:pt x="500" y="499"/>
                    <a:pt x="500" y="499"/>
                    <a:pt x="500" y="499"/>
                  </a:cubicBezTo>
                  <a:cubicBezTo>
                    <a:pt x="510" y="488"/>
                    <a:pt x="531" y="467"/>
                    <a:pt x="542" y="446"/>
                  </a:cubicBezTo>
                  <a:cubicBezTo>
                    <a:pt x="552" y="446"/>
                    <a:pt x="552" y="436"/>
                    <a:pt x="542" y="426"/>
                  </a:cubicBezTo>
                  <a:close/>
                  <a:moveTo>
                    <a:pt x="542" y="426"/>
                  </a:moveTo>
                  <a:lnTo>
                    <a:pt x="542" y="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: Shape 30"/>
            <p:cNvSpPr>
              <a:spLocks noChangeAspect="1"/>
            </p:cNvSpPr>
            <p:nvPr/>
          </p:nvSpPr>
          <p:spPr bwMode="auto">
            <a:xfrm>
              <a:off x="4861790" y="1745719"/>
              <a:ext cx="517403" cy="495631"/>
            </a:xfrm>
            <a:custGeom>
              <a:avLst/>
              <a:gdLst>
                <a:gd name="T0" fmla="*/ 1229 w 1665"/>
                <a:gd name="T1" fmla="*/ 561 h 1598"/>
                <a:gd name="T2" fmla="*/ 911 w 1665"/>
                <a:gd name="T3" fmla="*/ 686 h 1598"/>
                <a:gd name="T4" fmla="*/ 1246 w 1665"/>
                <a:gd name="T5" fmla="*/ 419 h 1598"/>
                <a:gd name="T6" fmla="*/ 1664 w 1665"/>
                <a:gd name="T7" fmla="*/ 76 h 1598"/>
                <a:gd name="T8" fmla="*/ 1597 w 1665"/>
                <a:gd name="T9" fmla="*/ 0 h 1598"/>
                <a:gd name="T10" fmla="*/ 1530 w 1665"/>
                <a:gd name="T11" fmla="*/ 76 h 1598"/>
                <a:gd name="T12" fmla="*/ 1246 w 1665"/>
                <a:gd name="T13" fmla="*/ 276 h 1598"/>
                <a:gd name="T14" fmla="*/ 769 w 1665"/>
                <a:gd name="T15" fmla="*/ 686 h 1598"/>
                <a:gd name="T16" fmla="*/ 435 w 1665"/>
                <a:gd name="T17" fmla="*/ 561 h 1598"/>
                <a:gd name="T18" fmla="*/ 0 w 1665"/>
                <a:gd name="T19" fmla="*/ 1288 h 1598"/>
                <a:gd name="T20" fmla="*/ 201 w 1665"/>
                <a:gd name="T21" fmla="*/ 1597 h 1598"/>
                <a:gd name="T22" fmla="*/ 836 w 1665"/>
                <a:gd name="T23" fmla="*/ 1255 h 1598"/>
                <a:gd name="T24" fmla="*/ 1463 w 1665"/>
                <a:gd name="T25" fmla="*/ 1597 h 1598"/>
                <a:gd name="T26" fmla="*/ 1664 w 1665"/>
                <a:gd name="T27" fmla="*/ 1288 h 1598"/>
                <a:gd name="T28" fmla="*/ 1229 w 1665"/>
                <a:gd name="T29" fmla="*/ 561 h 1598"/>
                <a:gd name="T30" fmla="*/ 1246 w 1665"/>
                <a:gd name="T31" fmla="*/ 811 h 1598"/>
                <a:gd name="T32" fmla="*/ 1338 w 1665"/>
                <a:gd name="T33" fmla="*/ 903 h 1598"/>
                <a:gd name="T34" fmla="*/ 1246 w 1665"/>
                <a:gd name="T35" fmla="*/ 995 h 1598"/>
                <a:gd name="T36" fmla="*/ 1162 w 1665"/>
                <a:gd name="T37" fmla="*/ 903 h 1598"/>
                <a:gd name="T38" fmla="*/ 1246 w 1665"/>
                <a:gd name="T39" fmla="*/ 811 h 1598"/>
                <a:gd name="T40" fmla="*/ 627 w 1665"/>
                <a:gd name="T41" fmla="*/ 1112 h 1598"/>
                <a:gd name="T42" fmla="*/ 485 w 1665"/>
                <a:gd name="T43" fmla="*/ 1112 h 1598"/>
                <a:gd name="T44" fmla="*/ 485 w 1665"/>
                <a:gd name="T45" fmla="*/ 1255 h 1598"/>
                <a:gd name="T46" fmla="*/ 351 w 1665"/>
                <a:gd name="T47" fmla="*/ 1255 h 1598"/>
                <a:gd name="T48" fmla="*/ 351 w 1665"/>
                <a:gd name="T49" fmla="*/ 1112 h 1598"/>
                <a:gd name="T50" fmla="*/ 209 w 1665"/>
                <a:gd name="T51" fmla="*/ 1112 h 1598"/>
                <a:gd name="T52" fmla="*/ 209 w 1665"/>
                <a:gd name="T53" fmla="*/ 970 h 1598"/>
                <a:gd name="T54" fmla="*/ 351 w 1665"/>
                <a:gd name="T55" fmla="*/ 970 h 1598"/>
                <a:gd name="T56" fmla="*/ 351 w 1665"/>
                <a:gd name="T57" fmla="*/ 836 h 1598"/>
                <a:gd name="T58" fmla="*/ 485 w 1665"/>
                <a:gd name="T59" fmla="*/ 836 h 1598"/>
                <a:gd name="T60" fmla="*/ 485 w 1665"/>
                <a:gd name="T61" fmla="*/ 970 h 1598"/>
                <a:gd name="T62" fmla="*/ 627 w 1665"/>
                <a:gd name="T63" fmla="*/ 970 h 1598"/>
                <a:gd name="T64" fmla="*/ 627 w 1665"/>
                <a:gd name="T65" fmla="*/ 1112 h 1598"/>
                <a:gd name="T66" fmla="*/ 1020 w 1665"/>
                <a:gd name="T67" fmla="*/ 1045 h 1598"/>
                <a:gd name="T68" fmla="*/ 1112 w 1665"/>
                <a:gd name="T69" fmla="*/ 954 h 1598"/>
                <a:gd name="T70" fmla="*/ 1204 w 1665"/>
                <a:gd name="T71" fmla="*/ 1045 h 1598"/>
                <a:gd name="T72" fmla="*/ 1112 w 1665"/>
                <a:gd name="T73" fmla="*/ 1129 h 1598"/>
                <a:gd name="T74" fmla="*/ 1020 w 1665"/>
                <a:gd name="T75" fmla="*/ 1045 h 1598"/>
                <a:gd name="T76" fmla="*/ 1246 w 1665"/>
                <a:gd name="T77" fmla="*/ 1271 h 1598"/>
                <a:gd name="T78" fmla="*/ 1162 w 1665"/>
                <a:gd name="T79" fmla="*/ 1179 h 1598"/>
                <a:gd name="T80" fmla="*/ 1246 w 1665"/>
                <a:gd name="T81" fmla="*/ 1087 h 1598"/>
                <a:gd name="T82" fmla="*/ 1338 w 1665"/>
                <a:gd name="T83" fmla="*/ 1179 h 1598"/>
                <a:gd name="T84" fmla="*/ 1246 w 1665"/>
                <a:gd name="T85" fmla="*/ 1271 h 1598"/>
                <a:gd name="T86" fmla="*/ 1480 w 1665"/>
                <a:gd name="T87" fmla="*/ 1045 h 1598"/>
                <a:gd name="T88" fmla="*/ 1388 w 1665"/>
                <a:gd name="T89" fmla="*/ 1129 h 1598"/>
                <a:gd name="T90" fmla="*/ 1296 w 1665"/>
                <a:gd name="T91" fmla="*/ 1045 h 1598"/>
                <a:gd name="T92" fmla="*/ 1388 w 1665"/>
                <a:gd name="T93" fmla="*/ 954 h 1598"/>
                <a:gd name="T94" fmla="*/ 1480 w 1665"/>
                <a:gd name="T95" fmla="*/ 1045 h 1598"/>
                <a:gd name="T96" fmla="*/ 1480 w 1665"/>
                <a:gd name="T97" fmla="*/ 1045 h 1598"/>
                <a:gd name="T98" fmla="*/ 1480 w 1665"/>
                <a:gd name="T99" fmla="*/ 1045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65" h="1598">
                  <a:moveTo>
                    <a:pt x="1229" y="561"/>
                  </a:moveTo>
                  <a:cubicBezTo>
                    <a:pt x="1079" y="561"/>
                    <a:pt x="1028" y="653"/>
                    <a:pt x="911" y="686"/>
                  </a:cubicBezTo>
                  <a:cubicBezTo>
                    <a:pt x="928" y="552"/>
                    <a:pt x="1012" y="419"/>
                    <a:pt x="1246" y="419"/>
                  </a:cubicBezTo>
                  <a:cubicBezTo>
                    <a:pt x="1580" y="419"/>
                    <a:pt x="1664" y="193"/>
                    <a:pt x="1664" y="76"/>
                  </a:cubicBezTo>
                  <a:cubicBezTo>
                    <a:pt x="1664" y="34"/>
                    <a:pt x="1630" y="0"/>
                    <a:pt x="1597" y="0"/>
                  </a:cubicBezTo>
                  <a:cubicBezTo>
                    <a:pt x="1555" y="0"/>
                    <a:pt x="1530" y="34"/>
                    <a:pt x="1530" y="76"/>
                  </a:cubicBezTo>
                  <a:cubicBezTo>
                    <a:pt x="1530" y="84"/>
                    <a:pt x="1522" y="276"/>
                    <a:pt x="1246" y="276"/>
                  </a:cubicBezTo>
                  <a:cubicBezTo>
                    <a:pt x="870" y="276"/>
                    <a:pt x="786" y="535"/>
                    <a:pt x="769" y="686"/>
                  </a:cubicBezTo>
                  <a:cubicBezTo>
                    <a:pt x="644" y="661"/>
                    <a:pt x="594" y="561"/>
                    <a:pt x="435" y="561"/>
                  </a:cubicBezTo>
                  <a:cubicBezTo>
                    <a:pt x="268" y="561"/>
                    <a:pt x="0" y="887"/>
                    <a:pt x="0" y="1288"/>
                  </a:cubicBezTo>
                  <a:cubicBezTo>
                    <a:pt x="0" y="1489"/>
                    <a:pt x="100" y="1597"/>
                    <a:pt x="201" y="1597"/>
                  </a:cubicBezTo>
                  <a:cubicBezTo>
                    <a:pt x="418" y="1597"/>
                    <a:pt x="460" y="1255"/>
                    <a:pt x="836" y="1255"/>
                  </a:cubicBezTo>
                  <a:cubicBezTo>
                    <a:pt x="1204" y="1255"/>
                    <a:pt x="1246" y="1597"/>
                    <a:pt x="1463" y="1597"/>
                  </a:cubicBezTo>
                  <a:cubicBezTo>
                    <a:pt x="1564" y="1597"/>
                    <a:pt x="1664" y="1497"/>
                    <a:pt x="1664" y="1288"/>
                  </a:cubicBezTo>
                  <a:cubicBezTo>
                    <a:pt x="1664" y="887"/>
                    <a:pt x="1405" y="561"/>
                    <a:pt x="1229" y="561"/>
                  </a:cubicBezTo>
                  <a:close/>
                  <a:moveTo>
                    <a:pt x="1246" y="811"/>
                  </a:moveTo>
                  <a:cubicBezTo>
                    <a:pt x="1296" y="811"/>
                    <a:pt x="1338" y="853"/>
                    <a:pt x="1338" y="903"/>
                  </a:cubicBezTo>
                  <a:cubicBezTo>
                    <a:pt x="1338" y="954"/>
                    <a:pt x="1296" y="995"/>
                    <a:pt x="1246" y="995"/>
                  </a:cubicBezTo>
                  <a:cubicBezTo>
                    <a:pt x="1204" y="995"/>
                    <a:pt x="1162" y="954"/>
                    <a:pt x="1162" y="903"/>
                  </a:cubicBezTo>
                  <a:cubicBezTo>
                    <a:pt x="1162" y="853"/>
                    <a:pt x="1204" y="811"/>
                    <a:pt x="1246" y="811"/>
                  </a:cubicBezTo>
                  <a:close/>
                  <a:moveTo>
                    <a:pt x="627" y="1112"/>
                  </a:moveTo>
                  <a:cubicBezTo>
                    <a:pt x="485" y="1112"/>
                    <a:pt x="485" y="1112"/>
                    <a:pt x="485" y="1112"/>
                  </a:cubicBezTo>
                  <a:cubicBezTo>
                    <a:pt x="485" y="1255"/>
                    <a:pt x="485" y="1255"/>
                    <a:pt x="485" y="1255"/>
                  </a:cubicBezTo>
                  <a:cubicBezTo>
                    <a:pt x="351" y="1255"/>
                    <a:pt x="351" y="1255"/>
                    <a:pt x="351" y="1255"/>
                  </a:cubicBezTo>
                  <a:cubicBezTo>
                    <a:pt x="351" y="1112"/>
                    <a:pt x="351" y="1112"/>
                    <a:pt x="351" y="1112"/>
                  </a:cubicBezTo>
                  <a:cubicBezTo>
                    <a:pt x="209" y="1112"/>
                    <a:pt x="209" y="1112"/>
                    <a:pt x="209" y="1112"/>
                  </a:cubicBezTo>
                  <a:cubicBezTo>
                    <a:pt x="209" y="970"/>
                    <a:pt x="209" y="970"/>
                    <a:pt x="209" y="970"/>
                  </a:cubicBezTo>
                  <a:cubicBezTo>
                    <a:pt x="351" y="970"/>
                    <a:pt x="351" y="970"/>
                    <a:pt x="351" y="970"/>
                  </a:cubicBezTo>
                  <a:cubicBezTo>
                    <a:pt x="351" y="836"/>
                    <a:pt x="351" y="836"/>
                    <a:pt x="351" y="836"/>
                  </a:cubicBezTo>
                  <a:cubicBezTo>
                    <a:pt x="485" y="836"/>
                    <a:pt x="485" y="836"/>
                    <a:pt x="485" y="836"/>
                  </a:cubicBezTo>
                  <a:cubicBezTo>
                    <a:pt x="485" y="970"/>
                    <a:pt x="485" y="970"/>
                    <a:pt x="485" y="970"/>
                  </a:cubicBezTo>
                  <a:cubicBezTo>
                    <a:pt x="627" y="970"/>
                    <a:pt x="627" y="970"/>
                    <a:pt x="627" y="970"/>
                  </a:cubicBezTo>
                  <a:lnTo>
                    <a:pt x="627" y="1112"/>
                  </a:lnTo>
                  <a:close/>
                  <a:moveTo>
                    <a:pt x="1020" y="1045"/>
                  </a:moveTo>
                  <a:cubicBezTo>
                    <a:pt x="1020" y="995"/>
                    <a:pt x="1062" y="954"/>
                    <a:pt x="1112" y="954"/>
                  </a:cubicBezTo>
                  <a:cubicBezTo>
                    <a:pt x="1162" y="954"/>
                    <a:pt x="1204" y="995"/>
                    <a:pt x="1204" y="1045"/>
                  </a:cubicBezTo>
                  <a:cubicBezTo>
                    <a:pt x="1204" y="1087"/>
                    <a:pt x="1162" y="1129"/>
                    <a:pt x="1112" y="1129"/>
                  </a:cubicBezTo>
                  <a:cubicBezTo>
                    <a:pt x="1062" y="1129"/>
                    <a:pt x="1020" y="1087"/>
                    <a:pt x="1020" y="1045"/>
                  </a:cubicBezTo>
                  <a:close/>
                  <a:moveTo>
                    <a:pt x="1246" y="1271"/>
                  </a:moveTo>
                  <a:cubicBezTo>
                    <a:pt x="1204" y="1271"/>
                    <a:pt x="1162" y="1229"/>
                    <a:pt x="1162" y="1179"/>
                  </a:cubicBezTo>
                  <a:cubicBezTo>
                    <a:pt x="1162" y="1129"/>
                    <a:pt x="1204" y="1087"/>
                    <a:pt x="1246" y="1087"/>
                  </a:cubicBezTo>
                  <a:cubicBezTo>
                    <a:pt x="1296" y="1087"/>
                    <a:pt x="1338" y="1129"/>
                    <a:pt x="1338" y="1179"/>
                  </a:cubicBezTo>
                  <a:cubicBezTo>
                    <a:pt x="1338" y="1229"/>
                    <a:pt x="1296" y="1271"/>
                    <a:pt x="1246" y="1271"/>
                  </a:cubicBezTo>
                  <a:close/>
                  <a:moveTo>
                    <a:pt x="1480" y="1045"/>
                  </a:moveTo>
                  <a:cubicBezTo>
                    <a:pt x="1480" y="1087"/>
                    <a:pt x="1438" y="1129"/>
                    <a:pt x="1388" y="1129"/>
                  </a:cubicBezTo>
                  <a:cubicBezTo>
                    <a:pt x="1338" y="1129"/>
                    <a:pt x="1296" y="1087"/>
                    <a:pt x="1296" y="1045"/>
                  </a:cubicBezTo>
                  <a:cubicBezTo>
                    <a:pt x="1296" y="995"/>
                    <a:pt x="1338" y="954"/>
                    <a:pt x="1388" y="954"/>
                  </a:cubicBezTo>
                  <a:cubicBezTo>
                    <a:pt x="1438" y="954"/>
                    <a:pt x="1480" y="995"/>
                    <a:pt x="1480" y="1045"/>
                  </a:cubicBezTo>
                  <a:close/>
                  <a:moveTo>
                    <a:pt x="1480" y="1045"/>
                  </a:moveTo>
                  <a:lnTo>
                    <a:pt x="1480" y="10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: Shape 50"/>
            <p:cNvSpPr/>
            <p:nvPr/>
          </p:nvSpPr>
          <p:spPr bwMode="auto">
            <a:xfrm>
              <a:off x="5103119" y="2507320"/>
              <a:ext cx="2379811" cy="1705056"/>
            </a:xfrm>
            <a:custGeom>
              <a:avLst/>
              <a:gdLst>
                <a:gd name="T0" fmla="*/ 1413 w 1454"/>
                <a:gd name="T1" fmla="*/ 410 h 1042"/>
                <a:gd name="T2" fmla="*/ 1224 w 1454"/>
                <a:gd name="T3" fmla="*/ 327 h 1042"/>
                <a:gd name="T4" fmla="*/ 1197 w 1454"/>
                <a:gd name="T5" fmla="*/ 328 h 1042"/>
                <a:gd name="T6" fmla="*/ 1119 w 1454"/>
                <a:gd name="T7" fmla="*/ 150 h 1042"/>
                <a:gd name="T8" fmla="*/ 984 w 1454"/>
                <a:gd name="T9" fmla="*/ 101 h 1042"/>
                <a:gd name="T10" fmla="*/ 875 w 1454"/>
                <a:gd name="T11" fmla="*/ 122 h 1042"/>
                <a:gd name="T12" fmla="*/ 641 w 1454"/>
                <a:gd name="T13" fmla="*/ 0 h 1042"/>
                <a:gd name="T14" fmla="*/ 627 w 1454"/>
                <a:gd name="T15" fmla="*/ 0 h 1042"/>
                <a:gd name="T16" fmla="*/ 386 w 1454"/>
                <a:gd name="T17" fmla="*/ 202 h 1042"/>
                <a:gd name="T18" fmla="*/ 343 w 1454"/>
                <a:gd name="T19" fmla="*/ 198 h 1042"/>
                <a:gd name="T20" fmla="*/ 205 w 1454"/>
                <a:gd name="T21" fmla="*/ 300 h 1042"/>
                <a:gd name="T22" fmla="*/ 188 w 1454"/>
                <a:gd name="T23" fmla="*/ 299 h 1042"/>
                <a:gd name="T24" fmla="*/ 42 w 1454"/>
                <a:gd name="T25" fmla="*/ 393 h 1042"/>
                <a:gd name="T26" fmla="*/ 37 w 1454"/>
                <a:gd name="T27" fmla="*/ 610 h 1042"/>
                <a:gd name="T28" fmla="*/ 240 w 1454"/>
                <a:gd name="T29" fmla="*/ 721 h 1042"/>
                <a:gd name="T30" fmla="*/ 317 w 1454"/>
                <a:gd name="T31" fmla="*/ 712 h 1042"/>
                <a:gd name="T32" fmla="*/ 453 w 1454"/>
                <a:gd name="T33" fmla="*/ 841 h 1042"/>
                <a:gd name="T34" fmla="*/ 489 w 1454"/>
                <a:gd name="T35" fmla="*/ 844 h 1042"/>
                <a:gd name="T36" fmla="*/ 644 w 1454"/>
                <a:gd name="T37" fmla="*/ 770 h 1042"/>
                <a:gd name="T38" fmla="*/ 791 w 1454"/>
                <a:gd name="T39" fmla="*/ 873 h 1042"/>
                <a:gd name="T40" fmla="*/ 673 w 1454"/>
                <a:gd name="T41" fmla="*/ 1042 h 1042"/>
                <a:gd name="T42" fmla="*/ 1099 w 1454"/>
                <a:gd name="T43" fmla="*/ 761 h 1042"/>
                <a:gd name="T44" fmla="*/ 1102 w 1454"/>
                <a:gd name="T45" fmla="*/ 757 h 1042"/>
                <a:gd name="T46" fmla="*/ 1162 w 1454"/>
                <a:gd name="T47" fmla="*/ 766 h 1042"/>
                <a:gd name="T48" fmla="*/ 1285 w 1454"/>
                <a:gd name="T49" fmla="*/ 700 h 1042"/>
                <a:gd name="T50" fmla="*/ 1420 w 1454"/>
                <a:gd name="T51" fmla="*/ 601 h 1042"/>
                <a:gd name="T52" fmla="*/ 1413 w 1454"/>
                <a:gd name="T53" fmla="*/ 41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54" h="1042">
                  <a:moveTo>
                    <a:pt x="1413" y="410"/>
                  </a:moveTo>
                  <a:cubicBezTo>
                    <a:pt x="1359" y="338"/>
                    <a:pt x="1272" y="327"/>
                    <a:pt x="1224" y="327"/>
                  </a:cubicBezTo>
                  <a:cubicBezTo>
                    <a:pt x="1214" y="327"/>
                    <a:pt x="1204" y="328"/>
                    <a:pt x="1197" y="328"/>
                  </a:cubicBezTo>
                  <a:cubicBezTo>
                    <a:pt x="1201" y="297"/>
                    <a:pt x="1200" y="224"/>
                    <a:pt x="1119" y="150"/>
                  </a:cubicBezTo>
                  <a:cubicBezTo>
                    <a:pt x="1082" y="117"/>
                    <a:pt x="1037" y="101"/>
                    <a:pt x="984" y="101"/>
                  </a:cubicBezTo>
                  <a:cubicBezTo>
                    <a:pt x="935" y="101"/>
                    <a:pt x="893" y="115"/>
                    <a:pt x="875" y="122"/>
                  </a:cubicBezTo>
                  <a:cubicBezTo>
                    <a:pt x="859" y="91"/>
                    <a:pt x="799" y="0"/>
                    <a:pt x="641" y="0"/>
                  </a:cubicBezTo>
                  <a:cubicBezTo>
                    <a:pt x="637" y="0"/>
                    <a:pt x="632" y="0"/>
                    <a:pt x="627" y="0"/>
                  </a:cubicBezTo>
                  <a:cubicBezTo>
                    <a:pt x="437" y="6"/>
                    <a:pt x="395" y="158"/>
                    <a:pt x="386" y="202"/>
                  </a:cubicBezTo>
                  <a:cubicBezTo>
                    <a:pt x="371" y="199"/>
                    <a:pt x="357" y="198"/>
                    <a:pt x="343" y="198"/>
                  </a:cubicBezTo>
                  <a:cubicBezTo>
                    <a:pt x="246" y="198"/>
                    <a:pt x="214" y="273"/>
                    <a:pt x="205" y="300"/>
                  </a:cubicBezTo>
                  <a:cubicBezTo>
                    <a:pt x="200" y="300"/>
                    <a:pt x="194" y="299"/>
                    <a:pt x="188" y="299"/>
                  </a:cubicBezTo>
                  <a:cubicBezTo>
                    <a:pt x="132" y="299"/>
                    <a:pt x="76" y="335"/>
                    <a:pt x="42" y="393"/>
                  </a:cubicBezTo>
                  <a:cubicBezTo>
                    <a:pt x="2" y="461"/>
                    <a:pt x="0" y="542"/>
                    <a:pt x="37" y="610"/>
                  </a:cubicBezTo>
                  <a:cubicBezTo>
                    <a:pt x="88" y="702"/>
                    <a:pt x="175" y="721"/>
                    <a:pt x="240" y="721"/>
                  </a:cubicBezTo>
                  <a:cubicBezTo>
                    <a:pt x="274" y="721"/>
                    <a:pt x="302" y="716"/>
                    <a:pt x="317" y="712"/>
                  </a:cubicBezTo>
                  <a:cubicBezTo>
                    <a:pt x="322" y="744"/>
                    <a:pt x="347" y="823"/>
                    <a:pt x="453" y="841"/>
                  </a:cubicBezTo>
                  <a:cubicBezTo>
                    <a:pt x="465" y="843"/>
                    <a:pt x="477" y="844"/>
                    <a:pt x="489" y="844"/>
                  </a:cubicBezTo>
                  <a:cubicBezTo>
                    <a:pt x="568" y="844"/>
                    <a:pt x="621" y="797"/>
                    <a:pt x="644" y="770"/>
                  </a:cubicBezTo>
                  <a:cubicBezTo>
                    <a:pt x="655" y="799"/>
                    <a:pt x="689" y="847"/>
                    <a:pt x="791" y="873"/>
                  </a:cubicBezTo>
                  <a:cubicBezTo>
                    <a:pt x="778" y="928"/>
                    <a:pt x="746" y="1003"/>
                    <a:pt x="673" y="1042"/>
                  </a:cubicBezTo>
                  <a:cubicBezTo>
                    <a:pt x="673" y="1042"/>
                    <a:pt x="966" y="1042"/>
                    <a:pt x="1099" y="761"/>
                  </a:cubicBezTo>
                  <a:cubicBezTo>
                    <a:pt x="1100" y="760"/>
                    <a:pt x="1101" y="758"/>
                    <a:pt x="1102" y="757"/>
                  </a:cubicBezTo>
                  <a:cubicBezTo>
                    <a:pt x="1123" y="763"/>
                    <a:pt x="1143" y="766"/>
                    <a:pt x="1162" y="766"/>
                  </a:cubicBezTo>
                  <a:cubicBezTo>
                    <a:pt x="1238" y="766"/>
                    <a:pt x="1274" y="717"/>
                    <a:pt x="1285" y="700"/>
                  </a:cubicBezTo>
                  <a:cubicBezTo>
                    <a:pt x="1339" y="699"/>
                    <a:pt x="1390" y="661"/>
                    <a:pt x="1420" y="601"/>
                  </a:cubicBezTo>
                  <a:cubicBezTo>
                    <a:pt x="1454" y="534"/>
                    <a:pt x="1451" y="461"/>
                    <a:pt x="1413" y="410"/>
                  </a:cubicBezTo>
                </a:path>
              </a:pathLst>
            </a:custGeom>
            <a:solidFill>
              <a:srgbClr val="505046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: Shape 51"/>
            <p:cNvSpPr/>
            <p:nvPr/>
          </p:nvSpPr>
          <p:spPr bwMode="auto">
            <a:xfrm>
              <a:off x="5229820" y="2617321"/>
              <a:ext cx="2127393" cy="1459512"/>
            </a:xfrm>
            <a:custGeom>
              <a:avLst/>
              <a:gdLst>
                <a:gd name="T0" fmla="*/ 1263 w 1300"/>
                <a:gd name="T1" fmla="*/ 334 h 892"/>
                <a:gd name="T2" fmla="*/ 1095 w 1300"/>
                <a:gd name="T3" fmla="*/ 267 h 892"/>
                <a:gd name="T4" fmla="*/ 1070 w 1300"/>
                <a:gd name="T5" fmla="*/ 268 h 892"/>
                <a:gd name="T6" fmla="*/ 1000 w 1300"/>
                <a:gd name="T7" fmla="*/ 123 h 892"/>
                <a:gd name="T8" fmla="*/ 880 w 1300"/>
                <a:gd name="T9" fmla="*/ 82 h 892"/>
                <a:gd name="T10" fmla="*/ 782 w 1300"/>
                <a:gd name="T11" fmla="*/ 100 h 892"/>
                <a:gd name="T12" fmla="*/ 573 w 1300"/>
                <a:gd name="T13" fmla="*/ 0 h 892"/>
                <a:gd name="T14" fmla="*/ 561 w 1300"/>
                <a:gd name="T15" fmla="*/ 1 h 892"/>
                <a:gd name="T16" fmla="*/ 346 w 1300"/>
                <a:gd name="T17" fmla="*/ 165 h 892"/>
                <a:gd name="T18" fmla="*/ 307 w 1300"/>
                <a:gd name="T19" fmla="*/ 161 h 892"/>
                <a:gd name="T20" fmla="*/ 183 w 1300"/>
                <a:gd name="T21" fmla="*/ 245 h 892"/>
                <a:gd name="T22" fmla="*/ 168 w 1300"/>
                <a:gd name="T23" fmla="*/ 244 h 892"/>
                <a:gd name="T24" fmla="*/ 38 w 1300"/>
                <a:gd name="T25" fmla="*/ 320 h 892"/>
                <a:gd name="T26" fmla="*/ 33 w 1300"/>
                <a:gd name="T27" fmla="*/ 496 h 892"/>
                <a:gd name="T28" fmla="*/ 214 w 1300"/>
                <a:gd name="T29" fmla="*/ 587 h 892"/>
                <a:gd name="T30" fmla="*/ 283 w 1300"/>
                <a:gd name="T31" fmla="*/ 580 h 892"/>
                <a:gd name="T32" fmla="*/ 405 w 1300"/>
                <a:gd name="T33" fmla="*/ 685 h 892"/>
                <a:gd name="T34" fmla="*/ 437 w 1300"/>
                <a:gd name="T35" fmla="*/ 687 h 892"/>
                <a:gd name="T36" fmla="*/ 576 w 1300"/>
                <a:gd name="T37" fmla="*/ 627 h 892"/>
                <a:gd name="T38" fmla="*/ 792 w 1300"/>
                <a:gd name="T39" fmla="*/ 752 h 892"/>
                <a:gd name="T40" fmla="*/ 702 w 1300"/>
                <a:gd name="T41" fmla="*/ 892 h 892"/>
                <a:gd name="T42" fmla="*/ 983 w 1300"/>
                <a:gd name="T43" fmla="*/ 619 h 892"/>
                <a:gd name="T44" fmla="*/ 985 w 1300"/>
                <a:gd name="T45" fmla="*/ 616 h 892"/>
                <a:gd name="T46" fmla="*/ 1039 w 1300"/>
                <a:gd name="T47" fmla="*/ 623 h 892"/>
                <a:gd name="T48" fmla="*/ 1149 w 1300"/>
                <a:gd name="T49" fmla="*/ 570 h 892"/>
                <a:gd name="T50" fmla="*/ 1270 w 1300"/>
                <a:gd name="T51" fmla="*/ 489 h 892"/>
                <a:gd name="T52" fmla="*/ 1263 w 1300"/>
                <a:gd name="T53" fmla="*/ 334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0" h="892">
                  <a:moveTo>
                    <a:pt x="1263" y="334"/>
                  </a:moveTo>
                  <a:cubicBezTo>
                    <a:pt x="1215" y="275"/>
                    <a:pt x="1137" y="267"/>
                    <a:pt x="1095" y="267"/>
                  </a:cubicBezTo>
                  <a:cubicBezTo>
                    <a:pt x="1085" y="267"/>
                    <a:pt x="1077" y="267"/>
                    <a:pt x="1070" y="268"/>
                  </a:cubicBezTo>
                  <a:cubicBezTo>
                    <a:pt x="1074" y="242"/>
                    <a:pt x="1073" y="183"/>
                    <a:pt x="1000" y="123"/>
                  </a:cubicBezTo>
                  <a:cubicBezTo>
                    <a:pt x="968" y="96"/>
                    <a:pt x="927" y="82"/>
                    <a:pt x="880" y="82"/>
                  </a:cubicBezTo>
                  <a:cubicBezTo>
                    <a:pt x="836" y="82"/>
                    <a:pt x="799" y="94"/>
                    <a:pt x="782" y="100"/>
                  </a:cubicBezTo>
                  <a:cubicBezTo>
                    <a:pt x="768" y="75"/>
                    <a:pt x="714" y="0"/>
                    <a:pt x="573" y="0"/>
                  </a:cubicBezTo>
                  <a:cubicBezTo>
                    <a:pt x="569" y="0"/>
                    <a:pt x="565" y="0"/>
                    <a:pt x="561" y="1"/>
                  </a:cubicBezTo>
                  <a:cubicBezTo>
                    <a:pt x="391" y="6"/>
                    <a:pt x="353" y="129"/>
                    <a:pt x="346" y="165"/>
                  </a:cubicBezTo>
                  <a:cubicBezTo>
                    <a:pt x="332" y="162"/>
                    <a:pt x="319" y="161"/>
                    <a:pt x="307" y="161"/>
                  </a:cubicBezTo>
                  <a:cubicBezTo>
                    <a:pt x="220" y="161"/>
                    <a:pt x="191" y="222"/>
                    <a:pt x="183" y="245"/>
                  </a:cubicBezTo>
                  <a:cubicBezTo>
                    <a:pt x="178" y="244"/>
                    <a:pt x="173" y="244"/>
                    <a:pt x="168" y="244"/>
                  </a:cubicBezTo>
                  <a:cubicBezTo>
                    <a:pt x="118" y="244"/>
                    <a:pt x="68" y="273"/>
                    <a:pt x="38" y="320"/>
                  </a:cubicBezTo>
                  <a:cubicBezTo>
                    <a:pt x="2" y="376"/>
                    <a:pt x="0" y="442"/>
                    <a:pt x="33" y="496"/>
                  </a:cubicBezTo>
                  <a:cubicBezTo>
                    <a:pt x="78" y="571"/>
                    <a:pt x="157" y="587"/>
                    <a:pt x="214" y="587"/>
                  </a:cubicBezTo>
                  <a:cubicBezTo>
                    <a:pt x="245" y="587"/>
                    <a:pt x="270" y="582"/>
                    <a:pt x="283" y="580"/>
                  </a:cubicBezTo>
                  <a:cubicBezTo>
                    <a:pt x="288" y="605"/>
                    <a:pt x="310" y="669"/>
                    <a:pt x="405" y="685"/>
                  </a:cubicBezTo>
                  <a:cubicBezTo>
                    <a:pt x="416" y="686"/>
                    <a:pt x="426" y="687"/>
                    <a:pt x="437" y="687"/>
                  </a:cubicBezTo>
                  <a:cubicBezTo>
                    <a:pt x="508" y="687"/>
                    <a:pt x="555" y="649"/>
                    <a:pt x="576" y="627"/>
                  </a:cubicBezTo>
                  <a:cubicBezTo>
                    <a:pt x="586" y="650"/>
                    <a:pt x="654" y="737"/>
                    <a:pt x="792" y="752"/>
                  </a:cubicBezTo>
                  <a:cubicBezTo>
                    <a:pt x="780" y="798"/>
                    <a:pt x="763" y="849"/>
                    <a:pt x="702" y="892"/>
                  </a:cubicBezTo>
                  <a:cubicBezTo>
                    <a:pt x="702" y="892"/>
                    <a:pt x="864" y="847"/>
                    <a:pt x="983" y="619"/>
                  </a:cubicBezTo>
                  <a:cubicBezTo>
                    <a:pt x="984" y="618"/>
                    <a:pt x="984" y="617"/>
                    <a:pt x="985" y="616"/>
                  </a:cubicBezTo>
                  <a:cubicBezTo>
                    <a:pt x="1004" y="621"/>
                    <a:pt x="1022" y="623"/>
                    <a:pt x="1039" y="623"/>
                  </a:cubicBezTo>
                  <a:cubicBezTo>
                    <a:pt x="1107" y="623"/>
                    <a:pt x="1139" y="584"/>
                    <a:pt x="1149" y="570"/>
                  </a:cubicBezTo>
                  <a:cubicBezTo>
                    <a:pt x="1197" y="569"/>
                    <a:pt x="1243" y="538"/>
                    <a:pt x="1270" y="489"/>
                  </a:cubicBezTo>
                  <a:cubicBezTo>
                    <a:pt x="1300" y="435"/>
                    <a:pt x="1297" y="375"/>
                    <a:pt x="1263" y="33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none" lIns="121888" tIns="60944" rIns="121888" bIns="767800" anchor="b" anchorCtr="1" compatLnSpc="1">
              <a:norm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6" name="Group 53"/>
            <p:cNvGrpSpPr/>
            <p:nvPr/>
          </p:nvGrpSpPr>
          <p:grpSpPr>
            <a:xfrm>
              <a:off x="5989939" y="2778224"/>
              <a:ext cx="460732" cy="441532"/>
              <a:chOff x="1168379" y="3486162"/>
              <a:chExt cx="381000" cy="365126"/>
            </a:xfrm>
            <a:solidFill>
              <a:schemeClr val="tx2"/>
            </a:solidFill>
          </p:grpSpPr>
          <p:sp>
            <p:nvSpPr>
              <p:cNvPr id="50" name="Freeform: Shape 54"/>
              <p:cNvSpPr/>
              <p:nvPr/>
            </p:nvSpPr>
            <p:spPr bwMode="auto">
              <a:xfrm>
                <a:off x="1223942" y="3643325"/>
                <a:ext cx="146050" cy="207963"/>
              </a:xfrm>
              <a:custGeom>
                <a:avLst/>
                <a:gdLst/>
                <a:ahLst/>
                <a:cxnLst>
                  <a:cxn ang="0">
                    <a:pos x="125" y="101"/>
                  </a:cxn>
                  <a:cxn ang="0">
                    <a:pos x="125" y="231"/>
                  </a:cxn>
                  <a:cxn ang="0">
                    <a:pos x="125" y="231"/>
                  </a:cxn>
                  <a:cxn ang="0">
                    <a:pos x="124" y="237"/>
                  </a:cxn>
                  <a:cxn ang="0">
                    <a:pos x="122" y="243"/>
                  </a:cxn>
                  <a:cxn ang="0">
                    <a:pos x="119" y="248"/>
                  </a:cxn>
                  <a:cxn ang="0">
                    <a:pos x="115" y="253"/>
                  </a:cxn>
                  <a:cxn ang="0">
                    <a:pos x="110" y="257"/>
                  </a:cxn>
                  <a:cxn ang="0">
                    <a:pos x="105" y="260"/>
                  </a:cxn>
                  <a:cxn ang="0">
                    <a:pos x="99" y="262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87" y="262"/>
                  </a:cxn>
                  <a:cxn ang="0">
                    <a:pos x="80" y="260"/>
                  </a:cxn>
                  <a:cxn ang="0">
                    <a:pos x="74" y="257"/>
                  </a:cxn>
                  <a:cxn ang="0">
                    <a:pos x="69" y="253"/>
                  </a:cxn>
                  <a:cxn ang="0">
                    <a:pos x="66" y="248"/>
                  </a:cxn>
                  <a:cxn ang="0">
                    <a:pos x="63" y="243"/>
                  </a:cxn>
                  <a:cxn ang="0">
                    <a:pos x="61" y="237"/>
                  </a:cxn>
                  <a:cxn ang="0">
                    <a:pos x="61" y="231"/>
                  </a:cxn>
                  <a:cxn ang="0">
                    <a:pos x="61" y="101"/>
                  </a:cxn>
                  <a:cxn ang="0">
                    <a:pos x="16" y="101"/>
                  </a:cxn>
                  <a:cxn ang="0">
                    <a:pos x="16" y="101"/>
                  </a:cxn>
                  <a:cxn ang="0">
                    <a:pos x="10" y="100"/>
                  </a:cxn>
                  <a:cxn ang="0">
                    <a:pos x="5" y="99"/>
                  </a:cxn>
                  <a:cxn ang="0">
                    <a:pos x="1" y="95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2"/>
                  </a:cxn>
                  <a:cxn ang="0">
                    <a:pos x="3" y="77"/>
                  </a:cxn>
                  <a:cxn ang="0">
                    <a:pos x="7" y="73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75" y="6"/>
                  </a:cxn>
                  <a:cxn ang="0">
                    <a:pos x="80" y="2"/>
                  </a:cxn>
                  <a:cxn ang="0">
                    <a:pos x="87" y="0"/>
                  </a:cxn>
                  <a:cxn ang="0">
                    <a:pos x="93" y="0"/>
                  </a:cxn>
                  <a:cxn ang="0">
                    <a:pos x="98" y="0"/>
                  </a:cxn>
                  <a:cxn ang="0">
                    <a:pos x="104" y="2"/>
                  </a:cxn>
                  <a:cxn ang="0">
                    <a:pos x="110" y="6"/>
                  </a:cxn>
                  <a:cxn ang="0">
                    <a:pos x="115" y="11"/>
                  </a:cxn>
                  <a:cxn ang="0">
                    <a:pos x="178" y="73"/>
                  </a:cxn>
                  <a:cxn ang="0">
                    <a:pos x="178" y="73"/>
                  </a:cxn>
                  <a:cxn ang="0">
                    <a:pos x="182" y="77"/>
                  </a:cxn>
                  <a:cxn ang="0">
                    <a:pos x="184" y="82"/>
                  </a:cxn>
                  <a:cxn ang="0">
                    <a:pos x="184" y="86"/>
                  </a:cxn>
                  <a:cxn ang="0">
                    <a:pos x="184" y="91"/>
                  </a:cxn>
                  <a:cxn ang="0">
                    <a:pos x="182" y="95"/>
                  </a:cxn>
                  <a:cxn ang="0">
                    <a:pos x="178" y="97"/>
                  </a:cxn>
                  <a:cxn ang="0">
                    <a:pos x="173" y="100"/>
                  </a:cxn>
                  <a:cxn ang="0">
                    <a:pos x="166" y="101"/>
                  </a:cxn>
                  <a:cxn ang="0">
                    <a:pos x="125" y="101"/>
                  </a:cxn>
                </a:cxnLst>
                <a:rect l="0" t="0" r="r" b="b"/>
                <a:pathLst>
                  <a:path w="184" h="263">
                    <a:moveTo>
                      <a:pt x="125" y="101"/>
                    </a:moveTo>
                    <a:lnTo>
                      <a:pt x="125" y="231"/>
                    </a:lnTo>
                    <a:lnTo>
                      <a:pt x="125" y="231"/>
                    </a:lnTo>
                    <a:lnTo>
                      <a:pt x="124" y="237"/>
                    </a:lnTo>
                    <a:lnTo>
                      <a:pt x="122" y="243"/>
                    </a:lnTo>
                    <a:lnTo>
                      <a:pt x="119" y="248"/>
                    </a:lnTo>
                    <a:lnTo>
                      <a:pt x="115" y="253"/>
                    </a:lnTo>
                    <a:lnTo>
                      <a:pt x="110" y="257"/>
                    </a:lnTo>
                    <a:lnTo>
                      <a:pt x="105" y="260"/>
                    </a:lnTo>
                    <a:lnTo>
                      <a:pt x="99" y="262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87" y="262"/>
                    </a:lnTo>
                    <a:lnTo>
                      <a:pt x="80" y="260"/>
                    </a:lnTo>
                    <a:lnTo>
                      <a:pt x="74" y="257"/>
                    </a:lnTo>
                    <a:lnTo>
                      <a:pt x="69" y="253"/>
                    </a:lnTo>
                    <a:lnTo>
                      <a:pt x="66" y="248"/>
                    </a:lnTo>
                    <a:lnTo>
                      <a:pt x="63" y="243"/>
                    </a:lnTo>
                    <a:lnTo>
                      <a:pt x="61" y="237"/>
                    </a:lnTo>
                    <a:lnTo>
                      <a:pt x="61" y="231"/>
                    </a:lnTo>
                    <a:lnTo>
                      <a:pt x="61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0" y="100"/>
                    </a:lnTo>
                    <a:lnTo>
                      <a:pt x="5" y="99"/>
                    </a:lnTo>
                    <a:lnTo>
                      <a:pt x="1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3" y="77"/>
                    </a:lnTo>
                    <a:lnTo>
                      <a:pt x="7" y="73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5" y="6"/>
                    </a:lnTo>
                    <a:lnTo>
                      <a:pt x="80" y="2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0" y="6"/>
                    </a:lnTo>
                    <a:lnTo>
                      <a:pt x="115" y="11"/>
                    </a:lnTo>
                    <a:lnTo>
                      <a:pt x="178" y="73"/>
                    </a:lnTo>
                    <a:lnTo>
                      <a:pt x="178" y="73"/>
                    </a:lnTo>
                    <a:lnTo>
                      <a:pt x="182" y="77"/>
                    </a:lnTo>
                    <a:lnTo>
                      <a:pt x="184" y="82"/>
                    </a:lnTo>
                    <a:lnTo>
                      <a:pt x="184" y="86"/>
                    </a:lnTo>
                    <a:lnTo>
                      <a:pt x="184" y="91"/>
                    </a:lnTo>
                    <a:lnTo>
                      <a:pt x="182" y="95"/>
                    </a:lnTo>
                    <a:lnTo>
                      <a:pt x="178" y="97"/>
                    </a:lnTo>
                    <a:lnTo>
                      <a:pt x="173" y="100"/>
                    </a:lnTo>
                    <a:lnTo>
                      <a:pt x="166" y="101"/>
                    </a:lnTo>
                    <a:lnTo>
                      <a:pt x="125" y="101"/>
                    </a:lnTo>
                    <a:close/>
                  </a:path>
                </a:pathLst>
              </a:custGeom>
              <a:solidFill>
                <a:srgbClr val="50504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" name="Freeform: Shape 55"/>
              <p:cNvSpPr/>
              <p:nvPr/>
            </p:nvSpPr>
            <p:spPr bwMode="auto">
              <a:xfrm>
                <a:off x="1168379" y="3486162"/>
                <a:ext cx="381000" cy="266700"/>
              </a:xfrm>
              <a:custGeom>
                <a:avLst/>
                <a:gdLst/>
                <a:ahLst/>
                <a:cxnLst>
                  <a:cxn ang="0">
                    <a:pos x="392" y="125"/>
                  </a:cxn>
                  <a:cxn ang="0">
                    <a:pos x="420" y="136"/>
                  </a:cxn>
                  <a:cxn ang="0">
                    <a:pos x="445" y="153"/>
                  </a:cxn>
                  <a:cxn ang="0">
                    <a:pos x="463" y="175"/>
                  </a:cxn>
                  <a:cxn ang="0">
                    <a:pos x="476" y="200"/>
                  </a:cxn>
                  <a:cxn ang="0">
                    <a:pos x="480" y="227"/>
                  </a:cxn>
                  <a:cxn ang="0">
                    <a:pos x="480" y="237"/>
                  </a:cxn>
                  <a:cxn ang="0">
                    <a:pos x="472" y="264"/>
                  </a:cxn>
                  <a:cxn ang="0">
                    <a:pos x="457" y="289"/>
                  </a:cxn>
                  <a:cxn ang="0">
                    <a:pos x="435" y="310"/>
                  </a:cxn>
                  <a:cxn ang="0">
                    <a:pos x="408" y="325"/>
                  </a:cxn>
                  <a:cxn ang="0">
                    <a:pos x="376" y="334"/>
                  </a:cxn>
                  <a:cxn ang="0">
                    <a:pos x="376" y="220"/>
                  </a:cxn>
                  <a:cxn ang="0">
                    <a:pos x="362" y="195"/>
                  </a:cxn>
                  <a:cxn ang="0">
                    <a:pos x="347" y="185"/>
                  </a:cxn>
                  <a:cxn ang="0">
                    <a:pos x="329" y="182"/>
                  </a:cxn>
                  <a:cxn ang="0">
                    <a:pos x="301" y="190"/>
                  </a:cxn>
                  <a:cxn ang="0">
                    <a:pos x="288" y="203"/>
                  </a:cxn>
                  <a:cxn ang="0">
                    <a:pos x="280" y="230"/>
                  </a:cxn>
                  <a:cxn ang="0">
                    <a:pos x="210" y="315"/>
                  </a:cxn>
                  <a:cxn ang="0">
                    <a:pos x="246" y="313"/>
                  </a:cxn>
                  <a:cxn ang="0">
                    <a:pos x="259" y="306"/>
                  </a:cxn>
                  <a:cxn ang="0">
                    <a:pos x="268" y="295"/>
                  </a:cxn>
                  <a:cxn ang="0">
                    <a:pos x="268" y="277"/>
                  </a:cxn>
                  <a:cxn ang="0">
                    <a:pos x="258" y="259"/>
                  </a:cxn>
                  <a:cxn ang="0">
                    <a:pos x="188" y="190"/>
                  </a:cxn>
                  <a:cxn ang="0">
                    <a:pos x="162" y="182"/>
                  </a:cxn>
                  <a:cxn ang="0">
                    <a:pos x="143" y="185"/>
                  </a:cxn>
                  <a:cxn ang="0">
                    <a:pos x="65" y="259"/>
                  </a:cxn>
                  <a:cxn ang="0">
                    <a:pos x="54" y="278"/>
                  </a:cxn>
                  <a:cxn ang="0">
                    <a:pos x="54" y="295"/>
                  </a:cxn>
                  <a:cxn ang="0">
                    <a:pos x="59" y="304"/>
                  </a:cxn>
                  <a:cxn ang="0">
                    <a:pos x="67" y="310"/>
                  </a:cxn>
                  <a:cxn ang="0">
                    <a:pos x="114" y="315"/>
                  </a:cxn>
                  <a:cxn ang="0">
                    <a:pos x="101" y="334"/>
                  </a:cxn>
                  <a:cxn ang="0">
                    <a:pos x="69" y="324"/>
                  </a:cxn>
                  <a:cxn ang="0">
                    <a:pos x="41" y="306"/>
                  </a:cxn>
                  <a:cxn ang="0">
                    <a:pos x="20" y="284"/>
                  </a:cxn>
                  <a:cxn ang="0">
                    <a:pos x="5" y="257"/>
                  </a:cxn>
                  <a:cxn ang="0">
                    <a:pos x="0" y="227"/>
                  </a:cxn>
                  <a:cxn ang="0">
                    <a:pos x="1" y="219"/>
                  </a:cxn>
                  <a:cxn ang="0">
                    <a:pos x="7" y="191"/>
                  </a:cxn>
                  <a:cxn ang="0">
                    <a:pos x="22" y="167"/>
                  </a:cxn>
                  <a:cxn ang="0">
                    <a:pos x="43" y="147"/>
                  </a:cxn>
                  <a:cxn ang="0">
                    <a:pos x="69" y="132"/>
                  </a:cxn>
                  <a:cxn ang="0">
                    <a:pos x="99" y="122"/>
                  </a:cxn>
                  <a:cxn ang="0">
                    <a:pos x="99" y="118"/>
                  </a:cxn>
                  <a:cxn ang="0">
                    <a:pos x="105" y="84"/>
                  </a:cxn>
                  <a:cxn ang="0">
                    <a:pos x="123" y="53"/>
                  </a:cxn>
                  <a:cxn ang="0">
                    <a:pos x="151" y="27"/>
                  </a:cxn>
                  <a:cxn ang="0">
                    <a:pos x="185" y="10"/>
                  </a:cxn>
                  <a:cxn ang="0">
                    <a:pos x="226" y="1"/>
                  </a:cxn>
                  <a:cxn ang="0">
                    <a:pos x="255" y="1"/>
                  </a:cxn>
                  <a:cxn ang="0">
                    <a:pos x="295" y="10"/>
                  </a:cxn>
                  <a:cxn ang="0">
                    <a:pos x="330" y="27"/>
                  </a:cxn>
                  <a:cxn ang="0">
                    <a:pos x="357" y="53"/>
                  </a:cxn>
                  <a:cxn ang="0">
                    <a:pos x="374" y="84"/>
                  </a:cxn>
                  <a:cxn ang="0">
                    <a:pos x="381" y="118"/>
                  </a:cxn>
                  <a:cxn ang="0">
                    <a:pos x="381" y="122"/>
                  </a:cxn>
                </a:cxnLst>
                <a:rect l="0" t="0" r="r" b="b"/>
                <a:pathLst>
                  <a:path w="480" h="336">
                    <a:moveTo>
                      <a:pt x="381" y="122"/>
                    </a:moveTo>
                    <a:lnTo>
                      <a:pt x="381" y="122"/>
                    </a:lnTo>
                    <a:lnTo>
                      <a:pt x="392" y="125"/>
                    </a:lnTo>
                    <a:lnTo>
                      <a:pt x="402" y="127"/>
                    </a:lnTo>
                    <a:lnTo>
                      <a:pt x="412" y="132"/>
                    </a:lnTo>
                    <a:lnTo>
                      <a:pt x="420" y="136"/>
                    </a:lnTo>
                    <a:lnTo>
                      <a:pt x="429" y="141"/>
                    </a:lnTo>
                    <a:lnTo>
                      <a:pt x="438" y="147"/>
                    </a:lnTo>
                    <a:lnTo>
                      <a:pt x="445" y="153"/>
                    </a:lnTo>
                    <a:lnTo>
                      <a:pt x="451" y="161"/>
                    </a:lnTo>
                    <a:lnTo>
                      <a:pt x="457" y="167"/>
                    </a:lnTo>
                    <a:lnTo>
                      <a:pt x="463" y="175"/>
                    </a:lnTo>
                    <a:lnTo>
                      <a:pt x="468" y="183"/>
                    </a:lnTo>
                    <a:lnTo>
                      <a:pt x="472" y="191"/>
                    </a:lnTo>
                    <a:lnTo>
                      <a:pt x="476" y="200"/>
                    </a:lnTo>
                    <a:lnTo>
                      <a:pt x="478" y="209"/>
                    </a:lnTo>
                    <a:lnTo>
                      <a:pt x="480" y="219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37"/>
                    </a:lnTo>
                    <a:lnTo>
                      <a:pt x="478" y="247"/>
                    </a:lnTo>
                    <a:lnTo>
                      <a:pt x="476" y="256"/>
                    </a:lnTo>
                    <a:lnTo>
                      <a:pt x="472" y="264"/>
                    </a:lnTo>
                    <a:lnTo>
                      <a:pt x="467" y="273"/>
                    </a:lnTo>
                    <a:lnTo>
                      <a:pt x="462" y="282"/>
                    </a:lnTo>
                    <a:lnTo>
                      <a:pt x="457" y="289"/>
                    </a:lnTo>
                    <a:lnTo>
                      <a:pt x="450" y="297"/>
                    </a:lnTo>
                    <a:lnTo>
                      <a:pt x="442" y="304"/>
                    </a:lnTo>
                    <a:lnTo>
                      <a:pt x="435" y="310"/>
                    </a:lnTo>
                    <a:lnTo>
                      <a:pt x="426" y="315"/>
                    </a:lnTo>
                    <a:lnTo>
                      <a:pt x="418" y="320"/>
                    </a:lnTo>
                    <a:lnTo>
                      <a:pt x="408" y="325"/>
                    </a:lnTo>
                    <a:lnTo>
                      <a:pt x="398" y="329"/>
                    </a:lnTo>
                    <a:lnTo>
                      <a:pt x="387" y="331"/>
                    </a:lnTo>
                    <a:lnTo>
                      <a:pt x="376" y="334"/>
                    </a:lnTo>
                    <a:lnTo>
                      <a:pt x="376" y="230"/>
                    </a:lnTo>
                    <a:lnTo>
                      <a:pt x="376" y="230"/>
                    </a:lnTo>
                    <a:lnTo>
                      <a:pt x="376" y="220"/>
                    </a:lnTo>
                    <a:lnTo>
                      <a:pt x="372" y="211"/>
                    </a:lnTo>
                    <a:lnTo>
                      <a:pt x="368" y="203"/>
                    </a:lnTo>
                    <a:lnTo>
                      <a:pt x="362" y="195"/>
                    </a:lnTo>
                    <a:lnTo>
                      <a:pt x="362" y="195"/>
                    </a:lnTo>
                    <a:lnTo>
                      <a:pt x="355" y="190"/>
                    </a:lnTo>
                    <a:lnTo>
                      <a:pt x="347" y="185"/>
                    </a:lnTo>
                    <a:lnTo>
                      <a:pt x="337" y="183"/>
                    </a:lnTo>
                    <a:lnTo>
                      <a:pt x="329" y="182"/>
                    </a:lnTo>
                    <a:lnTo>
                      <a:pt x="329" y="182"/>
                    </a:lnTo>
                    <a:lnTo>
                      <a:pt x="319" y="183"/>
                    </a:lnTo>
                    <a:lnTo>
                      <a:pt x="309" y="185"/>
                    </a:lnTo>
                    <a:lnTo>
                      <a:pt x="301" y="190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88" y="203"/>
                    </a:lnTo>
                    <a:lnTo>
                      <a:pt x="284" y="211"/>
                    </a:lnTo>
                    <a:lnTo>
                      <a:pt x="280" y="220"/>
                    </a:lnTo>
                    <a:lnTo>
                      <a:pt x="280" y="230"/>
                    </a:lnTo>
                    <a:lnTo>
                      <a:pt x="280" y="336"/>
                    </a:lnTo>
                    <a:lnTo>
                      <a:pt x="210" y="336"/>
                    </a:lnTo>
                    <a:lnTo>
                      <a:pt x="210" y="315"/>
                    </a:lnTo>
                    <a:lnTo>
                      <a:pt x="235" y="315"/>
                    </a:lnTo>
                    <a:lnTo>
                      <a:pt x="235" y="315"/>
                    </a:lnTo>
                    <a:lnTo>
                      <a:pt x="246" y="313"/>
                    </a:lnTo>
                    <a:lnTo>
                      <a:pt x="255" y="310"/>
                    </a:lnTo>
                    <a:lnTo>
                      <a:pt x="255" y="310"/>
                    </a:lnTo>
                    <a:lnTo>
                      <a:pt x="259" y="306"/>
                    </a:lnTo>
                    <a:lnTo>
                      <a:pt x="263" y="303"/>
                    </a:lnTo>
                    <a:lnTo>
                      <a:pt x="266" y="299"/>
                    </a:lnTo>
                    <a:lnTo>
                      <a:pt x="268" y="295"/>
                    </a:lnTo>
                    <a:lnTo>
                      <a:pt x="268" y="295"/>
                    </a:lnTo>
                    <a:lnTo>
                      <a:pt x="269" y="285"/>
                    </a:lnTo>
                    <a:lnTo>
                      <a:pt x="268" y="277"/>
                    </a:lnTo>
                    <a:lnTo>
                      <a:pt x="268" y="277"/>
                    </a:lnTo>
                    <a:lnTo>
                      <a:pt x="264" y="268"/>
                    </a:lnTo>
                    <a:lnTo>
                      <a:pt x="258" y="259"/>
                    </a:lnTo>
                    <a:lnTo>
                      <a:pt x="195" y="198"/>
                    </a:lnTo>
                    <a:lnTo>
                      <a:pt x="195" y="198"/>
                    </a:lnTo>
                    <a:lnTo>
                      <a:pt x="188" y="190"/>
                    </a:lnTo>
                    <a:lnTo>
                      <a:pt x="179" y="185"/>
                    </a:lnTo>
                    <a:lnTo>
                      <a:pt x="170" y="183"/>
                    </a:lnTo>
                    <a:lnTo>
                      <a:pt x="162" y="182"/>
                    </a:lnTo>
                    <a:lnTo>
                      <a:pt x="162" y="182"/>
                    </a:lnTo>
                    <a:lnTo>
                      <a:pt x="152" y="183"/>
                    </a:lnTo>
                    <a:lnTo>
                      <a:pt x="143" y="185"/>
                    </a:lnTo>
                    <a:lnTo>
                      <a:pt x="136" y="190"/>
                    </a:lnTo>
                    <a:lnTo>
                      <a:pt x="127" y="198"/>
                    </a:lnTo>
                    <a:lnTo>
                      <a:pt x="65" y="259"/>
                    </a:lnTo>
                    <a:lnTo>
                      <a:pt x="65" y="259"/>
                    </a:lnTo>
                    <a:lnTo>
                      <a:pt x="58" y="268"/>
                    </a:lnTo>
                    <a:lnTo>
                      <a:pt x="54" y="278"/>
                    </a:lnTo>
                    <a:lnTo>
                      <a:pt x="54" y="278"/>
                    </a:lnTo>
                    <a:lnTo>
                      <a:pt x="53" y="287"/>
                    </a:lnTo>
                    <a:lnTo>
                      <a:pt x="54" y="295"/>
                    </a:lnTo>
                    <a:lnTo>
                      <a:pt x="54" y="295"/>
                    </a:lnTo>
                    <a:lnTo>
                      <a:pt x="57" y="300"/>
                    </a:lnTo>
                    <a:lnTo>
                      <a:pt x="59" y="304"/>
                    </a:lnTo>
                    <a:lnTo>
                      <a:pt x="63" y="306"/>
                    </a:lnTo>
                    <a:lnTo>
                      <a:pt x="67" y="310"/>
                    </a:lnTo>
                    <a:lnTo>
                      <a:pt x="67" y="310"/>
                    </a:lnTo>
                    <a:lnTo>
                      <a:pt x="75" y="314"/>
                    </a:lnTo>
                    <a:lnTo>
                      <a:pt x="85" y="315"/>
                    </a:lnTo>
                    <a:lnTo>
                      <a:pt x="114" y="315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1" y="334"/>
                    </a:lnTo>
                    <a:lnTo>
                      <a:pt x="90" y="331"/>
                    </a:lnTo>
                    <a:lnTo>
                      <a:pt x="79" y="327"/>
                    </a:lnTo>
                    <a:lnTo>
                      <a:pt x="69" y="324"/>
                    </a:lnTo>
                    <a:lnTo>
                      <a:pt x="59" y="319"/>
                    </a:lnTo>
                    <a:lnTo>
                      <a:pt x="49" y="313"/>
                    </a:lnTo>
                    <a:lnTo>
                      <a:pt x="41" y="306"/>
                    </a:lnTo>
                    <a:lnTo>
                      <a:pt x="33" y="300"/>
                    </a:lnTo>
                    <a:lnTo>
                      <a:pt x="26" y="292"/>
                    </a:lnTo>
                    <a:lnTo>
                      <a:pt x="20" y="284"/>
                    </a:lnTo>
                    <a:lnTo>
                      <a:pt x="13" y="275"/>
                    </a:lnTo>
                    <a:lnTo>
                      <a:pt x="8" y="267"/>
                    </a:lnTo>
                    <a:lnTo>
                      <a:pt x="5" y="257"/>
                    </a:lnTo>
                    <a:lnTo>
                      <a:pt x="2" y="248"/>
                    </a:lnTo>
                    <a:lnTo>
                      <a:pt x="1" y="23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" y="219"/>
                    </a:lnTo>
                    <a:lnTo>
                      <a:pt x="2" y="209"/>
                    </a:lnTo>
                    <a:lnTo>
                      <a:pt x="5" y="200"/>
                    </a:lnTo>
                    <a:lnTo>
                      <a:pt x="7" y="191"/>
                    </a:lnTo>
                    <a:lnTo>
                      <a:pt x="12" y="183"/>
                    </a:lnTo>
                    <a:lnTo>
                      <a:pt x="16" y="175"/>
                    </a:lnTo>
                    <a:lnTo>
                      <a:pt x="22" y="167"/>
                    </a:lnTo>
                    <a:lnTo>
                      <a:pt x="28" y="161"/>
                    </a:lnTo>
                    <a:lnTo>
                      <a:pt x="36" y="153"/>
                    </a:lnTo>
                    <a:lnTo>
                      <a:pt x="43" y="147"/>
                    </a:lnTo>
                    <a:lnTo>
                      <a:pt x="50" y="141"/>
                    </a:lnTo>
                    <a:lnTo>
                      <a:pt x="59" y="136"/>
                    </a:lnTo>
                    <a:lnTo>
                      <a:pt x="69" y="132"/>
                    </a:lnTo>
                    <a:lnTo>
                      <a:pt x="79" y="127"/>
                    </a:lnTo>
                    <a:lnTo>
                      <a:pt x="89" y="125"/>
                    </a:lnTo>
                    <a:lnTo>
                      <a:pt x="99" y="122"/>
                    </a:lnTo>
                    <a:lnTo>
                      <a:pt x="99" y="122"/>
                    </a:lnTo>
                    <a:lnTo>
                      <a:pt x="99" y="118"/>
                    </a:lnTo>
                    <a:lnTo>
                      <a:pt x="99" y="118"/>
                    </a:lnTo>
                    <a:lnTo>
                      <a:pt x="100" y="107"/>
                    </a:lnTo>
                    <a:lnTo>
                      <a:pt x="101" y="95"/>
                    </a:lnTo>
                    <a:lnTo>
                      <a:pt x="105" y="84"/>
                    </a:lnTo>
                    <a:lnTo>
                      <a:pt x="110" y="73"/>
                    </a:lnTo>
                    <a:lnTo>
                      <a:pt x="116" y="63"/>
                    </a:lnTo>
                    <a:lnTo>
                      <a:pt x="123" y="53"/>
                    </a:lnTo>
                    <a:lnTo>
                      <a:pt x="131" y="43"/>
                    </a:lnTo>
                    <a:lnTo>
                      <a:pt x="141" y="36"/>
                    </a:lnTo>
                    <a:lnTo>
                      <a:pt x="151" y="27"/>
                    </a:lnTo>
                    <a:lnTo>
                      <a:pt x="161" y="21"/>
                    </a:lnTo>
                    <a:lnTo>
                      <a:pt x="173" y="15"/>
                    </a:lnTo>
                    <a:lnTo>
                      <a:pt x="185" y="10"/>
                    </a:lnTo>
                    <a:lnTo>
                      <a:pt x="198" y="6"/>
                    </a:lnTo>
                    <a:lnTo>
                      <a:pt x="211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55" y="1"/>
                    </a:lnTo>
                    <a:lnTo>
                      <a:pt x="268" y="2"/>
                    </a:lnTo>
                    <a:lnTo>
                      <a:pt x="282" y="6"/>
                    </a:lnTo>
                    <a:lnTo>
                      <a:pt x="295" y="10"/>
                    </a:lnTo>
                    <a:lnTo>
                      <a:pt x="308" y="15"/>
                    </a:lnTo>
                    <a:lnTo>
                      <a:pt x="319" y="21"/>
                    </a:lnTo>
                    <a:lnTo>
                      <a:pt x="330" y="27"/>
                    </a:lnTo>
                    <a:lnTo>
                      <a:pt x="340" y="36"/>
                    </a:lnTo>
                    <a:lnTo>
                      <a:pt x="348" y="43"/>
                    </a:lnTo>
                    <a:lnTo>
                      <a:pt x="357" y="53"/>
                    </a:lnTo>
                    <a:lnTo>
                      <a:pt x="365" y="63"/>
                    </a:lnTo>
                    <a:lnTo>
                      <a:pt x="369" y="73"/>
                    </a:lnTo>
                    <a:lnTo>
                      <a:pt x="374" y="84"/>
                    </a:lnTo>
                    <a:lnTo>
                      <a:pt x="378" y="95"/>
                    </a:lnTo>
                    <a:lnTo>
                      <a:pt x="381" y="107"/>
                    </a:lnTo>
                    <a:lnTo>
                      <a:pt x="381" y="118"/>
                    </a:lnTo>
                    <a:lnTo>
                      <a:pt x="381" y="118"/>
                    </a:lnTo>
                    <a:lnTo>
                      <a:pt x="381" y="122"/>
                    </a:lnTo>
                    <a:lnTo>
                      <a:pt x="381" y="122"/>
                    </a:lnTo>
                    <a:close/>
                  </a:path>
                </a:pathLst>
              </a:custGeom>
              <a:solidFill>
                <a:srgbClr val="50504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Freeform: Shape 56"/>
              <p:cNvSpPr/>
              <p:nvPr/>
            </p:nvSpPr>
            <p:spPr bwMode="auto">
              <a:xfrm>
                <a:off x="1355705" y="3643325"/>
                <a:ext cx="147638" cy="207963"/>
              </a:xfrm>
              <a:custGeom>
                <a:avLst/>
                <a:gdLst/>
                <a:ahLst/>
                <a:cxnLst>
                  <a:cxn ang="0">
                    <a:pos x="126" y="162"/>
                  </a:cxn>
                  <a:cxn ang="0">
                    <a:pos x="126" y="32"/>
                  </a:cxn>
                  <a:cxn ang="0">
                    <a:pos x="126" y="32"/>
                  </a:cxn>
                  <a:cxn ang="0">
                    <a:pos x="125" y="26"/>
                  </a:cxn>
                  <a:cxn ang="0">
                    <a:pos x="123" y="19"/>
                  </a:cxn>
                  <a:cxn ang="0">
                    <a:pos x="120" y="13"/>
                  </a:cxn>
                  <a:cxn ang="0">
                    <a:pos x="116" y="8"/>
                  </a:cxn>
                  <a:cxn ang="0">
                    <a:pos x="111" y="5"/>
                  </a:cxn>
                  <a:cxn ang="0">
                    <a:pos x="106" y="2"/>
                  </a:cxn>
                  <a:cxn ang="0">
                    <a:pos x="10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86" y="0"/>
                  </a:cxn>
                  <a:cxn ang="0">
                    <a:pos x="80" y="2"/>
                  </a:cxn>
                  <a:cxn ang="0">
                    <a:pos x="75" y="5"/>
                  </a:cxn>
                  <a:cxn ang="0">
                    <a:pos x="70" y="8"/>
                  </a:cxn>
                  <a:cxn ang="0">
                    <a:pos x="66" y="13"/>
                  </a:cxn>
                  <a:cxn ang="0">
                    <a:pos x="64" y="19"/>
                  </a:cxn>
                  <a:cxn ang="0">
                    <a:pos x="62" y="26"/>
                  </a:cxn>
                  <a:cxn ang="0">
                    <a:pos x="62" y="32"/>
                  </a:cxn>
                  <a:cxn ang="0">
                    <a:pos x="62" y="162"/>
                  </a:cxn>
                  <a:cxn ang="0">
                    <a:pos x="17" y="162"/>
                  </a:cxn>
                  <a:cxn ang="0">
                    <a:pos x="17" y="162"/>
                  </a:cxn>
                  <a:cxn ang="0">
                    <a:pos x="11" y="162"/>
                  </a:cxn>
                  <a:cxn ang="0">
                    <a:pos x="6" y="164"/>
                  </a:cxn>
                  <a:cxn ang="0">
                    <a:pos x="2" y="167"/>
                  </a:cxn>
                  <a:cxn ang="0">
                    <a:pos x="1" y="170"/>
                  </a:cxn>
                  <a:cxn ang="0">
                    <a:pos x="0" y="175"/>
                  </a:cxn>
                  <a:cxn ang="0">
                    <a:pos x="1" y="179"/>
                  </a:cxn>
                  <a:cxn ang="0">
                    <a:pos x="3" y="184"/>
                  </a:cxn>
                  <a:cxn ang="0">
                    <a:pos x="7" y="189"/>
                  </a:cxn>
                  <a:cxn ang="0">
                    <a:pos x="70" y="251"/>
                  </a:cxn>
                  <a:cxn ang="0">
                    <a:pos x="70" y="251"/>
                  </a:cxn>
                  <a:cxn ang="0">
                    <a:pos x="76" y="256"/>
                  </a:cxn>
                  <a:cxn ang="0">
                    <a:pos x="81" y="259"/>
                  </a:cxn>
                  <a:cxn ang="0">
                    <a:pos x="88" y="262"/>
                  </a:cxn>
                  <a:cxn ang="0">
                    <a:pos x="92" y="263"/>
                  </a:cxn>
                  <a:cxn ang="0">
                    <a:pos x="99" y="262"/>
                  </a:cxn>
                  <a:cxn ang="0">
                    <a:pos x="105" y="259"/>
                  </a:cxn>
                  <a:cxn ang="0">
                    <a:pos x="110" y="256"/>
                  </a:cxn>
                  <a:cxn ang="0">
                    <a:pos x="116" y="251"/>
                  </a:cxn>
                  <a:cxn ang="0">
                    <a:pos x="179" y="189"/>
                  </a:cxn>
                  <a:cxn ang="0">
                    <a:pos x="179" y="189"/>
                  </a:cxn>
                  <a:cxn ang="0">
                    <a:pos x="183" y="185"/>
                  </a:cxn>
                  <a:cxn ang="0">
                    <a:pos x="184" y="180"/>
                  </a:cxn>
                  <a:cxn ang="0">
                    <a:pos x="185" y="175"/>
                  </a:cxn>
                  <a:cxn ang="0">
                    <a:pos x="185" y="171"/>
                  </a:cxn>
                  <a:cxn ang="0">
                    <a:pos x="183" y="168"/>
                  </a:cxn>
                  <a:cxn ang="0">
                    <a:pos x="179" y="164"/>
                  </a:cxn>
                  <a:cxn ang="0">
                    <a:pos x="173" y="162"/>
                  </a:cxn>
                  <a:cxn ang="0">
                    <a:pos x="165" y="162"/>
                  </a:cxn>
                  <a:cxn ang="0">
                    <a:pos x="126" y="162"/>
                  </a:cxn>
                </a:cxnLst>
                <a:rect l="0" t="0" r="r" b="b"/>
                <a:pathLst>
                  <a:path w="185" h="263">
                    <a:moveTo>
                      <a:pt x="126" y="162"/>
                    </a:moveTo>
                    <a:lnTo>
                      <a:pt x="126" y="32"/>
                    </a:lnTo>
                    <a:lnTo>
                      <a:pt x="126" y="32"/>
                    </a:lnTo>
                    <a:lnTo>
                      <a:pt x="125" y="26"/>
                    </a:lnTo>
                    <a:lnTo>
                      <a:pt x="123" y="19"/>
                    </a:lnTo>
                    <a:lnTo>
                      <a:pt x="120" y="13"/>
                    </a:lnTo>
                    <a:lnTo>
                      <a:pt x="116" y="8"/>
                    </a:lnTo>
                    <a:lnTo>
                      <a:pt x="111" y="5"/>
                    </a:lnTo>
                    <a:lnTo>
                      <a:pt x="106" y="2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5" y="5"/>
                    </a:lnTo>
                    <a:lnTo>
                      <a:pt x="70" y="8"/>
                    </a:lnTo>
                    <a:lnTo>
                      <a:pt x="66" y="13"/>
                    </a:lnTo>
                    <a:lnTo>
                      <a:pt x="64" y="19"/>
                    </a:lnTo>
                    <a:lnTo>
                      <a:pt x="62" y="26"/>
                    </a:lnTo>
                    <a:lnTo>
                      <a:pt x="62" y="32"/>
                    </a:lnTo>
                    <a:lnTo>
                      <a:pt x="62" y="162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1" y="162"/>
                    </a:lnTo>
                    <a:lnTo>
                      <a:pt x="6" y="164"/>
                    </a:lnTo>
                    <a:lnTo>
                      <a:pt x="2" y="167"/>
                    </a:lnTo>
                    <a:lnTo>
                      <a:pt x="1" y="170"/>
                    </a:lnTo>
                    <a:lnTo>
                      <a:pt x="0" y="175"/>
                    </a:lnTo>
                    <a:lnTo>
                      <a:pt x="1" y="179"/>
                    </a:lnTo>
                    <a:lnTo>
                      <a:pt x="3" y="184"/>
                    </a:lnTo>
                    <a:lnTo>
                      <a:pt x="7" y="189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6" y="256"/>
                    </a:lnTo>
                    <a:lnTo>
                      <a:pt x="81" y="259"/>
                    </a:lnTo>
                    <a:lnTo>
                      <a:pt x="88" y="262"/>
                    </a:lnTo>
                    <a:lnTo>
                      <a:pt x="92" y="263"/>
                    </a:lnTo>
                    <a:lnTo>
                      <a:pt x="99" y="262"/>
                    </a:lnTo>
                    <a:lnTo>
                      <a:pt x="105" y="259"/>
                    </a:lnTo>
                    <a:lnTo>
                      <a:pt x="110" y="256"/>
                    </a:lnTo>
                    <a:lnTo>
                      <a:pt x="116" y="251"/>
                    </a:lnTo>
                    <a:lnTo>
                      <a:pt x="179" y="189"/>
                    </a:lnTo>
                    <a:lnTo>
                      <a:pt x="179" y="189"/>
                    </a:lnTo>
                    <a:lnTo>
                      <a:pt x="183" y="185"/>
                    </a:lnTo>
                    <a:lnTo>
                      <a:pt x="184" y="180"/>
                    </a:lnTo>
                    <a:lnTo>
                      <a:pt x="185" y="175"/>
                    </a:lnTo>
                    <a:lnTo>
                      <a:pt x="185" y="171"/>
                    </a:lnTo>
                    <a:lnTo>
                      <a:pt x="183" y="168"/>
                    </a:lnTo>
                    <a:lnTo>
                      <a:pt x="179" y="164"/>
                    </a:lnTo>
                    <a:lnTo>
                      <a:pt x="173" y="162"/>
                    </a:lnTo>
                    <a:lnTo>
                      <a:pt x="165" y="162"/>
                    </a:lnTo>
                    <a:lnTo>
                      <a:pt x="126" y="162"/>
                    </a:lnTo>
                    <a:close/>
                  </a:path>
                </a:pathLst>
              </a:custGeom>
              <a:solidFill>
                <a:srgbClr val="50504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0739" name="Group 84"/>
            <p:cNvGrpSpPr/>
            <p:nvPr/>
          </p:nvGrpSpPr>
          <p:grpSpPr>
            <a:xfrm>
              <a:off x="509522" y="3051093"/>
              <a:ext cx="2823088" cy="591373"/>
              <a:chOff x="509521" y="3051092"/>
              <a:chExt cx="2823088" cy="591373"/>
            </a:xfrm>
          </p:grpSpPr>
          <p:sp>
            <p:nvSpPr>
              <p:cNvPr id="31" name="Oval 44"/>
              <p:cNvSpPr/>
              <p:nvPr/>
            </p:nvSpPr>
            <p:spPr>
              <a:xfrm>
                <a:off x="3104009" y="3253738"/>
                <a:ext cx="228600" cy="228600"/>
              </a:xfrm>
              <a:prstGeom prst="ellipse">
                <a:avLst/>
              </a:prstGeom>
              <a:solidFill>
                <a:srgbClr val="D99925"/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TextBox 60"/>
              <p:cNvSpPr txBox="1"/>
              <p:nvPr/>
            </p:nvSpPr>
            <p:spPr bwMode="auto">
              <a:xfrm>
                <a:off x="509521" y="3051092"/>
                <a:ext cx="2594171" cy="591373"/>
              </a:xfrm>
              <a:prstGeom prst="rect">
                <a:avLst/>
              </a:prstGeom>
              <a:noFill/>
            </p:spPr>
            <p:txBody>
              <a:bodyPr wrap="square" lIns="0" tIns="0" rIns="383900" bIns="0" anchor="t" anchorCtr="0">
                <a:noAutofit/>
              </a:bodyPr>
              <a:lstStyle/>
              <a:p>
                <a:pPr marR="0" algn="r" defTabSz="914400">
                  <a:lnSpc>
                    <a:spcPct val="120000"/>
                  </a:lnSpc>
                  <a:buClrTx/>
                  <a:buSzTx/>
                  <a:buFontTx/>
                  <a:buNone/>
                  <a:defRPr/>
                </a:pPr>
                <a:r>
                  <a:rPr lang="zh-CN" altLang="en-US" sz="140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  <a:endParaRPr kumimoji="0" lang="zh-CN" altLang="en-US" sz="1400" kern="1200" cap="none" spc="0" normalizeH="0" baseline="0" noProof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740" name="Group 88"/>
            <p:cNvGrpSpPr/>
            <p:nvPr/>
          </p:nvGrpSpPr>
          <p:grpSpPr>
            <a:xfrm>
              <a:off x="8061279" y="1695165"/>
              <a:ext cx="3197614" cy="611064"/>
              <a:chOff x="8061282" y="1660054"/>
              <a:chExt cx="3197614" cy="611064"/>
            </a:xfrm>
          </p:grpSpPr>
          <p:sp>
            <p:nvSpPr>
              <p:cNvPr id="42" name="Oval 46"/>
              <p:cNvSpPr/>
              <p:nvPr/>
            </p:nvSpPr>
            <p:spPr>
              <a:xfrm>
                <a:off x="8061282" y="1871220"/>
                <a:ext cx="228600" cy="228600"/>
              </a:xfrm>
              <a:prstGeom prst="ellipse">
                <a:avLst/>
              </a:prstGeom>
              <a:solidFill>
                <a:srgbClr val="7F7F7F"/>
              </a:solidFill>
              <a:ln w="12700" cap="flat" cmpd="sng" algn="ctr">
                <a:solidFill>
                  <a:schemeClr val="accent6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TextBox 63"/>
              <p:cNvSpPr txBox="1"/>
              <p:nvPr/>
            </p:nvSpPr>
            <p:spPr bwMode="auto">
              <a:xfrm>
                <a:off x="8289955" y="1660054"/>
                <a:ext cx="2968941" cy="611064"/>
              </a:xfrm>
              <a:prstGeom prst="rect">
                <a:avLst/>
              </a:prstGeom>
              <a:noFill/>
            </p:spPr>
            <p:txBody>
              <a:bodyPr wrap="square" lIns="383900" tIns="0" rIns="383900" bIns="0" anchor="t" anchorCtr="0">
                <a:noAutofit/>
              </a:bodyPr>
              <a:lstStyle/>
              <a:p>
                <a:pPr marR="0" algn="r" defTabSz="914400">
                  <a:lnSpc>
                    <a:spcPct val="120000"/>
                  </a:lnSpc>
                  <a:buClrTx/>
                  <a:buSzTx/>
                  <a:buFontTx/>
                  <a:buNone/>
                  <a:defRPr/>
                </a:pPr>
                <a:r>
                  <a:rPr lang="zh-CN" altLang="en-US" sz="140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  <a:endParaRPr kumimoji="0" lang="zh-CN" altLang="en-US" sz="1400" kern="1200" cap="none" spc="0" normalizeH="0" baseline="0" noProof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741" name="Group 86"/>
            <p:cNvGrpSpPr/>
            <p:nvPr/>
          </p:nvGrpSpPr>
          <p:grpSpPr>
            <a:xfrm>
              <a:off x="8376839" y="4469738"/>
              <a:ext cx="3365943" cy="611064"/>
              <a:chOff x="8376842" y="4469736"/>
              <a:chExt cx="3365943" cy="611064"/>
            </a:xfrm>
          </p:grpSpPr>
          <p:sp>
            <p:nvSpPr>
              <p:cNvPr id="38" name="Oval 48"/>
              <p:cNvSpPr/>
              <p:nvPr/>
            </p:nvSpPr>
            <p:spPr>
              <a:xfrm>
                <a:off x="8376842" y="4661314"/>
                <a:ext cx="228600" cy="228600"/>
              </a:xfrm>
              <a:prstGeom prst="ellipse">
                <a:avLst/>
              </a:prstGeom>
              <a:solidFill>
                <a:srgbClr val="3F3F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TextBox 66"/>
              <p:cNvSpPr txBox="1"/>
              <p:nvPr/>
            </p:nvSpPr>
            <p:spPr bwMode="auto">
              <a:xfrm>
                <a:off x="8605515" y="4469736"/>
                <a:ext cx="3137270" cy="611064"/>
              </a:xfrm>
              <a:prstGeom prst="rect">
                <a:avLst/>
              </a:prstGeom>
              <a:noFill/>
            </p:spPr>
            <p:txBody>
              <a:bodyPr wrap="square" lIns="383900" tIns="0" rIns="383900" bIns="0" anchor="t" anchorCtr="0">
                <a:noAutofit/>
              </a:bodyPr>
              <a:lstStyle/>
              <a:p>
                <a:pPr marR="0" algn="l" defTabSz="914400">
                  <a:lnSpc>
                    <a:spcPct val="120000"/>
                  </a:lnSpc>
                  <a:buClrTx/>
                  <a:buSzTx/>
                  <a:buFontTx/>
                  <a:buNone/>
                  <a:defRPr/>
                </a:pPr>
                <a:r>
                  <a:rPr lang="zh-CN" altLang="en-US" sz="140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  <a:endParaRPr kumimoji="0" lang="zh-CN" altLang="en-US" sz="1400" kern="1200" cap="none" spc="0" normalizeH="0" baseline="0" noProof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742" name="Group 85"/>
            <p:cNvGrpSpPr/>
            <p:nvPr/>
          </p:nvGrpSpPr>
          <p:grpSpPr>
            <a:xfrm>
              <a:off x="1346240" y="4433608"/>
              <a:ext cx="2779926" cy="591071"/>
              <a:chOff x="1346239" y="4433606"/>
              <a:chExt cx="2779925" cy="591071"/>
            </a:xfrm>
          </p:grpSpPr>
          <p:sp>
            <p:nvSpPr>
              <p:cNvPr id="34" name="Oval 45"/>
              <p:cNvSpPr/>
              <p:nvPr/>
            </p:nvSpPr>
            <p:spPr>
              <a:xfrm>
                <a:off x="3897564" y="4661314"/>
                <a:ext cx="228600" cy="228600"/>
              </a:xfrm>
              <a:prstGeom prst="ellipse">
                <a:avLst/>
              </a:prstGeom>
              <a:solidFill>
                <a:srgbClr val="595959"/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3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TextBox 69"/>
              <p:cNvSpPr txBox="1"/>
              <p:nvPr/>
            </p:nvSpPr>
            <p:spPr bwMode="auto">
              <a:xfrm>
                <a:off x="1346239" y="4433606"/>
                <a:ext cx="2551325" cy="591071"/>
              </a:xfrm>
              <a:prstGeom prst="rect">
                <a:avLst/>
              </a:prstGeom>
              <a:noFill/>
            </p:spPr>
            <p:txBody>
              <a:bodyPr wrap="square" lIns="0" tIns="0" rIns="383900" bIns="0" anchor="t" anchorCtr="0">
                <a:noAutofit/>
              </a:bodyPr>
              <a:lstStyle/>
              <a:p>
                <a:pPr marR="0" algn="r" defTabSz="914400">
                  <a:lnSpc>
                    <a:spcPct val="120000"/>
                  </a:lnSpc>
                  <a:buClrTx/>
                  <a:buSzTx/>
                  <a:buFontTx/>
                  <a:buNone/>
                  <a:defRPr/>
                </a:pPr>
                <a:r>
                  <a:rPr lang="zh-CN" altLang="en-US" sz="140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  <a:endParaRPr kumimoji="0" lang="zh-CN" altLang="en-US" sz="1400" kern="1200" cap="none" spc="0" normalizeH="0" baseline="0" noProof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743" name="Group 87"/>
            <p:cNvGrpSpPr/>
            <p:nvPr/>
          </p:nvGrpSpPr>
          <p:grpSpPr>
            <a:xfrm>
              <a:off x="8876526" y="2939421"/>
              <a:ext cx="3105509" cy="611064"/>
              <a:chOff x="8876527" y="2939419"/>
              <a:chExt cx="3105509" cy="611064"/>
            </a:xfrm>
          </p:grpSpPr>
          <p:sp>
            <p:nvSpPr>
              <p:cNvPr id="33" name="Oval 47"/>
              <p:cNvSpPr/>
              <p:nvPr/>
            </p:nvSpPr>
            <p:spPr>
              <a:xfrm>
                <a:off x="8876600" y="3253738"/>
                <a:ext cx="228600" cy="228600"/>
              </a:xfrm>
              <a:prstGeom prst="ellipse">
                <a:avLst/>
              </a:prstGeom>
              <a:solidFill>
                <a:srgbClr val="D7A840"/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TextBox 79"/>
              <p:cNvSpPr txBox="1"/>
              <p:nvPr/>
            </p:nvSpPr>
            <p:spPr bwMode="auto">
              <a:xfrm>
                <a:off x="8876527" y="2939419"/>
                <a:ext cx="3105509" cy="611064"/>
              </a:xfrm>
              <a:prstGeom prst="rect">
                <a:avLst/>
              </a:prstGeom>
              <a:noFill/>
            </p:spPr>
            <p:txBody>
              <a:bodyPr wrap="square" lIns="383900" tIns="0" rIns="383900" bIns="0" anchor="t" anchorCtr="0">
                <a:noAutofit/>
              </a:bodyPr>
              <a:lstStyle/>
              <a:p>
                <a:pPr marR="0" algn="l" defTabSz="914400">
                  <a:lnSpc>
                    <a:spcPct val="120000"/>
                  </a:lnSpc>
                  <a:buClrTx/>
                  <a:buSzTx/>
                  <a:buFontTx/>
                  <a:buNone/>
                  <a:defRPr/>
                </a:pPr>
                <a:r>
                  <a:rPr lang="zh-CN" altLang="en-US" sz="140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  <a:endParaRPr kumimoji="0" lang="zh-CN" altLang="en-US" sz="1400" kern="1200" cap="none" spc="0" normalizeH="0" baseline="0" noProof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744" name="Group 83"/>
            <p:cNvGrpSpPr/>
            <p:nvPr/>
          </p:nvGrpSpPr>
          <p:grpSpPr>
            <a:xfrm>
              <a:off x="1202073" y="1577756"/>
              <a:ext cx="2988241" cy="703169"/>
              <a:chOff x="1202071" y="1577756"/>
              <a:chExt cx="2988241" cy="703169"/>
            </a:xfrm>
          </p:grpSpPr>
          <p:sp>
            <p:nvSpPr>
              <p:cNvPr id="47" name="Oval 43"/>
              <p:cNvSpPr/>
              <p:nvPr/>
            </p:nvSpPr>
            <p:spPr>
              <a:xfrm>
                <a:off x="3961712" y="1871220"/>
                <a:ext cx="228600" cy="228600"/>
              </a:xfrm>
              <a:prstGeom prst="ellipse">
                <a:avLst/>
              </a:prstGeom>
              <a:solidFill>
                <a:srgbClr val="E8C1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8" name="TextBox 82"/>
              <p:cNvSpPr txBox="1"/>
              <p:nvPr/>
            </p:nvSpPr>
            <p:spPr bwMode="auto">
              <a:xfrm>
                <a:off x="1202071" y="1577756"/>
                <a:ext cx="2855239" cy="703169"/>
              </a:xfrm>
              <a:prstGeom prst="rect">
                <a:avLst/>
              </a:prstGeom>
              <a:noFill/>
            </p:spPr>
            <p:txBody>
              <a:bodyPr wrap="square" lIns="0" tIns="0" rIns="383900" bIns="0" anchor="t" anchorCtr="0"/>
              <a:lstStyle/>
              <a:p>
                <a:pPr marR="0" algn="r" defTabSz="914400">
                  <a:lnSpc>
                    <a:spcPct val="120000"/>
                  </a:lnSpc>
                  <a:buClrTx/>
                  <a:buSzTx/>
                  <a:buFontTx/>
                  <a:buNone/>
                  <a:defRPr/>
                </a:pPr>
                <a:r>
                  <a:rPr kumimoji="0" lang="zh-CN" altLang="en-US" sz="1600" kern="1200" cap="none" spc="0" normalizeH="0" baseline="0" noProof="0">
                    <a:solidFill>
                      <a:schemeClr val="bg1">
                        <a:lumMod val="85000"/>
                      </a:schemeClr>
                    </a:solidFill>
                    <a:cs typeface="+mn-ea"/>
                    <a:sym typeface="+mn-lt"/>
                  </a:rPr>
                  <a:t>请替换文字内容，添加相关标题，修改文字内容，也可以直接复制你的内容到此。</a:t>
                </a:r>
              </a:p>
            </p:txBody>
          </p:sp>
        </p:grpSp>
      </p:grpSp>
    </p:spTree>
  </p:cSld>
  <p:clrMapOvr>
    <a:masterClrMapping/>
  </p:clrMapOvr>
  <p:transition spd="slow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7E8A134-8AB5-41F9-9110-A3533A51BFF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D:\ppt\第九批\486530"/>
  <p:tag name="ISPRING_PRESENTATION_TITLE" val="PPT源文件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43"/>
  <p:tag name="MH_LIBRARY" val="GRAPHIC"/>
  <p:tag name="MH_ORDER" val="标题 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TextBox 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  <p:tag name="MH_ORDER" val="文本框 13"/>
</p:tagLst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jlbfjn3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1683</Words>
  <Application>Microsoft Office PowerPoint</Application>
  <PresentationFormat>宽屏</PresentationFormat>
  <Paragraphs>239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方正正黑简体</vt:lpstr>
      <vt:lpstr>宋体</vt:lpstr>
      <vt:lpstr>微软雅黑</vt:lpstr>
      <vt:lpstr>字魂59号-创粗黑</vt:lpstr>
      <vt:lpstr>Arial</vt:lpstr>
      <vt:lpstr>Calibri</vt:lpstr>
      <vt:lpstr> 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2022-03-08T05:35:11Z</dcterms:created>
  <dcterms:modified xsi:type="dcterms:W3CDTF">2023-01-10T07:09:02Z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040760D4B7BF452D87DE2451AB591723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