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5822" r:id="rId3"/>
    <p:sldId id="5851" r:id="rId4"/>
    <p:sldId id="5827" r:id="rId5"/>
    <p:sldId id="5838" r:id="rId6"/>
    <p:sldId id="5852" r:id="rId7"/>
    <p:sldId id="5831" r:id="rId8"/>
    <p:sldId id="5853" r:id="rId9"/>
    <p:sldId id="5841" r:id="rId10"/>
    <p:sldId id="5829" r:id="rId11"/>
    <p:sldId id="5833" r:id="rId12"/>
    <p:sldId id="5854" r:id="rId13"/>
    <p:sldId id="5832" r:id="rId14"/>
    <p:sldId id="5836" r:id="rId15"/>
    <p:sldId id="5830" r:id="rId16"/>
    <p:sldId id="5855" r:id="rId17"/>
    <p:sldId id="5840" r:id="rId18"/>
    <p:sldId id="5839" r:id="rId19"/>
    <p:sldId id="5837" r:id="rId20"/>
    <p:sldId id="5856" r:id="rId21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站酷小薇LOGO体" panose="02010600030101010101" charset="-128"/>
      <p:regular r:id="rId25"/>
    </p:embeddedFont>
    <p:embeddedFont>
      <p:font typeface="等线" panose="02010600030101010101" pitchFamily="2" charset="-122"/>
      <p:regular r:id="rId26"/>
      <p:bold r:id="rId27"/>
    </p:embeddedFont>
    <p:embeddedFont>
      <p:font typeface="楷体" panose="02010609060101010101" pitchFamily="49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7C6"/>
    <a:srgbClr val="BEC9DC"/>
    <a:srgbClr val="D3F5E1"/>
    <a:srgbClr val="FFFFFF"/>
    <a:srgbClr val="F0EEEC"/>
    <a:srgbClr val="EB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1812" y="882"/>
      </p:cViewPr>
      <p:guideLst>
        <p:guide orient="horz" pos="2199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D053-F46E-47B1-A443-B9AB089755F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EEBC-6302-4342-90AC-71AD949F36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6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365" y="-2667635"/>
            <a:ext cx="6858635" cy="12192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063240" y="1336040"/>
            <a:ext cx="7318724" cy="4360545"/>
            <a:chOff x="6074" y="2990"/>
            <a:chExt cx="8568" cy="5105"/>
          </a:xfrm>
        </p:grpSpPr>
        <p:sp>
          <p:nvSpPr>
            <p:cNvPr id="30" name="矩形 29"/>
            <p:cNvSpPr/>
            <p:nvPr/>
          </p:nvSpPr>
          <p:spPr>
            <a:xfrm>
              <a:off x="6074" y="2990"/>
              <a:ext cx="1658" cy="4943"/>
            </a:xfrm>
            <a:prstGeom prst="rect">
              <a:avLst/>
            </a:prstGeom>
            <a:noFill/>
            <a:ln>
              <a:solidFill>
                <a:srgbClr val="BEC9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034" y="3375"/>
              <a:ext cx="1222" cy="398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847" y="3342"/>
              <a:ext cx="1186" cy="40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站酷小薇LOGO体" panose="02010600010101010101" pitchFamily="2" charset="-122"/>
                  <a:ea typeface="站酷小薇LOGO体" panose="02010600010101010101" pitchFamily="2" charset="-122"/>
                  <a:cs typeface="+mn-cs"/>
                </a:rPr>
                <a:t>教育教学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85" y="3437"/>
              <a:ext cx="718" cy="39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20XX/0X/0X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092" y="3909"/>
              <a:ext cx="790" cy="4186"/>
              <a:chOff x="8297326" y="2602289"/>
              <a:chExt cx="501809" cy="265814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8323959" y="2602289"/>
                <a:ext cx="461665" cy="2658141"/>
              </a:xfrm>
              <a:prstGeom prst="rect">
                <a:avLst/>
              </a:prstGeom>
              <a:solidFill>
                <a:srgbClr val="BEC9D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AA2DD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297326" y="2775528"/>
                <a:ext cx="501809" cy="23817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rPr>
                  <a:t>邂逅更好的自己</a:t>
                </a: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9600" y="4673"/>
              <a:ext cx="5042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小薇LOGO体" panose="02010600010101010101" pitchFamily="2" charset="-122"/>
                  <a:ea typeface="站酷小薇LOGO体" panose="02010600010101010101" pitchFamily="2" charset="-122"/>
                  <a:cs typeface="+mn-cs"/>
                </a:rPr>
                <a:t>汇报人：</a:t>
              </a:r>
              <a:r>
                <a:rPr kumimoji="0" lang="en-US" altLang="zh-CN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小薇LOGO体" panose="02010600010101010101" pitchFamily="2" charset="-122"/>
                  <a:ea typeface="站酷小薇LOGO体" panose="02010600010101010101" pitchFamily="2" charset="-122"/>
                  <a:cs typeface="+mn-cs"/>
                </a:rPr>
                <a:t>PPT818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600" y="5428"/>
              <a:ext cx="4180" cy="1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Please enter the relevant text content here. Operation method: select all the text in this paragraph with the mouse, and enter the text directly to replace it. The text format will not change.</a:t>
              </a:r>
              <a:endPara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70576" y="2199219"/>
            <a:ext cx="2153470" cy="3449361"/>
            <a:chOff x="1117413" y="2313088"/>
            <a:chExt cx="2153470" cy="3449361"/>
          </a:xfrm>
        </p:grpSpPr>
        <p:sp>
          <p:nvSpPr>
            <p:cNvPr id="3" name="拼图1"/>
            <p:cNvSpPr/>
            <p:nvPr/>
          </p:nvSpPr>
          <p:spPr bwMode="auto">
            <a:xfrm rot="5400000">
              <a:off x="1467589" y="2040231"/>
              <a:ext cx="1530437" cy="2076151"/>
            </a:xfrm>
            <a:custGeom>
              <a:avLst/>
              <a:gdLst/>
              <a:ahLst/>
              <a:cxnLst>
                <a:cxn ang="0">
                  <a:pos x="452" y="426"/>
                </a:cxn>
                <a:cxn ang="0">
                  <a:pos x="478" y="432"/>
                </a:cxn>
                <a:cxn ang="0">
                  <a:pos x="500" y="444"/>
                </a:cxn>
                <a:cxn ang="0">
                  <a:pos x="524" y="464"/>
                </a:cxn>
                <a:cxn ang="0">
                  <a:pos x="530" y="468"/>
                </a:cxn>
                <a:cxn ang="0">
                  <a:pos x="586" y="468"/>
                </a:cxn>
                <a:cxn ang="0">
                  <a:pos x="590" y="468"/>
                </a:cxn>
                <a:cxn ang="0">
                  <a:pos x="594" y="464"/>
                </a:cxn>
                <a:cxn ang="0">
                  <a:pos x="594" y="220"/>
                </a:cxn>
                <a:cxn ang="0">
                  <a:pos x="594" y="216"/>
                </a:cxn>
                <a:cxn ang="0">
                  <a:pos x="590" y="212"/>
                </a:cxn>
                <a:cxn ang="0">
                  <a:pos x="346" y="212"/>
                </a:cxn>
                <a:cxn ang="0">
                  <a:pos x="338" y="212"/>
                </a:cxn>
                <a:cxn ang="0">
                  <a:pos x="338" y="202"/>
                </a:cxn>
                <a:cxn ang="0">
                  <a:pos x="338" y="166"/>
                </a:cxn>
                <a:cxn ang="0">
                  <a:pos x="344" y="152"/>
                </a:cxn>
                <a:cxn ang="0">
                  <a:pos x="350" y="146"/>
                </a:cxn>
                <a:cxn ang="0">
                  <a:pos x="370" y="120"/>
                </a:cxn>
                <a:cxn ang="0">
                  <a:pos x="380" y="96"/>
                </a:cxn>
                <a:cxn ang="0">
                  <a:pos x="382" y="84"/>
                </a:cxn>
                <a:cxn ang="0">
                  <a:pos x="376" y="50"/>
                </a:cxn>
                <a:cxn ang="0">
                  <a:pos x="358" y="24"/>
                </a:cxn>
                <a:cxn ang="0">
                  <a:pos x="330" y="6"/>
                </a:cxn>
                <a:cxn ang="0">
                  <a:pos x="298" y="0"/>
                </a:cxn>
                <a:cxn ang="0">
                  <a:pos x="280" y="0"/>
                </a:cxn>
                <a:cxn ang="0">
                  <a:pos x="250" y="14"/>
                </a:cxn>
                <a:cxn ang="0">
                  <a:pos x="228" y="36"/>
                </a:cxn>
                <a:cxn ang="0">
                  <a:pos x="214" y="66"/>
                </a:cxn>
                <a:cxn ang="0">
                  <a:pos x="212" y="84"/>
                </a:cxn>
                <a:cxn ang="0">
                  <a:pos x="218" y="108"/>
                </a:cxn>
                <a:cxn ang="0">
                  <a:pos x="232" y="130"/>
                </a:cxn>
                <a:cxn ang="0">
                  <a:pos x="250" y="152"/>
                </a:cxn>
                <a:cxn ang="0">
                  <a:pos x="254" y="158"/>
                </a:cxn>
                <a:cxn ang="0">
                  <a:pos x="256" y="202"/>
                </a:cxn>
                <a:cxn ang="0">
                  <a:pos x="256" y="212"/>
                </a:cxn>
                <a:cxn ang="0">
                  <a:pos x="248" y="212"/>
                </a:cxn>
                <a:cxn ang="0">
                  <a:pos x="8" y="212"/>
                </a:cxn>
                <a:cxn ang="0">
                  <a:pos x="2" y="214"/>
                </a:cxn>
                <a:cxn ang="0">
                  <a:pos x="0" y="220"/>
                </a:cxn>
                <a:cxn ang="0">
                  <a:pos x="0" y="798"/>
                </a:cxn>
                <a:cxn ang="0">
                  <a:pos x="2" y="804"/>
                </a:cxn>
                <a:cxn ang="0">
                  <a:pos x="8" y="806"/>
                </a:cxn>
                <a:cxn ang="0">
                  <a:pos x="586" y="806"/>
                </a:cxn>
                <a:cxn ang="0">
                  <a:pos x="592" y="804"/>
                </a:cxn>
                <a:cxn ang="0">
                  <a:pos x="594" y="798"/>
                </a:cxn>
                <a:cxn ang="0">
                  <a:pos x="594" y="558"/>
                </a:cxn>
                <a:cxn ang="0">
                  <a:pos x="592" y="554"/>
                </a:cxn>
                <a:cxn ang="0">
                  <a:pos x="586" y="550"/>
                </a:cxn>
                <a:cxn ang="0">
                  <a:pos x="538" y="550"/>
                </a:cxn>
                <a:cxn ang="0">
                  <a:pos x="524" y="556"/>
                </a:cxn>
                <a:cxn ang="0">
                  <a:pos x="518" y="562"/>
                </a:cxn>
                <a:cxn ang="0">
                  <a:pos x="490" y="582"/>
                </a:cxn>
                <a:cxn ang="0">
                  <a:pos x="466" y="592"/>
                </a:cxn>
                <a:cxn ang="0">
                  <a:pos x="452" y="594"/>
                </a:cxn>
                <a:cxn ang="0">
                  <a:pos x="418" y="588"/>
                </a:cxn>
                <a:cxn ang="0">
                  <a:pos x="390" y="570"/>
                </a:cxn>
                <a:cxn ang="0">
                  <a:pos x="370" y="542"/>
                </a:cxn>
                <a:cxn ang="0">
                  <a:pos x="364" y="510"/>
                </a:cxn>
                <a:cxn ang="0">
                  <a:pos x="366" y="492"/>
                </a:cxn>
                <a:cxn ang="0">
                  <a:pos x="380" y="462"/>
                </a:cxn>
                <a:cxn ang="0">
                  <a:pos x="404" y="440"/>
                </a:cxn>
                <a:cxn ang="0">
                  <a:pos x="434" y="426"/>
                </a:cxn>
                <a:cxn ang="0">
                  <a:pos x="452" y="426"/>
                </a:cxn>
              </a:cxnLst>
              <a:rect l="0" t="0" r="r" b="b"/>
              <a:pathLst>
                <a:path w="594" h="806">
                  <a:moveTo>
                    <a:pt x="452" y="426"/>
                  </a:moveTo>
                  <a:lnTo>
                    <a:pt x="452" y="426"/>
                  </a:lnTo>
                  <a:lnTo>
                    <a:pt x="466" y="426"/>
                  </a:lnTo>
                  <a:lnTo>
                    <a:pt x="478" y="432"/>
                  </a:lnTo>
                  <a:lnTo>
                    <a:pt x="490" y="438"/>
                  </a:lnTo>
                  <a:lnTo>
                    <a:pt x="500" y="444"/>
                  </a:lnTo>
                  <a:lnTo>
                    <a:pt x="518" y="458"/>
                  </a:lnTo>
                  <a:lnTo>
                    <a:pt x="524" y="464"/>
                  </a:lnTo>
                  <a:lnTo>
                    <a:pt x="524" y="464"/>
                  </a:lnTo>
                  <a:lnTo>
                    <a:pt x="530" y="468"/>
                  </a:lnTo>
                  <a:lnTo>
                    <a:pt x="538" y="468"/>
                  </a:lnTo>
                  <a:lnTo>
                    <a:pt x="586" y="468"/>
                  </a:lnTo>
                  <a:lnTo>
                    <a:pt x="586" y="468"/>
                  </a:lnTo>
                  <a:lnTo>
                    <a:pt x="590" y="468"/>
                  </a:lnTo>
                  <a:lnTo>
                    <a:pt x="592" y="466"/>
                  </a:lnTo>
                  <a:lnTo>
                    <a:pt x="594" y="464"/>
                  </a:lnTo>
                  <a:lnTo>
                    <a:pt x="594" y="460"/>
                  </a:lnTo>
                  <a:lnTo>
                    <a:pt x="594" y="220"/>
                  </a:lnTo>
                  <a:lnTo>
                    <a:pt x="594" y="220"/>
                  </a:lnTo>
                  <a:lnTo>
                    <a:pt x="594" y="216"/>
                  </a:lnTo>
                  <a:lnTo>
                    <a:pt x="592" y="214"/>
                  </a:lnTo>
                  <a:lnTo>
                    <a:pt x="590" y="212"/>
                  </a:lnTo>
                  <a:lnTo>
                    <a:pt x="586" y="212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38" y="212"/>
                  </a:lnTo>
                  <a:lnTo>
                    <a:pt x="338" y="212"/>
                  </a:lnTo>
                  <a:lnTo>
                    <a:pt x="338" y="202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40" y="158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50" y="146"/>
                  </a:lnTo>
                  <a:lnTo>
                    <a:pt x="364" y="130"/>
                  </a:lnTo>
                  <a:lnTo>
                    <a:pt x="370" y="120"/>
                  </a:lnTo>
                  <a:lnTo>
                    <a:pt x="376" y="108"/>
                  </a:lnTo>
                  <a:lnTo>
                    <a:pt x="380" y="96"/>
                  </a:lnTo>
                  <a:lnTo>
                    <a:pt x="382" y="84"/>
                  </a:lnTo>
                  <a:lnTo>
                    <a:pt x="382" y="84"/>
                  </a:lnTo>
                  <a:lnTo>
                    <a:pt x="380" y="66"/>
                  </a:lnTo>
                  <a:lnTo>
                    <a:pt x="376" y="50"/>
                  </a:lnTo>
                  <a:lnTo>
                    <a:pt x="368" y="36"/>
                  </a:lnTo>
                  <a:lnTo>
                    <a:pt x="358" y="24"/>
                  </a:lnTo>
                  <a:lnTo>
                    <a:pt x="344" y="14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80" y="0"/>
                  </a:lnTo>
                  <a:lnTo>
                    <a:pt x="264" y="6"/>
                  </a:lnTo>
                  <a:lnTo>
                    <a:pt x="250" y="14"/>
                  </a:lnTo>
                  <a:lnTo>
                    <a:pt x="238" y="24"/>
                  </a:lnTo>
                  <a:lnTo>
                    <a:pt x="228" y="36"/>
                  </a:lnTo>
                  <a:lnTo>
                    <a:pt x="220" y="50"/>
                  </a:lnTo>
                  <a:lnTo>
                    <a:pt x="214" y="66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4" y="96"/>
                  </a:lnTo>
                  <a:lnTo>
                    <a:pt x="218" y="108"/>
                  </a:lnTo>
                  <a:lnTo>
                    <a:pt x="224" y="120"/>
                  </a:lnTo>
                  <a:lnTo>
                    <a:pt x="232" y="130"/>
                  </a:lnTo>
                  <a:lnTo>
                    <a:pt x="244" y="146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4" y="158"/>
                  </a:lnTo>
                  <a:lnTo>
                    <a:pt x="256" y="166"/>
                  </a:lnTo>
                  <a:lnTo>
                    <a:pt x="256" y="202"/>
                  </a:lnTo>
                  <a:lnTo>
                    <a:pt x="256" y="202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4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6" y="212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2" y="804"/>
                  </a:lnTo>
                  <a:lnTo>
                    <a:pt x="6" y="806"/>
                  </a:lnTo>
                  <a:lnTo>
                    <a:pt x="8" y="806"/>
                  </a:lnTo>
                  <a:lnTo>
                    <a:pt x="586" y="806"/>
                  </a:lnTo>
                  <a:lnTo>
                    <a:pt x="586" y="806"/>
                  </a:lnTo>
                  <a:lnTo>
                    <a:pt x="590" y="806"/>
                  </a:lnTo>
                  <a:lnTo>
                    <a:pt x="592" y="804"/>
                  </a:lnTo>
                  <a:lnTo>
                    <a:pt x="594" y="802"/>
                  </a:lnTo>
                  <a:lnTo>
                    <a:pt x="594" y="798"/>
                  </a:lnTo>
                  <a:lnTo>
                    <a:pt x="594" y="558"/>
                  </a:lnTo>
                  <a:lnTo>
                    <a:pt x="594" y="558"/>
                  </a:lnTo>
                  <a:lnTo>
                    <a:pt x="594" y="556"/>
                  </a:lnTo>
                  <a:lnTo>
                    <a:pt x="592" y="554"/>
                  </a:lnTo>
                  <a:lnTo>
                    <a:pt x="590" y="552"/>
                  </a:lnTo>
                  <a:lnTo>
                    <a:pt x="586" y="550"/>
                  </a:lnTo>
                  <a:lnTo>
                    <a:pt x="538" y="550"/>
                  </a:lnTo>
                  <a:lnTo>
                    <a:pt x="538" y="550"/>
                  </a:lnTo>
                  <a:lnTo>
                    <a:pt x="530" y="552"/>
                  </a:lnTo>
                  <a:lnTo>
                    <a:pt x="524" y="556"/>
                  </a:lnTo>
                  <a:lnTo>
                    <a:pt x="524" y="556"/>
                  </a:lnTo>
                  <a:lnTo>
                    <a:pt x="518" y="562"/>
                  </a:lnTo>
                  <a:lnTo>
                    <a:pt x="500" y="576"/>
                  </a:lnTo>
                  <a:lnTo>
                    <a:pt x="490" y="582"/>
                  </a:lnTo>
                  <a:lnTo>
                    <a:pt x="478" y="588"/>
                  </a:lnTo>
                  <a:lnTo>
                    <a:pt x="466" y="592"/>
                  </a:lnTo>
                  <a:lnTo>
                    <a:pt x="452" y="594"/>
                  </a:lnTo>
                  <a:lnTo>
                    <a:pt x="452" y="594"/>
                  </a:lnTo>
                  <a:lnTo>
                    <a:pt x="434" y="592"/>
                  </a:lnTo>
                  <a:lnTo>
                    <a:pt x="418" y="588"/>
                  </a:lnTo>
                  <a:lnTo>
                    <a:pt x="404" y="580"/>
                  </a:lnTo>
                  <a:lnTo>
                    <a:pt x="390" y="570"/>
                  </a:lnTo>
                  <a:lnTo>
                    <a:pt x="380" y="558"/>
                  </a:lnTo>
                  <a:lnTo>
                    <a:pt x="370" y="542"/>
                  </a:lnTo>
                  <a:lnTo>
                    <a:pt x="366" y="52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66" y="492"/>
                  </a:lnTo>
                  <a:lnTo>
                    <a:pt x="370" y="476"/>
                  </a:lnTo>
                  <a:lnTo>
                    <a:pt x="380" y="462"/>
                  </a:lnTo>
                  <a:lnTo>
                    <a:pt x="390" y="450"/>
                  </a:lnTo>
                  <a:lnTo>
                    <a:pt x="404" y="440"/>
                  </a:lnTo>
                  <a:lnTo>
                    <a:pt x="418" y="432"/>
                  </a:lnTo>
                  <a:lnTo>
                    <a:pt x="434" y="426"/>
                  </a:lnTo>
                  <a:lnTo>
                    <a:pt x="452" y="426"/>
                  </a:lnTo>
                  <a:lnTo>
                    <a:pt x="452" y="426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17413" y="4378784"/>
              <a:ext cx="1710848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17413" y="4027366"/>
              <a:ext cx="1602387" cy="411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30000"/>
                </a:lnSpc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46038" y="2199219"/>
            <a:ext cx="2153470" cy="3449361"/>
            <a:chOff x="1117413" y="2313088"/>
            <a:chExt cx="2153470" cy="3449361"/>
          </a:xfrm>
        </p:grpSpPr>
        <p:sp>
          <p:nvSpPr>
            <p:cNvPr id="7" name="拼图1"/>
            <p:cNvSpPr/>
            <p:nvPr/>
          </p:nvSpPr>
          <p:spPr bwMode="auto">
            <a:xfrm rot="5400000">
              <a:off x="1467589" y="2040231"/>
              <a:ext cx="1530437" cy="2076151"/>
            </a:xfrm>
            <a:custGeom>
              <a:avLst/>
              <a:gdLst/>
              <a:ahLst/>
              <a:cxnLst>
                <a:cxn ang="0">
                  <a:pos x="452" y="426"/>
                </a:cxn>
                <a:cxn ang="0">
                  <a:pos x="478" y="432"/>
                </a:cxn>
                <a:cxn ang="0">
                  <a:pos x="500" y="444"/>
                </a:cxn>
                <a:cxn ang="0">
                  <a:pos x="524" y="464"/>
                </a:cxn>
                <a:cxn ang="0">
                  <a:pos x="530" y="468"/>
                </a:cxn>
                <a:cxn ang="0">
                  <a:pos x="586" y="468"/>
                </a:cxn>
                <a:cxn ang="0">
                  <a:pos x="590" y="468"/>
                </a:cxn>
                <a:cxn ang="0">
                  <a:pos x="594" y="464"/>
                </a:cxn>
                <a:cxn ang="0">
                  <a:pos x="594" y="220"/>
                </a:cxn>
                <a:cxn ang="0">
                  <a:pos x="594" y="216"/>
                </a:cxn>
                <a:cxn ang="0">
                  <a:pos x="590" y="212"/>
                </a:cxn>
                <a:cxn ang="0">
                  <a:pos x="346" y="212"/>
                </a:cxn>
                <a:cxn ang="0">
                  <a:pos x="338" y="212"/>
                </a:cxn>
                <a:cxn ang="0">
                  <a:pos x="338" y="202"/>
                </a:cxn>
                <a:cxn ang="0">
                  <a:pos x="338" y="166"/>
                </a:cxn>
                <a:cxn ang="0">
                  <a:pos x="344" y="152"/>
                </a:cxn>
                <a:cxn ang="0">
                  <a:pos x="350" y="146"/>
                </a:cxn>
                <a:cxn ang="0">
                  <a:pos x="370" y="120"/>
                </a:cxn>
                <a:cxn ang="0">
                  <a:pos x="380" y="96"/>
                </a:cxn>
                <a:cxn ang="0">
                  <a:pos x="382" y="84"/>
                </a:cxn>
                <a:cxn ang="0">
                  <a:pos x="376" y="50"/>
                </a:cxn>
                <a:cxn ang="0">
                  <a:pos x="358" y="24"/>
                </a:cxn>
                <a:cxn ang="0">
                  <a:pos x="330" y="6"/>
                </a:cxn>
                <a:cxn ang="0">
                  <a:pos x="298" y="0"/>
                </a:cxn>
                <a:cxn ang="0">
                  <a:pos x="280" y="0"/>
                </a:cxn>
                <a:cxn ang="0">
                  <a:pos x="250" y="14"/>
                </a:cxn>
                <a:cxn ang="0">
                  <a:pos x="228" y="36"/>
                </a:cxn>
                <a:cxn ang="0">
                  <a:pos x="214" y="66"/>
                </a:cxn>
                <a:cxn ang="0">
                  <a:pos x="212" y="84"/>
                </a:cxn>
                <a:cxn ang="0">
                  <a:pos x="218" y="108"/>
                </a:cxn>
                <a:cxn ang="0">
                  <a:pos x="232" y="130"/>
                </a:cxn>
                <a:cxn ang="0">
                  <a:pos x="250" y="152"/>
                </a:cxn>
                <a:cxn ang="0">
                  <a:pos x="254" y="158"/>
                </a:cxn>
                <a:cxn ang="0">
                  <a:pos x="256" y="202"/>
                </a:cxn>
                <a:cxn ang="0">
                  <a:pos x="256" y="212"/>
                </a:cxn>
                <a:cxn ang="0">
                  <a:pos x="248" y="212"/>
                </a:cxn>
                <a:cxn ang="0">
                  <a:pos x="8" y="212"/>
                </a:cxn>
                <a:cxn ang="0">
                  <a:pos x="2" y="214"/>
                </a:cxn>
                <a:cxn ang="0">
                  <a:pos x="0" y="220"/>
                </a:cxn>
                <a:cxn ang="0">
                  <a:pos x="0" y="798"/>
                </a:cxn>
                <a:cxn ang="0">
                  <a:pos x="2" y="804"/>
                </a:cxn>
                <a:cxn ang="0">
                  <a:pos x="8" y="806"/>
                </a:cxn>
                <a:cxn ang="0">
                  <a:pos x="586" y="806"/>
                </a:cxn>
                <a:cxn ang="0">
                  <a:pos x="592" y="804"/>
                </a:cxn>
                <a:cxn ang="0">
                  <a:pos x="594" y="798"/>
                </a:cxn>
                <a:cxn ang="0">
                  <a:pos x="594" y="558"/>
                </a:cxn>
                <a:cxn ang="0">
                  <a:pos x="592" y="554"/>
                </a:cxn>
                <a:cxn ang="0">
                  <a:pos x="586" y="550"/>
                </a:cxn>
                <a:cxn ang="0">
                  <a:pos x="538" y="550"/>
                </a:cxn>
                <a:cxn ang="0">
                  <a:pos x="524" y="556"/>
                </a:cxn>
                <a:cxn ang="0">
                  <a:pos x="518" y="562"/>
                </a:cxn>
                <a:cxn ang="0">
                  <a:pos x="490" y="582"/>
                </a:cxn>
                <a:cxn ang="0">
                  <a:pos x="466" y="592"/>
                </a:cxn>
                <a:cxn ang="0">
                  <a:pos x="452" y="594"/>
                </a:cxn>
                <a:cxn ang="0">
                  <a:pos x="418" y="588"/>
                </a:cxn>
                <a:cxn ang="0">
                  <a:pos x="390" y="570"/>
                </a:cxn>
                <a:cxn ang="0">
                  <a:pos x="370" y="542"/>
                </a:cxn>
                <a:cxn ang="0">
                  <a:pos x="364" y="510"/>
                </a:cxn>
                <a:cxn ang="0">
                  <a:pos x="366" y="492"/>
                </a:cxn>
                <a:cxn ang="0">
                  <a:pos x="380" y="462"/>
                </a:cxn>
                <a:cxn ang="0">
                  <a:pos x="404" y="440"/>
                </a:cxn>
                <a:cxn ang="0">
                  <a:pos x="434" y="426"/>
                </a:cxn>
                <a:cxn ang="0">
                  <a:pos x="452" y="426"/>
                </a:cxn>
              </a:cxnLst>
              <a:rect l="0" t="0" r="r" b="b"/>
              <a:pathLst>
                <a:path w="594" h="806">
                  <a:moveTo>
                    <a:pt x="452" y="426"/>
                  </a:moveTo>
                  <a:lnTo>
                    <a:pt x="452" y="426"/>
                  </a:lnTo>
                  <a:lnTo>
                    <a:pt x="466" y="426"/>
                  </a:lnTo>
                  <a:lnTo>
                    <a:pt x="478" y="432"/>
                  </a:lnTo>
                  <a:lnTo>
                    <a:pt x="490" y="438"/>
                  </a:lnTo>
                  <a:lnTo>
                    <a:pt x="500" y="444"/>
                  </a:lnTo>
                  <a:lnTo>
                    <a:pt x="518" y="458"/>
                  </a:lnTo>
                  <a:lnTo>
                    <a:pt x="524" y="464"/>
                  </a:lnTo>
                  <a:lnTo>
                    <a:pt x="524" y="464"/>
                  </a:lnTo>
                  <a:lnTo>
                    <a:pt x="530" y="468"/>
                  </a:lnTo>
                  <a:lnTo>
                    <a:pt x="538" y="468"/>
                  </a:lnTo>
                  <a:lnTo>
                    <a:pt x="586" y="468"/>
                  </a:lnTo>
                  <a:lnTo>
                    <a:pt x="586" y="468"/>
                  </a:lnTo>
                  <a:lnTo>
                    <a:pt x="590" y="468"/>
                  </a:lnTo>
                  <a:lnTo>
                    <a:pt x="592" y="466"/>
                  </a:lnTo>
                  <a:lnTo>
                    <a:pt x="594" y="464"/>
                  </a:lnTo>
                  <a:lnTo>
                    <a:pt x="594" y="460"/>
                  </a:lnTo>
                  <a:lnTo>
                    <a:pt x="594" y="220"/>
                  </a:lnTo>
                  <a:lnTo>
                    <a:pt x="594" y="220"/>
                  </a:lnTo>
                  <a:lnTo>
                    <a:pt x="594" y="216"/>
                  </a:lnTo>
                  <a:lnTo>
                    <a:pt x="592" y="214"/>
                  </a:lnTo>
                  <a:lnTo>
                    <a:pt x="590" y="212"/>
                  </a:lnTo>
                  <a:lnTo>
                    <a:pt x="586" y="212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38" y="212"/>
                  </a:lnTo>
                  <a:lnTo>
                    <a:pt x="338" y="212"/>
                  </a:lnTo>
                  <a:lnTo>
                    <a:pt x="338" y="202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40" y="158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50" y="146"/>
                  </a:lnTo>
                  <a:lnTo>
                    <a:pt x="364" y="130"/>
                  </a:lnTo>
                  <a:lnTo>
                    <a:pt x="370" y="120"/>
                  </a:lnTo>
                  <a:lnTo>
                    <a:pt x="376" y="108"/>
                  </a:lnTo>
                  <a:lnTo>
                    <a:pt x="380" y="96"/>
                  </a:lnTo>
                  <a:lnTo>
                    <a:pt x="382" y="84"/>
                  </a:lnTo>
                  <a:lnTo>
                    <a:pt x="382" y="84"/>
                  </a:lnTo>
                  <a:lnTo>
                    <a:pt x="380" y="66"/>
                  </a:lnTo>
                  <a:lnTo>
                    <a:pt x="376" y="50"/>
                  </a:lnTo>
                  <a:lnTo>
                    <a:pt x="368" y="36"/>
                  </a:lnTo>
                  <a:lnTo>
                    <a:pt x="358" y="24"/>
                  </a:lnTo>
                  <a:lnTo>
                    <a:pt x="344" y="14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80" y="0"/>
                  </a:lnTo>
                  <a:lnTo>
                    <a:pt x="264" y="6"/>
                  </a:lnTo>
                  <a:lnTo>
                    <a:pt x="250" y="14"/>
                  </a:lnTo>
                  <a:lnTo>
                    <a:pt x="238" y="24"/>
                  </a:lnTo>
                  <a:lnTo>
                    <a:pt x="228" y="36"/>
                  </a:lnTo>
                  <a:lnTo>
                    <a:pt x="220" y="50"/>
                  </a:lnTo>
                  <a:lnTo>
                    <a:pt x="214" y="66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4" y="96"/>
                  </a:lnTo>
                  <a:lnTo>
                    <a:pt x="218" y="108"/>
                  </a:lnTo>
                  <a:lnTo>
                    <a:pt x="224" y="120"/>
                  </a:lnTo>
                  <a:lnTo>
                    <a:pt x="232" y="130"/>
                  </a:lnTo>
                  <a:lnTo>
                    <a:pt x="244" y="146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4" y="158"/>
                  </a:lnTo>
                  <a:lnTo>
                    <a:pt x="256" y="166"/>
                  </a:lnTo>
                  <a:lnTo>
                    <a:pt x="256" y="202"/>
                  </a:lnTo>
                  <a:lnTo>
                    <a:pt x="256" y="202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4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6" y="212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2" y="804"/>
                  </a:lnTo>
                  <a:lnTo>
                    <a:pt x="6" y="806"/>
                  </a:lnTo>
                  <a:lnTo>
                    <a:pt x="8" y="806"/>
                  </a:lnTo>
                  <a:lnTo>
                    <a:pt x="586" y="806"/>
                  </a:lnTo>
                  <a:lnTo>
                    <a:pt x="586" y="806"/>
                  </a:lnTo>
                  <a:lnTo>
                    <a:pt x="590" y="806"/>
                  </a:lnTo>
                  <a:lnTo>
                    <a:pt x="592" y="804"/>
                  </a:lnTo>
                  <a:lnTo>
                    <a:pt x="594" y="802"/>
                  </a:lnTo>
                  <a:lnTo>
                    <a:pt x="594" y="798"/>
                  </a:lnTo>
                  <a:lnTo>
                    <a:pt x="594" y="558"/>
                  </a:lnTo>
                  <a:lnTo>
                    <a:pt x="594" y="558"/>
                  </a:lnTo>
                  <a:lnTo>
                    <a:pt x="594" y="556"/>
                  </a:lnTo>
                  <a:lnTo>
                    <a:pt x="592" y="554"/>
                  </a:lnTo>
                  <a:lnTo>
                    <a:pt x="590" y="552"/>
                  </a:lnTo>
                  <a:lnTo>
                    <a:pt x="586" y="550"/>
                  </a:lnTo>
                  <a:lnTo>
                    <a:pt x="538" y="550"/>
                  </a:lnTo>
                  <a:lnTo>
                    <a:pt x="538" y="550"/>
                  </a:lnTo>
                  <a:lnTo>
                    <a:pt x="530" y="552"/>
                  </a:lnTo>
                  <a:lnTo>
                    <a:pt x="524" y="556"/>
                  </a:lnTo>
                  <a:lnTo>
                    <a:pt x="524" y="556"/>
                  </a:lnTo>
                  <a:lnTo>
                    <a:pt x="518" y="562"/>
                  </a:lnTo>
                  <a:lnTo>
                    <a:pt x="500" y="576"/>
                  </a:lnTo>
                  <a:lnTo>
                    <a:pt x="490" y="582"/>
                  </a:lnTo>
                  <a:lnTo>
                    <a:pt x="478" y="588"/>
                  </a:lnTo>
                  <a:lnTo>
                    <a:pt x="466" y="592"/>
                  </a:lnTo>
                  <a:lnTo>
                    <a:pt x="452" y="594"/>
                  </a:lnTo>
                  <a:lnTo>
                    <a:pt x="452" y="594"/>
                  </a:lnTo>
                  <a:lnTo>
                    <a:pt x="434" y="592"/>
                  </a:lnTo>
                  <a:lnTo>
                    <a:pt x="418" y="588"/>
                  </a:lnTo>
                  <a:lnTo>
                    <a:pt x="404" y="580"/>
                  </a:lnTo>
                  <a:lnTo>
                    <a:pt x="390" y="570"/>
                  </a:lnTo>
                  <a:lnTo>
                    <a:pt x="380" y="558"/>
                  </a:lnTo>
                  <a:lnTo>
                    <a:pt x="370" y="542"/>
                  </a:lnTo>
                  <a:lnTo>
                    <a:pt x="366" y="52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66" y="492"/>
                  </a:lnTo>
                  <a:lnTo>
                    <a:pt x="370" y="476"/>
                  </a:lnTo>
                  <a:lnTo>
                    <a:pt x="380" y="462"/>
                  </a:lnTo>
                  <a:lnTo>
                    <a:pt x="390" y="450"/>
                  </a:lnTo>
                  <a:lnTo>
                    <a:pt x="404" y="440"/>
                  </a:lnTo>
                  <a:lnTo>
                    <a:pt x="418" y="432"/>
                  </a:lnTo>
                  <a:lnTo>
                    <a:pt x="434" y="426"/>
                  </a:lnTo>
                  <a:lnTo>
                    <a:pt x="452" y="426"/>
                  </a:lnTo>
                  <a:lnTo>
                    <a:pt x="452" y="426"/>
                  </a:lnTo>
                  <a:close/>
                </a:path>
              </a:pathLst>
            </a:custGeom>
            <a:solidFill>
              <a:srgbClr val="F2D7C6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17413" y="4378784"/>
              <a:ext cx="1710848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17413" y="4027366"/>
              <a:ext cx="1602387" cy="411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30000"/>
                </a:lnSpc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21500" y="2199219"/>
            <a:ext cx="2153470" cy="3449361"/>
            <a:chOff x="1117413" y="2313088"/>
            <a:chExt cx="2153470" cy="3449361"/>
          </a:xfrm>
        </p:grpSpPr>
        <p:sp>
          <p:nvSpPr>
            <p:cNvPr id="11" name="拼图1"/>
            <p:cNvSpPr/>
            <p:nvPr/>
          </p:nvSpPr>
          <p:spPr bwMode="auto">
            <a:xfrm rot="5400000">
              <a:off x="1467589" y="2040231"/>
              <a:ext cx="1530437" cy="2076151"/>
            </a:xfrm>
            <a:custGeom>
              <a:avLst/>
              <a:gdLst/>
              <a:ahLst/>
              <a:cxnLst>
                <a:cxn ang="0">
                  <a:pos x="452" y="426"/>
                </a:cxn>
                <a:cxn ang="0">
                  <a:pos x="478" y="432"/>
                </a:cxn>
                <a:cxn ang="0">
                  <a:pos x="500" y="444"/>
                </a:cxn>
                <a:cxn ang="0">
                  <a:pos x="524" y="464"/>
                </a:cxn>
                <a:cxn ang="0">
                  <a:pos x="530" y="468"/>
                </a:cxn>
                <a:cxn ang="0">
                  <a:pos x="586" y="468"/>
                </a:cxn>
                <a:cxn ang="0">
                  <a:pos x="590" y="468"/>
                </a:cxn>
                <a:cxn ang="0">
                  <a:pos x="594" y="464"/>
                </a:cxn>
                <a:cxn ang="0">
                  <a:pos x="594" y="220"/>
                </a:cxn>
                <a:cxn ang="0">
                  <a:pos x="594" y="216"/>
                </a:cxn>
                <a:cxn ang="0">
                  <a:pos x="590" y="212"/>
                </a:cxn>
                <a:cxn ang="0">
                  <a:pos x="346" y="212"/>
                </a:cxn>
                <a:cxn ang="0">
                  <a:pos x="338" y="212"/>
                </a:cxn>
                <a:cxn ang="0">
                  <a:pos x="338" y="202"/>
                </a:cxn>
                <a:cxn ang="0">
                  <a:pos x="338" y="166"/>
                </a:cxn>
                <a:cxn ang="0">
                  <a:pos x="344" y="152"/>
                </a:cxn>
                <a:cxn ang="0">
                  <a:pos x="350" y="146"/>
                </a:cxn>
                <a:cxn ang="0">
                  <a:pos x="370" y="120"/>
                </a:cxn>
                <a:cxn ang="0">
                  <a:pos x="380" y="96"/>
                </a:cxn>
                <a:cxn ang="0">
                  <a:pos x="382" y="84"/>
                </a:cxn>
                <a:cxn ang="0">
                  <a:pos x="376" y="50"/>
                </a:cxn>
                <a:cxn ang="0">
                  <a:pos x="358" y="24"/>
                </a:cxn>
                <a:cxn ang="0">
                  <a:pos x="330" y="6"/>
                </a:cxn>
                <a:cxn ang="0">
                  <a:pos x="298" y="0"/>
                </a:cxn>
                <a:cxn ang="0">
                  <a:pos x="280" y="0"/>
                </a:cxn>
                <a:cxn ang="0">
                  <a:pos x="250" y="14"/>
                </a:cxn>
                <a:cxn ang="0">
                  <a:pos x="228" y="36"/>
                </a:cxn>
                <a:cxn ang="0">
                  <a:pos x="214" y="66"/>
                </a:cxn>
                <a:cxn ang="0">
                  <a:pos x="212" y="84"/>
                </a:cxn>
                <a:cxn ang="0">
                  <a:pos x="218" y="108"/>
                </a:cxn>
                <a:cxn ang="0">
                  <a:pos x="232" y="130"/>
                </a:cxn>
                <a:cxn ang="0">
                  <a:pos x="250" y="152"/>
                </a:cxn>
                <a:cxn ang="0">
                  <a:pos x="254" y="158"/>
                </a:cxn>
                <a:cxn ang="0">
                  <a:pos x="256" y="202"/>
                </a:cxn>
                <a:cxn ang="0">
                  <a:pos x="256" y="212"/>
                </a:cxn>
                <a:cxn ang="0">
                  <a:pos x="248" y="212"/>
                </a:cxn>
                <a:cxn ang="0">
                  <a:pos x="8" y="212"/>
                </a:cxn>
                <a:cxn ang="0">
                  <a:pos x="2" y="214"/>
                </a:cxn>
                <a:cxn ang="0">
                  <a:pos x="0" y="220"/>
                </a:cxn>
                <a:cxn ang="0">
                  <a:pos x="0" y="798"/>
                </a:cxn>
                <a:cxn ang="0">
                  <a:pos x="2" y="804"/>
                </a:cxn>
                <a:cxn ang="0">
                  <a:pos x="8" y="806"/>
                </a:cxn>
                <a:cxn ang="0">
                  <a:pos x="586" y="806"/>
                </a:cxn>
                <a:cxn ang="0">
                  <a:pos x="592" y="804"/>
                </a:cxn>
                <a:cxn ang="0">
                  <a:pos x="594" y="798"/>
                </a:cxn>
                <a:cxn ang="0">
                  <a:pos x="594" y="558"/>
                </a:cxn>
                <a:cxn ang="0">
                  <a:pos x="592" y="554"/>
                </a:cxn>
                <a:cxn ang="0">
                  <a:pos x="586" y="550"/>
                </a:cxn>
                <a:cxn ang="0">
                  <a:pos x="538" y="550"/>
                </a:cxn>
                <a:cxn ang="0">
                  <a:pos x="524" y="556"/>
                </a:cxn>
                <a:cxn ang="0">
                  <a:pos x="518" y="562"/>
                </a:cxn>
                <a:cxn ang="0">
                  <a:pos x="490" y="582"/>
                </a:cxn>
                <a:cxn ang="0">
                  <a:pos x="466" y="592"/>
                </a:cxn>
                <a:cxn ang="0">
                  <a:pos x="452" y="594"/>
                </a:cxn>
                <a:cxn ang="0">
                  <a:pos x="418" y="588"/>
                </a:cxn>
                <a:cxn ang="0">
                  <a:pos x="390" y="570"/>
                </a:cxn>
                <a:cxn ang="0">
                  <a:pos x="370" y="542"/>
                </a:cxn>
                <a:cxn ang="0">
                  <a:pos x="364" y="510"/>
                </a:cxn>
                <a:cxn ang="0">
                  <a:pos x="366" y="492"/>
                </a:cxn>
                <a:cxn ang="0">
                  <a:pos x="380" y="462"/>
                </a:cxn>
                <a:cxn ang="0">
                  <a:pos x="404" y="440"/>
                </a:cxn>
                <a:cxn ang="0">
                  <a:pos x="434" y="426"/>
                </a:cxn>
                <a:cxn ang="0">
                  <a:pos x="452" y="426"/>
                </a:cxn>
              </a:cxnLst>
              <a:rect l="0" t="0" r="r" b="b"/>
              <a:pathLst>
                <a:path w="594" h="806">
                  <a:moveTo>
                    <a:pt x="452" y="426"/>
                  </a:moveTo>
                  <a:lnTo>
                    <a:pt x="452" y="426"/>
                  </a:lnTo>
                  <a:lnTo>
                    <a:pt x="466" y="426"/>
                  </a:lnTo>
                  <a:lnTo>
                    <a:pt x="478" y="432"/>
                  </a:lnTo>
                  <a:lnTo>
                    <a:pt x="490" y="438"/>
                  </a:lnTo>
                  <a:lnTo>
                    <a:pt x="500" y="444"/>
                  </a:lnTo>
                  <a:lnTo>
                    <a:pt x="518" y="458"/>
                  </a:lnTo>
                  <a:lnTo>
                    <a:pt x="524" y="464"/>
                  </a:lnTo>
                  <a:lnTo>
                    <a:pt x="524" y="464"/>
                  </a:lnTo>
                  <a:lnTo>
                    <a:pt x="530" y="468"/>
                  </a:lnTo>
                  <a:lnTo>
                    <a:pt x="538" y="468"/>
                  </a:lnTo>
                  <a:lnTo>
                    <a:pt x="586" y="468"/>
                  </a:lnTo>
                  <a:lnTo>
                    <a:pt x="586" y="468"/>
                  </a:lnTo>
                  <a:lnTo>
                    <a:pt x="590" y="468"/>
                  </a:lnTo>
                  <a:lnTo>
                    <a:pt x="592" y="466"/>
                  </a:lnTo>
                  <a:lnTo>
                    <a:pt x="594" y="464"/>
                  </a:lnTo>
                  <a:lnTo>
                    <a:pt x="594" y="460"/>
                  </a:lnTo>
                  <a:lnTo>
                    <a:pt x="594" y="220"/>
                  </a:lnTo>
                  <a:lnTo>
                    <a:pt x="594" y="220"/>
                  </a:lnTo>
                  <a:lnTo>
                    <a:pt x="594" y="216"/>
                  </a:lnTo>
                  <a:lnTo>
                    <a:pt x="592" y="214"/>
                  </a:lnTo>
                  <a:lnTo>
                    <a:pt x="590" y="212"/>
                  </a:lnTo>
                  <a:lnTo>
                    <a:pt x="586" y="212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38" y="212"/>
                  </a:lnTo>
                  <a:lnTo>
                    <a:pt x="338" y="212"/>
                  </a:lnTo>
                  <a:lnTo>
                    <a:pt x="338" y="202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40" y="158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50" y="146"/>
                  </a:lnTo>
                  <a:lnTo>
                    <a:pt x="364" y="130"/>
                  </a:lnTo>
                  <a:lnTo>
                    <a:pt x="370" y="120"/>
                  </a:lnTo>
                  <a:lnTo>
                    <a:pt x="376" y="108"/>
                  </a:lnTo>
                  <a:lnTo>
                    <a:pt x="380" y="96"/>
                  </a:lnTo>
                  <a:lnTo>
                    <a:pt x="382" y="84"/>
                  </a:lnTo>
                  <a:lnTo>
                    <a:pt x="382" y="84"/>
                  </a:lnTo>
                  <a:lnTo>
                    <a:pt x="380" y="66"/>
                  </a:lnTo>
                  <a:lnTo>
                    <a:pt x="376" y="50"/>
                  </a:lnTo>
                  <a:lnTo>
                    <a:pt x="368" y="36"/>
                  </a:lnTo>
                  <a:lnTo>
                    <a:pt x="358" y="24"/>
                  </a:lnTo>
                  <a:lnTo>
                    <a:pt x="344" y="14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80" y="0"/>
                  </a:lnTo>
                  <a:lnTo>
                    <a:pt x="264" y="6"/>
                  </a:lnTo>
                  <a:lnTo>
                    <a:pt x="250" y="14"/>
                  </a:lnTo>
                  <a:lnTo>
                    <a:pt x="238" y="24"/>
                  </a:lnTo>
                  <a:lnTo>
                    <a:pt x="228" y="36"/>
                  </a:lnTo>
                  <a:lnTo>
                    <a:pt x="220" y="50"/>
                  </a:lnTo>
                  <a:lnTo>
                    <a:pt x="214" y="66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4" y="96"/>
                  </a:lnTo>
                  <a:lnTo>
                    <a:pt x="218" y="108"/>
                  </a:lnTo>
                  <a:lnTo>
                    <a:pt x="224" y="120"/>
                  </a:lnTo>
                  <a:lnTo>
                    <a:pt x="232" y="130"/>
                  </a:lnTo>
                  <a:lnTo>
                    <a:pt x="244" y="146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4" y="158"/>
                  </a:lnTo>
                  <a:lnTo>
                    <a:pt x="256" y="166"/>
                  </a:lnTo>
                  <a:lnTo>
                    <a:pt x="256" y="202"/>
                  </a:lnTo>
                  <a:lnTo>
                    <a:pt x="256" y="202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4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6" y="212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2" y="804"/>
                  </a:lnTo>
                  <a:lnTo>
                    <a:pt x="6" y="806"/>
                  </a:lnTo>
                  <a:lnTo>
                    <a:pt x="8" y="806"/>
                  </a:lnTo>
                  <a:lnTo>
                    <a:pt x="586" y="806"/>
                  </a:lnTo>
                  <a:lnTo>
                    <a:pt x="586" y="806"/>
                  </a:lnTo>
                  <a:lnTo>
                    <a:pt x="590" y="806"/>
                  </a:lnTo>
                  <a:lnTo>
                    <a:pt x="592" y="804"/>
                  </a:lnTo>
                  <a:lnTo>
                    <a:pt x="594" y="802"/>
                  </a:lnTo>
                  <a:lnTo>
                    <a:pt x="594" y="798"/>
                  </a:lnTo>
                  <a:lnTo>
                    <a:pt x="594" y="558"/>
                  </a:lnTo>
                  <a:lnTo>
                    <a:pt x="594" y="558"/>
                  </a:lnTo>
                  <a:lnTo>
                    <a:pt x="594" y="556"/>
                  </a:lnTo>
                  <a:lnTo>
                    <a:pt x="592" y="554"/>
                  </a:lnTo>
                  <a:lnTo>
                    <a:pt x="590" y="552"/>
                  </a:lnTo>
                  <a:lnTo>
                    <a:pt x="586" y="550"/>
                  </a:lnTo>
                  <a:lnTo>
                    <a:pt x="538" y="550"/>
                  </a:lnTo>
                  <a:lnTo>
                    <a:pt x="538" y="550"/>
                  </a:lnTo>
                  <a:lnTo>
                    <a:pt x="530" y="552"/>
                  </a:lnTo>
                  <a:lnTo>
                    <a:pt x="524" y="556"/>
                  </a:lnTo>
                  <a:lnTo>
                    <a:pt x="524" y="556"/>
                  </a:lnTo>
                  <a:lnTo>
                    <a:pt x="518" y="562"/>
                  </a:lnTo>
                  <a:lnTo>
                    <a:pt x="500" y="576"/>
                  </a:lnTo>
                  <a:lnTo>
                    <a:pt x="490" y="582"/>
                  </a:lnTo>
                  <a:lnTo>
                    <a:pt x="478" y="588"/>
                  </a:lnTo>
                  <a:lnTo>
                    <a:pt x="466" y="592"/>
                  </a:lnTo>
                  <a:lnTo>
                    <a:pt x="452" y="594"/>
                  </a:lnTo>
                  <a:lnTo>
                    <a:pt x="452" y="594"/>
                  </a:lnTo>
                  <a:lnTo>
                    <a:pt x="434" y="592"/>
                  </a:lnTo>
                  <a:lnTo>
                    <a:pt x="418" y="588"/>
                  </a:lnTo>
                  <a:lnTo>
                    <a:pt x="404" y="580"/>
                  </a:lnTo>
                  <a:lnTo>
                    <a:pt x="390" y="570"/>
                  </a:lnTo>
                  <a:lnTo>
                    <a:pt x="380" y="558"/>
                  </a:lnTo>
                  <a:lnTo>
                    <a:pt x="370" y="542"/>
                  </a:lnTo>
                  <a:lnTo>
                    <a:pt x="366" y="52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66" y="492"/>
                  </a:lnTo>
                  <a:lnTo>
                    <a:pt x="370" y="476"/>
                  </a:lnTo>
                  <a:lnTo>
                    <a:pt x="380" y="462"/>
                  </a:lnTo>
                  <a:lnTo>
                    <a:pt x="390" y="450"/>
                  </a:lnTo>
                  <a:lnTo>
                    <a:pt x="404" y="440"/>
                  </a:lnTo>
                  <a:lnTo>
                    <a:pt x="418" y="432"/>
                  </a:lnTo>
                  <a:lnTo>
                    <a:pt x="434" y="426"/>
                  </a:lnTo>
                  <a:lnTo>
                    <a:pt x="452" y="426"/>
                  </a:lnTo>
                  <a:lnTo>
                    <a:pt x="452" y="426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17413" y="4378784"/>
              <a:ext cx="1710848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17413" y="4027366"/>
              <a:ext cx="1602387" cy="411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30000"/>
                </a:lnSpc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896961" y="2199219"/>
            <a:ext cx="2153470" cy="3449361"/>
            <a:chOff x="1117413" y="2313088"/>
            <a:chExt cx="2153470" cy="3449361"/>
          </a:xfrm>
        </p:grpSpPr>
        <p:sp>
          <p:nvSpPr>
            <p:cNvPr id="15" name="拼图1"/>
            <p:cNvSpPr/>
            <p:nvPr/>
          </p:nvSpPr>
          <p:spPr bwMode="auto">
            <a:xfrm rot="5400000">
              <a:off x="1467589" y="2040231"/>
              <a:ext cx="1530437" cy="2076151"/>
            </a:xfrm>
            <a:custGeom>
              <a:avLst/>
              <a:gdLst/>
              <a:ahLst/>
              <a:cxnLst>
                <a:cxn ang="0">
                  <a:pos x="452" y="426"/>
                </a:cxn>
                <a:cxn ang="0">
                  <a:pos x="478" y="432"/>
                </a:cxn>
                <a:cxn ang="0">
                  <a:pos x="500" y="444"/>
                </a:cxn>
                <a:cxn ang="0">
                  <a:pos x="524" y="464"/>
                </a:cxn>
                <a:cxn ang="0">
                  <a:pos x="530" y="468"/>
                </a:cxn>
                <a:cxn ang="0">
                  <a:pos x="586" y="468"/>
                </a:cxn>
                <a:cxn ang="0">
                  <a:pos x="590" y="468"/>
                </a:cxn>
                <a:cxn ang="0">
                  <a:pos x="594" y="464"/>
                </a:cxn>
                <a:cxn ang="0">
                  <a:pos x="594" y="220"/>
                </a:cxn>
                <a:cxn ang="0">
                  <a:pos x="594" y="216"/>
                </a:cxn>
                <a:cxn ang="0">
                  <a:pos x="590" y="212"/>
                </a:cxn>
                <a:cxn ang="0">
                  <a:pos x="346" y="212"/>
                </a:cxn>
                <a:cxn ang="0">
                  <a:pos x="338" y="212"/>
                </a:cxn>
                <a:cxn ang="0">
                  <a:pos x="338" y="202"/>
                </a:cxn>
                <a:cxn ang="0">
                  <a:pos x="338" y="166"/>
                </a:cxn>
                <a:cxn ang="0">
                  <a:pos x="344" y="152"/>
                </a:cxn>
                <a:cxn ang="0">
                  <a:pos x="350" y="146"/>
                </a:cxn>
                <a:cxn ang="0">
                  <a:pos x="370" y="120"/>
                </a:cxn>
                <a:cxn ang="0">
                  <a:pos x="380" y="96"/>
                </a:cxn>
                <a:cxn ang="0">
                  <a:pos x="382" y="84"/>
                </a:cxn>
                <a:cxn ang="0">
                  <a:pos x="376" y="50"/>
                </a:cxn>
                <a:cxn ang="0">
                  <a:pos x="358" y="24"/>
                </a:cxn>
                <a:cxn ang="0">
                  <a:pos x="330" y="6"/>
                </a:cxn>
                <a:cxn ang="0">
                  <a:pos x="298" y="0"/>
                </a:cxn>
                <a:cxn ang="0">
                  <a:pos x="280" y="0"/>
                </a:cxn>
                <a:cxn ang="0">
                  <a:pos x="250" y="14"/>
                </a:cxn>
                <a:cxn ang="0">
                  <a:pos x="228" y="36"/>
                </a:cxn>
                <a:cxn ang="0">
                  <a:pos x="214" y="66"/>
                </a:cxn>
                <a:cxn ang="0">
                  <a:pos x="212" y="84"/>
                </a:cxn>
                <a:cxn ang="0">
                  <a:pos x="218" y="108"/>
                </a:cxn>
                <a:cxn ang="0">
                  <a:pos x="232" y="130"/>
                </a:cxn>
                <a:cxn ang="0">
                  <a:pos x="250" y="152"/>
                </a:cxn>
                <a:cxn ang="0">
                  <a:pos x="254" y="158"/>
                </a:cxn>
                <a:cxn ang="0">
                  <a:pos x="256" y="202"/>
                </a:cxn>
                <a:cxn ang="0">
                  <a:pos x="256" y="212"/>
                </a:cxn>
                <a:cxn ang="0">
                  <a:pos x="248" y="212"/>
                </a:cxn>
                <a:cxn ang="0">
                  <a:pos x="8" y="212"/>
                </a:cxn>
                <a:cxn ang="0">
                  <a:pos x="2" y="214"/>
                </a:cxn>
                <a:cxn ang="0">
                  <a:pos x="0" y="220"/>
                </a:cxn>
                <a:cxn ang="0">
                  <a:pos x="0" y="798"/>
                </a:cxn>
                <a:cxn ang="0">
                  <a:pos x="2" y="804"/>
                </a:cxn>
                <a:cxn ang="0">
                  <a:pos x="8" y="806"/>
                </a:cxn>
                <a:cxn ang="0">
                  <a:pos x="586" y="806"/>
                </a:cxn>
                <a:cxn ang="0">
                  <a:pos x="592" y="804"/>
                </a:cxn>
                <a:cxn ang="0">
                  <a:pos x="594" y="798"/>
                </a:cxn>
                <a:cxn ang="0">
                  <a:pos x="594" y="558"/>
                </a:cxn>
                <a:cxn ang="0">
                  <a:pos x="592" y="554"/>
                </a:cxn>
                <a:cxn ang="0">
                  <a:pos x="586" y="550"/>
                </a:cxn>
                <a:cxn ang="0">
                  <a:pos x="538" y="550"/>
                </a:cxn>
                <a:cxn ang="0">
                  <a:pos x="524" y="556"/>
                </a:cxn>
                <a:cxn ang="0">
                  <a:pos x="518" y="562"/>
                </a:cxn>
                <a:cxn ang="0">
                  <a:pos x="490" y="582"/>
                </a:cxn>
                <a:cxn ang="0">
                  <a:pos x="466" y="592"/>
                </a:cxn>
                <a:cxn ang="0">
                  <a:pos x="452" y="594"/>
                </a:cxn>
                <a:cxn ang="0">
                  <a:pos x="418" y="588"/>
                </a:cxn>
                <a:cxn ang="0">
                  <a:pos x="390" y="570"/>
                </a:cxn>
                <a:cxn ang="0">
                  <a:pos x="370" y="542"/>
                </a:cxn>
                <a:cxn ang="0">
                  <a:pos x="364" y="510"/>
                </a:cxn>
                <a:cxn ang="0">
                  <a:pos x="366" y="492"/>
                </a:cxn>
                <a:cxn ang="0">
                  <a:pos x="380" y="462"/>
                </a:cxn>
                <a:cxn ang="0">
                  <a:pos x="404" y="440"/>
                </a:cxn>
                <a:cxn ang="0">
                  <a:pos x="434" y="426"/>
                </a:cxn>
                <a:cxn ang="0">
                  <a:pos x="452" y="426"/>
                </a:cxn>
              </a:cxnLst>
              <a:rect l="0" t="0" r="r" b="b"/>
              <a:pathLst>
                <a:path w="594" h="806">
                  <a:moveTo>
                    <a:pt x="452" y="426"/>
                  </a:moveTo>
                  <a:lnTo>
                    <a:pt x="452" y="426"/>
                  </a:lnTo>
                  <a:lnTo>
                    <a:pt x="466" y="426"/>
                  </a:lnTo>
                  <a:lnTo>
                    <a:pt x="478" y="432"/>
                  </a:lnTo>
                  <a:lnTo>
                    <a:pt x="490" y="438"/>
                  </a:lnTo>
                  <a:lnTo>
                    <a:pt x="500" y="444"/>
                  </a:lnTo>
                  <a:lnTo>
                    <a:pt x="518" y="458"/>
                  </a:lnTo>
                  <a:lnTo>
                    <a:pt x="524" y="464"/>
                  </a:lnTo>
                  <a:lnTo>
                    <a:pt x="524" y="464"/>
                  </a:lnTo>
                  <a:lnTo>
                    <a:pt x="530" y="468"/>
                  </a:lnTo>
                  <a:lnTo>
                    <a:pt x="538" y="468"/>
                  </a:lnTo>
                  <a:lnTo>
                    <a:pt x="586" y="468"/>
                  </a:lnTo>
                  <a:lnTo>
                    <a:pt x="586" y="468"/>
                  </a:lnTo>
                  <a:lnTo>
                    <a:pt x="590" y="468"/>
                  </a:lnTo>
                  <a:lnTo>
                    <a:pt x="592" y="466"/>
                  </a:lnTo>
                  <a:lnTo>
                    <a:pt x="594" y="464"/>
                  </a:lnTo>
                  <a:lnTo>
                    <a:pt x="594" y="460"/>
                  </a:lnTo>
                  <a:lnTo>
                    <a:pt x="594" y="220"/>
                  </a:lnTo>
                  <a:lnTo>
                    <a:pt x="594" y="220"/>
                  </a:lnTo>
                  <a:lnTo>
                    <a:pt x="594" y="216"/>
                  </a:lnTo>
                  <a:lnTo>
                    <a:pt x="592" y="214"/>
                  </a:lnTo>
                  <a:lnTo>
                    <a:pt x="590" y="212"/>
                  </a:lnTo>
                  <a:lnTo>
                    <a:pt x="586" y="212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38" y="212"/>
                  </a:lnTo>
                  <a:lnTo>
                    <a:pt x="338" y="212"/>
                  </a:lnTo>
                  <a:lnTo>
                    <a:pt x="338" y="202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40" y="158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50" y="146"/>
                  </a:lnTo>
                  <a:lnTo>
                    <a:pt x="364" y="130"/>
                  </a:lnTo>
                  <a:lnTo>
                    <a:pt x="370" y="120"/>
                  </a:lnTo>
                  <a:lnTo>
                    <a:pt x="376" y="108"/>
                  </a:lnTo>
                  <a:lnTo>
                    <a:pt x="380" y="96"/>
                  </a:lnTo>
                  <a:lnTo>
                    <a:pt x="382" y="84"/>
                  </a:lnTo>
                  <a:lnTo>
                    <a:pt x="382" y="84"/>
                  </a:lnTo>
                  <a:lnTo>
                    <a:pt x="380" y="66"/>
                  </a:lnTo>
                  <a:lnTo>
                    <a:pt x="376" y="50"/>
                  </a:lnTo>
                  <a:lnTo>
                    <a:pt x="368" y="36"/>
                  </a:lnTo>
                  <a:lnTo>
                    <a:pt x="358" y="24"/>
                  </a:lnTo>
                  <a:lnTo>
                    <a:pt x="344" y="14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80" y="0"/>
                  </a:lnTo>
                  <a:lnTo>
                    <a:pt x="264" y="6"/>
                  </a:lnTo>
                  <a:lnTo>
                    <a:pt x="250" y="14"/>
                  </a:lnTo>
                  <a:lnTo>
                    <a:pt x="238" y="24"/>
                  </a:lnTo>
                  <a:lnTo>
                    <a:pt x="228" y="36"/>
                  </a:lnTo>
                  <a:lnTo>
                    <a:pt x="220" y="50"/>
                  </a:lnTo>
                  <a:lnTo>
                    <a:pt x="214" y="66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4" y="96"/>
                  </a:lnTo>
                  <a:lnTo>
                    <a:pt x="218" y="108"/>
                  </a:lnTo>
                  <a:lnTo>
                    <a:pt x="224" y="120"/>
                  </a:lnTo>
                  <a:lnTo>
                    <a:pt x="232" y="130"/>
                  </a:lnTo>
                  <a:lnTo>
                    <a:pt x="244" y="146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4" y="158"/>
                  </a:lnTo>
                  <a:lnTo>
                    <a:pt x="256" y="166"/>
                  </a:lnTo>
                  <a:lnTo>
                    <a:pt x="256" y="202"/>
                  </a:lnTo>
                  <a:lnTo>
                    <a:pt x="256" y="202"/>
                  </a:lnTo>
                  <a:lnTo>
                    <a:pt x="256" y="212"/>
                  </a:lnTo>
                  <a:lnTo>
                    <a:pt x="256" y="212"/>
                  </a:lnTo>
                  <a:lnTo>
                    <a:pt x="248" y="212"/>
                  </a:lnTo>
                  <a:lnTo>
                    <a:pt x="8" y="212"/>
                  </a:lnTo>
                  <a:lnTo>
                    <a:pt x="8" y="212"/>
                  </a:lnTo>
                  <a:lnTo>
                    <a:pt x="6" y="212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0" y="220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2" y="804"/>
                  </a:lnTo>
                  <a:lnTo>
                    <a:pt x="6" y="806"/>
                  </a:lnTo>
                  <a:lnTo>
                    <a:pt x="8" y="806"/>
                  </a:lnTo>
                  <a:lnTo>
                    <a:pt x="586" y="806"/>
                  </a:lnTo>
                  <a:lnTo>
                    <a:pt x="586" y="806"/>
                  </a:lnTo>
                  <a:lnTo>
                    <a:pt x="590" y="806"/>
                  </a:lnTo>
                  <a:lnTo>
                    <a:pt x="592" y="804"/>
                  </a:lnTo>
                  <a:lnTo>
                    <a:pt x="594" y="802"/>
                  </a:lnTo>
                  <a:lnTo>
                    <a:pt x="594" y="798"/>
                  </a:lnTo>
                  <a:lnTo>
                    <a:pt x="594" y="558"/>
                  </a:lnTo>
                  <a:lnTo>
                    <a:pt x="594" y="558"/>
                  </a:lnTo>
                  <a:lnTo>
                    <a:pt x="594" y="556"/>
                  </a:lnTo>
                  <a:lnTo>
                    <a:pt x="592" y="554"/>
                  </a:lnTo>
                  <a:lnTo>
                    <a:pt x="590" y="552"/>
                  </a:lnTo>
                  <a:lnTo>
                    <a:pt x="586" y="550"/>
                  </a:lnTo>
                  <a:lnTo>
                    <a:pt x="538" y="550"/>
                  </a:lnTo>
                  <a:lnTo>
                    <a:pt x="538" y="550"/>
                  </a:lnTo>
                  <a:lnTo>
                    <a:pt x="530" y="552"/>
                  </a:lnTo>
                  <a:lnTo>
                    <a:pt x="524" y="556"/>
                  </a:lnTo>
                  <a:lnTo>
                    <a:pt x="524" y="556"/>
                  </a:lnTo>
                  <a:lnTo>
                    <a:pt x="518" y="562"/>
                  </a:lnTo>
                  <a:lnTo>
                    <a:pt x="500" y="576"/>
                  </a:lnTo>
                  <a:lnTo>
                    <a:pt x="490" y="582"/>
                  </a:lnTo>
                  <a:lnTo>
                    <a:pt x="478" y="588"/>
                  </a:lnTo>
                  <a:lnTo>
                    <a:pt x="466" y="592"/>
                  </a:lnTo>
                  <a:lnTo>
                    <a:pt x="452" y="594"/>
                  </a:lnTo>
                  <a:lnTo>
                    <a:pt x="452" y="594"/>
                  </a:lnTo>
                  <a:lnTo>
                    <a:pt x="434" y="592"/>
                  </a:lnTo>
                  <a:lnTo>
                    <a:pt x="418" y="588"/>
                  </a:lnTo>
                  <a:lnTo>
                    <a:pt x="404" y="580"/>
                  </a:lnTo>
                  <a:lnTo>
                    <a:pt x="390" y="570"/>
                  </a:lnTo>
                  <a:lnTo>
                    <a:pt x="380" y="558"/>
                  </a:lnTo>
                  <a:lnTo>
                    <a:pt x="370" y="542"/>
                  </a:lnTo>
                  <a:lnTo>
                    <a:pt x="366" y="52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66" y="492"/>
                  </a:lnTo>
                  <a:lnTo>
                    <a:pt x="370" y="476"/>
                  </a:lnTo>
                  <a:lnTo>
                    <a:pt x="380" y="462"/>
                  </a:lnTo>
                  <a:lnTo>
                    <a:pt x="390" y="450"/>
                  </a:lnTo>
                  <a:lnTo>
                    <a:pt x="404" y="440"/>
                  </a:lnTo>
                  <a:lnTo>
                    <a:pt x="418" y="432"/>
                  </a:lnTo>
                  <a:lnTo>
                    <a:pt x="434" y="426"/>
                  </a:lnTo>
                  <a:lnTo>
                    <a:pt x="452" y="426"/>
                  </a:lnTo>
                  <a:lnTo>
                    <a:pt x="452" y="426"/>
                  </a:lnTo>
                  <a:close/>
                </a:path>
              </a:pathLst>
            </a:custGeom>
            <a:solidFill>
              <a:srgbClr val="F2D7C6"/>
            </a:solidFill>
            <a:ln w="190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da-DK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7413" y="4378784"/>
              <a:ext cx="1710848" cy="138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17413" y="4027366"/>
              <a:ext cx="1602387" cy="411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lnSpc>
                  <a:spcPct val="130000"/>
                </a:lnSpc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单击输入标题</a:t>
              </a:r>
            </a:p>
          </p:txBody>
        </p:sp>
      </p:grpSp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365" y="-2667635"/>
            <a:ext cx="6858635" cy="1219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6200000">
            <a:off x="3721100" y="1318260"/>
            <a:ext cx="965200" cy="186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3546475" y="1618615"/>
            <a:ext cx="1314450" cy="1260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4779908" y="3111262"/>
            <a:ext cx="3383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772119" y="3973470"/>
            <a:ext cx="5228827" cy="0"/>
          </a:xfrm>
          <a:prstGeom prst="line">
            <a:avLst/>
          </a:prstGeom>
          <a:ln w="635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/>
          <p:cNvSpPr txBox="1"/>
          <p:nvPr/>
        </p:nvSpPr>
        <p:spPr>
          <a:xfrm>
            <a:off x="4246580" y="4071369"/>
            <a:ext cx="444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DIRECTORY ONE TITLESADD DIRECTORY ONE TITLES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DIRECTORY 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/>
          <p:nvPr/>
        </p:nvSpPr>
        <p:spPr bwMode="auto">
          <a:xfrm>
            <a:off x="5515630" y="4076852"/>
            <a:ext cx="1344746" cy="1921186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rgbClr val="D3F5E1"/>
          </a:solidFill>
          <a:ln w="28575"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形状1"/>
          <p:cNvSpPr/>
          <p:nvPr/>
        </p:nvSpPr>
        <p:spPr bwMode="auto">
          <a:xfrm>
            <a:off x="6707392" y="3429000"/>
            <a:ext cx="1409816" cy="1226631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rgbClr val="F2D7C6"/>
          </a:solidFill>
          <a:ln w="19050"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形状1"/>
          <p:cNvSpPr/>
          <p:nvPr/>
        </p:nvSpPr>
        <p:spPr bwMode="auto">
          <a:xfrm>
            <a:off x="6030320" y="2007048"/>
            <a:ext cx="1135811" cy="2125402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形状1"/>
          <p:cNvSpPr/>
          <p:nvPr/>
        </p:nvSpPr>
        <p:spPr bwMode="auto">
          <a:xfrm>
            <a:off x="4875155" y="1832616"/>
            <a:ext cx="1344746" cy="2224581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rgbClr val="D3F5E1"/>
          </a:solidFill>
          <a:ln w="19050"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形状1"/>
          <p:cNvSpPr/>
          <p:nvPr/>
        </p:nvSpPr>
        <p:spPr bwMode="auto">
          <a:xfrm>
            <a:off x="4074793" y="3548483"/>
            <a:ext cx="1488055" cy="101742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佳佳PPT"/>
          <p:cNvSpPr txBox="1"/>
          <p:nvPr/>
        </p:nvSpPr>
        <p:spPr>
          <a:xfrm>
            <a:off x="2105248" y="1589445"/>
            <a:ext cx="255122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添加标题"/>
          <p:cNvSpPr txBox="1"/>
          <p:nvPr/>
        </p:nvSpPr>
        <p:spPr>
          <a:xfrm>
            <a:off x="1050962" y="3686778"/>
            <a:ext cx="255122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添加标题"/>
          <p:cNvSpPr txBox="1"/>
          <p:nvPr/>
        </p:nvSpPr>
        <p:spPr>
          <a:xfrm>
            <a:off x="7535532" y="1589445"/>
            <a:ext cx="255122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添加标题"/>
          <p:cNvSpPr txBox="1"/>
          <p:nvPr/>
        </p:nvSpPr>
        <p:spPr>
          <a:xfrm>
            <a:off x="8826843" y="3686778"/>
            <a:ext cx="255122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添加标题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8466667" y="3429001"/>
            <a:ext cx="3725333" cy="3429000"/>
          </a:xfrm>
          <a:prstGeom prst="rect">
            <a:avLst/>
          </a:prstGeom>
          <a:solidFill>
            <a:srgbClr val="BEC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7840" y="1480185"/>
            <a:ext cx="5584190" cy="41884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6000" y="1754659"/>
            <a:ext cx="5079999" cy="3429000"/>
          </a:xfrm>
          <a:prstGeom prst="rect">
            <a:avLst/>
          </a:prstGeom>
          <a:solidFill>
            <a:srgbClr val="D3F5E1"/>
          </a:solidFill>
          <a:ln>
            <a:solidFill>
              <a:srgbClr val="D3F5E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812800" cy="1270001"/>
          </a:xfrm>
          <a:prstGeom prst="rect">
            <a:avLst/>
          </a:prstGeom>
          <a:solidFill>
            <a:srgbClr val="F2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930651" y="2368856"/>
            <a:ext cx="0" cy="57415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148619" y="2363547"/>
            <a:ext cx="291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148619" y="3137859"/>
            <a:ext cx="323003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0"/>
            <a:ext cx="812800" cy="1270001"/>
          </a:xfrm>
          <a:prstGeom prst="rect">
            <a:avLst/>
          </a:prstGeom>
          <a:solidFill>
            <a:srgbClr val="F2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  <p:grpSp>
        <p:nvGrpSpPr>
          <p:cNvPr id="3" name="组合 2"/>
          <p:cNvGrpSpPr/>
          <p:nvPr/>
        </p:nvGrpSpPr>
        <p:grpSpPr>
          <a:xfrm flipH="1">
            <a:off x="1826904" y="1823390"/>
            <a:ext cx="3805830" cy="1330656"/>
            <a:chOff x="1353128" y="1396670"/>
            <a:chExt cx="3805830" cy="1330656"/>
          </a:xfrm>
          <a:solidFill>
            <a:srgbClr val="BEC9DC"/>
          </a:solidFill>
        </p:grpSpPr>
        <p:sp>
          <p:nvSpPr>
            <p:cNvPr id="16" name="箭头: 五边形 15"/>
            <p:cNvSpPr/>
            <p:nvPr/>
          </p:nvSpPr>
          <p:spPr>
            <a:xfrm>
              <a:off x="2292801" y="1717626"/>
              <a:ext cx="1797069" cy="68874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353128" y="1396670"/>
              <a:ext cx="1330656" cy="1330656"/>
              <a:chOff x="1263362" y="1306904"/>
              <a:chExt cx="1510187" cy="1510187"/>
            </a:xfrm>
            <a:grpFill/>
          </p:grpSpPr>
          <p:sp>
            <p:nvSpPr>
              <p:cNvPr id="21" name="椭圆 20"/>
              <p:cNvSpPr/>
              <p:nvPr/>
            </p:nvSpPr>
            <p:spPr>
              <a:xfrm>
                <a:off x="1263362" y="1306904"/>
                <a:ext cx="1510187" cy="15101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490523" y="1534065"/>
                <a:ext cx="1055863" cy="10558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任意多边形: 形状 17"/>
            <p:cNvSpPr/>
            <p:nvPr/>
          </p:nvSpPr>
          <p:spPr>
            <a:xfrm>
              <a:off x="3874584" y="1717626"/>
              <a:ext cx="571533" cy="688744"/>
            </a:xfrm>
            <a:custGeom>
              <a:avLst/>
              <a:gdLst>
                <a:gd name="connsiteX0" fmla="*/ 0 w 687650"/>
                <a:gd name="connsiteY0" fmla="*/ 0 h 828675"/>
                <a:gd name="connsiteX1" fmla="*/ 273313 w 687650"/>
                <a:gd name="connsiteY1" fmla="*/ 0 h 828675"/>
                <a:gd name="connsiteX2" fmla="*/ 687650 w 687650"/>
                <a:gd name="connsiteY2" fmla="*/ 414338 h 828675"/>
                <a:gd name="connsiteX3" fmla="*/ 273313 w 687650"/>
                <a:gd name="connsiteY3" fmla="*/ 828675 h 828675"/>
                <a:gd name="connsiteX4" fmla="*/ 0 w 687650"/>
                <a:gd name="connsiteY4" fmla="*/ 828675 h 828675"/>
                <a:gd name="connsiteX5" fmla="*/ 414337 w 687650"/>
                <a:gd name="connsiteY5" fmla="*/ 4143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650" h="828675">
                  <a:moveTo>
                    <a:pt x="0" y="0"/>
                  </a:moveTo>
                  <a:lnTo>
                    <a:pt x="273313" y="0"/>
                  </a:lnTo>
                  <a:lnTo>
                    <a:pt x="687650" y="414338"/>
                  </a:lnTo>
                  <a:lnTo>
                    <a:pt x="273313" y="828675"/>
                  </a:lnTo>
                  <a:lnTo>
                    <a:pt x="0" y="828675"/>
                  </a:lnTo>
                  <a:lnTo>
                    <a:pt x="414337" y="4143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4238748" y="1717626"/>
              <a:ext cx="571533" cy="688744"/>
            </a:xfrm>
            <a:custGeom>
              <a:avLst/>
              <a:gdLst>
                <a:gd name="connsiteX0" fmla="*/ 0 w 687650"/>
                <a:gd name="connsiteY0" fmla="*/ 0 h 828675"/>
                <a:gd name="connsiteX1" fmla="*/ 273313 w 687650"/>
                <a:gd name="connsiteY1" fmla="*/ 0 h 828675"/>
                <a:gd name="connsiteX2" fmla="*/ 687650 w 687650"/>
                <a:gd name="connsiteY2" fmla="*/ 414338 h 828675"/>
                <a:gd name="connsiteX3" fmla="*/ 273313 w 687650"/>
                <a:gd name="connsiteY3" fmla="*/ 828675 h 828675"/>
                <a:gd name="connsiteX4" fmla="*/ 0 w 687650"/>
                <a:gd name="connsiteY4" fmla="*/ 828675 h 828675"/>
                <a:gd name="connsiteX5" fmla="*/ 414337 w 687650"/>
                <a:gd name="connsiteY5" fmla="*/ 4143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650" h="828675">
                  <a:moveTo>
                    <a:pt x="0" y="0"/>
                  </a:moveTo>
                  <a:lnTo>
                    <a:pt x="273313" y="0"/>
                  </a:lnTo>
                  <a:lnTo>
                    <a:pt x="687650" y="414338"/>
                  </a:lnTo>
                  <a:lnTo>
                    <a:pt x="273313" y="828675"/>
                  </a:lnTo>
                  <a:lnTo>
                    <a:pt x="0" y="828675"/>
                  </a:lnTo>
                  <a:lnTo>
                    <a:pt x="414337" y="4143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4587425" y="1717626"/>
              <a:ext cx="571533" cy="688744"/>
            </a:xfrm>
            <a:custGeom>
              <a:avLst/>
              <a:gdLst>
                <a:gd name="connsiteX0" fmla="*/ 0 w 687650"/>
                <a:gd name="connsiteY0" fmla="*/ 0 h 828675"/>
                <a:gd name="connsiteX1" fmla="*/ 273313 w 687650"/>
                <a:gd name="connsiteY1" fmla="*/ 0 h 828675"/>
                <a:gd name="connsiteX2" fmla="*/ 687650 w 687650"/>
                <a:gd name="connsiteY2" fmla="*/ 414338 h 828675"/>
                <a:gd name="connsiteX3" fmla="*/ 273313 w 687650"/>
                <a:gd name="connsiteY3" fmla="*/ 828675 h 828675"/>
                <a:gd name="connsiteX4" fmla="*/ 0 w 687650"/>
                <a:gd name="connsiteY4" fmla="*/ 828675 h 828675"/>
                <a:gd name="connsiteX5" fmla="*/ 414337 w 687650"/>
                <a:gd name="connsiteY5" fmla="*/ 4143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650" h="828675">
                  <a:moveTo>
                    <a:pt x="0" y="0"/>
                  </a:moveTo>
                  <a:lnTo>
                    <a:pt x="273313" y="0"/>
                  </a:lnTo>
                  <a:lnTo>
                    <a:pt x="687650" y="414338"/>
                  </a:lnTo>
                  <a:lnTo>
                    <a:pt x="273313" y="828675"/>
                  </a:lnTo>
                  <a:lnTo>
                    <a:pt x="0" y="828675"/>
                  </a:lnTo>
                  <a:lnTo>
                    <a:pt x="414337" y="4143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 flipH="1">
            <a:off x="893694" y="4025526"/>
            <a:ext cx="4724386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50000"/>
              </a:lnSpc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50000"/>
              </a:lnSpc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50000"/>
              </a:lnSpc>
            </a:pP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3272900" y="3490986"/>
            <a:ext cx="2345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归纳小结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516771" y="1823389"/>
            <a:ext cx="3805830" cy="1330656"/>
            <a:chOff x="1353128" y="1396670"/>
            <a:chExt cx="3805830" cy="1330656"/>
          </a:xfrm>
          <a:solidFill>
            <a:srgbClr val="D3F5E1"/>
          </a:solidFill>
        </p:grpSpPr>
        <p:sp>
          <p:nvSpPr>
            <p:cNvPr id="12" name="箭头: 五边形 8"/>
            <p:cNvSpPr/>
            <p:nvPr/>
          </p:nvSpPr>
          <p:spPr>
            <a:xfrm>
              <a:off x="2292801" y="1717626"/>
              <a:ext cx="1797069" cy="68874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353128" y="1396670"/>
              <a:ext cx="1330656" cy="1330656"/>
              <a:chOff x="1263362" y="1306904"/>
              <a:chExt cx="1510187" cy="1510187"/>
            </a:xfrm>
            <a:grpFill/>
          </p:grpSpPr>
          <p:sp>
            <p:nvSpPr>
              <p:cNvPr id="15" name="椭圆 14"/>
              <p:cNvSpPr/>
              <p:nvPr/>
            </p:nvSpPr>
            <p:spPr>
              <a:xfrm>
                <a:off x="1263362" y="1306904"/>
                <a:ext cx="1510187" cy="15101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490523" y="1534065"/>
                <a:ext cx="1055863" cy="10558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任意多边形: 形状 10"/>
            <p:cNvSpPr/>
            <p:nvPr/>
          </p:nvSpPr>
          <p:spPr>
            <a:xfrm>
              <a:off x="3874584" y="1717626"/>
              <a:ext cx="571533" cy="688744"/>
            </a:xfrm>
            <a:custGeom>
              <a:avLst/>
              <a:gdLst>
                <a:gd name="connsiteX0" fmla="*/ 0 w 687650"/>
                <a:gd name="connsiteY0" fmla="*/ 0 h 828675"/>
                <a:gd name="connsiteX1" fmla="*/ 273313 w 687650"/>
                <a:gd name="connsiteY1" fmla="*/ 0 h 828675"/>
                <a:gd name="connsiteX2" fmla="*/ 687650 w 687650"/>
                <a:gd name="connsiteY2" fmla="*/ 414338 h 828675"/>
                <a:gd name="connsiteX3" fmla="*/ 273313 w 687650"/>
                <a:gd name="connsiteY3" fmla="*/ 828675 h 828675"/>
                <a:gd name="connsiteX4" fmla="*/ 0 w 687650"/>
                <a:gd name="connsiteY4" fmla="*/ 828675 h 828675"/>
                <a:gd name="connsiteX5" fmla="*/ 414337 w 687650"/>
                <a:gd name="connsiteY5" fmla="*/ 4143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650" h="828675">
                  <a:moveTo>
                    <a:pt x="0" y="0"/>
                  </a:moveTo>
                  <a:lnTo>
                    <a:pt x="273313" y="0"/>
                  </a:lnTo>
                  <a:lnTo>
                    <a:pt x="687650" y="414338"/>
                  </a:lnTo>
                  <a:lnTo>
                    <a:pt x="273313" y="828675"/>
                  </a:lnTo>
                  <a:lnTo>
                    <a:pt x="0" y="828675"/>
                  </a:lnTo>
                  <a:lnTo>
                    <a:pt x="414337" y="4143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: 形状 11"/>
            <p:cNvSpPr/>
            <p:nvPr/>
          </p:nvSpPr>
          <p:spPr>
            <a:xfrm>
              <a:off x="4238748" y="1717626"/>
              <a:ext cx="571533" cy="688744"/>
            </a:xfrm>
            <a:custGeom>
              <a:avLst/>
              <a:gdLst>
                <a:gd name="connsiteX0" fmla="*/ 0 w 687650"/>
                <a:gd name="connsiteY0" fmla="*/ 0 h 828675"/>
                <a:gd name="connsiteX1" fmla="*/ 273313 w 687650"/>
                <a:gd name="connsiteY1" fmla="*/ 0 h 828675"/>
                <a:gd name="connsiteX2" fmla="*/ 687650 w 687650"/>
                <a:gd name="connsiteY2" fmla="*/ 414338 h 828675"/>
                <a:gd name="connsiteX3" fmla="*/ 273313 w 687650"/>
                <a:gd name="connsiteY3" fmla="*/ 828675 h 828675"/>
                <a:gd name="connsiteX4" fmla="*/ 0 w 687650"/>
                <a:gd name="connsiteY4" fmla="*/ 828675 h 828675"/>
                <a:gd name="connsiteX5" fmla="*/ 414337 w 687650"/>
                <a:gd name="connsiteY5" fmla="*/ 4143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650" h="828675">
                  <a:moveTo>
                    <a:pt x="0" y="0"/>
                  </a:moveTo>
                  <a:lnTo>
                    <a:pt x="273313" y="0"/>
                  </a:lnTo>
                  <a:lnTo>
                    <a:pt x="687650" y="414338"/>
                  </a:lnTo>
                  <a:lnTo>
                    <a:pt x="273313" y="828675"/>
                  </a:lnTo>
                  <a:lnTo>
                    <a:pt x="0" y="828675"/>
                  </a:lnTo>
                  <a:lnTo>
                    <a:pt x="414337" y="4143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12"/>
            <p:cNvSpPr/>
            <p:nvPr/>
          </p:nvSpPr>
          <p:spPr>
            <a:xfrm>
              <a:off x="4587425" y="1717626"/>
              <a:ext cx="571533" cy="688744"/>
            </a:xfrm>
            <a:custGeom>
              <a:avLst/>
              <a:gdLst>
                <a:gd name="connsiteX0" fmla="*/ 0 w 687650"/>
                <a:gd name="connsiteY0" fmla="*/ 0 h 828675"/>
                <a:gd name="connsiteX1" fmla="*/ 273313 w 687650"/>
                <a:gd name="connsiteY1" fmla="*/ 0 h 828675"/>
                <a:gd name="connsiteX2" fmla="*/ 687650 w 687650"/>
                <a:gd name="connsiteY2" fmla="*/ 414338 h 828675"/>
                <a:gd name="connsiteX3" fmla="*/ 273313 w 687650"/>
                <a:gd name="connsiteY3" fmla="*/ 828675 h 828675"/>
                <a:gd name="connsiteX4" fmla="*/ 0 w 687650"/>
                <a:gd name="connsiteY4" fmla="*/ 828675 h 828675"/>
                <a:gd name="connsiteX5" fmla="*/ 414337 w 687650"/>
                <a:gd name="connsiteY5" fmla="*/ 414338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7650" h="828675">
                  <a:moveTo>
                    <a:pt x="0" y="0"/>
                  </a:moveTo>
                  <a:lnTo>
                    <a:pt x="273313" y="0"/>
                  </a:lnTo>
                  <a:lnTo>
                    <a:pt x="687650" y="414338"/>
                  </a:lnTo>
                  <a:lnTo>
                    <a:pt x="273313" y="828675"/>
                  </a:lnTo>
                  <a:lnTo>
                    <a:pt x="0" y="828675"/>
                  </a:lnTo>
                  <a:lnTo>
                    <a:pt x="414337" y="4143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516771" y="4025526"/>
            <a:ext cx="4724386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50000"/>
              </a:lnSpc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50000"/>
              </a:lnSpc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algn="l">
              <a:lnSpc>
                <a:spcPct val="150000"/>
              </a:lnSpc>
            </a:pP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16771" y="3490986"/>
            <a:ext cx="2345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归纳小结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45352" y="2236283"/>
            <a:ext cx="63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01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835239" y="2236283"/>
            <a:ext cx="63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02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365" y="-2667635"/>
            <a:ext cx="6858635" cy="1219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6200000">
            <a:off x="3721100" y="1318260"/>
            <a:ext cx="965200" cy="186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3546475" y="1618615"/>
            <a:ext cx="1314450" cy="1260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4779908" y="3111262"/>
            <a:ext cx="3383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772119" y="3973470"/>
            <a:ext cx="5228827" cy="0"/>
          </a:xfrm>
          <a:prstGeom prst="line">
            <a:avLst/>
          </a:prstGeom>
          <a:ln w="635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/>
          <p:cNvSpPr txBox="1"/>
          <p:nvPr/>
        </p:nvSpPr>
        <p:spPr>
          <a:xfrm>
            <a:off x="4246580" y="4071369"/>
            <a:ext cx="444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DIRECTORY ONE TITLESADD DIRECTORY ONE TITLES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DIRECTORY 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  <p:pic>
        <p:nvPicPr>
          <p:cNvPr id="22" name="图片 21" descr="D:\图图图\商务类图\23.png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8584" y="1672818"/>
            <a:ext cx="3412490" cy="226632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469030" y="2315863"/>
            <a:ext cx="847493" cy="45719"/>
          </a:xfrm>
          <a:prstGeom prst="rect">
            <a:avLst/>
          </a:prstGeom>
          <a:solidFill>
            <a:srgbClr val="D3F5E1"/>
          </a:solidFill>
          <a:ln>
            <a:solidFill>
              <a:srgbClr val="D3F5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68098" y="2454586"/>
            <a:ext cx="2922191" cy="80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</a:t>
            </a:r>
            <a:endParaRPr lang="en-US" altLang="zh-CN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20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添加文本信息</a:t>
            </a:r>
          </a:p>
        </p:txBody>
      </p:sp>
      <p:sp>
        <p:nvSpPr>
          <p:cNvPr id="25" name="矩形 24"/>
          <p:cNvSpPr/>
          <p:nvPr/>
        </p:nvSpPr>
        <p:spPr>
          <a:xfrm>
            <a:off x="4301190" y="3312501"/>
            <a:ext cx="7549948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speech-bubble-with-text_82257"/>
          <p:cNvSpPr>
            <a:spLocks noChangeAspect="1"/>
          </p:cNvSpPr>
          <p:nvPr/>
        </p:nvSpPr>
        <p:spPr bwMode="auto">
          <a:xfrm>
            <a:off x="795202" y="4293855"/>
            <a:ext cx="470671" cy="458934"/>
          </a:xfrm>
          <a:custGeom>
            <a:avLst/>
            <a:gdLst>
              <a:gd name="connsiteX0" fmla="*/ 203272 w 608415"/>
              <a:gd name="connsiteY0" fmla="*/ 297151 h 593244"/>
              <a:gd name="connsiteX1" fmla="*/ 405144 w 608415"/>
              <a:gd name="connsiteY1" fmla="*/ 297151 h 593244"/>
              <a:gd name="connsiteX2" fmla="*/ 418877 w 608415"/>
              <a:gd name="connsiteY2" fmla="*/ 310963 h 593244"/>
              <a:gd name="connsiteX3" fmla="*/ 405144 w 608415"/>
              <a:gd name="connsiteY3" fmla="*/ 324672 h 593244"/>
              <a:gd name="connsiteX4" fmla="*/ 203272 w 608415"/>
              <a:gd name="connsiteY4" fmla="*/ 324672 h 593244"/>
              <a:gd name="connsiteX5" fmla="*/ 189539 w 608415"/>
              <a:gd name="connsiteY5" fmla="*/ 310963 h 593244"/>
              <a:gd name="connsiteX6" fmla="*/ 203272 w 608415"/>
              <a:gd name="connsiteY6" fmla="*/ 297151 h 593244"/>
              <a:gd name="connsiteX7" fmla="*/ 203272 w 608415"/>
              <a:gd name="connsiteY7" fmla="*/ 222916 h 593244"/>
              <a:gd name="connsiteX8" fmla="*/ 405144 w 608415"/>
              <a:gd name="connsiteY8" fmla="*/ 222916 h 593244"/>
              <a:gd name="connsiteX9" fmla="*/ 418877 w 608415"/>
              <a:gd name="connsiteY9" fmla="*/ 236606 h 593244"/>
              <a:gd name="connsiteX10" fmla="*/ 405144 w 608415"/>
              <a:gd name="connsiteY10" fmla="*/ 250295 h 593244"/>
              <a:gd name="connsiteX11" fmla="*/ 203272 w 608415"/>
              <a:gd name="connsiteY11" fmla="*/ 250295 h 593244"/>
              <a:gd name="connsiteX12" fmla="*/ 189539 w 608415"/>
              <a:gd name="connsiteY12" fmla="*/ 236606 h 593244"/>
              <a:gd name="connsiteX13" fmla="*/ 203272 w 608415"/>
              <a:gd name="connsiteY13" fmla="*/ 222916 h 593244"/>
              <a:gd name="connsiteX14" fmla="*/ 203272 w 608415"/>
              <a:gd name="connsiteY14" fmla="*/ 148611 h 593244"/>
              <a:gd name="connsiteX15" fmla="*/ 405144 w 608415"/>
              <a:gd name="connsiteY15" fmla="*/ 148611 h 593244"/>
              <a:gd name="connsiteX16" fmla="*/ 418877 w 608415"/>
              <a:gd name="connsiteY16" fmla="*/ 162320 h 593244"/>
              <a:gd name="connsiteX17" fmla="*/ 405144 w 608415"/>
              <a:gd name="connsiteY17" fmla="*/ 176132 h 593244"/>
              <a:gd name="connsiteX18" fmla="*/ 203272 w 608415"/>
              <a:gd name="connsiteY18" fmla="*/ 176132 h 593244"/>
              <a:gd name="connsiteX19" fmla="*/ 189539 w 608415"/>
              <a:gd name="connsiteY19" fmla="*/ 162320 h 593244"/>
              <a:gd name="connsiteX20" fmla="*/ 203272 w 608415"/>
              <a:gd name="connsiteY20" fmla="*/ 148611 h 593244"/>
              <a:gd name="connsiteX21" fmla="*/ 304259 w 608415"/>
              <a:gd name="connsiteY21" fmla="*/ 27425 h 593244"/>
              <a:gd name="connsiteX22" fmla="*/ 27566 w 608415"/>
              <a:gd name="connsiteY22" fmla="*/ 236617 h 593244"/>
              <a:gd name="connsiteX23" fmla="*/ 255528 w 608415"/>
              <a:gd name="connsiteY23" fmla="*/ 442510 h 593244"/>
              <a:gd name="connsiteX24" fmla="*/ 267298 w 608415"/>
              <a:gd name="connsiteY24" fmla="*/ 453955 h 593244"/>
              <a:gd name="connsiteX25" fmla="*/ 245514 w 608415"/>
              <a:gd name="connsiteY25" fmla="*/ 561798 h 593244"/>
              <a:gd name="connsiteX26" fmla="*/ 341117 w 608415"/>
              <a:gd name="connsiteY26" fmla="*/ 454367 h 593244"/>
              <a:gd name="connsiteX27" fmla="*/ 352887 w 608415"/>
              <a:gd name="connsiteY27" fmla="*/ 442510 h 593244"/>
              <a:gd name="connsiteX28" fmla="*/ 580952 w 608415"/>
              <a:gd name="connsiteY28" fmla="*/ 236617 h 593244"/>
              <a:gd name="connsiteX29" fmla="*/ 304259 w 608415"/>
              <a:gd name="connsiteY29" fmla="*/ 27425 h 593244"/>
              <a:gd name="connsiteX30" fmla="*/ 304259 w 608415"/>
              <a:gd name="connsiteY30" fmla="*/ 0 h 593244"/>
              <a:gd name="connsiteX31" fmla="*/ 517974 w 608415"/>
              <a:gd name="connsiteY31" fmla="*/ 68150 h 593244"/>
              <a:gd name="connsiteX32" fmla="*/ 608415 w 608415"/>
              <a:gd name="connsiteY32" fmla="*/ 236617 h 593244"/>
              <a:gd name="connsiteX33" fmla="*/ 535112 w 608415"/>
              <a:gd name="connsiteY33" fmla="*/ 390857 h 593244"/>
              <a:gd name="connsiteX34" fmla="*/ 366618 w 608415"/>
              <a:gd name="connsiteY34" fmla="*/ 468286 h 593244"/>
              <a:gd name="connsiteX35" fmla="*/ 214024 w 608415"/>
              <a:gd name="connsiteY35" fmla="*/ 593244 h 593244"/>
              <a:gd name="connsiteX36" fmla="*/ 201325 w 608415"/>
              <a:gd name="connsiteY36" fmla="*/ 584687 h 593244"/>
              <a:gd name="connsiteX37" fmla="*/ 204216 w 608415"/>
              <a:gd name="connsiteY37" fmla="*/ 569737 h 593244"/>
              <a:gd name="connsiteX38" fmla="*/ 241281 w 608415"/>
              <a:gd name="connsiteY38" fmla="*/ 468183 h 593244"/>
              <a:gd name="connsiteX39" fmla="*/ 73303 w 608415"/>
              <a:gd name="connsiteY39" fmla="*/ 390857 h 593244"/>
              <a:gd name="connsiteX40" fmla="*/ 0 w 608415"/>
              <a:gd name="connsiteY40" fmla="*/ 236617 h 593244"/>
              <a:gd name="connsiteX41" fmla="*/ 90442 w 608415"/>
              <a:gd name="connsiteY41" fmla="*/ 68150 h 593244"/>
              <a:gd name="connsiteX42" fmla="*/ 304259 w 608415"/>
              <a:gd name="connsiteY42" fmla="*/ 0 h 5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8415" h="593244">
                <a:moveTo>
                  <a:pt x="203272" y="297151"/>
                </a:moveTo>
                <a:lnTo>
                  <a:pt x="405144" y="297151"/>
                </a:lnTo>
                <a:cubicBezTo>
                  <a:pt x="412785" y="297151"/>
                  <a:pt x="418877" y="303336"/>
                  <a:pt x="418877" y="310963"/>
                </a:cubicBezTo>
                <a:cubicBezTo>
                  <a:pt x="418877" y="318488"/>
                  <a:pt x="412785" y="324672"/>
                  <a:pt x="405144" y="324672"/>
                </a:cubicBezTo>
                <a:lnTo>
                  <a:pt x="203272" y="324672"/>
                </a:lnTo>
                <a:cubicBezTo>
                  <a:pt x="195735" y="324672"/>
                  <a:pt x="189539" y="318488"/>
                  <a:pt x="189539" y="310963"/>
                </a:cubicBezTo>
                <a:cubicBezTo>
                  <a:pt x="189539" y="303336"/>
                  <a:pt x="195735" y="297151"/>
                  <a:pt x="203272" y="297151"/>
                </a:cubicBezTo>
                <a:close/>
                <a:moveTo>
                  <a:pt x="203272" y="222916"/>
                </a:moveTo>
                <a:lnTo>
                  <a:pt x="405144" y="222916"/>
                </a:lnTo>
                <a:cubicBezTo>
                  <a:pt x="412785" y="222916"/>
                  <a:pt x="418877" y="228989"/>
                  <a:pt x="418877" y="236606"/>
                </a:cubicBezTo>
                <a:cubicBezTo>
                  <a:pt x="418877" y="244222"/>
                  <a:pt x="412785" y="250295"/>
                  <a:pt x="405144" y="250295"/>
                </a:cubicBezTo>
                <a:lnTo>
                  <a:pt x="203272" y="250295"/>
                </a:lnTo>
                <a:cubicBezTo>
                  <a:pt x="195735" y="250295"/>
                  <a:pt x="189539" y="244222"/>
                  <a:pt x="189539" y="236606"/>
                </a:cubicBezTo>
                <a:cubicBezTo>
                  <a:pt x="189539" y="228989"/>
                  <a:pt x="195735" y="222916"/>
                  <a:pt x="203272" y="222916"/>
                </a:cubicBezTo>
                <a:close/>
                <a:moveTo>
                  <a:pt x="203272" y="148611"/>
                </a:moveTo>
                <a:lnTo>
                  <a:pt x="405144" y="148611"/>
                </a:lnTo>
                <a:cubicBezTo>
                  <a:pt x="412785" y="148611"/>
                  <a:pt x="418877" y="154796"/>
                  <a:pt x="418877" y="162320"/>
                </a:cubicBezTo>
                <a:cubicBezTo>
                  <a:pt x="418877" y="169948"/>
                  <a:pt x="412785" y="176132"/>
                  <a:pt x="405144" y="176132"/>
                </a:cubicBezTo>
                <a:lnTo>
                  <a:pt x="203272" y="176132"/>
                </a:lnTo>
                <a:cubicBezTo>
                  <a:pt x="195735" y="176132"/>
                  <a:pt x="189539" y="169948"/>
                  <a:pt x="189539" y="162320"/>
                </a:cubicBezTo>
                <a:cubicBezTo>
                  <a:pt x="189539" y="154796"/>
                  <a:pt x="195735" y="148611"/>
                  <a:pt x="203272" y="148611"/>
                </a:cubicBezTo>
                <a:close/>
                <a:moveTo>
                  <a:pt x="304259" y="27425"/>
                </a:moveTo>
                <a:cubicBezTo>
                  <a:pt x="151665" y="27425"/>
                  <a:pt x="27566" y="121247"/>
                  <a:pt x="27566" y="236617"/>
                </a:cubicBezTo>
                <a:cubicBezTo>
                  <a:pt x="27566" y="338172"/>
                  <a:pt x="123376" y="424674"/>
                  <a:pt x="255528" y="442510"/>
                </a:cubicBezTo>
                <a:cubicBezTo>
                  <a:pt x="261516" y="443335"/>
                  <a:pt x="266266" y="447975"/>
                  <a:pt x="267298" y="453955"/>
                </a:cubicBezTo>
                <a:cubicBezTo>
                  <a:pt x="273493" y="491587"/>
                  <a:pt x="265440" y="529940"/>
                  <a:pt x="245514" y="561798"/>
                </a:cubicBezTo>
                <a:cubicBezTo>
                  <a:pt x="295380" y="549117"/>
                  <a:pt x="334200" y="507155"/>
                  <a:pt x="341117" y="454367"/>
                </a:cubicBezTo>
                <a:cubicBezTo>
                  <a:pt x="341840" y="448181"/>
                  <a:pt x="346692" y="443335"/>
                  <a:pt x="352887" y="442510"/>
                </a:cubicBezTo>
                <a:cubicBezTo>
                  <a:pt x="485039" y="424777"/>
                  <a:pt x="580952" y="338172"/>
                  <a:pt x="580952" y="236617"/>
                </a:cubicBezTo>
                <a:cubicBezTo>
                  <a:pt x="580952" y="121247"/>
                  <a:pt x="456750" y="27425"/>
                  <a:pt x="304259" y="27425"/>
                </a:cubicBezTo>
                <a:close/>
                <a:moveTo>
                  <a:pt x="304259" y="0"/>
                </a:moveTo>
                <a:cubicBezTo>
                  <a:pt x="384789" y="0"/>
                  <a:pt x="460777" y="24126"/>
                  <a:pt x="517974" y="68150"/>
                </a:cubicBezTo>
                <a:cubicBezTo>
                  <a:pt x="576306" y="112896"/>
                  <a:pt x="608415" y="172695"/>
                  <a:pt x="608415" y="236617"/>
                </a:cubicBezTo>
                <a:cubicBezTo>
                  <a:pt x="608415" y="293323"/>
                  <a:pt x="582398" y="348070"/>
                  <a:pt x="535112" y="390857"/>
                </a:cubicBezTo>
                <a:cubicBezTo>
                  <a:pt x="491337" y="430448"/>
                  <a:pt x="431868" y="457666"/>
                  <a:pt x="366618" y="468286"/>
                </a:cubicBezTo>
                <a:cubicBezTo>
                  <a:pt x="352268" y="540147"/>
                  <a:pt x="288463" y="593244"/>
                  <a:pt x="214024" y="593244"/>
                </a:cubicBezTo>
                <a:cubicBezTo>
                  <a:pt x="208449" y="593244"/>
                  <a:pt x="203390" y="589842"/>
                  <a:pt x="201325" y="584687"/>
                </a:cubicBezTo>
                <a:cubicBezTo>
                  <a:pt x="199157" y="579635"/>
                  <a:pt x="200293" y="573655"/>
                  <a:pt x="204216" y="569737"/>
                </a:cubicBezTo>
                <a:cubicBezTo>
                  <a:pt x="231059" y="543034"/>
                  <a:pt x="244481" y="505608"/>
                  <a:pt x="241281" y="468183"/>
                </a:cubicBezTo>
                <a:cubicBezTo>
                  <a:pt x="176237" y="457563"/>
                  <a:pt x="116975" y="430344"/>
                  <a:pt x="73303" y="390857"/>
                </a:cubicBezTo>
                <a:cubicBezTo>
                  <a:pt x="26017" y="348070"/>
                  <a:pt x="0" y="293323"/>
                  <a:pt x="0" y="236617"/>
                </a:cubicBezTo>
                <a:cubicBezTo>
                  <a:pt x="0" y="172695"/>
                  <a:pt x="32109" y="112896"/>
                  <a:pt x="90442" y="68150"/>
                </a:cubicBezTo>
                <a:cubicBezTo>
                  <a:pt x="147742" y="24126"/>
                  <a:pt x="223626" y="0"/>
                  <a:pt x="304259" y="0"/>
                </a:cubicBezTo>
                <a:close/>
              </a:path>
            </a:pathLst>
          </a:custGeom>
          <a:solidFill>
            <a:srgbClr val="D3F5E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684392" y="4848806"/>
            <a:ext cx="2414093" cy="1294580"/>
            <a:chOff x="6710473" y="1386435"/>
            <a:chExt cx="2414093" cy="1294580"/>
          </a:xfrm>
        </p:grpSpPr>
        <p:sp>
          <p:nvSpPr>
            <p:cNvPr id="28" name="矩形 27"/>
            <p:cNvSpPr/>
            <p:nvPr/>
          </p:nvSpPr>
          <p:spPr>
            <a:xfrm>
              <a:off x="6710473" y="1774292"/>
              <a:ext cx="2414093" cy="906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</a:t>
              </a:r>
              <a:endPara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710473" y="1386435"/>
              <a:ext cx="2071428" cy="430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b="0" spc="-1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添加标题文本</a:t>
              </a:r>
            </a:p>
          </p:txBody>
        </p:sp>
      </p:grpSp>
      <p:sp>
        <p:nvSpPr>
          <p:cNvPr id="32" name="speech-bubble-with-text_82257"/>
          <p:cNvSpPr>
            <a:spLocks noChangeAspect="1"/>
          </p:cNvSpPr>
          <p:nvPr/>
        </p:nvSpPr>
        <p:spPr bwMode="auto">
          <a:xfrm>
            <a:off x="3568139" y="4288342"/>
            <a:ext cx="470671" cy="469961"/>
          </a:xfrm>
          <a:custGeom>
            <a:avLst/>
            <a:gdLst>
              <a:gd name="connsiteX0" fmla="*/ 304208 w 608415"/>
              <a:gd name="connsiteY0" fmla="*/ 175559 h 607498"/>
              <a:gd name="connsiteX1" fmla="*/ 175797 w 608415"/>
              <a:gd name="connsiteY1" fmla="*/ 303784 h 607498"/>
              <a:gd name="connsiteX2" fmla="*/ 304208 w 608415"/>
              <a:gd name="connsiteY2" fmla="*/ 432009 h 607498"/>
              <a:gd name="connsiteX3" fmla="*/ 432618 w 608415"/>
              <a:gd name="connsiteY3" fmla="*/ 303784 h 607498"/>
              <a:gd name="connsiteX4" fmla="*/ 304208 w 608415"/>
              <a:gd name="connsiteY4" fmla="*/ 175559 h 607498"/>
              <a:gd name="connsiteX5" fmla="*/ 304208 w 608415"/>
              <a:gd name="connsiteY5" fmla="*/ 157149 h 607498"/>
              <a:gd name="connsiteX6" fmla="*/ 451054 w 608415"/>
              <a:gd name="connsiteY6" fmla="*/ 303784 h 607498"/>
              <a:gd name="connsiteX7" fmla="*/ 304208 w 608415"/>
              <a:gd name="connsiteY7" fmla="*/ 450419 h 607498"/>
              <a:gd name="connsiteX8" fmla="*/ 157361 w 608415"/>
              <a:gd name="connsiteY8" fmla="*/ 303784 h 607498"/>
              <a:gd name="connsiteX9" fmla="*/ 304208 w 608415"/>
              <a:gd name="connsiteY9" fmla="*/ 157149 h 607498"/>
              <a:gd name="connsiteX10" fmla="*/ 264845 w 608415"/>
              <a:gd name="connsiteY10" fmla="*/ 18409 h 607498"/>
              <a:gd name="connsiteX11" fmla="*/ 254428 w 608415"/>
              <a:gd name="connsiteY11" fmla="*/ 28810 h 607498"/>
              <a:gd name="connsiteX12" fmla="*/ 254428 w 608415"/>
              <a:gd name="connsiteY12" fmla="*/ 75569 h 607498"/>
              <a:gd name="connsiteX13" fmla="*/ 247514 w 608415"/>
              <a:gd name="connsiteY13" fmla="*/ 84405 h 607498"/>
              <a:gd name="connsiteX14" fmla="*/ 189070 w 608415"/>
              <a:gd name="connsiteY14" fmla="*/ 108705 h 607498"/>
              <a:gd name="connsiteX15" fmla="*/ 177823 w 608415"/>
              <a:gd name="connsiteY15" fmla="*/ 107325 h 607498"/>
              <a:gd name="connsiteX16" fmla="*/ 144729 w 608415"/>
              <a:gd name="connsiteY16" fmla="*/ 74188 h 607498"/>
              <a:gd name="connsiteX17" fmla="*/ 129980 w 608415"/>
              <a:gd name="connsiteY17" fmla="*/ 74188 h 607498"/>
              <a:gd name="connsiteX18" fmla="*/ 74300 w 608415"/>
              <a:gd name="connsiteY18" fmla="*/ 129784 h 607498"/>
              <a:gd name="connsiteX19" fmla="*/ 71258 w 608415"/>
              <a:gd name="connsiteY19" fmla="*/ 137147 h 607498"/>
              <a:gd name="connsiteX20" fmla="*/ 74300 w 608415"/>
              <a:gd name="connsiteY20" fmla="*/ 144511 h 607498"/>
              <a:gd name="connsiteX21" fmla="*/ 107487 w 608415"/>
              <a:gd name="connsiteY21" fmla="*/ 177555 h 607498"/>
              <a:gd name="connsiteX22" fmla="*/ 108869 w 608415"/>
              <a:gd name="connsiteY22" fmla="*/ 188785 h 607498"/>
              <a:gd name="connsiteX23" fmla="*/ 84533 w 608415"/>
              <a:gd name="connsiteY23" fmla="*/ 247141 h 607498"/>
              <a:gd name="connsiteX24" fmla="*/ 75683 w 608415"/>
              <a:gd name="connsiteY24" fmla="*/ 254045 h 607498"/>
              <a:gd name="connsiteX25" fmla="*/ 28854 w 608415"/>
              <a:gd name="connsiteY25" fmla="*/ 254045 h 607498"/>
              <a:gd name="connsiteX26" fmla="*/ 18437 w 608415"/>
              <a:gd name="connsiteY26" fmla="*/ 264446 h 607498"/>
              <a:gd name="connsiteX27" fmla="*/ 18437 w 608415"/>
              <a:gd name="connsiteY27" fmla="*/ 343052 h 607498"/>
              <a:gd name="connsiteX28" fmla="*/ 28854 w 608415"/>
              <a:gd name="connsiteY28" fmla="*/ 353453 h 607498"/>
              <a:gd name="connsiteX29" fmla="*/ 75683 w 608415"/>
              <a:gd name="connsiteY29" fmla="*/ 353453 h 607498"/>
              <a:gd name="connsiteX30" fmla="*/ 84533 w 608415"/>
              <a:gd name="connsiteY30" fmla="*/ 360357 h 607498"/>
              <a:gd name="connsiteX31" fmla="*/ 108869 w 608415"/>
              <a:gd name="connsiteY31" fmla="*/ 418713 h 607498"/>
              <a:gd name="connsiteX32" fmla="*/ 107487 w 608415"/>
              <a:gd name="connsiteY32" fmla="*/ 429943 h 607498"/>
              <a:gd name="connsiteX33" fmla="*/ 74300 w 608415"/>
              <a:gd name="connsiteY33" fmla="*/ 462987 h 607498"/>
              <a:gd name="connsiteX34" fmla="*/ 74300 w 608415"/>
              <a:gd name="connsiteY34" fmla="*/ 477714 h 607498"/>
              <a:gd name="connsiteX35" fmla="*/ 129980 w 608415"/>
              <a:gd name="connsiteY35" fmla="*/ 533310 h 607498"/>
              <a:gd name="connsiteX36" fmla="*/ 144729 w 608415"/>
              <a:gd name="connsiteY36" fmla="*/ 533310 h 607498"/>
              <a:gd name="connsiteX37" fmla="*/ 177823 w 608415"/>
              <a:gd name="connsiteY37" fmla="*/ 500173 h 607498"/>
              <a:gd name="connsiteX38" fmla="*/ 184368 w 608415"/>
              <a:gd name="connsiteY38" fmla="*/ 497504 h 607498"/>
              <a:gd name="connsiteX39" fmla="*/ 189070 w 608415"/>
              <a:gd name="connsiteY39" fmla="*/ 498793 h 607498"/>
              <a:gd name="connsiteX40" fmla="*/ 247514 w 608415"/>
              <a:gd name="connsiteY40" fmla="*/ 523093 h 607498"/>
              <a:gd name="connsiteX41" fmla="*/ 254428 w 608415"/>
              <a:gd name="connsiteY41" fmla="*/ 531929 h 607498"/>
              <a:gd name="connsiteX42" fmla="*/ 254428 w 608415"/>
              <a:gd name="connsiteY42" fmla="*/ 578688 h 607498"/>
              <a:gd name="connsiteX43" fmla="*/ 264845 w 608415"/>
              <a:gd name="connsiteY43" fmla="*/ 589089 h 607498"/>
              <a:gd name="connsiteX44" fmla="*/ 343570 w 608415"/>
              <a:gd name="connsiteY44" fmla="*/ 589089 h 607498"/>
              <a:gd name="connsiteX45" fmla="*/ 353987 w 608415"/>
              <a:gd name="connsiteY45" fmla="*/ 578688 h 607498"/>
              <a:gd name="connsiteX46" fmla="*/ 353987 w 608415"/>
              <a:gd name="connsiteY46" fmla="*/ 531929 h 607498"/>
              <a:gd name="connsiteX47" fmla="*/ 360901 w 608415"/>
              <a:gd name="connsiteY47" fmla="*/ 523001 h 607498"/>
              <a:gd name="connsiteX48" fmla="*/ 419345 w 608415"/>
              <a:gd name="connsiteY48" fmla="*/ 498793 h 607498"/>
              <a:gd name="connsiteX49" fmla="*/ 430592 w 608415"/>
              <a:gd name="connsiteY49" fmla="*/ 500173 h 607498"/>
              <a:gd name="connsiteX50" fmla="*/ 463686 w 608415"/>
              <a:gd name="connsiteY50" fmla="*/ 533310 h 607498"/>
              <a:gd name="connsiteX51" fmla="*/ 478435 w 608415"/>
              <a:gd name="connsiteY51" fmla="*/ 533310 h 607498"/>
              <a:gd name="connsiteX52" fmla="*/ 534115 w 608415"/>
              <a:gd name="connsiteY52" fmla="*/ 477714 h 607498"/>
              <a:gd name="connsiteX53" fmla="*/ 534115 w 608415"/>
              <a:gd name="connsiteY53" fmla="*/ 462987 h 607498"/>
              <a:gd name="connsiteX54" fmla="*/ 500928 w 608415"/>
              <a:gd name="connsiteY54" fmla="*/ 429943 h 607498"/>
              <a:gd name="connsiteX55" fmla="*/ 499546 w 608415"/>
              <a:gd name="connsiteY55" fmla="*/ 418713 h 607498"/>
              <a:gd name="connsiteX56" fmla="*/ 523882 w 608415"/>
              <a:gd name="connsiteY56" fmla="*/ 360357 h 607498"/>
              <a:gd name="connsiteX57" fmla="*/ 532732 w 608415"/>
              <a:gd name="connsiteY57" fmla="*/ 353453 h 607498"/>
              <a:gd name="connsiteX58" fmla="*/ 579561 w 608415"/>
              <a:gd name="connsiteY58" fmla="*/ 353453 h 607498"/>
              <a:gd name="connsiteX59" fmla="*/ 589978 w 608415"/>
              <a:gd name="connsiteY59" fmla="*/ 343052 h 607498"/>
              <a:gd name="connsiteX60" fmla="*/ 589978 w 608415"/>
              <a:gd name="connsiteY60" fmla="*/ 264446 h 607498"/>
              <a:gd name="connsiteX61" fmla="*/ 579561 w 608415"/>
              <a:gd name="connsiteY61" fmla="*/ 254045 h 607498"/>
              <a:gd name="connsiteX62" fmla="*/ 532732 w 608415"/>
              <a:gd name="connsiteY62" fmla="*/ 254045 h 607498"/>
              <a:gd name="connsiteX63" fmla="*/ 523790 w 608415"/>
              <a:gd name="connsiteY63" fmla="*/ 247141 h 607498"/>
              <a:gd name="connsiteX64" fmla="*/ 499546 w 608415"/>
              <a:gd name="connsiteY64" fmla="*/ 188785 h 607498"/>
              <a:gd name="connsiteX65" fmla="*/ 500928 w 608415"/>
              <a:gd name="connsiteY65" fmla="*/ 177555 h 607498"/>
              <a:gd name="connsiteX66" fmla="*/ 534115 w 608415"/>
              <a:gd name="connsiteY66" fmla="*/ 144511 h 607498"/>
              <a:gd name="connsiteX67" fmla="*/ 537157 w 608415"/>
              <a:gd name="connsiteY67" fmla="*/ 137147 h 607498"/>
              <a:gd name="connsiteX68" fmla="*/ 534115 w 608415"/>
              <a:gd name="connsiteY68" fmla="*/ 129784 h 607498"/>
              <a:gd name="connsiteX69" fmla="*/ 478435 w 608415"/>
              <a:gd name="connsiteY69" fmla="*/ 74188 h 607498"/>
              <a:gd name="connsiteX70" fmla="*/ 463686 w 608415"/>
              <a:gd name="connsiteY70" fmla="*/ 74188 h 607498"/>
              <a:gd name="connsiteX71" fmla="*/ 430592 w 608415"/>
              <a:gd name="connsiteY71" fmla="*/ 107325 h 607498"/>
              <a:gd name="connsiteX72" fmla="*/ 419345 w 608415"/>
              <a:gd name="connsiteY72" fmla="*/ 108705 h 607498"/>
              <a:gd name="connsiteX73" fmla="*/ 360901 w 608415"/>
              <a:gd name="connsiteY73" fmla="*/ 84405 h 607498"/>
              <a:gd name="connsiteX74" fmla="*/ 353987 w 608415"/>
              <a:gd name="connsiteY74" fmla="*/ 75569 h 607498"/>
              <a:gd name="connsiteX75" fmla="*/ 353987 w 608415"/>
              <a:gd name="connsiteY75" fmla="*/ 28810 h 607498"/>
              <a:gd name="connsiteX76" fmla="*/ 343570 w 608415"/>
              <a:gd name="connsiteY76" fmla="*/ 18409 h 607498"/>
              <a:gd name="connsiteX77" fmla="*/ 264845 w 608415"/>
              <a:gd name="connsiteY77" fmla="*/ 0 h 607498"/>
              <a:gd name="connsiteX78" fmla="*/ 343570 w 608415"/>
              <a:gd name="connsiteY78" fmla="*/ 0 h 607498"/>
              <a:gd name="connsiteX79" fmla="*/ 372424 w 608415"/>
              <a:gd name="connsiteY79" fmla="*/ 28810 h 607498"/>
              <a:gd name="connsiteX80" fmla="*/ 372424 w 608415"/>
              <a:gd name="connsiteY80" fmla="*/ 68482 h 607498"/>
              <a:gd name="connsiteX81" fmla="*/ 422480 w 608415"/>
              <a:gd name="connsiteY81" fmla="*/ 89284 h 607498"/>
              <a:gd name="connsiteX82" fmla="*/ 450688 w 608415"/>
              <a:gd name="connsiteY82" fmla="*/ 61210 h 607498"/>
              <a:gd name="connsiteX83" fmla="*/ 471061 w 608415"/>
              <a:gd name="connsiteY83" fmla="*/ 52742 h 607498"/>
              <a:gd name="connsiteX84" fmla="*/ 491526 w 608415"/>
              <a:gd name="connsiteY84" fmla="*/ 61210 h 607498"/>
              <a:gd name="connsiteX85" fmla="*/ 547113 w 608415"/>
              <a:gd name="connsiteY85" fmla="*/ 116713 h 607498"/>
              <a:gd name="connsiteX86" fmla="*/ 555594 w 608415"/>
              <a:gd name="connsiteY86" fmla="*/ 137147 h 607498"/>
              <a:gd name="connsiteX87" fmla="*/ 547113 w 608415"/>
              <a:gd name="connsiteY87" fmla="*/ 157489 h 607498"/>
              <a:gd name="connsiteX88" fmla="*/ 518996 w 608415"/>
              <a:gd name="connsiteY88" fmla="*/ 185655 h 607498"/>
              <a:gd name="connsiteX89" fmla="*/ 539830 w 608415"/>
              <a:gd name="connsiteY89" fmla="*/ 235636 h 607498"/>
              <a:gd name="connsiteX90" fmla="*/ 579561 w 608415"/>
              <a:gd name="connsiteY90" fmla="*/ 235636 h 607498"/>
              <a:gd name="connsiteX91" fmla="*/ 608415 w 608415"/>
              <a:gd name="connsiteY91" fmla="*/ 264446 h 607498"/>
              <a:gd name="connsiteX92" fmla="*/ 608415 w 608415"/>
              <a:gd name="connsiteY92" fmla="*/ 343052 h 607498"/>
              <a:gd name="connsiteX93" fmla="*/ 579561 w 608415"/>
              <a:gd name="connsiteY93" fmla="*/ 371862 h 607498"/>
              <a:gd name="connsiteX94" fmla="*/ 539830 w 608415"/>
              <a:gd name="connsiteY94" fmla="*/ 371862 h 607498"/>
              <a:gd name="connsiteX95" fmla="*/ 518996 w 608415"/>
              <a:gd name="connsiteY95" fmla="*/ 421843 h 607498"/>
              <a:gd name="connsiteX96" fmla="*/ 547113 w 608415"/>
              <a:gd name="connsiteY96" fmla="*/ 450009 h 607498"/>
              <a:gd name="connsiteX97" fmla="*/ 555594 w 608415"/>
              <a:gd name="connsiteY97" fmla="*/ 470351 h 607498"/>
              <a:gd name="connsiteX98" fmla="*/ 547113 w 608415"/>
              <a:gd name="connsiteY98" fmla="*/ 490785 h 607498"/>
              <a:gd name="connsiteX99" fmla="*/ 491526 w 608415"/>
              <a:gd name="connsiteY99" fmla="*/ 546288 h 607498"/>
              <a:gd name="connsiteX100" fmla="*/ 471061 w 608415"/>
              <a:gd name="connsiteY100" fmla="*/ 554756 h 607498"/>
              <a:gd name="connsiteX101" fmla="*/ 450688 w 608415"/>
              <a:gd name="connsiteY101" fmla="*/ 546288 h 607498"/>
              <a:gd name="connsiteX102" fmla="*/ 422480 w 608415"/>
              <a:gd name="connsiteY102" fmla="*/ 518214 h 607498"/>
              <a:gd name="connsiteX103" fmla="*/ 372424 w 608415"/>
              <a:gd name="connsiteY103" fmla="*/ 539017 h 607498"/>
              <a:gd name="connsiteX104" fmla="*/ 372424 w 608415"/>
              <a:gd name="connsiteY104" fmla="*/ 578688 h 607498"/>
              <a:gd name="connsiteX105" fmla="*/ 343570 w 608415"/>
              <a:gd name="connsiteY105" fmla="*/ 607498 h 607498"/>
              <a:gd name="connsiteX106" fmla="*/ 264845 w 608415"/>
              <a:gd name="connsiteY106" fmla="*/ 607498 h 607498"/>
              <a:gd name="connsiteX107" fmla="*/ 235991 w 608415"/>
              <a:gd name="connsiteY107" fmla="*/ 578688 h 607498"/>
              <a:gd name="connsiteX108" fmla="*/ 235991 w 608415"/>
              <a:gd name="connsiteY108" fmla="*/ 539017 h 607498"/>
              <a:gd name="connsiteX109" fmla="*/ 185935 w 608415"/>
              <a:gd name="connsiteY109" fmla="*/ 518214 h 607498"/>
              <a:gd name="connsiteX110" fmla="*/ 157727 w 608415"/>
              <a:gd name="connsiteY110" fmla="*/ 546288 h 607498"/>
              <a:gd name="connsiteX111" fmla="*/ 137354 w 608415"/>
              <a:gd name="connsiteY111" fmla="*/ 554756 h 607498"/>
              <a:gd name="connsiteX112" fmla="*/ 116889 w 608415"/>
              <a:gd name="connsiteY112" fmla="*/ 546288 h 607498"/>
              <a:gd name="connsiteX113" fmla="*/ 61302 w 608415"/>
              <a:gd name="connsiteY113" fmla="*/ 490785 h 607498"/>
              <a:gd name="connsiteX114" fmla="*/ 52821 w 608415"/>
              <a:gd name="connsiteY114" fmla="*/ 470351 h 607498"/>
              <a:gd name="connsiteX115" fmla="*/ 61302 w 608415"/>
              <a:gd name="connsiteY115" fmla="*/ 450009 h 607498"/>
              <a:gd name="connsiteX116" fmla="*/ 89419 w 608415"/>
              <a:gd name="connsiteY116" fmla="*/ 421843 h 607498"/>
              <a:gd name="connsiteX117" fmla="*/ 68585 w 608415"/>
              <a:gd name="connsiteY117" fmla="*/ 371862 h 607498"/>
              <a:gd name="connsiteX118" fmla="*/ 28854 w 608415"/>
              <a:gd name="connsiteY118" fmla="*/ 371862 h 607498"/>
              <a:gd name="connsiteX119" fmla="*/ 0 w 608415"/>
              <a:gd name="connsiteY119" fmla="*/ 343052 h 607498"/>
              <a:gd name="connsiteX120" fmla="*/ 0 w 608415"/>
              <a:gd name="connsiteY120" fmla="*/ 264446 h 607498"/>
              <a:gd name="connsiteX121" fmla="*/ 28854 w 608415"/>
              <a:gd name="connsiteY121" fmla="*/ 235636 h 607498"/>
              <a:gd name="connsiteX122" fmla="*/ 68585 w 608415"/>
              <a:gd name="connsiteY122" fmla="*/ 235636 h 607498"/>
              <a:gd name="connsiteX123" fmla="*/ 89419 w 608415"/>
              <a:gd name="connsiteY123" fmla="*/ 185655 h 607498"/>
              <a:gd name="connsiteX124" fmla="*/ 61302 w 608415"/>
              <a:gd name="connsiteY124" fmla="*/ 157489 h 607498"/>
              <a:gd name="connsiteX125" fmla="*/ 52821 w 608415"/>
              <a:gd name="connsiteY125" fmla="*/ 137147 h 607498"/>
              <a:gd name="connsiteX126" fmla="*/ 61302 w 608415"/>
              <a:gd name="connsiteY126" fmla="*/ 116713 h 607498"/>
              <a:gd name="connsiteX127" fmla="*/ 116889 w 608415"/>
              <a:gd name="connsiteY127" fmla="*/ 61210 h 607498"/>
              <a:gd name="connsiteX128" fmla="*/ 137354 w 608415"/>
              <a:gd name="connsiteY128" fmla="*/ 52742 h 607498"/>
              <a:gd name="connsiteX129" fmla="*/ 157727 w 608415"/>
              <a:gd name="connsiteY129" fmla="*/ 61210 h 607498"/>
              <a:gd name="connsiteX130" fmla="*/ 185935 w 608415"/>
              <a:gd name="connsiteY130" fmla="*/ 89284 h 607498"/>
              <a:gd name="connsiteX131" fmla="*/ 235991 w 608415"/>
              <a:gd name="connsiteY131" fmla="*/ 68482 h 607498"/>
              <a:gd name="connsiteX132" fmla="*/ 235991 w 608415"/>
              <a:gd name="connsiteY132" fmla="*/ 28810 h 607498"/>
              <a:gd name="connsiteX133" fmla="*/ 264845 w 608415"/>
              <a:gd name="connsiteY133" fmla="*/ 0 h 60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08415" h="607498">
                <a:moveTo>
                  <a:pt x="304208" y="175559"/>
                </a:moveTo>
                <a:cubicBezTo>
                  <a:pt x="233411" y="175559"/>
                  <a:pt x="175797" y="233090"/>
                  <a:pt x="175797" y="303784"/>
                </a:cubicBezTo>
                <a:cubicBezTo>
                  <a:pt x="175797" y="374478"/>
                  <a:pt x="233411" y="432009"/>
                  <a:pt x="304208" y="432009"/>
                </a:cubicBezTo>
                <a:cubicBezTo>
                  <a:pt x="375004" y="432009"/>
                  <a:pt x="432618" y="374478"/>
                  <a:pt x="432618" y="303784"/>
                </a:cubicBezTo>
                <a:cubicBezTo>
                  <a:pt x="432618" y="233090"/>
                  <a:pt x="375004" y="175559"/>
                  <a:pt x="304208" y="175559"/>
                </a:cubicBezTo>
                <a:close/>
                <a:moveTo>
                  <a:pt x="304208" y="157149"/>
                </a:moveTo>
                <a:cubicBezTo>
                  <a:pt x="385236" y="157149"/>
                  <a:pt x="451054" y="222872"/>
                  <a:pt x="451054" y="303784"/>
                </a:cubicBezTo>
                <a:cubicBezTo>
                  <a:pt x="451054" y="384696"/>
                  <a:pt x="385236" y="450419"/>
                  <a:pt x="304208" y="450419"/>
                </a:cubicBezTo>
                <a:cubicBezTo>
                  <a:pt x="223179" y="450419"/>
                  <a:pt x="157361" y="384696"/>
                  <a:pt x="157361" y="303784"/>
                </a:cubicBezTo>
                <a:cubicBezTo>
                  <a:pt x="157361" y="222872"/>
                  <a:pt x="223179" y="157149"/>
                  <a:pt x="304208" y="157149"/>
                </a:cubicBezTo>
                <a:close/>
                <a:moveTo>
                  <a:pt x="264845" y="18409"/>
                </a:moveTo>
                <a:cubicBezTo>
                  <a:pt x="259129" y="18409"/>
                  <a:pt x="254428" y="23103"/>
                  <a:pt x="254428" y="28810"/>
                </a:cubicBezTo>
                <a:lnTo>
                  <a:pt x="254428" y="75569"/>
                </a:lnTo>
                <a:cubicBezTo>
                  <a:pt x="254428" y="79711"/>
                  <a:pt x="251570" y="83393"/>
                  <a:pt x="247514" y="84405"/>
                </a:cubicBezTo>
                <a:cubicBezTo>
                  <a:pt x="227142" y="89652"/>
                  <a:pt x="207414" y="97844"/>
                  <a:pt x="189070" y="108705"/>
                </a:cubicBezTo>
                <a:cubicBezTo>
                  <a:pt x="185474" y="110822"/>
                  <a:pt x="180865" y="110270"/>
                  <a:pt x="177823" y="107325"/>
                </a:cubicBezTo>
                <a:lnTo>
                  <a:pt x="144729" y="74188"/>
                </a:lnTo>
                <a:cubicBezTo>
                  <a:pt x="140673" y="70138"/>
                  <a:pt x="134036" y="70138"/>
                  <a:pt x="129980" y="74188"/>
                </a:cubicBezTo>
                <a:lnTo>
                  <a:pt x="74300" y="129784"/>
                </a:lnTo>
                <a:cubicBezTo>
                  <a:pt x="72365" y="131717"/>
                  <a:pt x="71258" y="134386"/>
                  <a:pt x="71258" y="137147"/>
                </a:cubicBezTo>
                <a:cubicBezTo>
                  <a:pt x="71258" y="139909"/>
                  <a:pt x="72365" y="142578"/>
                  <a:pt x="74300" y="144511"/>
                </a:cubicBezTo>
                <a:lnTo>
                  <a:pt x="107487" y="177555"/>
                </a:lnTo>
                <a:cubicBezTo>
                  <a:pt x="110437" y="180593"/>
                  <a:pt x="110990" y="185195"/>
                  <a:pt x="108869" y="188785"/>
                </a:cubicBezTo>
                <a:cubicBezTo>
                  <a:pt x="97992" y="207102"/>
                  <a:pt x="89787" y="226799"/>
                  <a:pt x="84533" y="247141"/>
                </a:cubicBezTo>
                <a:cubicBezTo>
                  <a:pt x="83519" y="251191"/>
                  <a:pt x="79831" y="254045"/>
                  <a:pt x="75683" y="254045"/>
                </a:cubicBezTo>
                <a:lnTo>
                  <a:pt x="28854" y="254045"/>
                </a:lnTo>
                <a:cubicBezTo>
                  <a:pt x="23138" y="254045"/>
                  <a:pt x="18437" y="258739"/>
                  <a:pt x="18437" y="264446"/>
                </a:cubicBezTo>
                <a:lnTo>
                  <a:pt x="18437" y="343052"/>
                </a:lnTo>
                <a:cubicBezTo>
                  <a:pt x="18437" y="348759"/>
                  <a:pt x="23138" y="353453"/>
                  <a:pt x="28854" y="353453"/>
                </a:cubicBezTo>
                <a:lnTo>
                  <a:pt x="75683" y="353453"/>
                </a:lnTo>
                <a:cubicBezTo>
                  <a:pt x="79831" y="353453"/>
                  <a:pt x="83519" y="356307"/>
                  <a:pt x="84533" y="360357"/>
                </a:cubicBezTo>
                <a:cubicBezTo>
                  <a:pt x="89787" y="380699"/>
                  <a:pt x="97992" y="400396"/>
                  <a:pt x="108869" y="418713"/>
                </a:cubicBezTo>
                <a:cubicBezTo>
                  <a:pt x="110990" y="422303"/>
                  <a:pt x="110437" y="426905"/>
                  <a:pt x="107487" y="429943"/>
                </a:cubicBezTo>
                <a:lnTo>
                  <a:pt x="74300" y="462987"/>
                </a:lnTo>
                <a:cubicBezTo>
                  <a:pt x="70244" y="467037"/>
                  <a:pt x="70244" y="473664"/>
                  <a:pt x="74300" y="477714"/>
                </a:cubicBezTo>
                <a:lnTo>
                  <a:pt x="129980" y="533310"/>
                </a:lnTo>
                <a:cubicBezTo>
                  <a:pt x="134036" y="537360"/>
                  <a:pt x="140673" y="537360"/>
                  <a:pt x="144729" y="533310"/>
                </a:cubicBezTo>
                <a:lnTo>
                  <a:pt x="177823" y="500173"/>
                </a:lnTo>
                <a:cubicBezTo>
                  <a:pt x="179667" y="498425"/>
                  <a:pt x="181971" y="497504"/>
                  <a:pt x="184368" y="497504"/>
                </a:cubicBezTo>
                <a:cubicBezTo>
                  <a:pt x="185935" y="497504"/>
                  <a:pt x="187595" y="497964"/>
                  <a:pt x="189070" y="498793"/>
                </a:cubicBezTo>
                <a:cubicBezTo>
                  <a:pt x="207414" y="509654"/>
                  <a:pt x="227142" y="517846"/>
                  <a:pt x="247514" y="523093"/>
                </a:cubicBezTo>
                <a:cubicBezTo>
                  <a:pt x="251570" y="524105"/>
                  <a:pt x="254428" y="527787"/>
                  <a:pt x="254428" y="531929"/>
                </a:cubicBezTo>
                <a:lnTo>
                  <a:pt x="254428" y="578688"/>
                </a:lnTo>
                <a:cubicBezTo>
                  <a:pt x="254428" y="584395"/>
                  <a:pt x="259129" y="589089"/>
                  <a:pt x="264845" y="589089"/>
                </a:cubicBezTo>
                <a:lnTo>
                  <a:pt x="343570" y="589089"/>
                </a:lnTo>
                <a:cubicBezTo>
                  <a:pt x="349286" y="589089"/>
                  <a:pt x="353987" y="584395"/>
                  <a:pt x="353987" y="578688"/>
                </a:cubicBezTo>
                <a:lnTo>
                  <a:pt x="353987" y="531929"/>
                </a:lnTo>
                <a:cubicBezTo>
                  <a:pt x="353987" y="527787"/>
                  <a:pt x="356845" y="524105"/>
                  <a:pt x="360901" y="523001"/>
                </a:cubicBezTo>
                <a:cubicBezTo>
                  <a:pt x="381273" y="517846"/>
                  <a:pt x="401001" y="509654"/>
                  <a:pt x="419345" y="498793"/>
                </a:cubicBezTo>
                <a:cubicBezTo>
                  <a:pt x="422941" y="496676"/>
                  <a:pt x="427642" y="497228"/>
                  <a:pt x="430592" y="500173"/>
                </a:cubicBezTo>
                <a:lnTo>
                  <a:pt x="463686" y="533310"/>
                </a:lnTo>
                <a:cubicBezTo>
                  <a:pt x="467742" y="537360"/>
                  <a:pt x="474379" y="537360"/>
                  <a:pt x="478435" y="533310"/>
                </a:cubicBezTo>
                <a:lnTo>
                  <a:pt x="534115" y="477714"/>
                </a:lnTo>
                <a:cubicBezTo>
                  <a:pt x="538171" y="473664"/>
                  <a:pt x="538171" y="467037"/>
                  <a:pt x="534115" y="462987"/>
                </a:cubicBezTo>
                <a:lnTo>
                  <a:pt x="500928" y="429943"/>
                </a:lnTo>
                <a:cubicBezTo>
                  <a:pt x="497978" y="426905"/>
                  <a:pt x="497425" y="422303"/>
                  <a:pt x="499546" y="418713"/>
                </a:cubicBezTo>
                <a:cubicBezTo>
                  <a:pt x="510423" y="400396"/>
                  <a:pt x="518628" y="380699"/>
                  <a:pt x="523882" y="360357"/>
                </a:cubicBezTo>
                <a:cubicBezTo>
                  <a:pt x="524896" y="356307"/>
                  <a:pt x="528584" y="353453"/>
                  <a:pt x="532732" y="353453"/>
                </a:cubicBezTo>
                <a:lnTo>
                  <a:pt x="579561" y="353453"/>
                </a:lnTo>
                <a:cubicBezTo>
                  <a:pt x="585277" y="353453"/>
                  <a:pt x="589978" y="348759"/>
                  <a:pt x="589978" y="343052"/>
                </a:cubicBezTo>
                <a:lnTo>
                  <a:pt x="589978" y="264446"/>
                </a:lnTo>
                <a:cubicBezTo>
                  <a:pt x="589978" y="258739"/>
                  <a:pt x="585277" y="254045"/>
                  <a:pt x="579561" y="254045"/>
                </a:cubicBezTo>
                <a:lnTo>
                  <a:pt x="532732" y="254045"/>
                </a:lnTo>
                <a:cubicBezTo>
                  <a:pt x="528584" y="254045"/>
                  <a:pt x="524896" y="251191"/>
                  <a:pt x="523790" y="247141"/>
                </a:cubicBezTo>
                <a:cubicBezTo>
                  <a:pt x="518628" y="226799"/>
                  <a:pt x="510423" y="207102"/>
                  <a:pt x="499546" y="188785"/>
                </a:cubicBezTo>
                <a:cubicBezTo>
                  <a:pt x="497425" y="185195"/>
                  <a:pt x="497978" y="180593"/>
                  <a:pt x="500928" y="177555"/>
                </a:cubicBezTo>
                <a:lnTo>
                  <a:pt x="534115" y="144511"/>
                </a:lnTo>
                <a:cubicBezTo>
                  <a:pt x="536050" y="142578"/>
                  <a:pt x="537157" y="139909"/>
                  <a:pt x="537157" y="137147"/>
                </a:cubicBezTo>
                <a:cubicBezTo>
                  <a:pt x="537157" y="134386"/>
                  <a:pt x="536050" y="131717"/>
                  <a:pt x="534115" y="129784"/>
                </a:cubicBezTo>
                <a:lnTo>
                  <a:pt x="478435" y="74188"/>
                </a:lnTo>
                <a:cubicBezTo>
                  <a:pt x="474379" y="70138"/>
                  <a:pt x="467742" y="70138"/>
                  <a:pt x="463686" y="74188"/>
                </a:cubicBezTo>
                <a:lnTo>
                  <a:pt x="430592" y="107325"/>
                </a:lnTo>
                <a:cubicBezTo>
                  <a:pt x="427550" y="110270"/>
                  <a:pt x="422941" y="110822"/>
                  <a:pt x="419345" y="108705"/>
                </a:cubicBezTo>
                <a:cubicBezTo>
                  <a:pt x="401001" y="97844"/>
                  <a:pt x="381273" y="89652"/>
                  <a:pt x="360901" y="84405"/>
                </a:cubicBezTo>
                <a:cubicBezTo>
                  <a:pt x="356845" y="83393"/>
                  <a:pt x="353987" y="79711"/>
                  <a:pt x="353987" y="75569"/>
                </a:cubicBezTo>
                <a:lnTo>
                  <a:pt x="353987" y="28810"/>
                </a:lnTo>
                <a:cubicBezTo>
                  <a:pt x="353987" y="23103"/>
                  <a:pt x="349286" y="18409"/>
                  <a:pt x="343570" y="18409"/>
                </a:cubicBezTo>
                <a:close/>
                <a:moveTo>
                  <a:pt x="264845" y="0"/>
                </a:moveTo>
                <a:lnTo>
                  <a:pt x="343570" y="0"/>
                </a:lnTo>
                <a:cubicBezTo>
                  <a:pt x="359426" y="0"/>
                  <a:pt x="372424" y="12978"/>
                  <a:pt x="372424" y="28810"/>
                </a:cubicBezTo>
                <a:lnTo>
                  <a:pt x="372424" y="68482"/>
                </a:lnTo>
                <a:cubicBezTo>
                  <a:pt x="389754" y="73544"/>
                  <a:pt x="406532" y="80448"/>
                  <a:pt x="422480" y="89284"/>
                </a:cubicBezTo>
                <a:lnTo>
                  <a:pt x="450688" y="61210"/>
                </a:lnTo>
                <a:cubicBezTo>
                  <a:pt x="456127" y="55779"/>
                  <a:pt x="463317" y="52742"/>
                  <a:pt x="471061" y="52742"/>
                </a:cubicBezTo>
                <a:cubicBezTo>
                  <a:pt x="478804" y="52742"/>
                  <a:pt x="486087" y="55779"/>
                  <a:pt x="491526" y="61210"/>
                </a:cubicBezTo>
                <a:lnTo>
                  <a:pt x="547113" y="116713"/>
                </a:lnTo>
                <a:cubicBezTo>
                  <a:pt x="552551" y="122144"/>
                  <a:pt x="555594" y="129416"/>
                  <a:pt x="555594" y="137147"/>
                </a:cubicBezTo>
                <a:cubicBezTo>
                  <a:pt x="555594" y="144879"/>
                  <a:pt x="552551" y="152059"/>
                  <a:pt x="547113" y="157489"/>
                </a:cubicBezTo>
                <a:lnTo>
                  <a:pt x="518996" y="185655"/>
                </a:lnTo>
                <a:cubicBezTo>
                  <a:pt x="527846" y="201579"/>
                  <a:pt x="534760" y="218331"/>
                  <a:pt x="539830" y="235636"/>
                </a:cubicBezTo>
                <a:lnTo>
                  <a:pt x="579561" y="235636"/>
                </a:lnTo>
                <a:cubicBezTo>
                  <a:pt x="595417" y="235636"/>
                  <a:pt x="608415" y="248614"/>
                  <a:pt x="608415" y="264446"/>
                </a:cubicBezTo>
                <a:lnTo>
                  <a:pt x="608415" y="343052"/>
                </a:lnTo>
                <a:cubicBezTo>
                  <a:pt x="608415" y="358884"/>
                  <a:pt x="595417" y="371862"/>
                  <a:pt x="579561" y="371862"/>
                </a:cubicBezTo>
                <a:lnTo>
                  <a:pt x="539830" y="371862"/>
                </a:lnTo>
                <a:cubicBezTo>
                  <a:pt x="534760" y="389167"/>
                  <a:pt x="527846" y="405919"/>
                  <a:pt x="518996" y="421843"/>
                </a:cubicBezTo>
                <a:lnTo>
                  <a:pt x="547113" y="450009"/>
                </a:lnTo>
                <a:cubicBezTo>
                  <a:pt x="552551" y="455439"/>
                  <a:pt x="555594" y="462619"/>
                  <a:pt x="555594" y="470351"/>
                </a:cubicBezTo>
                <a:cubicBezTo>
                  <a:pt x="555594" y="478083"/>
                  <a:pt x="552551" y="485354"/>
                  <a:pt x="547113" y="490785"/>
                </a:cubicBezTo>
                <a:lnTo>
                  <a:pt x="491526" y="546288"/>
                </a:lnTo>
                <a:cubicBezTo>
                  <a:pt x="486087" y="551719"/>
                  <a:pt x="478804" y="554756"/>
                  <a:pt x="471061" y="554756"/>
                </a:cubicBezTo>
                <a:cubicBezTo>
                  <a:pt x="463317" y="554756"/>
                  <a:pt x="456127" y="551719"/>
                  <a:pt x="450688" y="546288"/>
                </a:cubicBezTo>
                <a:lnTo>
                  <a:pt x="422480" y="518214"/>
                </a:lnTo>
                <a:cubicBezTo>
                  <a:pt x="406532" y="527051"/>
                  <a:pt x="389754" y="533954"/>
                  <a:pt x="372424" y="539017"/>
                </a:cubicBezTo>
                <a:lnTo>
                  <a:pt x="372424" y="578688"/>
                </a:lnTo>
                <a:cubicBezTo>
                  <a:pt x="372424" y="594520"/>
                  <a:pt x="359426" y="607498"/>
                  <a:pt x="343570" y="607498"/>
                </a:cubicBezTo>
                <a:lnTo>
                  <a:pt x="264845" y="607498"/>
                </a:lnTo>
                <a:cubicBezTo>
                  <a:pt x="248989" y="607498"/>
                  <a:pt x="235991" y="594520"/>
                  <a:pt x="235991" y="578688"/>
                </a:cubicBezTo>
                <a:lnTo>
                  <a:pt x="235991" y="539017"/>
                </a:lnTo>
                <a:cubicBezTo>
                  <a:pt x="218661" y="533954"/>
                  <a:pt x="201883" y="527051"/>
                  <a:pt x="185935" y="518214"/>
                </a:cubicBezTo>
                <a:lnTo>
                  <a:pt x="157727" y="546288"/>
                </a:lnTo>
                <a:cubicBezTo>
                  <a:pt x="152288" y="551719"/>
                  <a:pt x="145098" y="554756"/>
                  <a:pt x="137354" y="554756"/>
                </a:cubicBezTo>
                <a:cubicBezTo>
                  <a:pt x="129611" y="554756"/>
                  <a:pt x="122328" y="551719"/>
                  <a:pt x="116889" y="546288"/>
                </a:cubicBezTo>
                <a:lnTo>
                  <a:pt x="61302" y="490785"/>
                </a:lnTo>
                <a:cubicBezTo>
                  <a:pt x="55864" y="485354"/>
                  <a:pt x="52821" y="478083"/>
                  <a:pt x="52821" y="470351"/>
                </a:cubicBezTo>
                <a:cubicBezTo>
                  <a:pt x="52821" y="462619"/>
                  <a:pt x="55864" y="455439"/>
                  <a:pt x="61302" y="450009"/>
                </a:cubicBezTo>
                <a:lnTo>
                  <a:pt x="89419" y="421843"/>
                </a:lnTo>
                <a:cubicBezTo>
                  <a:pt x="80569" y="405919"/>
                  <a:pt x="73655" y="389167"/>
                  <a:pt x="68585" y="371862"/>
                </a:cubicBezTo>
                <a:lnTo>
                  <a:pt x="28854" y="371862"/>
                </a:lnTo>
                <a:cubicBezTo>
                  <a:pt x="12998" y="371862"/>
                  <a:pt x="0" y="358884"/>
                  <a:pt x="0" y="343052"/>
                </a:cubicBezTo>
                <a:lnTo>
                  <a:pt x="0" y="264446"/>
                </a:lnTo>
                <a:cubicBezTo>
                  <a:pt x="0" y="248614"/>
                  <a:pt x="12998" y="235636"/>
                  <a:pt x="28854" y="235636"/>
                </a:cubicBezTo>
                <a:lnTo>
                  <a:pt x="68585" y="235636"/>
                </a:lnTo>
                <a:cubicBezTo>
                  <a:pt x="73655" y="218331"/>
                  <a:pt x="80569" y="201579"/>
                  <a:pt x="89419" y="185655"/>
                </a:cubicBezTo>
                <a:lnTo>
                  <a:pt x="61302" y="157489"/>
                </a:lnTo>
                <a:cubicBezTo>
                  <a:pt x="55864" y="152059"/>
                  <a:pt x="52821" y="144787"/>
                  <a:pt x="52821" y="137147"/>
                </a:cubicBezTo>
                <a:cubicBezTo>
                  <a:pt x="52821" y="129416"/>
                  <a:pt x="55864" y="122144"/>
                  <a:pt x="61302" y="116713"/>
                </a:cubicBezTo>
                <a:lnTo>
                  <a:pt x="116889" y="61210"/>
                </a:lnTo>
                <a:cubicBezTo>
                  <a:pt x="122328" y="55779"/>
                  <a:pt x="129611" y="52742"/>
                  <a:pt x="137354" y="52742"/>
                </a:cubicBezTo>
                <a:cubicBezTo>
                  <a:pt x="145098" y="52742"/>
                  <a:pt x="152288" y="55779"/>
                  <a:pt x="157727" y="61210"/>
                </a:cubicBezTo>
                <a:lnTo>
                  <a:pt x="185935" y="89284"/>
                </a:lnTo>
                <a:cubicBezTo>
                  <a:pt x="201883" y="80448"/>
                  <a:pt x="218661" y="73544"/>
                  <a:pt x="235991" y="68482"/>
                </a:cubicBezTo>
                <a:lnTo>
                  <a:pt x="235991" y="28810"/>
                </a:lnTo>
                <a:cubicBezTo>
                  <a:pt x="235991" y="12978"/>
                  <a:pt x="248989" y="0"/>
                  <a:pt x="264845" y="0"/>
                </a:cubicBezTo>
                <a:close/>
              </a:path>
            </a:pathLst>
          </a:custGeom>
          <a:solidFill>
            <a:srgbClr val="BEC9D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457329" y="4848806"/>
            <a:ext cx="2414093" cy="1294580"/>
            <a:chOff x="6710473" y="1386435"/>
            <a:chExt cx="2414093" cy="1294580"/>
          </a:xfrm>
        </p:grpSpPr>
        <p:sp>
          <p:nvSpPr>
            <p:cNvPr id="34" name="矩形 33"/>
            <p:cNvSpPr/>
            <p:nvPr/>
          </p:nvSpPr>
          <p:spPr>
            <a:xfrm>
              <a:off x="6710473" y="1774292"/>
              <a:ext cx="2414093" cy="906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</a:t>
              </a:r>
              <a:endPara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710473" y="1386435"/>
              <a:ext cx="2071428" cy="430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b="0" spc="-1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添加标题文本</a:t>
              </a:r>
            </a:p>
          </p:txBody>
        </p:sp>
      </p:grpSp>
      <p:sp>
        <p:nvSpPr>
          <p:cNvPr id="36" name="speech-bubble-with-text_82257"/>
          <p:cNvSpPr>
            <a:spLocks noChangeAspect="1"/>
          </p:cNvSpPr>
          <p:nvPr/>
        </p:nvSpPr>
        <p:spPr bwMode="auto">
          <a:xfrm>
            <a:off x="6405225" y="4287986"/>
            <a:ext cx="342373" cy="470671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2828" h="608768">
                <a:moveTo>
                  <a:pt x="26237" y="155244"/>
                </a:moveTo>
                <a:lnTo>
                  <a:pt x="64831" y="155244"/>
                </a:lnTo>
                <a:lnTo>
                  <a:pt x="64831" y="309528"/>
                </a:lnTo>
                <a:cubicBezTo>
                  <a:pt x="64831" y="395814"/>
                  <a:pt x="135135" y="466021"/>
                  <a:pt x="221541" y="466021"/>
                </a:cubicBezTo>
                <a:cubicBezTo>
                  <a:pt x="308070" y="466021"/>
                  <a:pt x="378375" y="395814"/>
                  <a:pt x="378375" y="309528"/>
                </a:cubicBezTo>
                <a:lnTo>
                  <a:pt x="378375" y="155244"/>
                </a:lnTo>
                <a:lnTo>
                  <a:pt x="416846" y="155244"/>
                </a:lnTo>
                <a:cubicBezTo>
                  <a:pt x="416846" y="155244"/>
                  <a:pt x="444132" y="171446"/>
                  <a:pt x="442780" y="188261"/>
                </a:cubicBezTo>
                <a:cubicBezTo>
                  <a:pt x="442043" y="198939"/>
                  <a:pt x="428031" y="210968"/>
                  <a:pt x="416846" y="218946"/>
                </a:cubicBezTo>
                <a:lnTo>
                  <a:pt x="416846" y="309528"/>
                </a:lnTo>
                <a:cubicBezTo>
                  <a:pt x="416846" y="401215"/>
                  <a:pt x="353055" y="478295"/>
                  <a:pt x="267510" y="499039"/>
                </a:cubicBezTo>
                <a:lnTo>
                  <a:pt x="267510" y="567527"/>
                </a:lnTo>
                <a:lnTo>
                  <a:pt x="303277" y="567527"/>
                </a:lnTo>
                <a:lnTo>
                  <a:pt x="303277" y="608768"/>
                </a:lnTo>
                <a:lnTo>
                  <a:pt x="267510" y="608768"/>
                </a:lnTo>
                <a:lnTo>
                  <a:pt x="175327" y="608768"/>
                </a:lnTo>
                <a:lnTo>
                  <a:pt x="139560" y="608768"/>
                </a:lnTo>
                <a:lnTo>
                  <a:pt x="139560" y="567527"/>
                </a:lnTo>
                <a:lnTo>
                  <a:pt x="175327" y="567527"/>
                </a:lnTo>
                <a:lnTo>
                  <a:pt x="175327" y="498916"/>
                </a:lnTo>
                <a:cubicBezTo>
                  <a:pt x="89904" y="478173"/>
                  <a:pt x="26237" y="401092"/>
                  <a:pt x="26237" y="309528"/>
                </a:cubicBezTo>
                <a:lnTo>
                  <a:pt x="26237" y="219191"/>
                </a:lnTo>
                <a:cubicBezTo>
                  <a:pt x="15052" y="211091"/>
                  <a:pt x="794" y="198939"/>
                  <a:pt x="57" y="188261"/>
                </a:cubicBezTo>
                <a:cubicBezTo>
                  <a:pt x="-1418" y="170341"/>
                  <a:pt x="26237" y="155244"/>
                  <a:pt x="26237" y="155244"/>
                </a:cubicBezTo>
                <a:close/>
                <a:moveTo>
                  <a:pt x="221393" y="0"/>
                </a:moveTo>
                <a:cubicBezTo>
                  <a:pt x="282227" y="0"/>
                  <a:pt x="331510" y="49215"/>
                  <a:pt x="331510" y="109967"/>
                </a:cubicBezTo>
                <a:lnTo>
                  <a:pt x="331510" y="298236"/>
                </a:lnTo>
                <a:cubicBezTo>
                  <a:pt x="331510" y="358865"/>
                  <a:pt x="282227" y="408080"/>
                  <a:pt x="221393" y="408080"/>
                </a:cubicBezTo>
                <a:cubicBezTo>
                  <a:pt x="160557" y="408080"/>
                  <a:pt x="111275" y="358865"/>
                  <a:pt x="111275" y="298236"/>
                </a:cubicBezTo>
                <a:lnTo>
                  <a:pt x="111275" y="109967"/>
                </a:lnTo>
                <a:cubicBezTo>
                  <a:pt x="111275" y="49215"/>
                  <a:pt x="160557" y="0"/>
                  <a:pt x="221393" y="0"/>
                </a:cubicBezTo>
                <a:close/>
              </a:path>
            </a:pathLst>
          </a:custGeom>
          <a:solidFill>
            <a:srgbClr val="D3F5E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230266" y="4848806"/>
            <a:ext cx="2414093" cy="1294580"/>
            <a:chOff x="6710473" y="1386435"/>
            <a:chExt cx="2414093" cy="1294580"/>
          </a:xfrm>
        </p:grpSpPr>
        <p:sp>
          <p:nvSpPr>
            <p:cNvPr id="38" name="矩形 37"/>
            <p:cNvSpPr/>
            <p:nvPr/>
          </p:nvSpPr>
          <p:spPr>
            <a:xfrm>
              <a:off x="6710473" y="1774292"/>
              <a:ext cx="2414093" cy="906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</a:t>
              </a:r>
              <a:endPara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710473" y="1386435"/>
              <a:ext cx="2071428" cy="430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b="0" spc="-1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添加标题文本</a:t>
              </a:r>
            </a:p>
          </p:txBody>
        </p:sp>
      </p:grpSp>
      <p:sp>
        <p:nvSpPr>
          <p:cNvPr id="41" name="speech-bubble-with-text_82257"/>
          <p:cNvSpPr>
            <a:spLocks noChangeAspect="1"/>
          </p:cNvSpPr>
          <p:nvPr/>
        </p:nvSpPr>
        <p:spPr bwMode="auto">
          <a:xfrm>
            <a:off x="9114013" y="4288336"/>
            <a:ext cx="470671" cy="469972"/>
          </a:xfrm>
          <a:custGeom>
            <a:avLst/>
            <a:gdLst>
              <a:gd name="connsiteX0" fmla="*/ 298833 w 598589"/>
              <a:gd name="connsiteY0" fmla="*/ 212735 h 597701"/>
              <a:gd name="connsiteX1" fmla="*/ 213049 w 598589"/>
              <a:gd name="connsiteY1" fmla="*/ 298390 h 597701"/>
              <a:gd name="connsiteX2" fmla="*/ 298833 w 598589"/>
              <a:gd name="connsiteY2" fmla="*/ 384965 h 597701"/>
              <a:gd name="connsiteX3" fmla="*/ 385539 w 598589"/>
              <a:gd name="connsiteY3" fmla="*/ 298390 h 597701"/>
              <a:gd name="connsiteX4" fmla="*/ 298833 w 598589"/>
              <a:gd name="connsiteY4" fmla="*/ 212735 h 597701"/>
              <a:gd name="connsiteX5" fmla="*/ 298833 w 598589"/>
              <a:gd name="connsiteY5" fmla="*/ 200762 h 597701"/>
              <a:gd name="connsiteX6" fmla="*/ 397530 w 598589"/>
              <a:gd name="connsiteY6" fmla="*/ 298390 h 597701"/>
              <a:gd name="connsiteX7" fmla="*/ 298833 w 598589"/>
              <a:gd name="connsiteY7" fmla="*/ 396938 h 597701"/>
              <a:gd name="connsiteX8" fmla="*/ 201058 w 598589"/>
              <a:gd name="connsiteY8" fmla="*/ 298390 h 597701"/>
              <a:gd name="connsiteX9" fmla="*/ 298833 w 598589"/>
              <a:gd name="connsiteY9" fmla="*/ 200762 h 597701"/>
              <a:gd name="connsiteX10" fmla="*/ 298851 w 598589"/>
              <a:gd name="connsiteY10" fmla="*/ 115107 h 597701"/>
              <a:gd name="connsiteX11" fmla="*/ 115299 w 598589"/>
              <a:gd name="connsiteY11" fmla="*/ 298333 h 597701"/>
              <a:gd name="connsiteX12" fmla="*/ 298851 w 598589"/>
              <a:gd name="connsiteY12" fmla="*/ 482480 h 597701"/>
              <a:gd name="connsiteX13" fmla="*/ 483324 w 598589"/>
              <a:gd name="connsiteY13" fmla="*/ 298333 h 597701"/>
              <a:gd name="connsiteX14" fmla="*/ 298851 w 598589"/>
              <a:gd name="connsiteY14" fmla="*/ 115107 h 597701"/>
              <a:gd name="connsiteX15" fmla="*/ 298851 w 598589"/>
              <a:gd name="connsiteY15" fmla="*/ 90247 h 597701"/>
              <a:gd name="connsiteX16" fmla="*/ 507306 w 598589"/>
              <a:gd name="connsiteY16" fmla="*/ 298333 h 597701"/>
              <a:gd name="connsiteX17" fmla="*/ 298851 w 598589"/>
              <a:gd name="connsiteY17" fmla="*/ 506419 h 597701"/>
              <a:gd name="connsiteX18" fmla="*/ 90395 w 598589"/>
              <a:gd name="connsiteY18" fmla="*/ 298333 h 597701"/>
              <a:gd name="connsiteX19" fmla="*/ 298851 w 598589"/>
              <a:gd name="connsiteY19" fmla="*/ 90247 h 597701"/>
              <a:gd name="connsiteX20" fmla="*/ 298833 w 598589"/>
              <a:gd name="connsiteY20" fmla="*/ 36838 h 597701"/>
              <a:gd name="connsiteX21" fmla="*/ 36893 w 598589"/>
              <a:gd name="connsiteY21" fmla="*/ 298390 h 597701"/>
              <a:gd name="connsiteX22" fmla="*/ 298833 w 598589"/>
              <a:gd name="connsiteY22" fmla="*/ 560863 h 597701"/>
              <a:gd name="connsiteX23" fmla="*/ 561696 w 598589"/>
              <a:gd name="connsiteY23" fmla="*/ 298390 h 597701"/>
              <a:gd name="connsiteX24" fmla="*/ 298833 w 598589"/>
              <a:gd name="connsiteY24" fmla="*/ 36838 h 597701"/>
              <a:gd name="connsiteX25" fmla="*/ 298833 w 598589"/>
              <a:gd name="connsiteY25" fmla="*/ 0 h 597701"/>
              <a:gd name="connsiteX26" fmla="*/ 598589 w 598589"/>
              <a:gd name="connsiteY26" fmla="*/ 298390 h 597701"/>
              <a:gd name="connsiteX27" fmla="*/ 298833 w 598589"/>
              <a:gd name="connsiteY27" fmla="*/ 597701 h 597701"/>
              <a:gd name="connsiteX28" fmla="*/ 0 w 598589"/>
              <a:gd name="connsiteY28" fmla="*/ 298390 h 597701"/>
              <a:gd name="connsiteX29" fmla="*/ 298833 w 598589"/>
              <a:gd name="connsiteY29" fmla="*/ 0 h 59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8589" h="597701">
                <a:moveTo>
                  <a:pt x="298833" y="212735"/>
                </a:moveTo>
                <a:cubicBezTo>
                  <a:pt x="251790" y="212735"/>
                  <a:pt x="213049" y="251418"/>
                  <a:pt x="213049" y="298390"/>
                </a:cubicBezTo>
                <a:cubicBezTo>
                  <a:pt x="213049" y="346282"/>
                  <a:pt x="251790" y="384965"/>
                  <a:pt x="298833" y="384965"/>
                </a:cubicBezTo>
                <a:cubicBezTo>
                  <a:pt x="346798" y="384965"/>
                  <a:pt x="385539" y="346282"/>
                  <a:pt x="385539" y="298390"/>
                </a:cubicBezTo>
                <a:cubicBezTo>
                  <a:pt x="385539" y="251418"/>
                  <a:pt x="346798" y="212735"/>
                  <a:pt x="298833" y="212735"/>
                </a:cubicBezTo>
                <a:close/>
                <a:moveTo>
                  <a:pt x="298833" y="200762"/>
                </a:moveTo>
                <a:cubicBezTo>
                  <a:pt x="353255" y="200762"/>
                  <a:pt x="397530" y="244971"/>
                  <a:pt x="397530" y="298390"/>
                </a:cubicBezTo>
                <a:cubicBezTo>
                  <a:pt x="397530" y="352729"/>
                  <a:pt x="353255" y="396938"/>
                  <a:pt x="298833" y="396938"/>
                </a:cubicBezTo>
                <a:cubicBezTo>
                  <a:pt x="245333" y="396938"/>
                  <a:pt x="201058" y="352729"/>
                  <a:pt x="201058" y="298390"/>
                </a:cubicBezTo>
                <a:cubicBezTo>
                  <a:pt x="201058" y="244971"/>
                  <a:pt x="245333" y="200762"/>
                  <a:pt x="298833" y="200762"/>
                </a:cubicBezTo>
                <a:close/>
                <a:moveTo>
                  <a:pt x="298851" y="115107"/>
                </a:moveTo>
                <a:cubicBezTo>
                  <a:pt x="197390" y="115107"/>
                  <a:pt x="115299" y="197052"/>
                  <a:pt x="115299" y="298333"/>
                </a:cubicBezTo>
                <a:cubicBezTo>
                  <a:pt x="115299" y="399614"/>
                  <a:pt x="197390" y="482480"/>
                  <a:pt x="298851" y="482480"/>
                </a:cubicBezTo>
                <a:cubicBezTo>
                  <a:pt x="400311" y="482480"/>
                  <a:pt x="483324" y="399614"/>
                  <a:pt x="483324" y="298333"/>
                </a:cubicBezTo>
                <a:cubicBezTo>
                  <a:pt x="483324" y="197052"/>
                  <a:pt x="400311" y="115107"/>
                  <a:pt x="298851" y="115107"/>
                </a:cubicBezTo>
                <a:close/>
                <a:moveTo>
                  <a:pt x="298851" y="90247"/>
                </a:moveTo>
                <a:cubicBezTo>
                  <a:pt x="414147" y="90247"/>
                  <a:pt x="507306" y="184162"/>
                  <a:pt x="507306" y="298333"/>
                </a:cubicBezTo>
                <a:cubicBezTo>
                  <a:pt x="507306" y="413425"/>
                  <a:pt x="414147" y="506419"/>
                  <a:pt x="298851" y="506419"/>
                </a:cubicBezTo>
                <a:cubicBezTo>
                  <a:pt x="184477" y="506419"/>
                  <a:pt x="90395" y="413425"/>
                  <a:pt x="90395" y="298333"/>
                </a:cubicBezTo>
                <a:cubicBezTo>
                  <a:pt x="90395" y="184162"/>
                  <a:pt x="184477" y="90247"/>
                  <a:pt x="298851" y="90247"/>
                </a:cubicBezTo>
                <a:close/>
                <a:moveTo>
                  <a:pt x="298833" y="36838"/>
                </a:moveTo>
                <a:cubicBezTo>
                  <a:pt x="154951" y="36838"/>
                  <a:pt x="36893" y="154721"/>
                  <a:pt x="36893" y="298390"/>
                </a:cubicBezTo>
                <a:cubicBezTo>
                  <a:pt x="36893" y="442980"/>
                  <a:pt x="154951" y="560863"/>
                  <a:pt x="298833" y="560863"/>
                </a:cubicBezTo>
                <a:cubicBezTo>
                  <a:pt x="443638" y="560863"/>
                  <a:pt x="561696" y="442980"/>
                  <a:pt x="561696" y="298390"/>
                </a:cubicBezTo>
                <a:cubicBezTo>
                  <a:pt x="561696" y="154721"/>
                  <a:pt x="443638" y="36838"/>
                  <a:pt x="298833" y="36838"/>
                </a:cubicBezTo>
                <a:close/>
                <a:moveTo>
                  <a:pt x="298833" y="0"/>
                </a:moveTo>
                <a:cubicBezTo>
                  <a:pt x="463930" y="0"/>
                  <a:pt x="598589" y="134460"/>
                  <a:pt x="598589" y="298390"/>
                </a:cubicBezTo>
                <a:cubicBezTo>
                  <a:pt x="598589" y="463241"/>
                  <a:pt x="463930" y="597701"/>
                  <a:pt x="298833" y="597701"/>
                </a:cubicBezTo>
                <a:cubicBezTo>
                  <a:pt x="134659" y="597701"/>
                  <a:pt x="0" y="463241"/>
                  <a:pt x="0" y="298390"/>
                </a:cubicBezTo>
                <a:cubicBezTo>
                  <a:pt x="0" y="134460"/>
                  <a:pt x="134659" y="0"/>
                  <a:pt x="298833" y="0"/>
                </a:cubicBezTo>
                <a:close/>
              </a:path>
            </a:pathLst>
          </a:custGeom>
          <a:solidFill>
            <a:srgbClr val="BEC9D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9003203" y="4848806"/>
            <a:ext cx="2414093" cy="1294580"/>
            <a:chOff x="6710473" y="1386435"/>
            <a:chExt cx="2414093" cy="1294580"/>
          </a:xfrm>
        </p:grpSpPr>
        <p:sp>
          <p:nvSpPr>
            <p:cNvPr id="43" name="矩形 42"/>
            <p:cNvSpPr/>
            <p:nvPr/>
          </p:nvSpPr>
          <p:spPr>
            <a:xfrm>
              <a:off x="6710473" y="1774292"/>
              <a:ext cx="2414093" cy="906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标题数字等都可以通过点击和重新输入进行更改。建议正文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</a:t>
              </a:r>
              <a:endPara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710473" y="1386435"/>
              <a:ext cx="2071428" cy="430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b="0" spc="-1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添加标题文本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44126" y="1540031"/>
            <a:ext cx="4135771" cy="4192098"/>
            <a:chOff x="3301996" y="1835083"/>
            <a:chExt cx="5461004" cy="4192098"/>
          </a:xfrm>
        </p:grpSpPr>
        <p:sp>
          <p:nvSpPr>
            <p:cNvPr id="3" name="形状1"/>
            <p:cNvSpPr/>
            <p:nvPr/>
          </p:nvSpPr>
          <p:spPr bwMode="auto">
            <a:xfrm>
              <a:off x="5373429" y="5379083"/>
              <a:ext cx="1232174" cy="648098"/>
            </a:xfrm>
            <a:custGeom>
              <a:avLst/>
              <a:gdLst>
                <a:gd name="T0" fmla="*/ 478863 w 520"/>
                <a:gd name="T1" fmla="*/ 480705 h 261"/>
                <a:gd name="T2" fmla="*/ 0 w 520"/>
                <a:gd name="T3" fmla="*/ 0 h 261"/>
                <a:gd name="T4" fmla="*/ 957725 w 520"/>
                <a:gd name="T5" fmla="*/ 0 h 261"/>
                <a:gd name="T6" fmla="*/ 478863 w 520"/>
                <a:gd name="T7" fmla="*/ 480705 h 2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0" h="261">
                  <a:moveTo>
                    <a:pt x="260" y="261"/>
                  </a:moveTo>
                  <a:lnTo>
                    <a:pt x="0" y="0"/>
                  </a:lnTo>
                  <a:lnTo>
                    <a:pt x="520" y="0"/>
                  </a:lnTo>
                  <a:lnTo>
                    <a:pt x="260" y="2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形状1"/>
            <p:cNvSpPr/>
            <p:nvPr/>
          </p:nvSpPr>
          <p:spPr bwMode="auto">
            <a:xfrm>
              <a:off x="5809429" y="5833495"/>
              <a:ext cx="360174" cy="193685"/>
            </a:xfrm>
            <a:custGeom>
              <a:avLst/>
              <a:gdLst>
                <a:gd name="T0" fmla="*/ 139975 w 152"/>
                <a:gd name="T1" fmla="*/ 143659 h 78"/>
                <a:gd name="T2" fmla="*/ 279950 w 152"/>
                <a:gd name="T3" fmla="*/ 0 h 78"/>
                <a:gd name="T4" fmla="*/ 0 w 152"/>
                <a:gd name="T5" fmla="*/ 0 h 78"/>
                <a:gd name="T6" fmla="*/ 0 w 152"/>
                <a:gd name="T7" fmla="*/ 0 h 78"/>
                <a:gd name="T8" fmla="*/ 139975 w 152"/>
                <a:gd name="T9" fmla="*/ 143659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78">
                  <a:moveTo>
                    <a:pt x="76" y="78"/>
                  </a:moveTo>
                  <a:lnTo>
                    <a:pt x="152" y="0"/>
                  </a:lnTo>
                  <a:lnTo>
                    <a:pt x="0" y="0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形状1"/>
            <p:cNvSpPr/>
            <p:nvPr/>
          </p:nvSpPr>
          <p:spPr bwMode="auto">
            <a:xfrm rot="5400000" flipV="1">
              <a:off x="4944013" y="4796679"/>
              <a:ext cx="1167212" cy="30413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形状1"/>
            <p:cNvSpPr/>
            <p:nvPr/>
          </p:nvSpPr>
          <p:spPr bwMode="auto">
            <a:xfrm rot="10800000" flipV="1">
              <a:off x="4860994" y="1851524"/>
              <a:ext cx="516204" cy="1879047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形状1"/>
            <p:cNvSpPr/>
            <p:nvPr/>
          </p:nvSpPr>
          <p:spPr bwMode="auto">
            <a:xfrm rot="5400000" flipV="1">
              <a:off x="4951412" y="3640152"/>
              <a:ext cx="636212" cy="817048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-1" fmla="*/ 0 w 2727503"/>
                <a:gd name="connsiteY0-2" fmla="*/ 0 h 1414156"/>
                <a:gd name="connsiteX1-3" fmla="*/ 2419494 w 2727503"/>
                <a:gd name="connsiteY1-4" fmla="*/ 0 h 1414156"/>
                <a:gd name="connsiteX2-5" fmla="*/ 2727503 w 2727503"/>
                <a:gd name="connsiteY2-6" fmla="*/ 1414156 h 1414156"/>
                <a:gd name="connsiteX3-7" fmla="*/ 0 w 2727503"/>
                <a:gd name="connsiteY3-8" fmla="*/ 605633 h 1414156"/>
                <a:gd name="connsiteX4-9" fmla="*/ 0 w 2727503"/>
                <a:gd name="connsiteY4-10" fmla="*/ 0 h 1414156"/>
                <a:gd name="connsiteX0-11" fmla="*/ 0 w 2737127"/>
                <a:gd name="connsiteY0-12" fmla="*/ 0 h 1414156"/>
                <a:gd name="connsiteX1-13" fmla="*/ 2737127 w 2737127"/>
                <a:gd name="connsiteY1-14" fmla="*/ 981777 h 1414156"/>
                <a:gd name="connsiteX2-15" fmla="*/ 2727503 w 2737127"/>
                <a:gd name="connsiteY2-16" fmla="*/ 1414156 h 1414156"/>
                <a:gd name="connsiteX3-17" fmla="*/ 0 w 2737127"/>
                <a:gd name="connsiteY3-18" fmla="*/ 605633 h 1414156"/>
                <a:gd name="connsiteX4-19" fmla="*/ 0 w 2737127"/>
                <a:gd name="connsiteY4-20" fmla="*/ 0 h 1414156"/>
                <a:gd name="connsiteX0-21" fmla="*/ 0 w 2737127"/>
                <a:gd name="connsiteY0-22" fmla="*/ 0 h 1414156"/>
                <a:gd name="connsiteX1-23" fmla="*/ 2737127 w 2737127"/>
                <a:gd name="connsiteY1-24" fmla="*/ 596766 h 1414156"/>
                <a:gd name="connsiteX2-25" fmla="*/ 2727503 w 2737127"/>
                <a:gd name="connsiteY2-26" fmla="*/ 1414156 h 1414156"/>
                <a:gd name="connsiteX3-27" fmla="*/ 0 w 2737127"/>
                <a:gd name="connsiteY3-28" fmla="*/ 605633 h 1414156"/>
                <a:gd name="connsiteX4-29" fmla="*/ 0 w 2737127"/>
                <a:gd name="connsiteY4-30" fmla="*/ 0 h 1414156"/>
                <a:gd name="connsiteX0-31" fmla="*/ 0 w 2753637"/>
                <a:gd name="connsiteY0-32" fmla="*/ 0 h 961768"/>
                <a:gd name="connsiteX1-33" fmla="*/ 2737127 w 2753637"/>
                <a:gd name="connsiteY1-34" fmla="*/ 596766 h 961768"/>
                <a:gd name="connsiteX2-35" fmla="*/ 2753637 w 2753637"/>
                <a:gd name="connsiteY2-36" fmla="*/ 961768 h 961768"/>
                <a:gd name="connsiteX3-37" fmla="*/ 0 w 2753637"/>
                <a:gd name="connsiteY3-38" fmla="*/ 605633 h 961768"/>
                <a:gd name="connsiteX4-39" fmla="*/ 0 w 2753637"/>
                <a:gd name="connsiteY4-40" fmla="*/ 0 h 961768"/>
                <a:gd name="connsiteX0-41" fmla="*/ 0 w 2737127"/>
                <a:gd name="connsiteY0-42" fmla="*/ 0 h 952243"/>
                <a:gd name="connsiteX1-43" fmla="*/ 2737127 w 2737127"/>
                <a:gd name="connsiteY1-44" fmla="*/ 596766 h 952243"/>
                <a:gd name="connsiteX2-45" fmla="*/ 2734242 w 2737127"/>
                <a:gd name="connsiteY2-46" fmla="*/ 952243 h 952243"/>
                <a:gd name="connsiteX3-47" fmla="*/ 0 w 2737127"/>
                <a:gd name="connsiteY3-48" fmla="*/ 605633 h 952243"/>
                <a:gd name="connsiteX4-49" fmla="*/ 0 w 2737127"/>
                <a:gd name="connsiteY4-50" fmla="*/ 0 h 9522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7127" h="952243">
                  <a:moveTo>
                    <a:pt x="0" y="0"/>
                  </a:moveTo>
                  <a:lnTo>
                    <a:pt x="2737127" y="596766"/>
                  </a:lnTo>
                  <a:cubicBezTo>
                    <a:pt x="2736165" y="715258"/>
                    <a:pt x="2735204" y="833751"/>
                    <a:pt x="2734242" y="952243"/>
                  </a:cubicBezTo>
                  <a:lnTo>
                    <a:pt x="0" y="605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形状1"/>
            <p:cNvSpPr/>
            <p:nvPr/>
          </p:nvSpPr>
          <p:spPr bwMode="auto">
            <a:xfrm rot="5400000" flipV="1">
              <a:off x="5249790" y="4788459"/>
              <a:ext cx="1167212" cy="320572"/>
            </a:xfrm>
            <a:prstGeom prst="homePlate">
              <a:avLst/>
            </a:prstGeom>
            <a:solidFill>
              <a:srgbClr val="D3F5E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形状1"/>
            <p:cNvSpPr/>
            <p:nvPr/>
          </p:nvSpPr>
          <p:spPr bwMode="auto">
            <a:xfrm rot="5400000" flipV="1">
              <a:off x="5382952" y="3762626"/>
              <a:ext cx="639500" cy="575386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-1" fmla="*/ 0 w 2727503"/>
                <a:gd name="connsiteY0-2" fmla="*/ 0 h 1414156"/>
                <a:gd name="connsiteX1-3" fmla="*/ 2419494 w 2727503"/>
                <a:gd name="connsiteY1-4" fmla="*/ 0 h 1414156"/>
                <a:gd name="connsiteX2-5" fmla="*/ 2727503 w 2727503"/>
                <a:gd name="connsiteY2-6" fmla="*/ 1414156 h 1414156"/>
                <a:gd name="connsiteX3-7" fmla="*/ 0 w 2727503"/>
                <a:gd name="connsiteY3-8" fmla="*/ 605633 h 1414156"/>
                <a:gd name="connsiteX4-9" fmla="*/ 0 w 2727503"/>
                <a:gd name="connsiteY4-10" fmla="*/ 0 h 1414156"/>
                <a:gd name="connsiteX0-11" fmla="*/ 0 w 2737127"/>
                <a:gd name="connsiteY0-12" fmla="*/ 0 h 1414156"/>
                <a:gd name="connsiteX1-13" fmla="*/ 2737127 w 2737127"/>
                <a:gd name="connsiteY1-14" fmla="*/ 981777 h 1414156"/>
                <a:gd name="connsiteX2-15" fmla="*/ 2727503 w 2737127"/>
                <a:gd name="connsiteY2-16" fmla="*/ 1414156 h 1414156"/>
                <a:gd name="connsiteX3-17" fmla="*/ 0 w 2737127"/>
                <a:gd name="connsiteY3-18" fmla="*/ 605633 h 1414156"/>
                <a:gd name="connsiteX4-19" fmla="*/ 0 w 2737127"/>
                <a:gd name="connsiteY4-20" fmla="*/ 0 h 1414156"/>
                <a:gd name="connsiteX0-21" fmla="*/ 0 w 2737127"/>
                <a:gd name="connsiteY0-22" fmla="*/ 0 h 1414156"/>
                <a:gd name="connsiteX1-23" fmla="*/ 2737127 w 2737127"/>
                <a:gd name="connsiteY1-24" fmla="*/ 596766 h 1414156"/>
                <a:gd name="connsiteX2-25" fmla="*/ 2727503 w 2737127"/>
                <a:gd name="connsiteY2-26" fmla="*/ 1414156 h 1414156"/>
                <a:gd name="connsiteX3-27" fmla="*/ 0 w 2737127"/>
                <a:gd name="connsiteY3-28" fmla="*/ 605633 h 1414156"/>
                <a:gd name="connsiteX4-29" fmla="*/ 0 w 2737127"/>
                <a:gd name="connsiteY4-30" fmla="*/ 0 h 1414156"/>
                <a:gd name="connsiteX0-31" fmla="*/ 0 w 2753637"/>
                <a:gd name="connsiteY0-32" fmla="*/ 0 h 961768"/>
                <a:gd name="connsiteX1-33" fmla="*/ 2737127 w 2753637"/>
                <a:gd name="connsiteY1-34" fmla="*/ 596766 h 961768"/>
                <a:gd name="connsiteX2-35" fmla="*/ 2753637 w 2753637"/>
                <a:gd name="connsiteY2-36" fmla="*/ 961768 h 961768"/>
                <a:gd name="connsiteX3-37" fmla="*/ 0 w 2753637"/>
                <a:gd name="connsiteY3-38" fmla="*/ 605633 h 961768"/>
                <a:gd name="connsiteX4-39" fmla="*/ 0 w 2753637"/>
                <a:gd name="connsiteY4-40" fmla="*/ 0 h 961768"/>
                <a:gd name="connsiteX0-41" fmla="*/ 0 w 2737127"/>
                <a:gd name="connsiteY0-42" fmla="*/ 0 h 952243"/>
                <a:gd name="connsiteX1-43" fmla="*/ 2737127 w 2737127"/>
                <a:gd name="connsiteY1-44" fmla="*/ 596766 h 952243"/>
                <a:gd name="connsiteX2-45" fmla="*/ 2734242 w 2737127"/>
                <a:gd name="connsiteY2-46" fmla="*/ 952243 h 952243"/>
                <a:gd name="connsiteX3-47" fmla="*/ 0 w 2737127"/>
                <a:gd name="connsiteY3-48" fmla="*/ 605633 h 952243"/>
                <a:gd name="connsiteX4-49" fmla="*/ 0 w 2737127"/>
                <a:gd name="connsiteY4-50" fmla="*/ 0 h 952243"/>
                <a:gd name="connsiteX0-51" fmla="*/ 0 w 2750715"/>
                <a:gd name="connsiteY0-52" fmla="*/ 0 h 952243"/>
                <a:gd name="connsiteX1-53" fmla="*/ 2750715 w 2750715"/>
                <a:gd name="connsiteY1-54" fmla="*/ 429126 h 952243"/>
                <a:gd name="connsiteX2-55" fmla="*/ 2734242 w 2750715"/>
                <a:gd name="connsiteY2-56" fmla="*/ 952243 h 952243"/>
                <a:gd name="connsiteX3-57" fmla="*/ 0 w 2750715"/>
                <a:gd name="connsiteY3-58" fmla="*/ 605633 h 952243"/>
                <a:gd name="connsiteX4-59" fmla="*/ 0 w 2750715"/>
                <a:gd name="connsiteY4-60" fmla="*/ 0 h 952243"/>
                <a:gd name="connsiteX0-61" fmla="*/ 0 w 2750715"/>
                <a:gd name="connsiteY0-62" fmla="*/ 0 h 723643"/>
                <a:gd name="connsiteX1-63" fmla="*/ 2750715 w 2750715"/>
                <a:gd name="connsiteY1-64" fmla="*/ 429126 h 723643"/>
                <a:gd name="connsiteX2-65" fmla="*/ 2747830 w 2750715"/>
                <a:gd name="connsiteY2-66" fmla="*/ 723643 h 723643"/>
                <a:gd name="connsiteX3-67" fmla="*/ 0 w 2750715"/>
                <a:gd name="connsiteY3-68" fmla="*/ 605633 h 723643"/>
                <a:gd name="connsiteX4-69" fmla="*/ 0 w 2750715"/>
                <a:gd name="connsiteY4-70" fmla="*/ 0 h 723643"/>
                <a:gd name="connsiteX0-71" fmla="*/ 0 w 2750715"/>
                <a:gd name="connsiteY0-72" fmla="*/ 0 h 723643"/>
                <a:gd name="connsiteX1-73" fmla="*/ 2750715 w 2750715"/>
                <a:gd name="connsiteY1-74" fmla="*/ 391026 h 723643"/>
                <a:gd name="connsiteX2-75" fmla="*/ 2747830 w 2750715"/>
                <a:gd name="connsiteY2-76" fmla="*/ 723643 h 723643"/>
                <a:gd name="connsiteX3-77" fmla="*/ 0 w 2750715"/>
                <a:gd name="connsiteY3-78" fmla="*/ 605633 h 723643"/>
                <a:gd name="connsiteX4-79" fmla="*/ 0 w 2750715"/>
                <a:gd name="connsiteY4-80" fmla="*/ 0 h 723643"/>
                <a:gd name="connsiteX0-81" fmla="*/ 0 w 2752254"/>
                <a:gd name="connsiteY0-82" fmla="*/ 0 h 742693"/>
                <a:gd name="connsiteX1-83" fmla="*/ 2750715 w 2752254"/>
                <a:gd name="connsiteY1-84" fmla="*/ 391026 h 742693"/>
                <a:gd name="connsiteX2-85" fmla="*/ 2752076 w 2752254"/>
                <a:gd name="connsiteY2-86" fmla="*/ 742693 h 742693"/>
                <a:gd name="connsiteX3-87" fmla="*/ 0 w 2752254"/>
                <a:gd name="connsiteY3-88" fmla="*/ 605633 h 742693"/>
                <a:gd name="connsiteX4-89" fmla="*/ 0 w 2752254"/>
                <a:gd name="connsiteY4-90" fmla="*/ 0 h 742693"/>
                <a:gd name="connsiteX0-91" fmla="*/ 0 w 2760622"/>
                <a:gd name="connsiteY0-92" fmla="*/ 0 h 642680"/>
                <a:gd name="connsiteX1-93" fmla="*/ 2750715 w 2760622"/>
                <a:gd name="connsiteY1-94" fmla="*/ 391026 h 642680"/>
                <a:gd name="connsiteX2-95" fmla="*/ 2760567 w 2760622"/>
                <a:gd name="connsiteY2-96" fmla="*/ 642680 h 642680"/>
                <a:gd name="connsiteX3-97" fmla="*/ 0 w 2760622"/>
                <a:gd name="connsiteY3-98" fmla="*/ 605633 h 642680"/>
                <a:gd name="connsiteX4-99" fmla="*/ 0 w 2760622"/>
                <a:gd name="connsiteY4-100" fmla="*/ 0 h 642680"/>
                <a:gd name="connsiteX0-101" fmla="*/ 0 w 2752252"/>
                <a:gd name="connsiteY0-102" fmla="*/ 0 h 747455"/>
                <a:gd name="connsiteX1-103" fmla="*/ 2750715 w 2752252"/>
                <a:gd name="connsiteY1-104" fmla="*/ 391026 h 747455"/>
                <a:gd name="connsiteX2-105" fmla="*/ 2752074 w 2752252"/>
                <a:gd name="connsiteY2-106" fmla="*/ 747455 h 747455"/>
                <a:gd name="connsiteX3-107" fmla="*/ 0 w 2752252"/>
                <a:gd name="connsiteY3-108" fmla="*/ 605633 h 747455"/>
                <a:gd name="connsiteX4-109" fmla="*/ 0 w 2752252"/>
                <a:gd name="connsiteY4-110" fmla="*/ 0 h 747455"/>
                <a:gd name="connsiteX0-111" fmla="*/ 0 w 2752252"/>
                <a:gd name="connsiteY0-112" fmla="*/ 0 h 747455"/>
                <a:gd name="connsiteX1-113" fmla="*/ 2750715 w 2752252"/>
                <a:gd name="connsiteY1-114" fmla="*/ 282677 h 747455"/>
                <a:gd name="connsiteX2-115" fmla="*/ 2752074 w 2752252"/>
                <a:gd name="connsiteY2-116" fmla="*/ 747455 h 747455"/>
                <a:gd name="connsiteX3-117" fmla="*/ 0 w 2752252"/>
                <a:gd name="connsiteY3-118" fmla="*/ 605633 h 747455"/>
                <a:gd name="connsiteX4-119" fmla="*/ 0 w 2752252"/>
                <a:gd name="connsiteY4-120" fmla="*/ 0 h 747455"/>
                <a:gd name="connsiteX0-121" fmla="*/ 0 w 2752252"/>
                <a:gd name="connsiteY0-122" fmla="*/ 0 h 648135"/>
                <a:gd name="connsiteX1-123" fmla="*/ 2750715 w 2752252"/>
                <a:gd name="connsiteY1-124" fmla="*/ 282677 h 648135"/>
                <a:gd name="connsiteX2-125" fmla="*/ 2752074 w 2752252"/>
                <a:gd name="connsiteY2-126" fmla="*/ 648135 h 648135"/>
                <a:gd name="connsiteX3-127" fmla="*/ 0 w 2752252"/>
                <a:gd name="connsiteY3-128" fmla="*/ 605633 h 648135"/>
                <a:gd name="connsiteX4-129" fmla="*/ 0 w 2752252"/>
                <a:gd name="connsiteY4-130" fmla="*/ 0 h 648135"/>
                <a:gd name="connsiteX0-131" fmla="*/ 0 w 2752252"/>
                <a:gd name="connsiteY0-132" fmla="*/ 0 h 618791"/>
                <a:gd name="connsiteX1-133" fmla="*/ 2750715 w 2752252"/>
                <a:gd name="connsiteY1-134" fmla="*/ 282677 h 618791"/>
                <a:gd name="connsiteX2-135" fmla="*/ 2752074 w 2752252"/>
                <a:gd name="connsiteY2-136" fmla="*/ 618791 h 618791"/>
                <a:gd name="connsiteX3-137" fmla="*/ 0 w 2752252"/>
                <a:gd name="connsiteY3-138" fmla="*/ 605633 h 618791"/>
                <a:gd name="connsiteX4-139" fmla="*/ 0 w 2752252"/>
                <a:gd name="connsiteY4-140" fmla="*/ 0 h 618791"/>
                <a:gd name="connsiteX0-141" fmla="*/ 0 w 2752252"/>
                <a:gd name="connsiteY0-142" fmla="*/ 0 h 634592"/>
                <a:gd name="connsiteX1-143" fmla="*/ 2750715 w 2752252"/>
                <a:gd name="connsiteY1-144" fmla="*/ 282677 h 634592"/>
                <a:gd name="connsiteX2-145" fmla="*/ 2752074 w 2752252"/>
                <a:gd name="connsiteY2-146" fmla="*/ 634592 h 634592"/>
                <a:gd name="connsiteX3-147" fmla="*/ 0 w 2752252"/>
                <a:gd name="connsiteY3-148" fmla="*/ 605633 h 634592"/>
                <a:gd name="connsiteX4-149" fmla="*/ 0 w 2752252"/>
                <a:gd name="connsiteY4-150" fmla="*/ 0 h 634592"/>
                <a:gd name="connsiteX0-151" fmla="*/ 0 w 2750715"/>
                <a:gd name="connsiteY0-152" fmla="*/ 0 h 634592"/>
                <a:gd name="connsiteX1-153" fmla="*/ 2750715 w 2750715"/>
                <a:gd name="connsiteY1-154" fmla="*/ 282677 h 634592"/>
                <a:gd name="connsiteX2-155" fmla="*/ 2747826 w 2750715"/>
                <a:gd name="connsiteY2-156" fmla="*/ 634592 h 634592"/>
                <a:gd name="connsiteX3-157" fmla="*/ 0 w 2750715"/>
                <a:gd name="connsiteY3-158" fmla="*/ 605633 h 634592"/>
                <a:gd name="connsiteX4-159" fmla="*/ 0 w 2750715"/>
                <a:gd name="connsiteY4-160" fmla="*/ 0 h 634592"/>
                <a:gd name="connsiteX0-161" fmla="*/ 0 w 2750715"/>
                <a:gd name="connsiteY0-162" fmla="*/ 0 h 636849"/>
                <a:gd name="connsiteX1-163" fmla="*/ 2750715 w 2750715"/>
                <a:gd name="connsiteY1-164" fmla="*/ 282677 h 636849"/>
                <a:gd name="connsiteX2-165" fmla="*/ 2743581 w 2750715"/>
                <a:gd name="connsiteY2-166" fmla="*/ 636849 h 636849"/>
                <a:gd name="connsiteX3-167" fmla="*/ 0 w 2750715"/>
                <a:gd name="connsiteY3-168" fmla="*/ 605633 h 636849"/>
                <a:gd name="connsiteX4-169" fmla="*/ 0 w 2750715"/>
                <a:gd name="connsiteY4-170" fmla="*/ 0 h 636849"/>
                <a:gd name="connsiteX0-171" fmla="*/ 0 w 2752252"/>
                <a:gd name="connsiteY0-172" fmla="*/ 0 h 636849"/>
                <a:gd name="connsiteX1-173" fmla="*/ 2750715 w 2752252"/>
                <a:gd name="connsiteY1-174" fmla="*/ 282677 h 636849"/>
                <a:gd name="connsiteX2-175" fmla="*/ 2752074 w 2752252"/>
                <a:gd name="connsiteY2-176" fmla="*/ 636849 h 636849"/>
                <a:gd name="connsiteX3-177" fmla="*/ 0 w 2752252"/>
                <a:gd name="connsiteY3-178" fmla="*/ 605633 h 636849"/>
                <a:gd name="connsiteX4-179" fmla="*/ 0 w 2752252"/>
                <a:gd name="connsiteY4-180" fmla="*/ 0 h 63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52252" h="636849">
                  <a:moveTo>
                    <a:pt x="0" y="0"/>
                  </a:moveTo>
                  <a:lnTo>
                    <a:pt x="2750715" y="282677"/>
                  </a:lnTo>
                  <a:cubicBezTo>
                    <a:pt x="2749753" y="401169"/>
                    <a:pt x="2753036" y="518357"/>
                    <a:pt x="2752074" y="636849"/>
                  </a:cubicBezTo>
                  <a:lnTo>
                    <a:pt x="0" y="605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形状1"/>
            <p:cNvSpPr/>
            <p:nvPr/>
          </p:nvSpPr>
          <p:spPr bwMode="auto">
            <a:xfrm rot="10800000" flipV="1">
              <a:off x="5415008" y="1851522"/>
              <a:ext cx="549083" cy="1879047"/>
            </a:xfrm>
            <a:prstGeom prst="round2SameRect">
              <a:avLst/>
            </a:prstGeom>
            <a:solidFill>
              <a:srgbClr val="D3F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形状1"/>
            <p:cNvSpPr/>
            <p:nvPr/>
          </p:nvSpPr>
          <p:spPr bwMode="auto">
            <a:xfrm rot="10800000" flipV="1">
              <a:off x="6605236" y="1851523"/>
              <a:ext cx="516203" cy="1879047"/>
            </a:xfrm>
            <a:prstGeom prst="round2SameRect">
              <a:avLst/>
            </a:prstGeom>
            <a:solidFill>
              <a:srgbClr val="D3F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形状1"/>
            <p:cNvSpPr/>
            <p:nvPr/>
          </p:nvSpPr>
          <p:spPr bwMode="auto">
            <a:xfrm rot="5400000">
              <a:off x="5869562" y="4796678"/>
              <a:ext cx="1168856" cy="302489"/>
            </a:xfrm>
            <a:prstGeom prst="homePlate">
              <a:avLst/>
            </a:prstGeom>
            <a:solidFill>
              <a:srgbClr val="D3F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形状1"/>
            <p:cNvSpPr/>
            <p:nvPr/>
          </p:nvSpPr>
          <p:spPr bwMode="auto">
            <a:xfrm rot="5400000">
              <a:off x="6395631" y="3640973"/>
              <a:ext cx="636212" cy="815405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-1" fmla="*/ 0 w 2727503"/>
                <a:gd name="connsiteY0-2" fmla="*/ 0 h 1414156"/>
                <a:gd name="connsiteX1-3" fmla="*/ 2419494 w 2727503"/>
                <a:gd name="connsiteY1-4" fmla="*/ 0 h 1414156"/>
                <a:gd name="connsiteX2-5" fmla="*/ 2727503 w 2727503"/>
                <a:gd name="connsiteY2-6" fmla="*/ 1414156 h 1414156"/>
                <a:gd name="connsiteX3-7" fmla="*/ 0 w 2727503"/>
                <a:gd name="connsiteY3-8" fmla="*/ 605633 h 1414156"/>
                <a:gd name="connsiteX4-9" fmla="*/ 0 w 2727503"/>
                <a:gd name="connsiteY4-10" fmla="*/ 0 h 1414156"/>
                <a:gd name="connsiteX0-11" fmla="*/ 0 w 2737127"/>
                <a:gd name="connsiteY0-12" fmla="*/ 0 h 1414156"/>
                <a:gd name="connsiteX1-13" fmla="*/ 2737127 w 2737127"/>
                <a:gd name="connsiteY1-14" fmla="*/ 981777 h 1414156"/>
                <a:gd name="connsiteX2-15" fmla="*/ 2727503 w 2737127"/>
                <a:gd name="connsiteY2-16" fmla="*/ 1414156 h 1414156"/>
                <a:gd name="connsiteX3-17" fmla="*/ 0 w 2737127"/>
                <a:gd name="connsiteY3-18" fmla="*/ 605633 h 1414156"/>
                <a:gd name="connsiteX4-19" fmla="*/ 0 w 2737127"/>
                <a:gd name="connsiteY4-20" fmla="*/ 0 h 1414156"/>
                <a:gd name="connsiteX0-21" fmla="*/ 0 w 2737127"/>
                <a:gd name="connsiteY0-22" fmla="*/ 0 h 1414156"/>
                <a:gd name="connsiteX1-23" fmla="*/ 2737127 w 2737127"/>
                <a:gd name="connsiteY1-24" fmla="*/ 596766 h 1414156"/>
                <a:gd name="connsiteX2-25" fmla="*/ 2727503 w 2737127"/>
                <a:gd name="connsiteY2-26" fmla="*/ 1414156 h 1414156"/>
                <a:gd name="connsiteX3-27" fmla="*/ 0 w 2737127"/>
                <a:gd name="connsiteY3-28" fmla="*/ 605633 h 1414156"/>
                <a:gd name="connsiteX4-29" fmla="*/ 0 w 2737127"/>
                <a:gd name="connsiteY4-30" fmla="*/ 0 h 1414156"/>
                <a:gd name="connsiteX0-31" fmla="*/ 0 w 2753637"/>
                <a:gd name="connsiteY0-32" fmla="*/ 0 h 961768"/>
                <a:gd name="connsiteX1-33" fmla="*/ 2737127 w 2753637"/>
                <a:gd name="connsiteY1-34" fmla="*/ 596766 h 961768"/>
                <a:gd name="connsiteX2-35" fmla="*/ 2753637 w 2753637"/>
                <a:gd name="connsiteY2-36" fmla="*/ 961768 h 961768"/>
                <a:gd name="connsiteX3-37" fmla="*/ 0 w 2753637"/>
                <a:gd name="connsiteY3-38" fmla="*/ 605633 h 961768"/>
                <a:gd name="connsiteX4-39" fmla="*/ 0 w 2753637"/>
                <a:gd name="connsiteY4-40" fmla="*/ 0 h 961768"/>
                <a:gd name="connsiteX0-41" fmla="*/ 0 w 2737127"/>
                <a:gd name="connsiteY0-42" fmla="*/ 0 h 952243"/>
                <a:gd name="connsiteX1-43" fmla="*/ 2737127 w 2737127"/>
                <a:gd name="connsiteY1-44" fmla="*/ 596766 h 952243"/>
                <a:gd name="connsiteX2-45" fmla="*/ 2734242 w 2737127"/>
                <a:gd name="connsiteY2-46" fmla="*/ 952243 h 952243"/>
                <a:gd name="connsiteX3-47" fmla="*/ 0 w 2737127"/>
                <a:gd name="connsiteY3-48" fmla="*/ 605633 h 952243"/>
                <a:gd name="connsiteX4-49" fmla="*/ 0 w 2737127"/>
                <a:gd name="connsiteY4-50" fmla="*/ 0 h 9522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7127" h="952243">
                  <a:moveTo>
                    <a:pt x="0" y="0"/>
                  </a:moveTo>
                  <a:lnTo>
                    <a:pt x="2737127" y="596766"/>
                  </a:lnTo>
                  <a:cubicBezTo>
                    <a:pt x="2736165" y="715258"/>
                    <a:pt x="2735204" y="833751"/>
                    <a:pt x="2734242" y="952243"/>
                  </a:cubicBezTo>
                  <a:lnTo>
                    <a:pt x="0" y="605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F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形状1"/>
            <p:cNvSpPr/>
            <p:nvPr/>
          </p:nvSpPr>
          <p:spPr bwMode="auto">
            <a:xfrm rot="10800000" flipV="1">
              <a:off x="6015054" y="1835083"/>
              <a:ext cx="552372" cy="1895486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形状1"/>
            <p:cNvSpPr/>
            <p:nvPr/>
          </p:nvSpPr>
          <p:spPr bwMode="auto">
            <a:xfrm rot="5400000">
              <a:off x="5564609" y="4789278"/>
              <a:ext cx="1165568" cy="320573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 baseline="-25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形状1"/>
            <p:cNvSpPr/>
            <p:nvPr/>
          </p:nvSpPr>
          <p:spPr bwMode="auto">
            <a:xfrm rot="5400000">
              <a:off x="5959161" y="3761803"/>
              <a:ext cx="639500" cy="577031"/>
            </a:xfrm>
            <a:custGeom>
              <a:avLst/>
              <a:gdLst>
                <a:gd name="connsiteX0" fmla="*/ 0 w 2419494"/>
                <a:gd name="connsiteY0" fmla="*/ 0 h 605633"/>
                <a:gd name="connsiteX1" fmla="*/ 2419494 w 2419494"/>
                <a:gd name="connsiteY1" fmla="*/ 0 h 605633"/>
                <a:gd name="connsiteX2" fmla="*/ 2419494 w 2419494"/>
                <a:gd name="connsiteY2" fmla="*/ 605633 h 605633"/>
                <a:gd name="connsiteX3" fmla="*/ 0 w 2419494"/>
                <a:gd name="connsiteY3" fmla="*/ 605633 h 605633"/>
                <a:gd name="connsiteX4" fmla="*/ 0 w 2419494"/>
                <a:gd name="connsiteY4" fmla="*/ 0 h 605633"/>
                <a:gd name="connsiteX0-1" fmla="*/ 0 w 2727503"/>
                <a:gd name="connsiteY0-2" fmla="*/ 0 h 1414156"/>
                <a:gd name="connsiteX1-3" fmla="*/ 2419494 w 2727503"/>
                <a:gd name="connsiteY1-4" fmla="*/ 0 h 1414156"/>
                <a:gd name="connsiteX2-5" fmla="*/ 2727503 w 2727503"/>
                <a:gd name="connsiteY2-6" fmla="*/ 1414156 h 1414156"/>
                <a:gd name="connsiteX3-7" fmla="*/ 0 w 2727503"/>
                <a:gd name="connsiteY3-8" fmla="*/ 605633 h 1414156"/>
                <a:gd name="connsiteX4-9" fmla="*/ 0 w 2727503"/>
                <a:gd name="connsiteY4-10" fmla="*/ 0 h 1414156"/>
                <a:gd name="connsiteX0-11" fmla="*/ 0 w 2737127"/>
                <a:gd name="connsiteY0-12" fmla="*/ 0 h 1414156"/>
                <a:gd name="connsiteX1-13" fmla="*/ 2737127 w 2737127"/>
                <a:gd name="connsiteY1-14" fmla="*/ 981777 h 1414156"/>
                <a:gd name="connsiteX2-15" fmla="*/ 2727503 w 2737127"/>
                <a:gd name="connsiteY2-16" fmla="*/ 1414156 h 1414156"/>
                <a:gd name="connsiteX3-17" fmla="*/ 0 w 2737127"/>
                <a:gd name="connsiteY3-18" fmla="*/ 605633 h 1414156"/>
                <a:gd name="connsiteX4-19" fmla="*/ 0 w 2737127"/>
                <a:gd name="connsiteY4-20" fmla="*/ 0 h 1414156"/>
                <a:gd name="connsiteX0-21" fmla="*/ 0 w 2737127"/>
                <a:gd name="connsiteY0-22" fmla="*/ 0 h 1414156"/>
                <a:gd name="connsiteX1-23" fmla="*/ 2737127 w 2737127"/>
                <a:gd name="connsiteY1-24" fmla="*/ 596766 h 1414156"/>
                <a:gd name="connsiteX2-25" fmla="*/ 2727503 w 2737127"/>
                <a:gd name="connsiteY2-26" fmla="*/ 1414156 h 1414156"/>
                <a:gd name="connsiteX3-27" fmla="*/ 0 w 2737127"/>
                <a:gd name="connsiteY3-28" fmla="*/ 605633 h 1414156"/>
                <a:gd name="connsiteX4-29" fmla="*/ 0 w 2737127"/>
                <a:gd name="connsiteY4-30" fmla="*/ 0 h 1414156"/>
                <a:gd name="connsiteX0-31" fmla="*/ 0 w 2753637"/>
                <a:gd name="connsiteY0-32" fmla="*/ 0 h 961768"/>
                <a:gd name="connsiteX1-33" fmla="*/ 2737127 w 2753637"/>
                <a:gd name="connsiteY1-34" fmla="*/ 596766 h 961768"/>
                <a:gd name="connsiteX2-35" fmla="*/ 2753637 w 2753637"/>
                <a:gd name="connsiteY2-36" fmla="*/ 961768 h 961768"/>
                <a:gd name="connsiteX3-37" fmla="*/ 0 w 2753637"/>
                <a:gd name="connsiteY3-38" fmla="*/ 605633 h 961768"/>
                <a:gd name="connsiteX4-39" fmla="*/ 0 w 2753637"/>
                <a:gd name="connsiteY4-40" fmla="*/ 0 h 961768"/>
                <a:gd name="connsiteX0-41" fmla="*/ 0 w 2737127"/>
                <a:gd name="connsiteY0-42" fmla="*/ 0 h 952243"/>
                <a:gd name="connsiteX1-43" fmla="*/ 2737127 w 2737127"/>
                <a:gd name="connsiteY1-44" fmla="*/ 596766 h 952243"/>
                <a:gd name="connsiteX2-45" fmla="*/ 2734242 w 2737127"/>
                <a:gd name="connsiteY2-46" fmla="*/ 952243 h 952243"/>
                <a:gd name="connsiteX3-47" fmla="*/ 0 w 2737127"/>
                <a:gd name="connsiteY3-48" fmla="*/ 605633 h 952243"/>
                <a:gd name="connsiteX4-49" fmla="*/ 0 w 2737127"/>
                <a:gd name="connsiteY4-50" fmla="*/ 0 h 952243"/>
                <a:gd name="connsiteX0-51" fmla="*/ 0 w 2750715"/>
                <a:gd name="connsiteY0-52" fmla="*/ 0 h 952243"/>
                <a:gd name="connsiteX1-53" fmla="*/ 2750715 w 2750715"/>
                <a:gd name="connsiteY1-54" fmla="*/ 429126 h 952243"/>
                <a:gd name="connsiteX2-55" fmla="*/ 2734242 w 2750715"/>
                <a:gd name="connsiteY2-56" fmla="*/ 952243 h 952243"/>
                <a:gd name="connsiteX3-57" fmla="*/ 0 w 2750715"/>
                <a:gd name="connsiteY3-58" fmla="*/ 605633 h 952243"/>
                <a:gd name="connsiteX4-59" fmla="*/ 0 w 2750715"/>
                <a:gd name="connsiteY4-60" fmla="*/ 0 h 952243"/>
                <a:gd name="connsiteX0-61" fmla="*/ 0 w 2750715"/>
                <a:gd name="connsiteY0-62" fmla="*/ 0 h 723643"/>
                <a:gd name="connsiteX1-63" fmla="*/ 2750715 w 2750715"/>
                <a:gd name="connsiteY1-64" fmla="*/ 429126 h 723643"/>
                <a:gd name="connsiteX2-65" fmla="*/ 2747830 w 2750715"/>
                <a:gd name="connsiteY2-66" fmla="*/ 723643 h 723643"/>
                <a:gd name="connsiteX3-67" fmla="*/ 0 w 2750715"/>
                <a:gd name="connsiteY3-68" fmla="*/ 605633 h 723643"/>
                <a:gd name="connsiteX4-69" fmla="*/ 0 w 2750715"/>
                <a:gd name="connsiteY4-70" fmla="*/ 0 h 723643"/>
                <a:gd name="connsiteX0-71" fmla="*/ 0 w 2750715"/>
                <a:gd name="connsiteY0-72" fmla="*/ 0 h 723643"/>
                <a:gd name="connsiteX1-73" fmla="*/ 2750715 w 2750715"/>
                <a:gd name="connsiteY1-74" fmla="*/ 391026 h 723643"/>
                <a:gd name="connsiteX2-75" fmla="*/ 2747830 w 2750715"/>
                <a:gd name="connsiteY2-76" fmla="*/ 723643 h 723643"/>
                <a:gd name="connsiteX3-77" fmla="*/ 0 w 2750715"/>
                <a:gd name="connsiteY3-78" fmla="*/ 605633 h 723643"/>
                <a:gd name="connsiteX4-79" fmla="*/ 0 w 2750715"/>
                <a:gd name="connsiteY4-80" fmla="*/ 0 h 723643"/>
                <a:gd name="connsiteX0-81" fmla="*/ 0 w 2752254"/>
                <a:gd name="connsiteY0-82" fmla="*/ 0 h 742693"/>
                <a:gd name="connsiteX1-83" fmla="*/ 2750715 w 2752254"/>
                <a:gd name="connsiteY1-84" fmla="*/ 391026 h 742693"/>
                <a:gd name="connsiteX2-85" fmla="*/ 2752076 w 2752254"/>
                <a:gd name="connsiteY2-86" fmla="*/ 742693 h 742693"/>
                <a:gd name="connsiteX3-87" fmla="*/ 0 w 2752254"/>
                <a:gd name="connsiteY3-88" fmla="*/ 605633 h 742693"/>
                <a:gd name="connsiteX4-89" fmla="*/ 0 w 2752254"/>
                <a:gd name="connsiteY4-90" fmla="*/ 0 h 742693"/>
                <a:gd name="connsiteX0-91" fmla="*/ 0 w 2760622"/>
                <a:gd name="connsiteY0-92" fmla="*/ 0 h 642680"/>
                <a:gd name="connsiteX1-93" fmla="*/ 2750715 w 2760622"/>
                <a:gd name="connsiteY1-94" fmla="*/ 391026 h 642680"/>
                <a:gd name="connsiteX2-95" fmla="*/ 2760567 w 2760622"/>
                <a:gd name="connsiteY2-96" fmla="*/ 642680 h 642680"/>
                <a:gd name="connsiteX3-97" fmla="*/ 0 w 2760622"/>
                <a:gd name="connsiteY3-98" fmla="*/ 605633 h 642680"/>
                <a:gd name="connsiteX4-99" fmla="*/ 0 w 2760622"/>
                <a:gd name="connsiteY4-100" fmla="*/ 0 h 642680"/>
                <a:gd name="connsiteX0-101" fmla="*/ 0 w 2752252"/>
                <a:gd name="connsiteY0-102" fmla="*/ 0 h 747455"/>
                <a:gd name="connsiteX1-103" fmla="*/ 2750715 w 2752252"/>
                <a:gd name="connsiteY1-104" fmla="*/ 391026 h 747455"/>
                <a:gd name="connsiteX2-105" fmla="*/ 2752074 w 2752252"/>
                <a:gd name="connsiteY2-106" fmla="*/ 747455 h 747455"/>
                <a:gd name="connsiteX3-107" fmla="*/ 0 w 2752252"/>
                <a:gd name="connsiteY3-108" fmla="*/ 605633 h 747455"/>
                <a:gd name="connsiteX4-109" fmla="*/ 0 w 2752252"/>
                <a:gd name="connsiteY4-110" fmla="*/ 0 h 747455"/>
                <a:gd name="connsiteX0-111" fmla="*/ 0 w 2752252"/>
                <a:gd name="connsiteY0-112" fmla="*/ 0 h 747455"/>
                <a:gd name="connsiteX1-113" fmla="*/ 2750715 w 2752252"/>
                <a:gd name="connsiteY1-114" fmla="*/ 282677 h 747455"/>
                <a:gd name="connsiteX2-115" fmla="*/ 2752074 w 2752252"/>
                <a:gd name="connsiteY2-116" fmla="*/ 747455 h 747455"/>
                <a:gd name="connsiteX3-117" fmla="*/ 0 w 2752252"/>
                <a:gd name="connsiteY3-118" fmla="*/ 605633 h 747455"/>
                <a:gd name="connsiteX4-119" fmla="*/ 0 w 2752252"/>
                <a:gd name="connsiteY4-120" fmla="*/ 0 h 747455"/>
                <a:gd name="connsiteX0-121" fmla="*/ 0 w 2752252"/>
                <a:gd name="connsiteY0-122" fmla="*/ 0 h 648135"/>
                <a:gd name="connsiteX1-123" fmla="*/ 2750715 w 2752252"/>
                <a:gd name="connsiteY1-124" fmla="*/ 282677 h 648135"/>
                <a:gd name="connsiteX2-125" fmla="*/ 2752074 w 2752252"/>
                <a:gd name="connsiteY2-126" fmla="*/ 648135 h 648135"/>
                <a:gd name="connsiteX3-127" fmla="*/ 0 w 2752252"/>
                <a:gd name="connsiteY3-128" fmla="*/ 605633 h 648135"/>
                <a:gd name="connsiteX4-129" fmla="*/ 0 w 2752252"/>
                <a:gd name="connsiteY4-130" fmla="*/ 0 h 648135"/>
                <a:gd name="connsiteX0-131" fmla="*/ 0 w 2752252"/>
                <a:gd name="connsiteY0-132" fmla="*/ 0 h 618791"/>
                <a:gd name="connsiteX1-133" fmla="*/ 2750715 w 2752252"/>
                <a:gd name="connsiteY1-134" fmla="*/ 282677 h 618791"/>
                <a:gd name="connsiteX2-135" fmla="*/ 2752074 w 2752252"/>
                <a:gd name="connsiteY2-136" fmla="*/ 618791 h 618791"/>
                <a:gd name="connsiteX3-137" fmla="*/ 0 w 2752252"/>
                <a:gd name="connsiteY3-138" fmla="*/ 605633 h 618791"/>
                <a:gd name="connsiteX4-139" fmla="*/ 0 w 2752252"/>
                <a:gd name="connsiteY4-140" fmla="*/ 0 h 618791"/>
                <a:gd name="connsiteX0-141" fmla="*/ 0 w 2752252"/>
                <a:gd name="connsiteY0-142" fmla="*/ 0 h 634592"/>
                <a:gd name="connsiteX1-143" fmla="*/ 2750715 w 2752252"/>
                <a:gd name="connsiteY1-144" fmla="*/ 282677 h 634592"/>
                <a:gd name="connsiteX2-145" fmla="*/ 2752074 w 2752252"/>
                <a:gd name="connsiteY2-146" fmla="*/ 634592 h 634592"/>
                <a:gd name="connsiteX3-147" fmla="*/ 0 w 2752252"/>
                <a:gd name="connsiteY3-148" fmla="*/ 605633 h 634592"/>
                <a:gd name="connsiteX4-149" fmla="*/ 0 w 2752252"/>
                <a:gd name="connsiteY4-150" fmla="*/ 0 h 634592"/>
                <a:gd name="connsiteX0-151" fmla="*/ 0 w 2750715"/>
                <a:gd name="connsiteY0-152" fmla="*/ 0 h 634592"/>
                <a:gd name="connsiteX1-153" fmla="*/ 2750715 w 2750715"/>
                <a:gd name="connsiteY1-154" fmla="*/ 282677 h 634592"/>
                <a:gd name="connsiteX2-155" fmla="*/ 2747826 w 2750715"/>
                <a:gd name="connsiteY2-156" fmla="*/ 634592 h 634592"/>
                <a:gd name="connsiteX3-157" fmla="*/ 0 w 2750715"/>
                <a:gd name="connsiteY3-158" fmla="*/ 605633 h 634592"/>
                <a:gd name="connsiteX4-159" fmla="*/ 0 w 2750715"/>
                <a:gd name="connsiteY4-160" fmla="*/ 0 h 634592"/>
                <a:gd name="connsiteX0-161" fmla="*/ 0 w 2750715"/>
                <a:gd name="connsiteY0-162" fmla="*/ 0 h 636849"/>
                <a:gd name="connsiteX1-163" fmla="*/ 2750715 w 2750715"/>
                <a:gd name="connsiteY1-164" fmla="*/ 282677 h 636849"/>
                <a:gd name="connsiteX2-165" fmla="*/ 2743581 w 2750715"/>
                <a:gd name="connsiteY2-166" fmla="*/ 636849 h 636849"/>
                <a:gd name="connsiteX3-167" fmla="*/ 0 w 2750715"/>
                <a:gd name="connsiteY3-168" fmla="*/ 605633 h 636849"/>
                <a:gd name="connsiteX4-169" fmla="*/ 0 w 2750715"/>
                <a:gd name="connsiteY4-170" fmla="*/ 0 h 636849"/>
                <a:gd name="connsiteX0-171" fmla="*/ 0 w 2752252"/>
                <a:gd name="connsiteY0-172" fmla="*/ 0 h 636849"/>
                <a:gd name="connsiteX1-173" fmla="*/ 2750715 w 2752252"/>
                <a:gd name="connsiteY1-174" fmla="*/ 282677 h 636849"/>
                <a:gd name="connsiteX2-175" fmla="*/ 2752074 w 2752252"/>
                <a:gd name="connsiteY2-176" fmla="*/ 636849 h 636849"/>
                <a:gd name="connsiteX3-177" fmla="*/ 0 w 2752252"/>
                <a:gd name="connsiteY3-178" fmla="*/ 605633 h 636849"/>
                <a:gd name="connsiteX4-179" fmla="*/ 0 w 2752252"/>
                <a:gd name="connsiteY4-180" fmla="*/ 0 h 6368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52252" h="636849">
                  <a:moveTo>
                    <a:pt x="0" y="0"/>
                  </a:moveTo>
                  <a:lnTo>
                    <a:pt x="2750715" y="282677"/>
                  </a:lnTo>
                  <a:cubicBezTo>
                    <a:pt x="2749753" y="401169"/>
                    <a:pt x="2753036" y="518357"/>
                    <a:pt x="2752074" y="636849"/>
                  </a:cubicBezTo>
                  <a:lnTo>
                    <a:pt x="0" y="605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388096" y="3167059"/>
              <a:ext cx="1212849" cy="0"/>
            </a:xfrm>
            <a:prstGeom prst="line">
              <a:avLst/>
            </a:prstGeom>
            <a:ln>
              <a:solidFill>
                <a:srgbClr val="F2D7C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600945" y="3160713"/>
              <a:ext cx="0" cy="1538287"/>
            </a:xfrm>
            <a:prstGeom prst="line">
              <a:avLst/>
            </a:prstGeom>
            <a:ln>
              <a:solidFill>
                <a:srgbClr val="F2D7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4446583" y="3167059"/>
              <a:ext cx="1212849" cy="0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446583" y="3160713"/>
              <a:ext cx="0" cy="153828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301996" y="4699000"/>
              <a:ext cx="1144582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305175" y="2632075"/>
              <a:ext cx="1781175" cy="0"/>
            </a:xfrm>
            <a:prstGeom prst="line">
              <a:avLst/>
            </a:prstGeom>
            <a:ln>
              <a:solidFill>
                <a:srgbClr val="F2D7C6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4840337" y="2102250"/>
              <a:ext cx="5462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411837" y="2610250"/>
              <a:ext cx="5462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021437" y="2610250"/>
              <a:ext cx="5462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592937" y="2102250"/>
              <a:ext cx="5462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981825" y="2632075"/>
              <a:ext cx="1781175" cy="0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600950" y="4699000"/>
              <a:ext cx="1144582" cy="0"/>
            </a:xfrm>
            <a:prstGeom prst="line">
              <a:avLst/>
            </a:prstGeom>
            <a:ln>
              <a:solidFill>
                <a:srgbClr val="F2D7C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150310" y="1540031"/>
            <a:ext cx="2757957" cy="1436230"/>
            <a:chOff x="1047538" y="1907112"/>
            <a:chExt cx="2757957" cy="1436230"/>
          </a:xfrm>
        </p:grpSpPr>
        <p:sp>
          <p:nvSpPr>
            <p:cNvPr id="30" name="文本框3"/>
            <p:cNvSpPr txBox="1"/>
            <p:nvPr/>
          </p:nvSpPr>
          <p:spPr>
            <a:xfrm>
              <a:off x="1047538" y="2383857"/>
              <a:ext cx="2703662" cy="95948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386595" y="1907112"/>
              <a:ext cx="1418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15756" y="1540031"/>
            <a:ext cx="2821266" cy="1383068"/>
            <a:chOff x="929934" y="1960274"/>
            <a:chExt cx="2821266" cy="1383068"/>
          </a:xfrm>
        </p:grpSpPr>
        <p:sp>
          <p:nvSpPr>
            <p:cNvPr id="33" name="文本框3"/>
            <p:cNvSpPr txBox="1"/>
            <p:nvPr/>
          </p:nvSpPr>
          <p:spPr>
            <a:xfrm>
              <a:off x="1047538" y="2383857"/>
              <a:ext cx="2703662" cy="95948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29934" y="1960274"/>
              <a:ext cx="1418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36854" y="4436060"/>
            <a:ext cx="9986712" cy="1436230"/>
            <a:chOff x="1101856" y="1247311"/>
            <a:chExt cx="9986712" cy="1436230"/>
          </a:xfrm>
        </p:grpSpPr>
        <p:grpSp>
          <p:nvGrpSpPr>
            <p:cNvPr id="36" name="组合 35"/>
            <p:cNvGrpSpPr/>
            <p:nvPr/>
          </p:nvGrpSpPr>
          <p:grpSpPr>
            <a:xfrm>
              <a:off x="1101856" y="1247311"/>
              <a:ext cx="2757957" cy="1436230"/>
              <a:chOff x="1047538" y="1907112"/>
              <a:chExt cx="2757957" cy="1436230"/>
            </a:xfrm>
          </p:grpSpPr>
          <p:sp>
            <p:nvSpPr>
              <p:cNvPr id="40" name="文本框3"/>
              <p:cNvSpPr txBox="1"/>
              <p:nvPr/>
            </p:nvSpPr>
            <p:spPr>
              <a:xfrm>
                <a:off x="1047538" y="2383857"/>
                <a:ext cx="2703662" cy="95948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请替换文字内容，修改文字内容，也可以直接复制你的内容到此。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386595" y="1907112"/>
                <a:ext cx="1418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输入标题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8267302" y="1247311"/>
              <a:ext cx="2821266" cy="1196918"/>
              <a:chOff x="929934" y="1960274"/>
              <a:chExt cx="2821266" cy="1196918"/>
            </a:xfrm>
          </p:grpSpPr>
          <p:sp>
            <p:nvSpPr>
              <p:cNvPr id="38" name="文本框3"/>
              <p:cNvSpPr txBox="1"/>
              <p:nvPr/>
            </p:nvSpPr>
            <p:spPr>
              <a:xfrm>
                <a:off x="1047538" y="2383857"/>
                <a:ext cx="2703662" cy="773335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请替换文字内容，修改文字内容，也可以直接复制你的内容到此。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929934" y="1960274"/>
                <a:ext cx="1418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输入标题</a:t>
                </a:r>
              </a:p>
            </p:txBody>
          </p:sp>
        </p:grpSp>
      </p:grpSp>
      <p:pic>
        <p:nvPicPr>
          <p:cNvPr id="42" name="图片 41" descr="博士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08617" y="1402275"/>
            <a:ext cx="11527276" cy="4845457"/>
            <a:chOff x="532545" y="1661990"/>
            <a:chExt cx="11126909" cy="4845457"/>
          </a:xfrm>
        </p:grpSpPr>
        <p:grpSp>
          <p:nvGrpSpPr>
            <p:cNvPr id="12" name="组合 11"/>
            <p:cNvGrpSpPr/>
            <p:nvPr/>
          </p:nvGrpSpPr>
          <p:grpSpPr>
            <a:xfrm>
              <a:off x="532545" y="1661990"/>
              <a:ext cx="11126909" cy="4845457"/>
              <a:chOff x="412596" y="1662491"/>
              <a:chExt cx="11126909" cy="484545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12596" y="1662491"/>
                <a:ext cx="3629004" cy="2372056"/>
              </a:xfrm>
              <a:prstGeom prst="rect">
                <a:avLst/>
              </a:prstGeom>
              <a:solidFill>
                <a:srgbClr val="D3F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164631" y="1662491"/>
                <a:ext cx="3629004" cy="2372056"/>
              </a:xfrm>
              <a:prstGeom prst="rect">
                <a:avLst/>
              </a:prstGeom>
              <a:solidFill>
                <a:srgbClr val="BEC9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910501" y="1662992"/>
                <a:ext cx="3629004" cy="2372056"/>
              </a:xfrm>
              <a:prstGeom prst="rect">
                <a:avLst/>
              </a:prstGeom>
              <a:solidFill>
                <a:srgbClr val="D3F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12596" y="4135391"/>
                <a:ext cx="3629004" cy="2372056"/>
              </a:xfrm>
              <a:prstGeom prst="rect">
                <a:avLst/>
              </a:prstGeom>
              <a:solidFill>
                <a:srgbClr val="D3F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164631" y="4135391"/>
                <a:ext cx="3629004" cy="2372056"/>
              </a:xfrm>
              <a:prstGeom prst="rect">
                <a:avLst/>
              </a:prstGeom>
              <a:solidFill>
                <a:srgbClr val="F2D7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910501" y="4135892"/>
                <a:ext cx="3629004" cy="2372056"/>
              </a:xfrm>
              <a:prstGeom prst="rect">
                <a:avLst/>
              </a:prstGeom>
              <a:solidFill>
                <a:srgbClr val="D3F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38622" y="2646709"/>
              <a:ext cx="3423015" cy="1049305"/>
              <a:chOff x="6255498" y="1412079"/>
              <a:chExt cx="3423015" cy="104930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255498" y="1811144"/>
                <a:ext cx="3423015" cy="650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标题数字等都可以通过点击和重新输入进行更改。建议正文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号字，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倍字间距</a:t>
                </a:r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7117458" y="1412079"/>
                <a:ext cx="2071428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2000" b="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添加标题文本</a:t>
                </a: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993376" y="2055587"/>
              <a:ext cx="124893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38622" y="5052310"/>
              <a:ext cx="3423015" cy="1049305"/>
              <a:chOff x="6255498" y="1412079"/>
              <a:chExt cx="3423015" cy="104930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255498" y="1811144"/>
                <a:ext cx="3423015" cy="650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标题数字等都可以通过点击和重新输入进行更改。建议正文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号字，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倍字间距</a:t>
                </a:r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117458" y="1412079"/>
                <a:ext cx="2071428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2000" b="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添加标题文本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993376" y="4461188"/>
              <a:ext cx="124893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45344" y="2591500"/>
              <a:ext cx="3423015" cy="1049305"/>
              <a:chOff x="6255498" y="1412079"/>
              <a:chExt cx="3423015" cy="104930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255498" y="1811144"/>
                <a:ext cx="3423015" cy="650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标题数字等都可以通过点击和重新输入进行更改。建议正文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号字，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倍字间距</a:t>
                </a:r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117458" y="1412079"/>
                <a:ext cx="2071428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2000" b="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添加标题文本</a:t>
                </a: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5700098" y="2000378"/>
              <a:ext cx="124893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45344" y="4997101"/>
              <a:ext cx="3423015" cy="1049305"/>
              <a:chOff x="6255498" y="1412079"/>
              <a:chExt cx="3423015" cy="104930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6255498" y="1811144"/>
                <a:ext cx="3423015" cy="650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标题数字等都可以通过点击和重新输入进行更改。建议正文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号字，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倍字间距</a:t>
                </a:r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7117458" y="1412079"/>
                <a:ext cx="2071428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2000" b="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添加标题文本</a:t>
                </a: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5700098" y="4405979"/>
              <a:ext cx="124893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8052066" y="2536291"/>
              <a:ext cx="3423015" cy="1049305"/>
              <a:chOff x="6255498" y="1412079"/>
              <a:chExt cx="3423015" cy="1049305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6255498" y="1811144"/>
                <a:ext cx="3423015" cy="650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标题数字等都可以通过点击和重新输入进行更改。建议正文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号字，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倍字间距</a:t>
                </a:r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7117458" y="1412079"/>
                <a:ext cx="2071428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2000" b="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添加标题文本</a:t>
                </a: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9406820" y="1945169"/>
              <a:ext cx="124893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8052066" y="4941892"/>
              <a:ext cx="3423015" cy="1049305"/>
              <a:chOff x="6255498" y="1412079"/>
              <a:chExt cx="3423015" cy="1049305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6255498" y="1811144"/>
                <a:ext cx="3423015" cy="650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标题数字等都可以通过点击和重新输入进行更改。建议正文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号字，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1.3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倍字间距</a:t>
                </a:r>
                <a:endParaRPr kumimoji="1"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7117458" y="1412079"/>
                <a:ext cx="2071428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800" b="1" spc="2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sz="2000" b="0" spc="-1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添加标题文本</a:t>
                </a: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9406820" y="4350770"/>
              <a:ext cx="1248936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365" y="-2667635"/>
            <a:ext cx="6858635" cy="12192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063240" y="1336040"/>
            <a:ext cx="7649297" cy="4360545"/>
            <a:chOff x="6074" y="2990"/>
            <a:chExt cx="8955" cy="5105"/>
          </a:xfrm>
        </p:grpSpPr>
        <p:sp>
          <p:nvSpPr>
            <p:cNvPr id="30" name="矩形 29"/>
            <p:cNvSpPr/>
            <p:nvPr/>
          </p:nvSpPr>
          <p:spPr>
            <a:xfrm>
              <a:off x="6074" y="2990"/>
              <a:ext cx="1658" cy="4943"/>
            </a:xfrm>
            <a:prstGeom prst="rect">
              <a:avLst/>
            </a:prstGeom>
            <a:noFill/>
            <a:ln>
              <a:solidFill>
                <a:srgbClr val="BEC9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034" y="3375"/>
              <a:ext cx="1222" cy="398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847" y="3342"/>
              <a:ext cx="1186" cy="40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540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站酷小薇LOGO体" panose="02010600010101010101" pitchFamily="2" charset="-122"/>
                  <a:ea typeface="站酷小薇LOGO体" panose="02010600010101010101" pitchFamily="2" charset="-122"/>
                  <a:sym typeface="+mn-ea"/>
                </a:rPr>
                <a:t>感谢观看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85" y="3437"/>
              <a:ext cx="718" cy="39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rPr>
                <a:t>20XX/0X/0X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092" y="3909"/>
              <a:ext cx="790" cy="4186"/>
              <a:chOff x="8297326" y="2602289"/>
              <a:chExt cx="501809" cy="265814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8323959" y="2602289"/>
                <a:ext cx="461665" cy="2658141"/>
              </a:xfrm>
              <a:prstGeom prst="rect">
                <a:avLst/>
              </a:prstGeom>
              <a:solidFill>
                <a:srgbClr val="BEC9D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AA2DD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297326" y="2775528"/>
                <a:ext cx="501809" cy="238178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rPr>
                  <a:t>邂逅更好的自己</a:t>
                </a: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9600" y="4673"/>
              <a:ext cx="5429" cy="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小薇LOGO体" panose="02010600010101010101" pitchFamily="2" charset="-122"/>
                  <a:ea typeface="站酷小薇LOGO体" panose="02010600010101010101" pitchFamily="2" charset="-122"/>
                  <a:cs typeface="+mn-cs"/>
                </a:rPr>
                <a:t>汇报人：</a:t>
              </a:r>
              <a:r>
                <a:rPr kumimoji="0" lang="en-US" altLang="zh-CN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站酷小薇LOGO体" panose="02010600010101010101" pitchFamily="2" charset="-122"/>
                  <a:ea typeface="站酷小薇LOGO体" panose="02010600010101010101" pitchFamily="2" charset="-122"/>
                  <a:cs typeface="+mn-cs"/>
                </a:rPr>
                <a:t>PPT818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站酷小薇LOGO体" panose="02010600010101010101" pitchFamily="2" charset="-122"/>
                <a:ea typeface="站酷小薇LOGO体" panose="02010600010101010101" pitchFamily="2" charset="-122"/>
                <a:cs typeface="+mn-cs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9600" y="5428"/>
              <a:ext cx="4180" cy="1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Please enter the relevant text content here. Operation method: select all the text in this paragraph with the mouse, and enter the text directly to replace it. The text format will not change.</a:t>
              </a:r>
              <a:endPara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-2666365"/>
            <a:ext cx="6858635" cy="1219200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526540" y="996315"/>
            <a:ext cx="9138285" cy="4682430"/>
            <a:chOff x="940" y="444"/>
            <a:chExt cx="17027" cy="8724"/>
          </a:xfrm>
        </p:grpSpPr>
        <p:sp>
          <p:nvSpPr>
            <p:cNvPr id="5" name="文本框 4"/>
            <p:cNvSpPr txBox="1"/>
            <p:nvPr/>
          </p:nvSpPr>
          <p:spPr>
            <a:xfrm>
              <a:off x="940" y="444"/>
              <a:ext cx="8460" cy="1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目录</a:t>
              </a:r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/Contents 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60" y="7504"/>
              <a:ext cx="5145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研究成果及运用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160" y="8425"/>
              <a:ext cx="4880" cy="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RESEARCH RESULTS AND APPLICATION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574" y="4377"/>
              <a:ext cx="5145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研究过程及方法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2701" y="5298"/>
              <a:ext cx="4653" cy="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RESEARCH PROCESS AND METHODS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574" y="7504"/>
              <a:ext cx="5145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论文归纳与小结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701" y="8425"/>
              <a:ext cx="5266" cy="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rgbClr val="3333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SUMMARY AND SUMMARY OF THE PAPER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160" y="4377"/>
              <a:ext cx="5145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选题背景与意义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160" y="5298"/>
              <a:ext cx="6857" cy="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0" i="0" dirty="0">
                  <a:solidFill>
                    <a:srgbClr val="333333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R" panose="00020600040101010101" pitchFamily="18" charset="-122"/>
                </a:rPr>
                <a:t>THE BACKGROUND AND SIGNIFICANCE OF THE TOPIC</a:t>
              </a:r>
            </a:p>
          </p:txBody>
        </p:sp>
        <p:sp>
          <p:nvSpPr>
            <p:cNvPr id="4" name="圆: 空心 20"/>
            <p:cNvSpPr/>
            <p:nvPr/>
          </p:nvSpPr>
          <p:spPr>
            <a:xfrm>
              <a:off x="1211" y="4378"/>
              <a:ext cx="1644" cy="1644"/>
            </a:xfrm>
            <a:prstGeom prst="donut">
              <a:avLst>
                <a:gd name="adj" fmla="val 4568"/>
              </a:avLst>
            </a:prstGeom>
            <a:solidFill>
              <a:srgbClr val="D3F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364" y="4531"/>
              <a:ext cx="1338" cy="1338"/>
            </a:xfrm>
            <a:prstGeom prst="ellipse">
              <a:avLst/>
            </a:prstGeom>
            <a:solidFill>
              <a:srgbClr val="D3F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54" y="4731"/>
              <a:ext cx="1358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12" name="圆: 空心 25"/>
            <p:cNvSpPr/>
            <p:nvPr/>
          </p:nvSpPr>
          <p:spPr>
            <a:xfrm>
              <a:off x="1211" y="7504"/>
              <a:ext cx="1644" cy="1644"/>
            </a:xfrm>
            <a:prstGeom prst="donut">
              <a:avLst>
                <a:gd name="adj" fmla="val 4568"/>
              </a:avLst>
            </a:prstGeom>
            <a:solidFill>
              <a:srgbClr val="BE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64" y="7657"/>
              <a:ext cx="1338" cy="1338"/>
            </a:xfrm>
            <a:prstGeom prst="ellipse">
              <a:avLst/>
            </a:prstGeom>
            <a:solidFill>
              <a:srgbClr val="BE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354" y="7835"/>
              <a:ext cx="1358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31" name="圆: 空心 30"/>
            <p:cNvSpPr/>
            <p:nvPr/>
          </p:nvSpPr>
          <p:spPr>
            <a:xfrm>
              <a:off x="10599" y="4378"/>
              <a:ext cx="1644" cy="1644"/>
            </a:xfrm>
            <a:prstGeom prst="donut">
              <a:avLst>
                <a:gd name="adj" fmla="val 4568"/>
              </a:avLst>
            </a:prstGeom>
            <a:solidFill>
              <a:srgbClr val="BE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0752" y="4531"/>
              <a:ext cx="1338" cy="1338"/>
            </a:xfrm>
            <a:prstGeom prst="ellipse">
              <a:avLst/>
            </a:prstGeom>
            <a:solidFill>
              <a:srgbClr val="BEC9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742" y="4731"/>
              <a:ext cx="1358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36" name="圆: 空心 35"/>
            <p:cNvSpPr/>
            <p:nvPr/>
          </p:nvSpPr>
          <p:spPr>
            <a:xfrm>
              <a:off x="10599" y="7504"/>
              <a:ext cx="1644" cy="1644"/>
            </a:xfrm>
            <a:prstGeom prst="donut">
              <a:avLst>
                <a:gd name="adj" fmla="val 4568"/>
              </a:avLst>
            </a:prstGeom>
            <a:solidFill>
              <a:srgbClr val="D3F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0752" y="7657"/>
              <a:ext cx="1338" cy="1338"/>
            </a:xfrm>
            <a:prstGeom prst="ellipse">
              <a:avLst/>
            </a:prstGeom>
            <a:solidFill>
              <a:srgbClr val="D3F5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742" y="7835"/>
              <a:ext cx="1358" cy="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365" y="-2667635"/>
            <a:ext cx="6858635" cy="1219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6200000">
            <a:off x="3721100" y="1318260"/>
            <a:ext cx="965200" cy="186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3546475" y="1618615"/>
            <a:ext cx="1314450" cy="1260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4779908" y="3111262"/>
            <a:ext cx="3383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772119" y="3973470"/>
            <a:ext cx="5228827" cy="0"/>
          </a:xfrm>
          <a:prstGeom prst="line">
            <a:avLst/>
          </a:prstGeom>
          <a:ln w="635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/>
          <p:cNvSpPr txBox="1"/>
          <p:nvPr/>
        </p:nvSpPr>
        <p:spPr>
          <a:xfrm>
            <a:off x="4246580" y="4071369"/>
            <a:ext cx="444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DIRECTORY ONE TITLESADD DIRECTORY ONE TITLES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DIRECTORY 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281128" y="2136028"/>
            <a:ext cx="6730093" cy="3746307"/>
            <a:chOff x="2660660" y="1848907"/>
            <a:chExt cx="6730463" cy="3746512"/>
          </a:xfrm>
        </p:grpSpPr>
        <p:grpSp>
          <p:nvGrpSpPr>
            <p:cNvPr id="32" name="组合 41"/>
            <p:cNvGrpSpPr/>
            <p:nvPr/>
          </p:nvGrpSpPr>
          <p:grpSpPr>
            <a:xfrm>
              <a:off x="2660660" y="1848907"/>
              <a:ext cx="6730463" cy="3746512"/>
              <a:chOff x="755576" y="1233546"/>
              <a:chExt cx="7249079" cy="4035199"/>
            </a:xfrm>
          </p:grpSpPr>
          <p:grpSp>
            <p:nvGrpSpPr>
              <p:cNvPr id="33" name="组合 42"/>
              <p:cNvGrpSpPr/>
              <p:nvPr/>
            </p:nvGrpSpPr>
            <p:grpSpPr>
              <a:xfrm rot="5400000" flipV="1">
                <a:off x="5528690" y="2047331"/>
                <a:ext cx="2967922" cy="1340352"/>
                <a:chOff x="1173140" y="2533624"/>
                <a:chExt cx="4464496" cy="2016224"/>
              </a:xfrm>
            </p:grpSpPr>
            <p:sp>
              <p:nvSpPr>
                <p:cNvPr id="34" name="圆角矩形 60"/>
                <p:cNvSpPr/>
                <p:nvPr/>
              </p:nvSpPr>
              <p:spPr>
                <a:xfrm rot="19219800">
                  <a:off x="1173140" y="2533624"/>
                  <a:ext cx="4464496" cy="201622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381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圆角矩形 61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rgbClr val="E4E4E4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6" name="组合 43"/>
              <p:cNvGrpSpPr/>
              <p:nvPr/>
            </p:nvGrpSpPr>
            <p:grpSpPr>
              <a:xfrm rot="4093703">
                <a:off x="3223943" y="2323339"/>
                <a:ext cx="3719089" cy="1679589"/>
                <a:chOff x="1173140" y="2533624"/>
                <a:chExt cx="4464496" cy="2016224"/>
              </a:xfrm>
            </p:grpSpPr>
            <p:sp>
              <p:nvSpPr>
                <p:cNvPr id="37" name="圆角矩形 58"/>
                <p:cNvSpPr/>
                <p:nvPr/>
              </p:nvSpPr>
              <p:spPr>
                <a:xfrm rot="19219800">
                  <a:off x="1173140" y="2533624"/>
                  <a:ext cx="4464496" cy="201622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381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圆角矩形 59"/>
                <p:cNvSpPr/>
                <p:nvPr/>
              </p:nvSpPr>
              <p:spPr>
                <a:xfrm rot="19219800">
                  <a:off x="1366007" y="2686948"/>
                  <a:ext cx="4084153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44"/>
              <p:cNvGrpSpPr/>
              <p:nvPr/>
            </p:nvGrpSpPr>
            <p:grpSpPr>
              <a:xfrm>
                <a:off x="755576" y="2426402"/>
                <a:ext cx="4464496" cy="2016224"/>
                <a:chOff x="1173140" y="2533624"/>
                <a:chExt cx="4464496" cy="2016224"/>
              </a:xfrm>
            </p:grpSpPr>
            <p:sp>
              <p:nvSpPr>
                <p:cNvPr id="41" name="圆角矩形 56"/>
                <p:cNvSpPr/>
                <p:nvPr/>
              </p:nvSpPr>
              <p:spPr>
                <a:xfrm rot="19219800">
                  <a:off x="1173140" y="2533624"/>
                  <a:ext cx="4464496" cy="201622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3810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圆角矩形 57"/>
                <p:cNvSpPr/>
                <p:nvPr/>
              </p:nvSpPr>
              <p:spPr>
                <a:xfrm rot="19219800">
                  <a:off x="1366007" y="2686947"/>
                  <a:ext cx="4084155" cy="1703845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" name="椭圆 45"/>
              <p:cNvSpPr/>
              <p:nvPr/>
            </p:nvSpPr>
            <p:spPr>
              <a:xfrm>
                <a:off x="1016720" y="3153052"/>
                <a:ext cx="2115693" cy="2115693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</a:ln>
              <a:effectLst>
                <a:outerShdw blurRad="1905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lnSpc>
                    <a:spcPct val="130000"/>
                  </a:lnSpc>
                  <a:defRPr/>
                </a:pPr>
                <a:endParaRPr lang="en-US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椭圆 46"/>
              <p:cNvSpPr/>
              <p:nvPr/>
            </p:nvSpPr>
            <p:spPr>
              <a:xfrm>
                <a:off x="1204277" y="3340609"/>
                <a:ext cx="1740578" cy="1740578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<a:noAutofit/>
              </a:bodyPr>
              <a:lstStyle/>
              <a:p>
                <a:pPr algn="ctr" defTabSz="914400">
                  <a:lnSpc>
                    <a:spcPct val="130000"/>
                  </a:lnSpc>
                  <a:defRPr/>
                </a:pPr>
                <a:endParaRPr lang="en-US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45" name="组合 47"/>
              <p:cNvGrpSpPr/>
              <p:nvPr/>
            </p:nvGrpSpPr>
            <p:grpSpPr>
              <a:xfrm>
                <a:off x="3163945" y="1910968"/>
                <a:ext cx="1483701" cy="1483701"/>
                <a:chOff x="3839034" y="1441243"/>
                <a:chExt cx="2115693" cy="2115693"/>
              </a:xfrm>
            </p:grpSpPr>
            <p:sp>
              <p:nvSpPr>
                <p:cNvPr id="46" name="椭圆 54"/>
                <p:cNvSpPr/>
                <p:nvPr/>
              </p:nvSpPr>
              <p:spPr>
                <a:xfrm>
                  <a:off x="3839034" y="1441243"/>
                  <a:ext cx="2115693" cy="2115693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</a:ln>
                <a:effectLst>
                  <a:outerShdw blurRad="1905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椭圆 55"/>
                <p:cNvSpPr/>
                <p:nvPr/>
              </p:nvSpPr>
              <p:spPr>
                <a:xfrm>
                  <a:off x="4026591" y="1628800"/>
                  <a:ext cx="1740578" cy="1740578"/>
                </a:xfrm>
                <a:prstGeom prst="ellipse">
                  <a:avLst/>
                </a:prstGeom>
                <a:solidFill>
                  <a:srgbClr val="BEC9DC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" name="组合 48"/>
              <p:cNvGrpSpPr/>
              <p:nvPr/>
            </p:nvGrpSpPr>
            <p:grpSpPr>
              <a:xfrm>
                <a:off x="5273134" y="2934744"/>
                <a:ext cx="1271210" cy="1271210"/>
                <a:chOff x="5409382" y="2483890"/>
                <a:chExt cx="2115693" cy="2115693"/>
              </a:xfrm>
            </p:grpSpPr>
            <p:sp>
              <p:nvSpPr>
                <p:cNvPr id="49" name="椭圆 52"/>
                <p:cNvSpPr/>
                <p:nvPr/>
              </p:nvSpPr>
              <p:spPr>
                <a:xfrm>
                  <a:off x="5409382" y="2483890"/>
                  <a:ext cx="2115693" cy="2115693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</a:ln>
                <a:effectLst>
                  <a:outerShdw blurRad="1905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53"/>
                <p:cNvSpPr/>
                <p:nvPr/>
              </p:nvSpPr>
              <p:spPr>
                <a:xfrm>
                  <a:off x="5596939" y="2671447"/>
                  <a:ext cx="1740578" cy="1740578"/>
                </a:xfrm>
                <a:prstGeom prst="ellipse">
                  <a:avLst/>
                </a:prstGeom>
                <a:solidFill>
                  <a:srgbClr val="D3F5E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1" name="组合 49"/>
              <p:cNvGrpSpPr/>
              <p:nvPr/>
            </p:nvGrpSpPr>
            <p:grpSpPr>
              <a:xfrm>
                <a:off x="6987348" y="1615383"/>
                <a:ext cx="1017307" cy="1017307"/>
                <a:chOff x="5409382" y="2483890"/>
                <a:chExt cx="2115693" cy="2115693"/>
              </a:xfrm>
            </p:grpSpPr>
            <p:sp>
              <p:nvSpPr>
                <p:cNvPr id="52" name="椭圆 50"/>
                <p:cNvSpPr/>
                <p:nvPr/>
              </p:nvSpPr>
              <p:spPr>
                <a:xfrm>
                  <a:off x="5409382" y="2483890"/>
                  <a:ext cx="2115693" cy="2115693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noFill/>
                  <a:prstDash val="solid"/>
                </a:ln>
                <a:effectLst>
                  <a:outerShdw blurRad="1905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椭圆 51"/>
                <p:cNvSpPr/>
                <p:nvPr/>
              </p:nvSpPr>
              <p:spPr>
                <a:xfrm>
                  <a:off x="5596939" y="2671447"/>
                  <a:ext cx="1740578" cy="1740578"/>
                </a:xfrm>
                <a:prstGeom prst="ellipse">
                  <a:avLst/>
                </a:prstGeom>
                <a:solidFill>
                  <a:srgbClr val="F2D7C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    <a:noAutofit/>
                </a:bodyPr>
                <a:lstStyle/>
                <a:p>
                  <a:pPr algn="ctr" defTabSz="914400">
                    <a:lnSpc>
                      <a:spcPct val="130000"/>
                    </a:lnSpc>
                    <a:defRPr/>
                  </a:pPr>
                  <a:endParaRPr lang="en-US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4" name="Group 39"/>
            <p:cNvGrpSpPr/>
            <p:nvPr/>
          </p:nvGrpSpPr>
          <p:grpSpPr>
            <a:xfrm>
              <a:off x="7210591" y="3785961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55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9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70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Group 49"/>
            <p:cNvGrpSpPr/>
            <p:nvPr/>
          </p:nvGrpSpPr>
          <p:grpSpPr>
            <a:xfrm>
              <a:off x="5349436" y="2934470"/>
              <a:ext cx="464344" cy="464344"/>
              <a:chOff x="7287419" y="2577307"/>
              <a:chExt cx="464344" cy="464344"/>
            </a:xfrm>
            <a:solidFill>
              <a:schemeClr val="bg2"/>
            </a:solidFill>
          </p:grpSpPr>
          <p:sp>
            <p:nvSpPr>
              <p:cNvPr id="66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8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9" name="AutoShape 59"/>
            <p:cNvSpPr/>
            <p:nvPr/>
          </p:nvSpPr>
          <p:spPr bwMode="auto">
            <a:xfrm>
              <a:off x="3575736" y="4299642"/>
              <a:ext cx="619099" cy="618042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49" tIns="19049" rIns="19049" bIns="19049" anchor="ctr"/>
            <a:lstStyle/>
            <a:p>
              <a:pPr algn="ctr" defTabSz="228600" hangingPunct="0">
                <a:lnSpc>
                  <a:spcPct val="130000"/>
                </a:lnSpc>
              </a:pPr>
              <a:endParaRPr lang="en-US" sz="170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0" name="Group 54"/>
            <p:cNvGrpSpPr/>
            <p:nvPr/>
          </p:nvGrpSpPr>
          <p:grpSpPr>
            <a:xfrm>
              <a:off x="8686291" y="247786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71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49" tIns="19049" rIns="19049" bIns="19049" anchor="ctr"/>
              <a:lstStyle/>
              <a:p>
                <a:pPr algn="ctr" defTabSz="228600" hangingPunct="0">
                  <a:lnSpc>
                    <a:spcPct val="130000"/>
                  </a:lnSpc>
                </a:pPr>
                <a:endParaRPr 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4" name="TextBox 23"/>
          <p:cNvSpPr txBox="1"/>
          <p:nvPr/>
        </p:nvSpPr>
        <p:spPr>
          <a:xfrm>
            <a:off x="8977887" y="5439740"/>
            <a:ext cx="2841044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zh-CN" altLang="en-US" sz="1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5" name="TextBox 24"/>
          <p:cNvSpPr txBox="1"/>
          <p:nvPr/>
        </p:nvSpPr>
        <p:spPr>
          <a:xfrm>
            <a:off x="8977887" y="5111851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76" name="TextBox 23"/>
          <p:cNvSpPr txBox="1"/>
          <p:nvPr/>
        </p:nvSpPr>
        <p:spPr>
          <a:xfrm>
            <a:off x="3648043" y="1843228"/>
            <a:ext cx="2841044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zh-CN" altLang="en-US" sz="1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TextBox 24"/>
          <p:cNvSpPr txBox="1"/>
          <p:nvPr/>
        </p:nvSpPr>
        <p:spPr>
          <a:xfrm>
            <a:off x="3648044" y="1515339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78" name="TextBox 23"/>
          <p:cNvSpPr txBox="1"/>
          <p:nvPr/>
        </p:nvSpPr>
        <p:spPr>
          <a:xfrm>
            <a:off x="5487106" y="5486324"/>
            <a:ext cx="2841044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zh-CN" altLang="en-US" sz="1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9" name="TextBox 24"/>
          <p:cNvSpPr txBox="1"/>
          <p:nvPr/>
        </p:nvSpPr>
        <p:spPr>
          <a:xfrm>
            <a:off x="5487105" y="5158435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80" name="TextBox 23"/>
          <p:cNvSpPr txBox="1"/>
          <p:nvPr/>
        </p:nvSpPr>
        <p:spPr>
          <a:xfrm>
            <a:off x="7264867" y="3533415"/>
            <a:ext cx="2841044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请替换文字内容，修改文字内容，也可以直接复制你的内容到此。</a:t>
            </a:r>
            <a:endParaRPr lang="zh-CN" altLang="en-US" sz="1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TextBox 24"/>
          <p:cNvSpPr txBox="1"/>
          <p:nvPr/>
        </p:nvSpPr>
        <p:spPr>
          <a:xfrm>
            <a:off x="7264867" y="3205526"/>
            <a:ext cx="1542410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  <p:sp>
        <p:nvSpPr>
          <p:cNvPr id="46" name="矩形 45"/>
          <p:cNvSpPr/>
          <p:nvPr/>
        </p:nvSpPr>
        <p:spPr>
          <a:xfrm>
            <a:off x="-6870" y="2347595"/>
            <a:ext cx="12198870" cy="3686175"/>
          </a:xfrm>
          <a:prstGeom prst="rect">
            <a:avLst/>
          </a:prstGeom>
          <a:solidFill>
            <a:srgbClr val="D3F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9423" y="662637"/>
            <a:ext cx="6013147" cy="4170391"/>
            <a:chOff x="5571684" y="1268723"/>
            <a:chExt cx="5678470" cy="393827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815"/>
            <a:stretch>
              <a:fillRect/>
            </a:stretch>
          </p:blipFill>
          <p:spPr>
            <a:xfrm>
              <a:off x="5571684" y="1268723"/>
              <a:ext cx="5678470" cy="3938277"/>
            </a:xfrm>
            <a:prstGeom prst="rect">
              <a:avLst/>
            </a:prstGeom>
          </p:spPr>
        </p:pic>
        <p:pic>
          <p:nvPicPr>
            <p:cNvPr id="49" name="图片 48" descr="D:\图图图\3 (3).jpg3 (3)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6540730" y="2462041"/>
              <a:ext cx="3716077" cy="2358453"/>
            </a:xfrm>
            <a:prstGeom prst="rect">
              <a:avLst/>
            </a:prstGeom>
          </p:spPr>
        </p:pic>
      </p:grpSp>
      <p:sp>
        <p:nvSpPr>
          <p:cNvPr id="50" name="椭圆 49"/>
          <p:cNvSpPr/>
          <p:nvPr/>
        </p:nvSpPr>
        <p:spPr>
          <a:xfrm>
            <a:off x="6132570" y="2700357"/>
            <a:ext cx="664762" cy="664762"/>
          </a:xfrm>
          <a:prstGeom prst="ellipse">
            <a:avLst/>
          </a:prstGeom>
          <a:solidFill>
            <a:srgbClr val="F2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6132570" y="3858545"/>
            <a:ext cx="664762" cy="664762"/>
          </a:xfrm>
          <a:prstGeom prst="ellipse">
            <a:avLst/>
          </a:prstGeom>
          <a:solidFill>
            <a:srgbClr val="BEC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867537" y="2689243"/>
            <a:ext cx="4631043" cy="871275"/>
            <a:chOff x="6827532" y="3482993"/>
            <a:chExt cx="4631043" cy="871275"/>
          </a:xfrm>
        </p:grpSpPr>
        <p:sp>
          <p:nvSpPr>
            <p:cNvPr id="53" name="矩形 52"/>
            <p:cNvSpPr/>
            <p:nvPr/>
          </p:nvSpPr>
          <p:spPr>
            <a:xfrm>
              <a:off x="6827532" y="3803989"/>
              <a:ext cx="4631043" cy="55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</a:t>
              </a:r>
              <a:endPara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827532" y="3482993"/>
              <a:ext cx="3624901" cy="39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添加标题文本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67537" y="3718247"/>
            <a:ext cx="4631043" cy="871275"/>
            <a:chOff x="6827532" y="3482993"/>
            <a:chExt cx="4631043" cy="871275"/>
          </a:xfrm>
        </p:grpSpPr>
        <p:sp>
          <p:nvSpPr>
            <p:cNvPr id="56" name="矩形 55"/>
            <p:cNvSpPr/>
            <p:nvPr/>
          </p:nvSpPr>
          <p:spPr>
            <a:xfrm>
              <a:off x="6827532" y="3803989"/>
              <a:ext cx="4631043" cy="550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标题数字等都可以通过点击和重新输入进行更改。建议正文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</a:t>
              </a:r>
              <a:endParaRPr kumimoji="1"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827532" y="3482993"/>
              <a:ext cx="3624901" cy="39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添加标题文本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2370398" y="5172038"/>
            <a:ext cx="7458189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</a:t>
            </a:r>
            <a:endParaRPr kumimoji="1"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" name="two-library-folders-or-books_50021"/>
          <p:cNvSpPr>
            <a:spLocks noChangeAspect="1"/>
          </p:cNvSpPr>
          <p:nvPr/>
        </p:nvSpPr>
        <p:spPr bwMode="auto">
          <a:xfrm>
            <a:off x="6364980" y="2887663"/>
            <a:ext cx="277175" cy="283484"/>
          </a:xfrm>
          <a:custGeom>
            <a:avLst/>
            <a:gdLst>
              <a:gd name="T0" fmla="*/ 0 w 408"/>
              <a:gd name="T1" fmla="*/ 27 h 418"/>
              <a:gd name="T2" fmla="*/ 0 w 408"/>
              <a:gd name="T3" fmla="*/ 418 h 418"/>
              <a:gd name="T4" fmla="*/ 150 w 408"/>
              <a:gd name="T5" fmla="*/ 418 h 418"/>
              <a:gd name="T6" fmla="*/ 150 w 408"/>
              <a:gd name="T7" fmla="*/ 44 h 418"/>
              <a:gd name="T8" fmla="*/ 150 w 408"/>
              <a:gd name="T9" fmla="*/ 27 h 418"/>
              <a:gd name="T10" fmla="*/ 0 w 408"/>
              <a:gd name="T11" fmla="*/ 27 h 418"/>
              <a:gd name="T12" fmla="*/ 114 w 408"/>
              <a:gd name="T13" fmla="*/ 381 h 418"/>
              <a:gd name="T14" fmla="*/ 36 w 408"/>
              <a:gd name="T15" fmla="*/ 381 h 418"/>
              <a:gd name="T16" fmla="*/ 36 w 408"/>
              <a:gd name="T17" fmla="*/ 64 h 418"/>
              <a:gd name="T18" fmla="*/ 114 w 408"/>
              <a:gd name="T19" fmla="*/ 64 h 418"/>
              <a:gd name="T20" fmla="*/ 114 w 408"/>
              <a:gd name="T21" fmla="*/ 381 h 418"/>
              <a:gd name="T22" fmla="*/ 53 w 408"/>
              <a:gd name="T23" fmla="*/ 104 h 418"/>
              <a:gd name="T24" fmla="*/ 75 w 408"/>
              <a:gd name="T25" fmla="*/ 82 h 418"/>
              <a:gd name="T26" fmla="*/ 97 w 408"/>
              <a:gd name="T27" fmla="*/ 104 h 418"/>
              <a:gd name="T28" fmla="*/ 75 w 408"/>
              <a:gd name="T29" fmla="*/ 126 h 418"/>
              <a:gd name="T30" fmla="*/ 53 w 408"/>
              <a:gd name="T31" fmla="*/ 104 h 418"/>
              <a:gd name="T32" fmla="*/ 97 w 408"/>
              <a:gd name="T33" fmla="*/ 359 h 418"/>
              <a:gd name="T34" fmla="*/ 53 w 408"/>
              <a:gd name="T35" fmla="*/ 359 h 418"/>
              <a:gd name="T36" fmla="*/ 53 w 408"/>
              <a:gd name="T37" fmla="*/ 283 h 418"/>
              <a:gd name="T38" fmla="*/ 97 w 408"/>
              <a:gd name="T39" fmla="*/ 283 h 418"/>
              <a:gd name="T40" fmla="*/ 97 w 408"/>
              <a:gd name="T41" fmla="*/ 359 h 418"/>
              <a:gd name="T42" fmla="*/ 294 w 408"/>
              <a:gd name="T43" fmla="*/ 0 h 418"/>
              <a:gd name="T44" fmla="*/ 150 w 408"/>
              <a:gd name="T45" fmla="*/ 44 h 418"/>
              <a:gd name="T46" fmla="*/ 264 w 408"/>
              <a:gd name="T47" fmla="*/ 418 h 418"/>
              <a:gd name="T48" fmla="*/ 408 w 408"/>
              <a:gd name="T49" fmla="*/ 374 h 418"/>
              <a:gd name="T50" fmla="*/ 294 w 408"/>
              <a:gd name="T51" fmla="*/ 0 h 418"/>
              <a:gd name="T52" fmla="*/ 196 w 408"/>
              <a:gd name="T53" fmla="*/ 68 h 418"/>
              <a:gd name="T54" fmla="*/ 270 w 408"/>
              <a:gd name="T55" fmla="*/ 46 h 418"/>
              <a:gd name="T56" fmla="*/ 362 w 408"/>
              <a:gd name="T57" fmla="*/ 350 h 418"/>
              <a:gd name="T58" fmla="*/ 288 w 408"/>
              <a:gd name="T59" fmla="*/ 372 h 418"/>
              <a:gd name="T60" fmla="*/ 196 w 408"/>
              <a:gd name="T61" fmla="*/ 68 h 418"/>
              <a:gd name="T62" fmla="*/ 267 w 408"/>
              <a:gd name="T63" fmla="*/ 96 h 418"/>
              <a:gd name="T64" fmla="*/ 245 w 408"/>
              <a:gd name="T65" fmla="*/ 118 h 418"/>
              <a:gd name="T66" fmla="*/ 223 w 408"/>
              <a:gd name="T67" fmla="*/ 96 h 418"/>
              <a:gd name="T68" fmla="*/ 245 w 408"/>
              <a:gd name="T69" fmla="*/ 74 h 418"/>
              <a:gd name="T70" fmla="*/ 267 w 408"/>
              <a:gd name="T71" fmla="*/ 96 h 418"/>
              <a:gd name="T72" fmla="*/ 340 w 408"/>
              <a:gd name="T73" fmla="*/ 334 h 418"/>
              <a:gd name="T74" fmla="*/ 298 w 408"/>
              <a:gd name="T75" fmla="*/ 346 h 418"/>
              <a:gd name="T76" fmla="*/ 276 w 408"/>
              <a:gd name="T77" fmla="*/ 273 h 418"/>
              <a:gd name="T78" fmla="*/ 318 w 408"/>
              <a:gd name="T79" fmla="*/ 260 h 418"/>
              <a:gd name="T80" fmla="*/ 340 w 408"/>
              <a:gd name="T81" fmla="*/ 33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8" h="418">
                <a:moveTo>
                  <a:pt x="0" y="27"/>
                </a:moveTo>
                <a:lnTo>
                  <a:pt x="0" y="418"/>
                </a:lnTo>
                <a:lnTo>
                  <a:pt x="150" y="418"/>
                </a:lnTo>
                <a:lnTo>
                  <a:pt x="150" y="44"/>
                </a:lnTo>
                <a:lnTo>
                  <a:pt x="150" y="27"/>
                </a:lnTo>
                <a:lnTo>
                  <a:pt x="0" y="27"/>
                </a:lnTo>
                <a:close/>
                <a:moveTo>
                  <a:pt x="114" y="381"/>
                </a:moveTo>
                <a:lnTo>
                  <a:pt x="36" y="381"/>
                </a:lnTo>
                <a:lnTo>
                  <a:pt x="36" y="64"/>
                </a:lnTo>
                <a:lnTo>
                  <a:pt x="114" y="64"/>
                </a:lnTo>
                <a:lnTo>
                  <a:pt x="114" y="381"/>
                </a:lnTo>
                <a:close/>
                <a:moveTo>
                  <a:pt x="53" y="104"/>
                </a:moveTo>
                <a:cubicBezTo>
                  <a:pt x="53" y="92"/>
                  <a:pt x="63" y="82"/>
                  <a:pt x="75" y="82"/>
                </a:cubicBezTo>
                <a:cubicBezTo>
                  <a:pt x="87" y="82"/>
                  <a:pt x="97" y="92"/>
                  <a:pt x="97" y="104"/>
                </a:cubicBezTo>
                <a:cubicBezTo>
                  <a:pt x="97" y="116"/>
                  <a:pt x="87" y="126"/>
                  <a:pt x="75" y="126"/>
                </a:cubicBezTo>
                <a:cubicBezTo>
                  <a:pt x="63" y="126"/>
                  <a:pt x="53" y="116"/>
                  <a:pt x="53" y="104"/>
                </a:cubicBezTo>
                <a:close/>
                <a:moveTo>
                  <a:pt x="97" y="359"/>
                </a:moveTo>
                <a:lnTo>
                  <a:pt x="53" y="359"/>
                </a:lnTo>
                <a:lnTo>
                  <a:pt x="53" y="283"/>
                </a:lnTo>
                <a:lnTo>
                  <a:pt x="97" y="283"/>
                </a:lnTo>
                <a:lnTo>
                  <a:pt x="97" y="359"/>
                </a:lnTo>
                <a:close/>
                <a:moveTo>
                  <a:pt x="294" y="0"/>
                </a:moveTo>
                <a:lnTo>
                  <a:pt x="150" y="44"/>
                </a:lnTo>
                <a:lnTo>
                  <a:pt x="264" y="418"/>
                </a:lnTo>
                <a:lnTo>
                  <a:pt x="408" y="374"/>
                </a:lnTo>
                <a:lnTo>
                  <a:pt x="294" y="0"/>
                </a:lnTo>
                <a:close/>
                <a:moveTo>
                  <a:pt x="196" y="68"/>
                </a:moveTo>
                <a:lnTo>
                  <a:pt x="270" y="46"/>
                </a:lnTo>
                <a:lnTo>
                  <a:pt x="362" y="350"/>
                </a:lnTo>
                <a:lnTo>
                  <a:pt x="288" y="372"/>
                </a:lnTo>
                <a:lnTo>
                  <a:pt x="196" y="68"/>
                </a:lnTo>
                <a:close/>
                <a:moveTo>
                  <a:pt x="267" y="96"/>
                </a:moveTo>
                <a:cubicBezTo>
                  <a:pt x="267" y="108"/>
                  <a:pt x="257" y="118"/>
                  <a:pt x="245" y="118"/>
                </a:cubicBezTo>
                <a:cubicBezTo>
                  <a:pt x="233" y="118"/>
                  <a:pt x="223" y="108"/>
                  <a:pt x="223" y="96"/>
                </a:cubicBezTo>
                <a:cubicBezTo>
                  <a:pt x="223" y="84"/>
                  <a:pt x="233" y="74"/>
                  <a:pt x="245" y="74"/>
                </a:cubicBezTo>
                <a:cubicBezTo>
                  <a:pt x="257" y="74"/>
                  <a:pt x="267" y="84"/>
                  <a:pt x="267" y="96"/>
                </a:cubicBezTo>
                <a:close/>
                <a:moveTo>
                  <a:pt x="340" y="334"/>
                </a:moveTo>
                <a:lnTo>
                  <a:pt x="298" y="346"/>
                </a:lnTo>
                <a:lnTo>
                  <a:pt x="276" y="273"/>
                </a:lnTo>
                <a:lnTo>
                  <a:pt x="318" y="260"/>
                </a:lnTo>
                <a:lnTo>
                  <a:pt x="340" y="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two-library-folders-or-books_50021"/>
          <p:cNvSpPr>
            <a:spLocks noChangeAspect="1"/>
          </p:cNvSpPr>
          <p:nvPr/>
        </p:nvSpPr>
        <p:spPr bwMode="auto">
          <a:xfrm>
            <a:off x="6355311" y="4049399"/>
            <a:ext cx="283484" cy="246356"/>
          </a:xfrm>
          <a:custGeom>
            <a:avLst/>
            <a:gdLst>
              <a:gd name="connsiteX0" fmla="*/ 468425 w 609570"/>
              <a:gd name="connsiteY0" fmla="*/ 313388 h 529735"/>
              <a:gd name="connsiteX1" fmla="*/ 397381 w 609570"/>
              <a:gd name="connsiteY1" fmla="*/ 384321 h 529735"/>
              <a:gd name="connsiteX2" fmla="*/ 468425 w 609570"/>
              <a:gd name="connsiteY2" fmla="*/ 455255 h 529735"/>
              <a:gd name="connsiteX3" fmla="*/ 539470 w 609570"/>
              <a:gd name="connsiteY3" fmla="*/ 384321 h 529735"/>
              <a:gd name="connsiteX4" fmla="*/ 468425 w 609570"/>
              <a:gd name="connsiteY4" fmla="*/ 313388 h 529735"/>
              <a:gd name="connsiteX5" fmla="*/ 468425 w 609570"/>
              <a:gd name="connsiteY5" fmla="*/ 285014 h 529735"/>
              <a:gd name="connsiteX6" fmla="*/ 567887 w 609570"/>
              <a:gd name="connsiteY6" fmla="*/ 384321 h 529735"/>
              <a:gd name="connsiteX7" fmla="*/ 556639 w 609570"/>
              <a:gd name="connsiteY7" fmla="*/ 430310 h 529735"/>
              <a:gd name="connsiteX8" fmla="*/ 553915 w 609570"/>
              <a:gd name="connsiteY8" fmla="*/ 435394 h 529735"/>
              <a:gd name="connsiteX9" fmla="*/ 601515 w 609570"/>
              <a:gd name="connsiteY9" fmla="*/ 482683 h 529735"/>
              <a:gd name="connsiteX10" fmla="*/ 609567 w 609570"/>
              <a:gd name="connsiteY10" fmla="*/ 502071 h 529735"/>
              <a:gd name="connsiteX11" fmla="*/ 601633 w 609570"/>
              <a:gd name="connsiteY11" fmla="*/ 521578 h 529735"/>
              <a:gd name="connsiteX12" fmla="*/ 582096 w 609570"/>
              <a:gd name="connsiteY12" fmla="*/ 529735 h 529735"/>
              <a:gd name="connsiteX13" fmla="*/ 562677 w 609570"/>
              <a:gd name="connsiteY13" fmla="*/ 521696 h 529735"/>
              <a:gd name="connsiteX14" fmla="*/ 513657 w 609570"/>
              <a:gd name="connsiteY14" fmla="*/ 472988 h 529735"/>
              <a:gd name="connsiteX15" fmla="*/ 508684 w 609570"/>
              <a:gd name="connsiteY15" fmla="*/ 475116 h 529735"/>
              <a:gd name="connsiteX16" fmla="*/ 468425 w 609570"/>
              <a:gd name="connsiteY16" fmla="*/ 483747 h 529735"/>
              <a:gd name="connsiteX17" fmla="*/ 368845 w 609570"/>
              <a:gd name="connsiteY17" fmla="*/ 384321 h 529735"/>
              <a:gd name="connsiteX18" fmla="*/ 468425 w 609570"/>
              <a:gd name="connsiteY18" fmla="*/ 285014 h 529735"/>
              <a:gd name="connsiteX19" fmla="*/ 214632 w 609570"/>
              <a:gd name="connsiteY19" fmla="*/ 275770 h 529735"/>
              <a:gd name="connsiteX20" fmla="*/ 408821 w 609570"/>
              <a:gd name="connsiteY20" fmla="*/ 275770 h 529735"/>
              <a:gd name="connsiteX21" fmla="*/ 410479 w 609570"/>
              <a:gd name="connsiteY21" fmla="*/ 275888 h 529735"/>
              <a:gd name="connsiteX22" fmla="*/ 361576 w 609570"/>
              <a:gd name="connsiteY22" fmla="*/ 323119 h 529735"/>
              <a:gd name="connsiteX23" fmla="*/ 214632 w 609570"/>
              <a:gd name="connsiteY23" fmla="*/ 323119 h 529735"/>
              <a:gd name="connsiteX24" fmla="*/ 190950 w 609570"/>
              <a:gd name="connsiteY24" fmla="*/ 299445 h 529735"/>
              <a:gd name="connsiteX25" fmla="*/ 214632 w 609570"/>
              <a:gd name="connsiteY25" fmla="*/ 275770 h 529735"/>
              <a:gd name="connsiteX26" fmla="*/ 136157 w 609570"/>
              <a:gd name="connsiteY26" fmla="*/ 270689 h 529735"/>
              <a:gd name="connsiteX27" fmla="*/ 164913 w 609570"/>
              <a:gd name="connsiteY27" fmla="*/ 299445 h 529735"/>
              <a:gd name="connsiteX28" fmla="*/ 136157 w 609570"/>
              <a:gd name="connsiteY28" fmla="*/ 328201 h 529735"/>
              <a:gd name="connsiteX29" fmla="*/ 107401 w 609570"/>
              <a:gd name="connsiteY29" fmla="*/ 299445 h 529735"/>
              <a:gd name="connsiteX30" fmla="*/ 136157 w 609570"/>
              <a:gd name="connsiteY30" fmla="*/ 270689 h 529735"/>
              <a:gd name="connsiteX31" fmla="*/ 214631 w 609570"/>
              <a:gd name="connsiteY31" fmla="*/ 181212 h 529735"/>
              <a:gd name="connsiteX32" fmla="*/ 408814 w 609570"/>
              <a:gd name="connsiteY32" fmla="*/ 181212 h 529735"/>
              <a:gd name="connsiteX33" fmla="*/ 432495 w 609570"/>
              <a:gd name="connsiteY33" fmla="*/ 204851 h 529735"/>
              <a:gd name="connsiteX34" fmla="*/ 408814 w 609570"/>
              <a:gd name="connsiteY34" fmla="*/ 228491 h 529735"/>
              <a:gd name="connsiteX35" fmla="*/ 214631 w 609570"/>
              <a:gd name="connsiteY35" fmla="*/ 228491 h 529735"/>
              <a:gd name="connsiteX36" fmla="*/ 190950 w 609570"/>
              <a:gd name="connsiteY36" fmla="*/ 204851 h 529735"/>
              <a:gd name="connsiteX37" fmla="*/ 214631 w 609570"/>
              <a:gd name="connsiteY37" fmla="*/ 181212 h 529735"/>
              <a:gd name="connsiteX38" fmla="*/ 136157 w 609570"/>
              <a:gd name="connsiteY38" fmla="*/ 176131 h 529735"/>
              <a:gd name="connsiteX39" fmla="*/ 164913 w 609570"/>
              <a:gd name="connsiteY39" fmla="*/ 204851 h 529735"/>
              <a:gd name="connsiteX40" fmla="*/ 136157 w 609570"/>
              <a:gd name="connsiteY40" fmla="*/ 233571 h 529735"/>
              <a:gd name="connsiteX41" fmla="*/ 107401 w 609570"/>
              <a:gd name="connsiteY41" fmla="*/ 204851 h 529735"/>
              <a:gd name="connsiteX42" fmla="*/ 136157 w 609570"/>
              <a:gd name="connsiteY42" fmla="*/ 176131 h 529735"/>
              <a:gd name="connsiteX43" fmla="*/ 15748 w 609570"/>
              <a:gd name="connsiteY43" fmla="*/ 0 h 529735"/>
              <a:gd name="connsiteX44" fmla="*/ 500389 w 609570"/>
              <a:gd name="connsiteY44" fmla="*/ 0 h 529735"/>
              <a:gd name="connsiteX45" fmla="*/ 516256 w 609570"/>
              <a:gd name="connsiteY45" fmla="*/ 15724 h 529735"/>
              <a:gd name="connsiteX46" fmla="*/ 516256 w 609570"/>
              <a:gd name="connsiteY46" fmla="*/ 271089 h 529735"/>
              <a:gd name="connsiteX47" fmla="*/ 484641 w 609570"/>
              <a:gd name="connsiteY47" fmla="*/ 262459 h 529735"/>
              <a:gd name="connsiteX48" fmla="*/ 484641 w 609570"/>
              <a:gd name="connsiteY48" fmla="*/ 121416 h 529735"/>
              <a:gd name="connsiteX49" fmla="*/ 31615 w 609570"/>
              <a:gd name="connsiteY49" fmla="*/ 121416 h 529735"/>
              <a:gd name="connsiteX50" fmla="*/ 31615 w 609570"/>
              <a:gd name="connsiteY50" fmla="*/ 393215 h 529735"/>
              <a:gd name="connsiteX51" fmla="*/ 345513 w 609570"/>
              <a:gd name="connsiteY51" fmla="*/ 393215 h 529735"/>
              <a:gd name="connsiteX52" fmla="*/ 352025 w 609570"/>
              <a:gd name="connsiteY52" fmla="*/ 424663 h 529735"/>
              <a:gd name="connsiteX53" fmla="*/ 15748 w 609570"/>
              <a:gd name="connsiteY53" fmla="*/ 424663 h 529735"/>
              <a:gd name="connsiteX54" fmla="*/ 0 w 609570"/>
              <a:gd name="connsiteY54" fmla="*/ 408939 h 529735"/>
              <a:gd name="connsiteX55" fmla="*/ 0 w 609570"/>
              <a:gd name="connsiteY55" fmla="*/ 15724 h 529735"/>
              <a:gd name="connsiteX56" fmla="*/ 15748 w 609570"/>
              <a:gd name="connsiteY56" fmla="*/ 0 h 52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9570" h="529735">
                <a:moveTo>
                  <a:pt x="468425" y="313388"/>
                </a:moveTo>
                <a:cubicBezTo>
                  <a:pt x="429233" y="313388"/>
                  <a:pt x="397381" y="345190"/>
                  <a:pt x="397381" y="384321"/>
                </a:cubicBezTo>
                <a:cubicBezTo>
                  <a:pt x="397381" y="423453"/>
                  <a:pt x="429233" y="455255"/>
                  <a:pt x="468425" y="455255"/>
                </a:cubicBezTo>
                <a:cubicBezTo>
                  <a:pt x="507618" y="455255"/>
                  <a:pt x="539470" y="423453"/>
                  <a:pt x="539470" y="384321"/>
                </a:cubicBezTo>
                <a:cubicBezTo>
                  <a:pt x="539470" y="345308"/>
                  <a:pt x="507618" y="313388"/>
                  <a:pt x="468425" y="313388"/>
                </a:cubicBezTo>
                <a:close/>
                <a:moveTo>
                  <a:pt x="468425" y="285014"/>
                </a:moveTo>
                <a:cubicBezTo>
                  <a:pt x="523248" y="285014"/>
                  <a:pt x="567887" y="329584"/>
                  <a:pt x="567887" y="384321"/>
                </a:cubicBezTo>
                <a:cubicBezTo>
                  <a:pt x="567887" y="400518"/>
                  <a:pt x="564098" y="416005"/>
                  <a:pt x="556639" y="430310"/>
                </a:cubicBezTo>
                <a:lnTo>
                  <a:pt x="553915" y="435394"/>
                </a:lnTo>
                <a:lnTo>
                  <a:pt x="601515" y="482683"/>
                </a:lnTo>
                <a:cubicBezTo>
                  <a:pt x="606725" y="487884"/>
                  <a:pt x="609567" y="494741"/>
                  <a:pt x="609567" y="502071"/>
                </a:cubicBezTo>
                <a:cubicBezTo>
                  <a:pt x="609685" y="509519"/>
                  <a:pt x="606843" y="516376"/>
                  <a:pt x="601633" y="521578"/>
                </a:cubicBezTo>
                <a:cubicBezTo>
                  <a:pt x="596423" y="526780"/>
                  <a:pt x="589437" y="529735"/>
                  <a:pt x="582096" y="529735"/>
                </a:cubicBezTo>
                <a:cubicBezTo>
                  <a:pt x="574755" y="529735"/>
                  <a:pt x="567887" y="526898"/>
                  <a:pt x="562677" y="521696"/>
                </a:cubicBezTo>
                <a:lnTo>
                  <a:pt x="513657" y="472988"/>
                </a:lnTo>
                <a:lnTo>
                  <a:pt x="508684" y="475116"/>
                </a:lnTo>
                <a:cubicBezTo>
                  <a:pt x="495896" y="480791"/>
                  <a:pt x="482397" y="483747"/>
                  <a:pt x="468425" y="483747"/>
                </a:cubicBezTo>
                <a:cubicBezTo>
                  <a:pt x="413484" y="483747"/>
                  <a:pt x="368845" y="439177"/>
                  <a:pt x="368845" y="384321"/>
                </a:cubicBezTo>
                <a:cubicBezTo>
                  <a:pt x="368845" y="329584"/>
                  <a:pt x="413484" y="285014"/>
                  <a:pt x="468425" y="285014"/>
                </a:cubicBezTo>
                <a:close/>
                <a:moveTo>
                  <a:pt x="214632" y="275770"/>
                </a:moveTo>
                <a:lnTo>
                  <a:pt x="408821" y="275770"/>
                </a:lnTo>
                <a:cubicBezTo>
                  <a:pt x="409413" y="275770"/>
                  <a:pt x="409887" y="275770"/>
                  <a:pt x="410479" y="275888"/>
                </a:cubicBezTo>
                <a:cubicBezTo>
                  <a:pt x="390113" y="286661"/>
                  <a:pt x="373180" y="303114"/>
                  <a:pt x="361576" y="323119"/>
                </a:cubicBezTo>
                <a:lnTo>
                  <a:pt x="214632" y="323119"/>
                </a:lnTo>
                <a:cubicBezTo>
                  <a:pt x="201607" y="323119"/>
                  <a:pt x="190950" y="312466"/>
                  <a:pt x="190950" y="299445"/>
                </a:cubicBezTo>
                <a:cubicBezTo>
                  <a:pt x="190950" y="286305"/>
                  <a:pt x="201607" y="275770"/>
                  <a:pt x="214632" y="275770"/>
                </a:cubicBezTo>
                <a:close/>
                <a:moveTo>
                  <a:pt x="136157" y="270689"/>
                </a:moveTo>
                <a:cubicBezTo>
                  <a:pt x="152039" y="270689"/>
                  <a:pt x="164913" y="283563"/>
                  <a:pt x="164913" y="299445"/>
                </a:cubicBezTo>
                <a:cubicBezTo>
                  <a:pt x="164913" y="315327"/>
                  <a:pt x="152039" y="328201"/>
                  <a:pt x="136157" y="328201"/>
                </a:cubicBezTo>
                <a:cubicBezTo>
                  <a:pt x="120275" y="328201"/>
                  <a:pt x="107401" y="315327"/>
                  <a:pt x="107401" y="299445"/>
                </a:cubicBezTo>
                <a:cubicBezTo>
                  <a:pt x="107401" y="283563"/>
                  <a:pt x="120275" y="270689"/>
                  <a:pt x="136157" y="270689"/>
                </a:cubicBezTo>
                <a:close/>
                <a:moveTo>
                  <a:pt x="214631" y="181212"/>
                </a:moveTo>
                <a:lnTo>
                  <a:pt x="408814" y="181212"/>
                </a:lnTo>
                <a:cubicBezTo>
                  <a:pt x="421957" y="181212"/>
                  <a:pt x="432495" y="191731"/>
                  <a:pt x="432495" y="204851"/>
                </a:cubicBezTo>
                <a:cubicBezTo>
                  <a:pt x="432495" y="217853"/>
                  <a:pt x="421957" y="228491"/>
                  <a:pt x="408814" y="228491"/>
                </a:cubicBezTo>
                <a:lnTo>
                  <a:pt x="214631" y="228491"/>
                </a:lnTo>
                <a:cubicBezTo>
                  <a:pt x="201606" y="228491"/>
                  <a:pt x="190950" y="217853"/>
                  <a:pt x="190950" y="204851"/>
                </a:cubicBezTo>
                <a:cubicBezTo>
                  <a:pt x="190950" y="191731"/>
                  <a:pt x="201606" y="181212"/>
                  <a:pt x="214631" y="181212"/>
                </a:cubicBezTo>
                <a:close/>
                <a:moveTo>
                  <a:pt x="136157" y="176131"/>
                </a:moveTo>
                <a:cubicBezTo>
                  <a:pt x="152039" y="176131"/>
                  <a:pt x="164913" y="188989"/>
                  <a:pt x="164913" y="204851"/>
                </a:cubicBezTo>
                <a:cubicBezTo>
                  <a:pt x="164913" y="220713"/>
                  <a:pt x="152039" y="233571"/>
                  <a:pt x="136157" y="233571"/>
                </a:cubicBezTo>
                <a:cubicBezTo>
                  <a:pt x="120275" y="233571"/>
                  <a:pt x="107401" y="220713"/>
                  <a:pt x="107401" y="204851"/>
                </a:cubicBezTo>
                <a:cubicBezTo>
                  <a:pt x="107401" y="188989"/>
                  <a:pt x="120275" y="176131"/>
                  <a:pt x="136157" y="176131"/>
                </a:cubicBezTo>
                <a:close/>
                <a:moveTo>
                  <a:pt x="15748" y="0"/>
                </a:moveTo>
                <a:lnTo>
                  <a:pt x="500389" y="0"/>
                </a:lnTo>
                <a:cubicBezTo>
                  <a:pt x="509152" y="0"/>
                  <a:pt x="516256" y="7093"/>
                  <a:pt x="516256" y="15724"/>
                </a:cubicBezTo>
                <a:lnTo>
                  <a:pt x="516256" y="271089"/>
                </a:lnTo>
                <a:cubicBezTo>
                  <a:pt x="506310" y="266833"/>
                  <a:pt x="495653" y="263995"/>
                  <a:pt x="484641" y="262459"/>
                </a:cubicBezTo>
                <a:lnTo>
                  <a:pt x="484641" y="121416"/>
                </a:lnTo>
                <a:lnTo>
                  <a:pt x="31615" y="121416"/>
                </a:lnTo>
                <a:lnTo>
                  <a:pt x="31615" y="393215"/>
                </a:lnTo>
                <a:lnTo>
                  <a:pt x="345513" y="393215"/>
                </a:lnTo>
                <a:cubicBezTo>
                  <a:pt x="346341" y="404210"/>
                  <a:pt x="348591" y="414732"/>
                  <a:pt x="352025" y="424663"/>
                </a:cubicBezTo>
                <a:lnTo>
                  <a:pt x="15748" y="424663"/>
                </a:lnTo>
                <a:cubicBezTo>
                  <a:pt x="7104" y="424663"/>
                  <a:pt x="0" y="417688"/>
                  <a:pt x="0" y="408939"/>
                </a:cubicBezTo>
                <a:lnTo>
                  <a:pt x="0" y="15724"/>
                </a:lnTo>
                <a:cubicBezTo>
                  <a:pt x="0" y="7093"/>
                  <a:pt x="7104" y="0"/>
                  <a:pt x="157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63061" y="1938990"/>
            <a:ext cx="3691888" cy="3701380"/>
            <a:chOff x="1697755" y="2096173"/>
            <a:chExt cx="3691888" cy="3701380"/>
          </a:xfrm>
          <a:solidFill>
            <a:schemeClr val="accent1"/>
          </a:solidFill>
        </p:grpSpPr>
        <p:sp>
          <p:nvSpPr>
            <p:cNvPr id="3" name="形状8"/>
            <p:cNvSpPr/>
            <p:nvPr/>
          </p:nvSpPr>
          <p:spPr bwMode="auto">
            <a:xfrm>
              <a:off x="1697755" y="2796588"/>
              <a:ext cx="2291059" cy="2230317"/>
            </a:xfrm>
            <a:custGeom>
              <a:avLst/>
              <a:gdLst/>
              <a:ahLst/>
              <a:cxnLst>
                <a:cxn ang="0">
                  <a:pos x="265" y="22"/>
                </a:cxn>
                <a:cxn ang="0">
                  <a:pos x="399" y="0"/>
                </a:cxn>
                <a:cxn ang="0">
                  <a:pos x="644" y="84"/>
                </a:cxn>
                <a:cxn ang="0">
                  <a:pos x="682" y="117"/>
                </a:cxn>
                <a:cxn ang="0">
                  <a:pos x="778" y="268"/>
                </a:cxn>
                <a:cxn ang="0">
                  <a:pos x="799" y="391"/>
                </a:cxn>
                <a:cxn ang="0">
                  <a:pos x="754" y="291"/>
                </a:cxn>
                <a:cxn ang="0">
                  <a:pos x="644" y="246"/>
                </a:cxn>
                <a:cxn ang="0">
                  <a:pos x="644" y="246"/>
                </a:cxn>
                <a:cxn ang="0">
                  <a:pos x="643" y="246"/>
                </a:cxn>
                <a:cxn ang="0">
                  <a:pos x="510" y="267"/>
                </a:cxn>
                <a:cxn ang="0">
                  <a:pos x="360" y="363"/>
                </a:cxn>
                <a:cxn ang="0">
                  <a:pos x="326" y="401"/>
                </a:cxn>
                <a:cxn ang="0">
                  <a:pos x="243" y="646"/>
                </a:cxn>
                <a:cxn ang="0">
                  <a:pos x="264" y="777"/>
                </a:cxn>
                <a:cxn ang="0">
                  <a:pos x="117" y="682"/>
                </a:cxn>
                <a:cxn ang="0">
                  <a:pos x="0" y="400"/>
                </a:cxn>
                <a:cxn ang="0">
                  <a:pos x="117" y="117"/>
                </a:cxn>
                <a:cxn ang="0">
                  <a:pos x="265" y="22"/>
                </a:cxn>
              </a:cxnLst>
              <a:rect l="0" t="0" r="r" b="b"/>
              <a:pathLst>
                <a:path w="799" h="777">
                  <a:moveTo>
                    <a:pt x="265" y="22"/>
                  </a:moveTo>
                  <a:cubicBezTo>
                    <a:pt x="307" y="8"/>
                    <a:pt x="351" y="0"/>
                    <a:pt x="399" y="0"/>
                  </a:cubicBezTo>
                  <a:cubicBezTo>
                    <a:pt x="492" y="0"/>
                    <a:pt x="574" y="28"/>
                    <a:pt x="644" y="84"/>
                  </a:cubicBezTo>
                  <a:cubicBezTo>
                    <a:pt x="657" y="94"/>
                    <a:pt x="670" y="105"/>
                    <a:pt x="682" y="117"/>
                  </a:cubicBezTo>
                  <a:cubicBezTo>
                    <a:pt x="727" y="162"/>
                    <a:pt x="759" y="212"/>
                    <a:pt x="778" y="268"/>
                  </a:cubicBezTo>
                  <a:cubicBezTo>
                    <a:pt x="791" y="306"/>
                    <a:pt x="798" y="347"/>
                    <a:pt x="799" y="391"/>
                  </a:cubicBezTo>
                  <a:cubicBezTo>
                    <a:pt x="797" y="353"/>
                    <a:pt x="781" y="319"/>
                    <a:pt x="754" y="291"/>
                  </a:cubicBezTo>
                  <a:cubicBezTo>
                    <a:pt x="723" y="261"/>
                    <a:pt x="687" y="246"/>
                    <a:pt x="644" y="246"/>
                  </a:cubicBezTo>
                  <a:cubicBezTo>
                    <a:pt x="644" y="246"/>
                    <a:pt x="644" y="246"/>
                    <a:pt x="644" y="246"/>
                  </a:cubicBezTo>
                  <a:cubicBezTo>
                    <a:pt x="644" y="246"/>
                    <a:pt x="643" y="246"/>
                    <a:pt x="643" y="246"/>
                  </a:cubicBezTo>
                  <a:cubicBezTo>
                    <a:pt x="596" y="246"/>
                    <a:pt x="552" y="253"/>
                    <a:pt x="510" y="267"/>
                  </a:cubicBezTo>
                  <a:cubicBezTo>
                    <a:pt x="455" y="286"/>
                    <a:pt x="405" y="318"/>
                    <a:pt x="360" y="363"/>
                  </a:cubicBezTo>
                  <a:cubicBezTo>
                    <a:pt x="348" y="375"/>
                    <a:pt x="337" y="388"/>
                    <a:pt x="326" y="401"/>
                  </a:cubicBezTo>
                  <a:cubicBezTo>
                    <a:pt x="271" y="471"/>
                    <a:pt x="243" y="553"/>
                    <a:pt x="243" y="646"/>
                  </a:cubicBezTo>
                  <a:cubicBezTo>
                    <a:pt x="243" y="693"/>
                    <a:pt x="250" y="736"/>
                    <a:pt x="264" y="777"/>
                  </a:cubicBezTo>
                  <a:cubicBezTo>
                    <a:pt x="210" y="758"/>
                    <a:pt x="161" y="726"/>
                    <a:pt x="117" y="682"/>
                  </a:cubicBezTo>
                  <a:cubicBezTo>
                    <a:pt x="39" y="604"/>
                    <a:pt x="0" y="510"/>
                    <a:pt x="0" y="400"/>
                  </a:cubicBezTo>
                  <a:cubicBezTo>
                    <a:pt x="0" y="290"/>
                    <a:pt x="39" y="195"/>
                    <a:pt x="117" y="117"/>
                  </a:cubicBezTo>
                  <a:cubicBezTo>
                    <a:pt x="161" y="73"/>
                    <a:pt x="210" y="42"/>
                    <a:pt x="265" y="2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2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" name="形状8"/>
            <p:cNvSpPr/>
            <p:nvPr/>
          </p:nvSpPr>
          <p:spPr bwMode="auto">
            <a:xfrm>
              <a:off x="2457013" y="2096173"/>
              <a:ext cx="2230319" cy="2296752"/>
            </a:xfrm>
            <a:custGeom>
              <a:avLst/>
              <a:gdLst/>
              <a:ahLst/>
              <a:cxnLst>
                <a:cxn ang="0">
                  <a:pos x="390" y="800"/>
                </a:cxn>
                <a:cxn ang="0">
                  <a:pos x="489" y="755"/>
                </a:cxn>
                <a:cxn ang="0">
                  <a:pos x="534" y="657"/>
                </a:cxn>
                <a:cxn ang="0">
                  <a:pos x="534" y="645"/>
                </a:cxn>
                <a:cxn ang="0">
                  <a:pos x="534" y="635"/>
                </a:cxn>
                <a:cxn ang="0">
                  <a:pos x="513" y="512"/>
                </a:cxn>
                <a:cxn ang="0">
                  <a:pos x="417" y="361"/>
                </a:cxn>
                <a:cxn ang="0">
                  <a:pos x="379" y="328"/>
                </a:cxn>
                <a:cxn ang="0">
                  <a:pos x="134" y="244"/>
                </a:cxn>
                <a:cxn ang="0">
                  <a:pos x="0" y="266"/>
                </a:cxn>
                <a:cxn ang="0">
                  <a:pos x="95" y="117"/>
                </a:cxn>
                <a:cxn ang="0">
                  <a:pos x="378" y="0"/>
                </a:cxn>
                <a:cxn ang="0">
                  <a:pos x="661" y="117"/>
                </a:cxn>
                <a:cxn ang="0">
                  <a:pos x="756" y="266"/>
                </a:cxn>
                <a:cxn ang="0">
                  <a:pos x="778" y="400"/>
                </a:cxn>
                <a:cxn ang="0">
                  <a:pos x="695" y="645"/>
                </a:cxn>
                <a:cxn ang="0">
                  <a:pos x="661" y="683"/>
                </a:cxn>
                <a:cxn ang="0">
                  <a:pos x="512" y="778"/>
                </a:cxn>
                <a:cxn ang="0">
                  <a:pos x="390" y="800"/>
                </a:cxn>
              </a:cxnLst>
              <a:rect l="0" t="0" r="r" b="b"/>
              <a:pathLst>
                <a:path w="778" h="800">
                  <a:moveTo>
                    <a:pt x="390" y="800"/>
                  </a:moveTo>
                  <a:cubicBezTo>
                    <a:pt x="428" y="798"/>
                    <a:pt x="461" y="783"/>
                    <a:pt x="489" y="755"/>
                  </a:cubicBezTo>
                  <a:cubicBezTo>
                    <a:pt x="516" y="727"/>
                    <a:pt x="531" y="695"/>
                    <a:pt x="534" y="657"/>
                  </a:cubicBezTo>
                  <a:cubicBezTo>
                    <a:pt x="534" y="653"/>
                    <a:pt x="534" y="649"/>
                    <a:pt x="534" y="645"/>
                  </a:cubicBezTo>
                  <a:cubicBezTo>
                    <a:pt x="534" y="642"/>
                    <a:pt x="534" y="638"/>
                    <a:pt x="534" y="635"/>
                  </a:cubicBezTo>
                  <a:cubicBezTo>
                    <a:pt x="533" y="591"/>
                    <a:pt x="526" y="550"/>
                    <a:pt x="513" y="512"/>
                  </a:cubicBezTo>
                  <a:cubicBezTo>
                    <a:pt x="494" y="456"/>
                    <a:pt x="462" y="406"/>
                    <a:pt x="417" y="361"/>
                  </a:cubicBezTo>
                  <a:cubicBezTo>
                    <a:pt x="405" y="349"/>
                    <a:pt x="392" y="338"/>
                    <a:pt x="379" y="328"/>
                  </a:cubicBezTo>
                  <a:cubicBezTo>
                    <a:pt x="309" y="272"/>
                    <a:pt x="227" y="244"/>
                    <a:pt x="134" y="244"/>
                  </a:cubicBezTo>
                  <a:cubicBezTo>
                    <a:pt x="86" y="244"/>
                    <a:pt x="42" y="252"/>
                    <a:pt x="0" y="266"/>
                  </a:cubicBezTo>
                  <a:cubicBezTo>
                    <a:pt x="19" y="212"/>
                    <a:pt x="51" y="162"/>
                    <a:pt x="95" y="117"/>
                  </a:cubicBezTo>
                  <a:cubicBezTo>
                    <a:pt x="173" y="39"/>
                    <a:pt x="268" y="0"/>
                    <a:pt x="378" y="0"/>
                  </a:cubicBezTo>
                  <a:cubicBezTo>
                    <a:pt x="488" y="0"/>
                    <a:pt x="583" y="39"/>
                    <a:pt x="661" y="117"/>
                  </a:cubicBezTo>
                  <a:cubicBezTo>
                    <a:pt x="705" y="162"/>
                    <a:pt x="737" y="211"/>
                    <a:pt x="756" y="266"/>
                  </a:cubicBezTo>
                  <a:cubicBezTo>
                    <a:pt x="771" y="308"/>
                    <a:pt x="778" y="352"/>
                    <a:pt x="778" y="400"/>
                  </a:cubicBezTo>
                  <a:cubicBezTo>
                    <a:pt x="778" y="493"/>
                    <a:pt x="750" y="575"/>
                    <a:pt x="695" y="645"/>
                  </a:cubicBezTo>
                  <a:cubicBezTo>
                    <a:pt x="684" y="658"/>
                    <a:pt x="673" y="671"/>
                    <a:pt x="661" y="683"/>
                  </a:cubicBezTo>
                  <a:cubicBezTo>
                    <a:pt x="616" y="727"/>
                    <a:pt x="567" y="759"/>
                    <a:pt x="512" y="778"/>
                  </a:cubicBezTo>
                  <a:cubicBezTo>
                    <a:pt x="474" y="792"/>
                    <a:pt x="433" y="799"/>
                    <a:pt x="390" y="800"/>
                  </a:cubicBezTo>
                  <a:close/>
                </a:path>
              </a:pathLst>
            </a:custGeom>
            <a:solidFill>
              <a:srgbClr val="D3F5E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2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形状8"/>
            <p:cNvSpPr/>
            <p:nvPr/>
          </p:nvSpPr>
          <p:spPr bwMode="auto">
            <a:xfrm>
              <a:off x="3100483" y="2861126"/>
              <a:ext cx="2289160" cy="2232213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682" y="95"/>
                </a:cxn>
                <a:cxn ang="0">
                  <a:pos x="799" y="378"/>
                </a:cxn>
                <a:cxn ang="0">
                  <a:pos x="682" y="660"/>
                </a:cxn>
                <a:cxn ang="0">
                  <a:pos x="533" y="756"/>
                </a:cxn>
                <a:cxn ang="0">
                  <a:pos x="399" y="778"/>
                </a:cxn>
                <a:cxn ang="0">
                  <a:pos x="155" y="694"/>
                </a:cxn>
                <a:cxn ang="0">
                  <a:pos x="117" y="660"/>
                </a:cxn>
                <a:cxn ang="0">
                  <a:pos x="22" y="513"/>
                </a:cxn>
                <a:cxn ang="0">
                  <a:pos x="0" y="391"/>
                </a:cxn>
                <a:cxn ang="0">
                  <a:pos x="45" y="489"/>
                </a:cxn>
                <a:cxn ang="0">
                  <a:pos x="145" y="534"/>
                </a:cxn>
                <a:cxn ang="0">
                  <a:pos x="155" y="534"/>
                </a:cxn>
                <a:cxn ang="0">
                  <a:pos x="166" y="534"/>
                </a:cxn>
                <a:cxn ang="0">
                  <a:pos x="288" y="512"/>
                </a:cxn>
                <a:cxn ang="0">
                  <a:pos x="437" y="417"/>
                </a:cxn>
                <a:cxn ang="0">
                  <a:pos x="471" y="379"/>
                </a:cxn>
                <a:cxn ang="0">
                  <a:pos x="554" y="134"/>
                </a:cxn>
                <a:cxn ang="0">
                  <a:pos x="532" y="0"/>
                </a:cxn>
              </a:cxnLst>
              <a:rect l="0" t="0" r="r" b="b"/>
              <a:pathLst>
                <a:path w="799" h="778">
                  <a:moveTo>
                    <a:pt x="532" y="0"/>
                  </a:moveTo>
                  <a:cubicBezTo>
                    <a:pt x="587" y="19"/>
                    <a:pt x="637" y="51"/>
                    <a:pt x="682" y="95"/>
                  </a:cubicBezTo>
                  <a:cubicBezTo>
                    <a:pt x="760" y="173"/>
                    <a:pt x="799" y="268"/>
                    <a:pt x="799" y="378"/>
                  </a:cubicBezTo>
                  <a:cubicBezTo>
                    <a:pt x="799" y="488"/>
                    <a:pt x="760" y="582"/>
                    <a:pt x="682" y="660"/>
                  </a:cubicBezTo>
                  <a:cubicBezTo>
                    <a:pt x="637" y="705"/>
                    <a:pt x="588" y="737"/>
                    <a:pt x="533" y="756"/>
                  </a:cubicBezTo>
                  <a:cubicBezTo>
                    <a:pt x="491" y="770"/>
                    <a:pt x="447" y="778"/>
                    <a:pt x="399" y="778"/>
                  </a:cubicBezTo>
                  <a:cubicBezTo>
                    <a:pt x="306" y="778"/>
                    <a:pt x="225" y="750"/>
                    <a:pt x="155" y="694"/>
                  </a:cubicBezTo>
                  <a:cubicBezTo>
                    <a:pt x="142" y="684"/>
                    <a:pt x="129" y="673"/>
                    <a:pt x="117" y="660"/>
                  </a:cubicBezTo>
                  <a:cubicBezTo>
                    <a:pt x="73" y="616"/>
                    <a:pt x="41" y="567"/>
                    <a:pt x="22" y="513"/>
                  </a:cubicBezTo>
                  <a:cubicBezTo>
                    <a:pt x="9" y="475"/>
                    <a:pt x="1" y="434"/>
                    <a:pt x="0" y="391"/>
                  </a:cubicBezTo>
                  <a:cubicBezTo>
                    <a:pt x="2" y="429"/>
                    <a:pt x="18" y="461"/>
                    <a:pt x="45" y="489"/>
                  </a:cubicBezTo>
                  <a:cubicBezTo>
                    <a:pt x="73" y="517"/>
                    <a:pt x="106" y="532"/>
                    <a:pt x="145" y="534"/>
                  </a:cubicBezTo>
                  <a:cubicBezTo>
                    <a:pt x="148" y="534"/>
                    <a:pt x="151" y="534"/>
                    <a:pt x="155" y="534"/>
                  </a:cubicBezTo>
                  <a:cubicBezTo>
                    <a:pt x="159" y="534"/>
                    <a:pt x="162" y="534"/>
                    <a:pt x="166" y="534"/>
                  </a:cubicBezTo>
                  <a:cubicBezTo>
                    <a:pt x="209" y="533"/>
                    <a:pt x="250" y="526"/>
                    <a:pt x="288" y="512"/>
                  </a:cubicBezTo>
                  <a:cubicBezTo>
                    <a:pt x="343" y="493"/>
                    <a:pt x="392" y="461"/>
                    <a:pt x="437" y="417"/>
                  </a:cubicBezTo>
                  <a:cubicBezTo>
                    <a:pt x="449" y="405"/>
                    <a:pt x="460" y="392"/>
                    <a:pt x="471" y="379"/>
                  </a:cubicBezTo>
                  <a:cubicBezTo>
                    <a:pt x="526" y="309"/>
                    <a:pt x="554" y="227"/>
                    <a:pt x="554" y="134"/>
                  </a:cubicBezTo>
                  <a:cubicBezTo>
                    <a:pt x="554" y="86"/>
                    <a:pt x="547" y="42"/>
                    <a:pt x="53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2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形状8"/>
            <p:cNvSpPr/>
            <p:nvPr/>
          </p:nvSpPr>
          <p:spPr bwMode="auto">
            <a:xfrm>
              <a:off x="2394374" y="3502698"/>
              <a:ext cx="2232215" cy="2294855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400" y="0"/>
                </a:cxn>
                <a:cxn ang="0">
                  <a:pos x="291" y="45"/>
                </a:cxn>
                <a:cxn ang="0">
                  <a:pos x="246" y="145"/>
                </a:cxn>
                <a:cxn ang="0">
                  <a:pos x="246" y="155"/>
                </a:cxn>
                <a:cxn ang="0">
                  <a:pos x="246" y="167"/>
                </a:cxn>
                <a:cxn ang="0">
                  <a:pos x="268" y="289"/>
                </a:cxn>
                <a:cxn ang="0">
                  <a:pos x="363" y="436"/>
                </a:cxn>
                <a:cxn ang="0">
                  <a:pos x="401" y="470"/>
                </a:cxn>
                <a:cxn ang="0">
                  <a:pos x="645" y="554"/>
                </a:cxn>
                <a:cxn ang="0">
                  <a:pos x="779" y="532"/>
                </a:cxn>
                <a:cxn ang="0">
                  <a:pos x="683" y="683"/>
                </a:cxn>
                <a:cxn ang="0">
                  <a:pos x="400" y="800"/>
                </a:cxn>
                <a:cxn ang="0">
                  <a:pos x="117" y="683"/>
                </a:cxn>
                <a:cxn ang="0">
                  <a:pos x="21" y="531"/>
                </a:cxn>
                <a:cxn ang="0">
                  <a:pos x="0" y="400"/>
                </a:cxn>
                <a:cxn ang="0">
                  <a:pos x="83" y="155"/>
                </a:cxn>
                <a:cxn ang="0">
                  <a:pos x="117" y="117"/>
                </a:cxn>
                <a:cxn ang="0">
                  <a:pos x="267" y="21"/>
                </a:cxn>
                <a:cxn ang="0">
                  <a:pos x="400" y="0"/>
                </a:cxn>
              </a:cxnLst>
              <a:rect l="0" t="0" r="r" b="b"/>
              <a:pathLst>
                <a:path w="779" h="800"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358" y="0"/>
                    <a:pt x="321" y="15"/>
                    <a:pt x="291" y="45"/>
                  </a:cubicBezTo>
                  <a:cubicBezTo>
                    <a:pt x="263" y="73"/>
                    <a:pt x="248" y="107"/>
                    <a:pt x="246" y="145"/>
                  </a:cubicBezTo>
                  <a:cubicBezTo>
                    <a:pt x="246" y="148"/>
                    <a:pt x="246" y="152"/>
                    <a:pt x="246" y="155"/>
                  </a:cubicBezTo>
                  <a:cubicBezTo>
                    <a:pt x="246" y="159"/>
                    <a:pt x="246" y="163"/>
                    <a:pt x="246" y="167"/>
                  </a:cubicBezTo>
                  <a:cubicBezTo>
                    <a:pt x="247" y="210"/>
                    <a:pt x="255" y="251"/>
                    <a:pt x="268" y="289"/>
                  </a:cubicBezTo>
                  <a:cubicBezTo>
                    <a:pt x="287" y="343"/>
                    <a:pt x="319" y="392"/>
                    <a:pt x="363" y="436"/>
                  </a:cubicBezTo>
                  <a:cubicBezTo>
                    <a:pt x="375" y="449"/>
                    <a:pt x="388" y="460"/>
                    <a:pt x="401" y="470"/>
                  </a:cubicBezTo>
                  <a:cubicBezTo>
                    <a:pt x="471" y="526"/>
                    <a:pt x="552" y="554"/>
                    <a:pt x="645" y="554"/>
                  </a:cubicBezTo>
                  <a:cubicBezTo>
                    <a:pt x="693" y="554"/>
                    <a:pt x="737" y="546"/>
                    <a:pt x="779" y="532"/>
                  </a:cubicBezTo>
                  <a:cubicBezTo>
                    <a:pt x="760" y="587"/>
                    <a:pt x="728" y="638"/>
                    <a:pt x="683" y="683"/>
                  </a:cubicBezTo>
                  <a:cubicBezTo>
                    <a:pt x="605" y="761"/>
                    <a:pt x="510" y="800"/>
                    <a:pt x="400" y="800"/>
                  </a:cubicBezTo>
                  <a:cubicBezTo>
                    <a:pt x="290" y="800"/>
                    <a:pt x="195" y="761"/>
                    <a:pt x="117" y="683"/>
                  </a:cubicBezTo>
                  <a:cubicBezTo>
                    <a:pt x="72" y="638"/>
                    <a:pt x="40" y="587"/>
                    <a:pt x="21" y="531"/>
                  </a:cubicBezTo>
                  <a:cubicBezTo>
                    <a:pt x="7" y="490"/>
                    <a:pt x="0" y="447"/>
                    <a:pt x="0" y="400"/>
                  </a:cubicBezTo>
                  <a:cubicBezTo>
                    <a:pt x="0" y="307"/>
                    <a:pt x="28" y="225"/>
                    <a:pt x="83" y="155"/>
                  </a:cubicBezTo>
                  <a:cubicBezTo>
                    <a:pt x="94" y="142"/>
                    <a:pt x="105" y="129"/>
                    <a:pt x="117" y="117"/>
                  </a:cubicBezTo>
                  <a:cubicBezTo>
                    <a:pt x="162" y="72"/>
                    <a:pt x="212" y="40"/>
                    <a:pt x="267" y="21"/>
                  </a:cubicBezTo>
                  <a:cubicBezTo>
                    <a:pt x="309" y="7"/>
                    <a:pt x="353" y="0"/>
                    <a:pt x="400" y="0"/>
                  </a:cubicBezTo>
                  <a:close/>
                </a:path>
              </a:pathLst>
            </a:custGeom>
            <a:solidFill>
              <a:srgbClr val="F2D7C6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108663" tIns="54332" rIns="108663" bIns="54332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2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51437" y="2339511"/>
            <a:ext cx="2757957" cy="1584185"/>
            <a:chOff x="1047538" y="1907112"/>
            <a:chExt cx="2757957" cy="1584185"/>
          </a:xfrm>
        </p:grpSpPr>
        <p:sp>
          <p:nvSpPr>
            <p:cNvPr id="8" name="文本框3"/>
            <p:cNvSpPr txBox="1"/>
            <p:nvPr/>
          </p:nvSpPr>
          <p:spPr>
            <a:xfrm>
              <a:off x="1047538" y="2383857"/>
              <a:ext cx="2703662" cy="110744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86595" y="1907112"/>
              <a:ext cx="1418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1437" y="4272977"/>
            <a:ext cx="2757957" cy="1584185"/>
            <a:chOff x="1047538" y="1907112"/>
            <a:chExt cx="2757957" cy="1584185"/>
          </a:xfrm>
        </p:grpSpPr>
        <p:sp>
          <p:nvSpPr>
            <p:cNvPr id="11" name="文本框3"/>
            <p:cNvSpPr txBox="1"/>
            <p:nvPr/>
          </p:nvSpPr>
          <p:spPr>
            <a:xfrm>
              <a:off x="1047538" y="2383857"/>
              <a:ext cx="2703662" cy="110744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86595" y="1907112"/>
              <a:ext cx="1418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16883" y="2339511"/>
            <a:ext cx="2821266" cy="1531023"/>
            <a:chOff x="929934" y="1960274"/>
            <a:chExt cx="2821266" cy="1531023"/>
          </a:xfrm>
        </p:grpSpPr>
        <p:sp>
          <p:nvSpPr>
            <p:cNvPr id="14" name="文本框3"/>
            <p:cNvSpPr txBox="1"/>
            <p:nvPr/>
          </p:nvSpPr>
          <p:spPr>
            <a:xfrm>
              <a:off x="1047538" y="2383857"/>
              <a:ext cx="2703662" cy="110744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29934" y="1960274"/>
              <a:ext cx="1418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16883" y="4326139"/>
            <a:ext cx="2821266" cy="1531023"/>
            <a:chOff x="929934" y="1960274"/>
            <a:chExt cx="2821266" cy="1531023"/>
          </a:xfrm>
        </p:grpSpPr>
        <p:sp>
          <p:nvSpPr>
            <p:cNvPr id="17" name="文本框3"/>
            <p:cNvSpPr txBox="1"/>
            <p:nvPr/>
          </p:nvSpPr>
          <p:spPr>
            <a:xfrm>
              <a:off x="1047538" y="2383857"/>
              <a:ext cx="2703662" cy="110744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请替换文字内容，修改文字内容，也可以直接复制你的内容到此。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29934" y="1960274"/>
              <a:ext cx="1418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6365" y="-2667635"/>
            <a:ext cx="6858635" cy="1219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6200000">
            <a:off x="3721100" y="1318260"/>
            <a:ext cx="965200" cy="1861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3546475" y="1618615"/>
            <a:ext cx="1314450" cy="1260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4779908" y="3111262"/>
            <a:ext cx="3383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772119" y="3973470"/>
            <a:ext cx="5228827" cy="0"/>
          </a:xfrm>
          <a:prstGeom prst="line">
            <a:avLst/>
          </a:prstGeom>
          <a:ln w="6350"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"/>
          <p:cNvSpPr txBox="1"/>
          <p:nvPr/>
        </p:nvSpPr>
        <p:spPr>
          <a:xfrm>
            <a:off x="4246580" y="4071369"/>
            <a:ext cx="444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DIRECTORY ONE TITLESADD DIRECTORY ONE TITLES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DIRECTORY ONE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9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883129" y="2222523"/>
            <a:ext cx="4380044" cy="3456158"/>
            <a:chOff x="5230" y="2521"/>
            <a:chExt cx="8852" cy="6984"/>
          </a:xfrm>
        </p:grpSpPr>
        <p:sp>
          <p:nvSpPr>
            <p:cNvPr id="7" name="Round Diagonal Corner Rectangle 6"/>
            <p:cNvSpPr/>
            <p:nvPr/>
          </p:nvSpPr>
          <p:spPr>
            <a:xfrm flipV="1">
              <a:off x="5230" y="6110"/>
              <a:ext cx="4320" cy="3395"/>
            </a:xfrm>
            <a:prstGeom prst="round2DiagRect">
              <a:avLst>
                <a:gd name="adj1" fmla="val 30369"/>
                <a:gd name="adj2" fmla="val 0"/>
              </a:avLst>
            </a:prstGeom>
            <a:solidFill>
              <a:srgbClr val="D3F5E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Round Diagonal Corner Rectangle 13"/>
            <p:cNvSpPr/>
            <p:nvPr/>
          </p:nvSpPr>
          <p:spPr>
            <a:xfrm flipH="1" flipV="1">
              <a:off x="9762" y="6028"/>
              <a:ext cx="4320" cy="3395"/>
            </a:xfrm>
            <a:prstGeom prst="round2DiagRect">
              <a:avLst>
                <a:gd name="adj1" fmla="val 30369"/>
                <a:gd name="adj2" fmla="val 0"/>
              </a:avLst>
            </a:prstGeom>
            <a:solidFill>
              <a:srgbClr val="F2D7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Round Diagonal Corner Rectangle 19"/>
            <p:cNvSpPr/>
            <p:nvPr/>
          </p:nvSpPr>
          <p:spPr>
            <a:xfrm flipH="1">
              <a:off x="9762" y="2521"/>
              <a:ext cx="4320" cy="3395"/>
            </a:xfrm>
            <a:prstGeom prst="round2DiagRect">
              <a:avLst>
                <a:gd name="adj1" fmla="val 30369"/>
                <a:gd name="adj2" fmla="val 0"/>
              </a:avLst>
            </a:prstGeom>
            <a:solidFill>
              <a:srgbClr val="D3F5E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Round Diagonal Corner Rectangle 25"/>
            <p:cNvSpPr/>
            <p:nvPr/>
          </p:nvSpPr>
          <p:spPr>
            <a:xfrm>
              <a:off x="5230" y="2521"/>
              <a:ext cx="4320" cy="3395"/>
            </a:xfrm>
            <a:prstGeom prst="round2DiagRect">
              <a:avLst>
                <a:gd name="adj1" fmla="val 30369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113" y="4470"/>
              <a:ext cx="3087" cy="3087"/>
              <a:chOff x="5115951" y="2869638"/>
              <a:chExt cx="1960098" cy="1960098"/>
            </a:xfrm>
            <a:effectLst/>
          </p:grpSpPr>
          <p:sp>
            <p:nvSpPr>
              <p:cNvPr id="6" name="Oval 29"/>
              <p:cNvSpPr/>
              <p:nvPr/>
            </p:nvSpPr>
            <p:spPr>
              <a:xfrm>
                <a:off x="5115951" y="2869638"/>
                <a:ext cx="1960098" cy="1960098"/>
              </a:xfrm>
              <a:prstGeom prst="ellipse">
                <a:avLst/>
              </a:prstGeom>
              <a:solidFill>
                <a:schemeClr val="bg1">
                  <a:alpha val="6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endPara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" name="Freeform 30"/>
              <p:cNvSpPr>
                <a:spLocks noEditPoints="1"/>
              </p:cNvSpPr>
              <p:nvPr/>
            </p:nvSpPr>
            <p:spPr bwMode="auto">
              <a:xfrm>
                <a:off x="5803263" y="3214932"/>
                <a:ext cx="585475" cy="598562"/>
              </a:xfrm>
              <a:custGeom>
                <a:avLst/>
                <a:gdLst>
                  <a:gd name="T0" fmla="*/ 203 w 360"/>
                  <a:gd name="T1" fmla="*/ 271 h 368"/>
                  <a:gd name="T2" fmla="*/ 261 w 360"/>
                  <a:gd name="T3" fmla="*/ 202 h 368"/>
                  <a:gd name="T4" fmla="*/ 360 w 360"/>
                  <a:gd name="T5" fmla="*/ 51 h 368"/>
                  <a:gd name="T6" fmla="*/ 346 w 360"/>
                  <a:gd name="T7" fmla="*/ 37 h 368"/>
                  <a:gd name="T8" fmla="*/ 277 w 360"/>
                  <a:gd name="T9" fmla="*/ 37 h 368"/>
                  <a:gd name="T10" fmla="*/ 180 w 360"/>
                  <a:gd name="T11" fmla="*/ 0 h 368"/>
                  <a:gd name="T12" fmla="*/ 83 w 360"/>
                  <a:gd name="T13" fmla="*/ 37 h 368"/>
                  <a:gd name="T14" fmla="*/ 14 w 360"/>
                  <a:gd name="T15" fmla="*/ 37 h 368"/>
                  <a:gd name="T16" fmla="*/ 0 w 360"/>
                  <a:gd name="T17" fmla="*/ 51 h 368"/>
                  <a:gd name="T18" fmla="*/ 98 w 360"/>
                  <a:gd name="T19" fmla="*/ 202 h 368"/>
                  <a:gd name="T20" fmla="*/ 156 w 360"/>
                  <a:gd name="T21" fmla="*/ 271 h 368"/>
                  <a:gd name="T22" fmla="*/ 156 w 360"/>
                  <a:gd name="T23" fmla="*/ 297 h 368"/>
                  <a:gd name="T24" fmla="*/ 91 w 360"/>
                  <a:gd name="T25" fmla="*/ 332 h 368"/>
                  <a:gd name="T26" fmla="*/ 180 w 360"/>
                  <a:gd name="T27" fmla="*/ 368 h 368"/>
                  <a:gd name="T28" fmla="*/ 269 w 360"/>
                  <a:gd name="T29" fmla="*/ 332 h 368"/>
                  <a:gd name="T30" fmla="*/ 203 w 360"/>
                  <a:gd name="T31" fmla="*/ 297 h 368"/>
                  <a:gd name="T32" fmla="*/ 203 w 360"/>
                  <a:gd name="T33" fmla="*/ 271 h 368"/>
                  <a:gd name="T34" fmla="*/ 259 w 360"/>
                  <a:gd name="T35" fmla="*/ 170 h 368"/>
                  <a:gd name="T36" fmla="*/ 281 w 360"/>
                  <a:gd name="T37" fmla="*/ 65 h 368"/>
                  <a:gd name="T38" fmla="*/ 331 w 360"/>
                  <a:gd name="T39" fmla="*/ 65 h 368"/>
                  <a:gd name="T40" fmla="*/ 259 w 360"/>
                  <a:gd name="T41" fmla="*/ 170 h 368"/>
                  <a:gd name="T42" fmla="*/ 180 w 360"/>
                  <a:gd name="T43" fmla="*/ 24 h 368"/>
                  <a:gd name="T44" fmla="*/ 256 w 360"/>
                  <a:gd name="T45" fmla="*/ 55 h 368"/>
                  <a:gd name="T46" fmla="*/ 180 w 360"/>
                  <a:gd name="T47" fmla="*/ 86 h 368"/>
                  <a:gd name="T48" fmla="*/ 104 w 360"/>
                  <a:gd name="T49" fmla="*/ 55 h 368"/>
                  <a:gd name="T50" fmla="*/ 180 w 360"/>
                  <a:gd name="T51" fmla="*/ 24 h 368"/>
                  <a:gd name="T52" fmla="*/ 29 w 360"/>
                  <a:gd name="T53" fmla="*/ 65 h 368"/>
                  <a:gd name="T54" fmla="*/ 79 w 360"/>
                  <a:gd name="T55" fmla="*/ 65 h 368"/>
                  <a:gd name="T56" fmla="*/ 101 w 360"/>
                  <a:gd name="T57" fmla="*/ 170 h 368"/>
                  <a:gd name="T58" fmla="*/ 29 w 360"/>
                  <a:gd name="T59" fmla="*/ 65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0" h="368">
                    <a:moveTo>
                      <a:pt x="203" y="271"/>
                    </a:moveTo>
                    <a:cubicBezTo>
                      <a:pt x="203" y="242"/>
                      <a:pt x="225" y="226"/>
                      <a:pt x="261" y="202"/>
                    </a:cubicBezTo>
                    <a:cubicBezTo>
                      <a:pt x="305" y="173"/>
                      <a:pt x="360" y="137"/>
                      <a:pt x="360" y="51"/>
                    </a:cubicBezTo>
                    <a:cubicBezTo>
                      <a:pt x="360" y="43"/>
                      <a:pt x="353" y="37"/>
                      <a:pt x="346" y="37"/>
                    </a:cubicBezTo>
                    <a:cubicBezTo>
                      <a:pt x="277" y="37"/>
                      <a:pt x="277" y="37"/>
                      <a:pt x="277" y="37"/>
                    </a:cubicBezTo>
                    <a:cubicBezTo>
                      <a:pt x="267" y="19"/>
                      <a:pt x="238" y="0"/>
                      <a:pt x="180" y="0"/>
                    </a:cubicBezTo>
                    <a:cubicBezTo>
                      <a:pt x="121" y="0"/>
                      <a:pt x="92" y="19"/>
                      <a:pt x="8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6" y="37"/>
                      <a:pt x="0" y="43"/>
                      <a:pt x="0" y="51"/>
                    </a:cubicBezTo>
                    <a:cubicBezTo>
                      <a:pt x="0" y="137"/>
                      <a:pt x="54" y="173"/>
                      <a:pt x="98" y="202"/>
                    </a:cubicBezTo>
                    <a:cubicBezTo>
                      <a:pt x="134" y="226"/>
                      <a:pt x="156" y="242"/>
                      <a:pt x="156" y="271"/>
                    </a:cubicBezTo>
                    <a:cubicBezTo>
                      <a:pt x="156" y="297"/>
                      <a:pt x="156" y="297"/>
                      <a:pt x="156" y="297"/>
                    </a:cubicBezTo>
                    <a:cubicBezTo>
                      <a:pt x="118" y="301"/>
                      <a:pt x="91" y="315"/>
                      <a:pt x="91" y="332"/>
                    </a:cubicBezTo>
                    <a:cubicBezTo>
                      <a:pt x="91" y="352"/>
                      <a:pt x="131" y="368"/>
                      <a:pt x="180" y="368"/>
                    </a:cubicBezTo>
                    <a:cubicBezTo>
                      <a:pt x="229" y="368"/>
                      <a:pt x="269" y="352"/>
                      <a:pt x="269" y="332"/>
                    </a:cubicBezTo>
                    <a:cubicBezTo>
                      <a:pt x="269" y="315"/>
                      <a:pt x="241" y="301"/>
                      <a:pt x="203" y="297"/>
                    </a:cubicBezTo>
                    <a:lnTo>
                      <a:pt x="203" y="271"/>
                    </a:lnTo>
                    <a:close/>
                    <a:moveTo>
                      <a:pt x="259" y="170"/>
                    </a:moveTo>
                    <a:cubicBezTo>
                      <a:pt x="270" y="146"/>
                      <a:pt x="279" y="113"/>
                      <a:pt x="281" y="65"/>
                    </a:cubicBezTo>
                    <a:cubicBezTo>
                      <a:pt x="331" y="65"/>
                      <a:pt x="331" y="65"/>
                      <a:pt x="331" y="65"/>
                    </a:cubicBezTo>
                    <a:cubicBezTo>
                      <a:pt x="326" y="119"/>
                      <a:pt x="294" y="146"/>
                      <a:pt x="259" y="170"/>
                    </a:cubicBezTo>
                    <a:close/>
                    <a:moveTo>
                      <a:pt x="180" y="24"/>
                    </a:moveTo>
                    <a:cubicBezTo>
                      <a:pt x="234" y="24"/>
                      <a:pt x="256" y="47"/>
                      <a:pt x="256" y="55"/>
                    </a:cubicBezTo>
                    <a:cubicBezTo>
                      <a:pt x="256" y="63"/>
                      <a:pt x="234" y="86"/>
                      <a:pt x="180" y="86"/>
                    </a:cubicBezTo>
                    <a:cubicBezTo>
                      <a:pt x="125" y="86"/>
                      <a:pt x="104" y="63"/>
                      <a:pt x="104" y="55"/>
                    </a:cubicBezTo>
                    <a:cubicBezTo>
                      <a:pt x="104" y="47"/>
                      <a:pt x="125" y="24"/>
                      <a:pt x="180" y="24"/>
                    </a:cubicBezTo>
                    <a:close/>
                    <a:moveTo>
                      <a:pt x="29" y="65"/>
                    </a:moveTo>
                    <a:cubicBezTo>
                      <a:pt x="79" y="65"/>
                      <a:pt x="79" y="65"/>
                      <a:pt x="79" y="65"/>
                    </a:cubicBezTo>
                    <a:cubicBezTo>
                      <a:pt x="80" y="113"/>
                      <a:pt x="89" y="146"/>
                      <a:pt x="101" y="170"/>
                    </a:cubicBezTo>
                    <a:cubicBezTo>
                      <a:pt x="66" y="146"/>
                      <a:pt x="33" y="119"/>
                      <a:pt x="29" y="65"/>
                    </a:cubicBezTo>
                    <a:close/>
                  </a:path>
                </a:pathLst>
              </a:custGeom>
              <a:solidFill>
                <a:srgbClr val="BEC9DC"/>
              </a:solidFill>
              <a:ln>
                <a:noFill/>
              </a:ln>
            </p:spPr>
            <p:txBody>
              <a:bodyPr vert="horz" wrap="square" lIns="91435" tIns="45717" rIns="91435" bIns="45717" numCol="1" anchor="t" anchorCtr="0" compatLnSpc="1"/>
              <a:lstStyle/>
              <a:p>
                <a:pPr>
                  <a:lnSpc>
                    <a:spcPct val="130000"/>
                  </a:lnSpc>
                </a:pP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19442" y="3859174"/>
                <a:ext cx="1415849" cy="527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标题文字</a:t>
                </a:r>
              </a:p>
            </p:txBody>
          </p:sp>
        </p:grpSp>
        <p:sp>
          <p:nvSpPr>
            <p:cNvPr id="9" name="Rectangle 3"/>
            <p:cNvSpPr/>
            <p:nvPr/>
          </p:nvSpPr>
          <p:spPr>
            <a:xfrm>
              <a:off x="5771" y="3640"/>
              <a:ext cx="3173" cy="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642" y="3686"/>
              <a:ext cx="3037" cy="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642" y="7533"/>
              <a:ext cx="3037" cy="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771" y="7533"/>
              <a:ext cx="3080" cy="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请替换文字内容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7" name="TextBox 23"/>
          <p:cNvSpPr txBox="1"/>
          <p:nvPr/>
        </p:nvSpPr>
        <p:spPr>
          <a:xfrm>
            <a:off x="755751" y="2605304"/>
            <a:ext cx="2447749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1481554" y="2222368"/>
            <a:ext cx="1721946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7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755751" y="4820937"/>
            <a:ext cx="2447749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1554" y="4438001"/>
            <a:ext cx="1721946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7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9076252" y="2605304"/>
            <a:ext cx="2447749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9076250" y="2222368"/>
            <a:ext cx="1721946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9076252" y="4820937"/>
            <a:ext cx="2447749" cy="8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35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1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9076250" y="4438001"/>
            <a:ext cx="1721946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博士帽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7985" y="252730"/>
            <a:ext cx="757555" cy="75755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193800" y="35750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1740" y="704850"/>
            <a:ext cx="287909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Research results display and Application 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154366" y="2927026"/>
            <a:ext cx="8084126" cy="1783728"/>
            <a:chOff x="1943100" y="2635538"/>
            <a:chExt cx="7079673" cy="1562100"/>
          </a:xfrm>
          <a:solidFill>
            <a:srgbClr val="D3F5E1"/>
          </a:solidFill>
        </p:grpSpPr>
        <p:pic>
          <p:nvPicPr>
            <p:cNvPr id="63" name="图形 2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943100" y="2635538"/>
              <a:ext cx="3429000" cy="1562100"/>
            </a:xfrm>
            <a:prstGeom prst="rect">
              <a:avLst/>
            </a:prstGeom>
          </p:spPr>
        </p:pic>
        <p:pic>
          <p:nvPicPr>
            <p:cNvPr id="64" name="图形 3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839874" y="2635538"/>
              <a:ext cx="3286125" cy="1562100"/>
            </a:xfrm>
            <a:prstGeom prst="rect">
              <a:avLst/>
            </a:prstGeom>
          </p:spPr>
        </p:pic>
        <p:pic>
          <p:nvPicPr>
            <p:cNvPr id="65" name="图形 4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593773" y="2635538"/>
              <a:ext cx="3429000" cy="1562100"/>
            </a:xfrm>
            <a:prstGeom prst="rect">
              <a:avLst/>
            </a:prstGeom>
          </p:spPr>
        </p:pic>
      </p:grpSp>
      <p:sp>
        <p:nvSpPr>
          <p:cNvPr id="66" name="文本框 65"/>
          <p:cNvSpPr txBox="1"/>
          <p:nvPr/>
        </p:nvSpPr>
        <p:spPr>
          <a:xfrm>
            <a:off x="2656432" y="3453792"/>
            <a:ext cx="84365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735212" y="3453792"/>
            <a:ext cx="84365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813990" y="3453792"/>
            <a:ext cx="84365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892767" y="3453792"/>
            <a:ext cx="84365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70" name="矩形 69"/>
          <p:cNvSpPr/>
          <p:nvPr/>
        </p:nvSpPr>
        <p:spPr>
          <a:xfrm>
            <a:off x="873221" y="5003597"/>
            <a:ext cx="23451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选题背景</a:t>
            </a:r>
          </a:p>
        </p:txBody>
      </p:sp>
      <p:sp>
        <p:nvSpPr>
          <p:cNvPr id="71" name="矩形 70"/>
          <p:cNvSpPr/>
          <p:nvPr/>
        </p:nvSpPr>
        <p:spPr>
          <a:xfrm>
            <a:off x="873221" y="5555093"/>
            <a:ext cx="3664427" cy="75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Enter the text content directly here, the text format will not change. Enter the text content directly here, the text format will not change.</a:t>
            </a:r>
            <a:endParaRPr lang="en-US" altLang="zh-CN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212856" y="5003597"/>
            <a:ext cx="23451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选题背景</a:t>
            </a:r>
          </a:p>
        </p:txBody>
      </p:sp>
      <p:sp>
        <p:nvSpPr>
          <p:cNvPr id="73" name="矩形 72"/>
          <p:cNvSpPr/>
          <p:nvPr/>
        </p:nvSpPr>
        <p:spPr>
          <a:xfrm>
            <a:off x="6212856" y="5555093"/>
            <a:ext cx="3664427" cy="75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Enter the text content directly here, the text format will not change. Enter the text content directly here, the text format will not change.</a:t>
            </a:r>
            <a:endParaRPr lang="en-US" altLang="zh-CN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867676" y="1228992"/>
            <a:ext cx="23451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选题背景</a:t>
            </a:r>
          </a:p>
        </p:txBody>
      </p:sp>
      <p:sp>
        <p:nvSpPr>
          <p:cNvPr id="75" name="矩形 74"/>
          <p:cNvSpPr/>
          <p:nvPr/>
        </p:nvSpPr>
        <p:spPr>
          <a:xfrm>
            <a:off x="2548429" y="1780488"/>
            <a:ext cx="3664427" cy="75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Enter the text content directly here, the text format will not change. Enter the text content directly here, the text format will not change.</a:t>
            </a:r>
            <a:endParaRPr lang="en-US" altLang="zh-CN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287796" y="1228992"/>
            <a:ext cx="234518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rPr>
              <a:t>选题背景</a:t>
            </a:r>
          </a:p>
        </p:txBody>
      </p:sp>
      <p:sp>
        <p:nvSpPr>
          <p:cNvPr id="77" name="矩形 76"/>
          <p:cNvSpPr/>
          <p:nvPr/>
        </p:nvSpPr>
        <p:spPr>
          <a:xfrm>
            <a:off x="7968549" y="1780488"/>
            <a:ext cx="3664427" cy="75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Enter the text content directly here, the text format will not change. Enter the text content directly here, the text format will not change.</a:t>
            </a:r>
            <a:endParaRPr lang="en-US" altLang="zh-CN" sz="12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www.2ppt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C9D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C9D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1592</Words>
  <Application>Microsoft Office PowerPoint</Application>
  <PresentationFormat>宽屏</PresentationFormat>
  <Paragraphs>176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微软雅黑</vt:lpstr>
      <vt:lpstr>等线 Light</vt:lpstr>
      <vt:lpstr>阿里巴巴普惠体 B</vt:lpstr>
      <vt:lpstr>Arial</vt:lpstr>
      <vt:lpstr>站酷小薇LOGO体</vt:lpstr>
      <vt:lpstr>等线</vt:lpstr>
      <vt:lpstr>Times New Roman</vt:lpstr>
      <vt:lpstr>阿里巴巴普惠体 R</vt:lpstr>
      <vt:lpstr>楷体</vt:lpstr>
      <vt:lpstr>www.2ppt.com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2020-04-22T07:48:00Z</dcterms:created>
  <dcterms:modified xsi:type="dcterms:W3CDTF">2023-01-11T01:54:22Z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CFE27E09D9CB41E68920F56AA614B990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