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60" r:id="rId2"/>
    <p:sldId id="267" r:id="rId3"/>
    <p:sldId id="262" r:id="rId4"/>
    <p:sldId id="261" r:id="rId5"/>
    <p:sldId id="268" r:id="rId6"/>
    <p:sldId id="269" r:id="rId7"/>
    <p:sldId id="270" r:id="rId8"/>
    <p:sldId id="271" r:id="rId9"/>
    <p:sldId id="284" r:id="rId10"/>
    <p:sldId id="272" r:id="rId11"/>
    <p:sldId id="273" r:id="rId12"/>
    <p:sldId id="274" r:id="rId13"/>
    <p:sldId id="275" r:id="rId14"/>
    <p:sldId id="285" r:id="rId15"/>
    <p:sldId id="276" r:id="rId16"/>
    <p:sldId id="277" r:id="rId17"/>
    <p:sldId id="278" r:id="rId18"/>
    <p:sldId id="279" r:id="rId19"/>
    <p:sldId id="286" r:id="rId20"/>
    <p:sldId id="280" r:id="rId21"/>
    <p:sldId id="281" r:id="rId22"/>
    <p:sldId id="282" r:id="rId23"/>
    <p:sldId id="283" r:id="rId24"/>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9"/>
    <a:srgbClr val="F2A807"/>
    <a:srgbClr val="FFFC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4660"/>
  </p:normalViewPr>
  <p:slideViewPr>
    <p:cSldViewPr snapToGrid="0">
      <p:cViewPr varScale="1">
        <p:scale>
          <a:sx n="58" d="100"/>
          <a:sy n="58" d="100"/>
        </p:scale>
        <p:origin x="-102" y="-12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D81AF-31E3-4BBE-A9D7-D14C8F302E3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7E66A-3E25-4297-8105-E32D82A9C90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solidFill>
                  <a:prstClr val="black"/>
                </a:solidFill>
                <a:latin typeface="Calibri" panose="020F0502020204030204"/>
                <a:ea typeface="宋体" panose="02010600030101010101" pitchFamily="2" charset="-122"/>
              </a:rPr>
              <a:t>14</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solidFill>
                  <a:prstClr val="black"/>
                </a:solidFill>
                <a:latin typeface="Calibri" panose="020F0502020204030204"/>
                <a:ea typeface="宋体" panose="02010600030101010101" pitchFamily="2" charset="-122"/>
              </a:rPr>
              <a:t>19</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87E66A-3E25-4297-8105-E32D82A9C90F}" type="slidenum">
              <a:rPr lang="zh-CN" altLang="en-US" smtClean="0">
                <a:solidFill>
                  <a:prstClr val="black"/>
                </a:solidFill>
                <a:latin typeface="Calibri" panose="020F0502020204030204"/>
                <a:ea typeface="宋体" panose="02010600030101010101" pitchFamily="2" charset="-122"/>
              </a:rPr>
              <a:t>9</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CE9"/>
        </a:solid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3.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svg"/><Relationship Id="rId5" Type="http://schemas.openxmlformats.org/officeDocument/2006/relationships/image" Target="../media/image29.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sv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3.png"/><Relationship Id="rId7"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png"/><Relationship Id="rId4" Type="http://schemas.openxmlformats.org/officeDocument/2006/relationships/image" Target="../media/image33.jpe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flipH="1">
            <a:off x="-26719" y="2695576"/>
            <a:ext cx="6580121" cy="4343400"/>
          </a:xfrm>
          <a:prstGeom prst="rect">
            <a:avLst/>
          </a:prstGeom>
        </p:spPr>
      </p:pic>
      <p:pic>
        <p:nvPicPr>
          <p:cNvPr id="6" name="图片 5" descr="图片包含 动物, 哺乳动物&#10;&#10;已生成极高可信度的说明"/>
          <p:cNvPicPr>
            <a:picLocks noChangeAspect="1"/>
          </p:cNvPicPr>
          <p:nvPr/>
        </p:nvPicPr>
        <p:blipFill>
          <a:blip r:embed="rId4" cstate="screen"/>
          <a:stretch>
            <a:fillRect/>
          </a:stretch>
        </p:blipFill>
        <p:spPr>
          <a:xfrm flipH="1">
            <a:off x="9407782" y="3419475"/>
            <a:ext cx="2790106" cy="3943350"/>
          </a:xfrm>
          <a:prstGeom prst="rect">
            <a:avLst/>
          </a:prstGeom>
        </p:spPr>
      </p:pic>
      <p:pic>
        <p:nvPicPr>
          <p:cNvPr id="10" name="图片 9"/>
          <p:cNvPicPr>
            <a:picLocks noChangeAspect="1"/>
          </p:cNvPicPr>
          <p:nvPr/>
        </p:nvPicPr>
        <p:blipFill rotWithShape="1">
          <a:blip r:embed="rId5" cstate="screen"/>
          <a:srcRect/>
          <a:stretch>
            <a:fillRect/>
          </a:stretch>
        </p:blipFill>
        <p:spPr>
          <a:xfrm>
            <a:off x="0" y="-161925"/>
            <a:ext cx="7192521" cy="2152650"/>
          </a:xfrm>
          <a:prstGeom prst="rect">
            <a:avLst/>
          </a:prstGeom>
        </p:spPr>
      </p:pic>
      <p:pic>
        <p:nvPicPr>
          <p:cNvPr id="11" name="图片 10"/>
          <p:cNvPicPr>
            <a:picLocks noChangeAspect="1"/>
          </p:cNvPicPr>
          <p:nvPr/>
        </p:nvPicPr>
        <p:blipFill rotWithShape="1">
          <a:blip r:embed="rId6" cstate="screen"/>
          <a:srcRect/>
          <a:stretch>
            <a:fillRect/>
          </a:stretch>
        </p:blipFill>
        <p:spPr>
          <a:xfrm flipH="1">
            <a:off x="6740104" y="0"/>
            <a:ext cx="5451896" cy="1631698"/>
          </a:xfrm>
          <a:prstGeom prst="rect">
            <a:avLst/>
          </a:prstGeom>
        </p:spPr>
      </p:pic>
      <p:sp>
        <p:nvSpPr>
          <p:cNvPr id="12" name="矩形 11"/>
          <p:cNvSpPr/>
          <p:nvPr/>
        </p:nvSpPr>
        <p:spPr>
          <a:xfrm>
            <a:off x="6387721" y="1200150"/>
            <a:ext cx="2968215" cy="4191000"/>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4" name="直接连接符 13"/>
          <p:cNvCxnSpPr>
            <a:endCxn id="12" idx="1"/>
          </p:cNvCxnSpPr>
          <p:nvPr/>
        </p:nvCxnSpPr>
        <p:spPr>
          <a:xfrm flipV="1">
            <a:off x="5224483" y="3295650"/>
            <a:ext cx="1163238" cy="68580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9339580" y="3041398"/>
            <a:ext cx="1163238" cy="68580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5621245" y="3527551"/>
            <a:ext cx="1163238" cy="68580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9121576" y="2743200"/>
            <a:ext cx="1163238" cy="68580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图片 18" descr="图片包含 室内, 餐桌, 鲜花, 就坐&#10;&#10;已生成高可信度的说明"/>
          <p:cNvPicPr>
            <a:picLocks noChangeAspect="1"/>
          </p:cNvPicPr>
          <p:nvPr/>
        </p:nvPicPr>
        <p:blipFill>
          <a:blip r:embed="rId7" cstate="screen"/>
          <a:stretch>
            <a:fillRect/>
          </a:stretch>
        </p:blipFill>
        <p:spPr>
          <a:xfrm>
            <a:off x="5867376" y="3778502"/>
            <a:ext cx="4299032" cy="2627783"/>
          </a:xfrm>
          <a:prstGeom prst="rect">
            <a:avLst/>
          </a:prstGeom>
        </p:spPr>
      </p:pic>
      <p:pic>
        <p:nvPicPr>
          <p:cNvPr id="8" name="图片 7" descr="图片包含 户外, 天空&#10;&#10;已生成高可信度的说明"/>
          <p:cNvPicPr>
            <a:picLocks noChangeAspect="1"/>
          </p:cNvPicPr>
          <p:nvPr/>
        </p:nvPicPr>
        <p:blipFill rotWithShape="1">
          <a:blip r:embed="rId8" cstate="screen">
            <a:duotone>
              <a:schemeClr val="accent6">
                <a:shade val="45000"/>
                <a:satMod val="135000"/>
              </a:schemeClr>
              <a:prstClr val="white"/>
            </a:duotone>
          </a:blip>
          <a:srcRect/>
          <a:stretch>
            <a:fillRect/>
          </a:stretch>
        </p:blipFill>
        <p:spPr>
          <a:xfrm>
            <a:off x="6682954" y="1247775"/>
            <a:ext cx="3028950" cy="4191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0-#ppt_w/2"/>
                                          </p:val>
                                        </p:tav>
                                        <p:tav tm="100000">
                                          <p:val>
                                            <p:strVal val="#ppt_x"/>
                                          </p:val>
                                        </p:tav>
                                      </p:tavLst>
                                    </p:anim>
                                    <p:anim calcmode="lin" valueType="num">
                                      <p:cBhvr additive="base">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randombar(horizontal)">
                                      <p:cBhvr>
                                        <p:cTn id="36" dur="500"/>
                                        <p:tgtEl>
                                          <p:spTgt spid="12"/>
                                        </p:tgtEl>
                                      </p:cBhvr>
                                    </p:animEffect>
                                  </p:childTnLst>
                                </p:cTn>
                              </p:par>
                              <p:par>
                                <p:cTn id="37" presetID="14" presetClass="entr" presetSubtype="1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par>
                                <p:cTn id="40" presetID="14" presetClass="entr" presetSubtype="1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par>
                                <p:cTn id="43" presetID="14" presetClass="entr" presetSubtype="1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horizontal)">
                                      <p:cBhvr>
                                        <p:cTn id="45" dur="500"/>
                                        <p:tgtEl>
                                          <p:spTgt spid="16"/>
                                        </p:tgtEl>
                                      </p:cBhvr>
                                    </p:animEffect>
                                  </p:childTnLst>
                                </p:cTn>
                              </p:par>
                              <p:par>
                                <p:cTn id="46" presetID="14" presetClass="entr" presetSubtype="1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运输, 就坐&#10;&#10;已生成高可信度的说明"/>
          <p:cNvPicPr>
            <a:picLocks noChangeAspect="1"/>
          </p:cNvPicPr>
          <p:nvPr/>
        </p:nvPicPr>
        <p:blipFill>
          <a:blip r:embed="rId3" cstate="screen"/>
          <a:stretch>
            <a:fillRect/>
          </a:stretch>
        </p:blipFill>
        <p:spPr>
          <a:xfrm>
            <a:off x="0" y="0"/>
            <a:ext cx="1009650" cy="1456694"/>
          </a:xfrm>
          <a:prstGeom prst="rect">
            <a:avLst/>
          </a:prstGeom>
        </p:spPr>
      </p:pic>
      <p:sp>
        <p:nvSpPr>
          <p:cNvPr id="4" name="文本框 3"/>
          <p:cNvSpPr txBox="1"/>
          <p:nvPr/>
        </p:nvSpPr>
        <p:spPr>
          <a:xfrm>
            <a:off x="1167641" y="285774"/>
            <a:ext cx="3265424" cy="523220"/>
          </a:xfrm>
          <a:prstGeom prst="rect">
            <a:avLst/>
          </a:prstGeom>
          <a:noFill/>
        </p:spPr>
        <p:txBody>
          <a:bodyPr wrap="square" rtlCol="0">
            <a:spAutoFit/>
          </a:bodyPr>
          <a:lstStyle/>
          <a:p>
            <a:r>
              <a:rPr lang="zh-CN" altLang="en-US" sz="2800" dirty="0">
                <a:solidFill>
                  <a:srgbClr val="FF9409"/>
                </a:solidFill>
                <a:cs typeface="+mn-ea"/>
                <a:sym typeface="+mn-lt"/>
              </a:rPr>
              <a:t>单击添加标题</a:t>
            </a:r>
          </a:p>
        </p:txBody>
      </p:sp>
      <p:sp>
        <p:nvSpPr>
          <p:cNvPr id="5" name="文本框 4"/>
          <p:cNvSpPr txBox="1"/>
          <p:nvPr/>
        </p:nvSpPr>
        <p:spPr>
          <a:xfrm>
            <a:off x="1167641" y="832491"/>
            <a:ext cx="2813809" cy="369332"/>
          </a:xfrm>
          <a:prstGeom prst="rect">
            <a:avLst/>
          </a:prstGeom>
          <a:noFill/>
        </p:spPr>
        <p:txBody>
          <a:bodyPr wrap="square" rtlCol="0">
            <a:spAutoFit/>
          </a:bodyPr>
          <a:lstStyle/>
          <a:p>
            <a:pPr algn="dist"/>
            <a:r>
              <a:rPr lang="en-US" altLang="zh-CN" dirty="0">
                <a:solidFill>
                  <a:srgbClr val="FF9409"/>
                </a:solidFill>
                <a:cs typeface="+mn-ea"/>
                <a:sym typeface="+mn-lt"/>
              </a:rPr>
              <a:t>Click here to add words</a:t>
            </a:r>
            <a:endParaRPr lang="zh-CN" altLang="en-US" dirty="0">
              <a:solidFill>
                <a:srgbClr val="FF9409"/>
              </a:solidFill>
              <a:cs typeface="+mn-ea"/>
              <a:sym typeface="+mn-lt"/>
            </a:endParaRPr>
          </a:p>
        </p:txBody>
      </p:sp>
      <p:pic>
        <p:nvPicPr>
          <p:cNvPr id="6" name="图片 5"/>
          <p:cNvPicPr>
            <a:picLocks noChangeAspect="1"/>
          </p:cNvPicPr>
          <p:nvPr/>
        </p:nvPicPr>
        <p:blipFill>
          <a:blip r:embed="rId4" cstate="screen"/>
          <a:stretch>
            <a:fillRect/>
          </a:stretch>
        </p:blipFill>
        <p:spPr>
          <a:xfrm>
            <a:off x="4850636" y="547384"/>
            <a:ext cx="7568195" cy="7568195"/>
          </a:xfrm>
          <a:prstGeom prst="rect">
            <a:avLst/>
          </a:prstGeom>
        </p:spPr>
      </p:pic>
      <p:sp>
        <p:nvSpPr>
          <p:cNvPr id="7" name="文本框 6"/>
          <p:cNvSpPr txBox="1"/>
          <p:nvPr/>
        </p:nvSpPr>
        <p:spPr>
          <a:xfrm>
            <a:off x="1445358" y="3618364"/>
            <a:ext cx="1353885" cy="369332"/>
          </a:xfrm>
          <a:prstGeom prst="rect">
            <a:avLst/>
          </a:prstGeom>
          <a:noFill/>
        </p:spPr>
        <p:txBody>
          <a:bodyPr wrap="square" rtlCol="0">
            <a:spAutoFit/>
          </a:bodyPr>
          <a:lstStyle/>
          <a:p>
            <a:r>
              <a:rPr lang="en-US" altLang="zh-CN" dirty="0">
                <a:solidFill>
                  <a:srgbClr val="FF9409"/>
                </a:solidFill>
                <a:cs typeface="+mn-ea"/>
                <a:sym typeface="+mn-lt"/>
              </a:rPr>
              <a:t>ADD TITLE</a:t>
            </a:r>
            <a:endParaRPr lang="zh-CN" altLang="en-US" dirty="0">
              <a:solidFill>
                <a:srgbClr val="FF9409"/>
              </a:solidFill>
              <a:cs typeface="+mn-ea"/>
              <a:sym typeface="+mn-lt"/>
            </a:endParaRPr>
          </a:p>
        </p:txBody>
      </p:sp>
      <p:sp>
        <p:nvSpPr>
          <p:cNvPr id="8" name="文本框 7"/>
          <p:cNvSpPr txBox="1"/>
          <p:nvPr/>
        </p:nvSpPr>
        <p:spPr>
          <a:xfrm>
            <a:off x="1009650" y="4059174"/>
            <a:ext cx="1911098" cy="1107996"/>
          </a:xfrm>
          <a:prstGeom prst="rect">
            <a:avLst/>
          </a:prstGeom>
          <a:noFill/>
        </p:spPr>
        <p:txBody>
          <a:bodyPr wrap="square" rtlCol="0">
            <a:spAutoFit/>
          </a:bodyPr>
          <a:lstStyle/>
          <a:p>
            <a:pPr algn="ctr">
              <a:lnSpc>
                <a:spcPct val="150000"/>
              </a:lnSpc>
            </a:pPr>
            <a:r>
              <a:rPr lang="en-US" altLang="zh-CN" sz="1100" dirty="0">
                <a:solidFill>
                  <a:srgbClr val="FF9409"/>
                </a:solidFill>
                <a:cs typeface="+mn-ea"/>
                <a:sym typeface="+mn-lt"/>
              </a:rPr>
              <a:t>Click here to add words Click here to add words Click here to add words Click</a:t>
            </a:r>
            <a:endParaRPr lang="zh-CN" altLang="en-US" sz="1100" dirty="0">
              <a:solidFill>
                <a:srgbClr val="FF9409"/>
              </a:solidFill>
              <a:cs typeface="+mn-ea"/>
              <a:sym typeface="+mn-lt"/>
            </a:endParaRPr>
          </a:p>
        </p:txBody>
      </p:sp>
      <p:cxnSp>
        <p:nvCxnSpPr>
          <p:cNvPr id="9" name="直接连接符 8"/>
          <p:cNvCxnSpPr/>
          <p:nvPr/>
        </p:nvCxnSpPr>
        <p:spPr>
          <a:xfrm>
            <a:off x="1815120" y="3987696"/>
            <a:ext cx="407195"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462327" y="3647293"/>
            <a:ext cx="1353885" cy="369332"/>
          </a:xfrm>
          <a:prstGeom prst="rect">
            <a:avLst/>
          </a:prstGeom>
          <a:noFill/>
        </p:spPr>
        <p:txBody>
          <a:bodyPr wrap="square" rtlCol="0">
            <a:spAutoFit/>
          </a:bodyPr>
          <a:lstStyle/>
          <a:p>
            <a:r>
              <a:rPr lang="en-US" altLang="zh-CN" dirty="0">
                <a:solidFill>
                  <a:srgbClr val="FF9409"/>
                </a:solidFill>
                <a:cs typeface="+mn-ea"/>
                <a:sym typeface="+mn-lt"/>
              </a:rPr>
              <a:t>ADD TITLE</a:t>
            </a:r>
            <a:endParaRPr lang="zh-CN" altLang="en-US" dirty="0">
              <a:solidFill>
                <a:srgbClr val="FF9409"/>
              </a:solidFill>
              <a:cs typeface="+mn-ea"/>
              <a:sym typeface="+mn-lt"/>
            </a:endParaRPr>
          </a:p>
        </p:txBody>
      </p:sp>
      <p:sp>
        <p:nvSpPr>
          <p:cNvPr id="11" name="文本框 10"/>
          <p:cNvSpPr txBox="1"/>
          <p:nvPr/>
        </p:nvSpPr>
        <p:spPr>
          <a:xfrm>
            <a:off x="4026619" y="4088103"/>
            <a:ext cx="1911098" cy="1107996"/>
          </a:xfrm>
          <a:prstGeom prst="rect">
            <a:avLst/>
          </a:prstGeom>
          <a:noFill/>
        </p:spPr>
        <p:txBody>
          <a:bodyPr wrap="square" rtlCol="0">
            <a:spAutoFit/>
          </a:bodyPr>
          <a:lstStyle/>
          <a:p>
            <a:pPr algn="ctr">
              <a:lnSpc>
                <a:spcPct val="150000"/>
              </a:lnSpc>
            </a:pPr>
            <a:r>
              <a:rPr lang="en-US" altLang="zh-CN" sz="1100" dirty="0">
                <a:solidFill>
                  <a:srgbClr val="FF9409"/>
                </a:solidFill>
                <a:cs typeface="+mn-ea"/>
                <a:sym typeface="+mn-lt"/>
              </a:rPr>
              <a:t>Click here to add words Click here to add words Click here to add words Click</a:t>
            </a:r>
            <a:endParaRPr lang="zh-CN" altLang="en-US" sz="1100" dirty="0">
              <a:solidFill>
                <a:srgbClr val="FF9409"/>
              </a:solidFill>
              <a:cs typeface="+mn-ea"/>
              <a:sym typeface="+mn-lt"/>
            </a:endParaRPr>
          </a:p>
        </p:txBody>
      </p:sp>
      <p:cxnSp>
        <p:nvCxnSpPr>
          <p:cNvPr id="12" name="直接连接符 11"/>
          <p:cNvCxnSpPr/>
          <p:nvPr/>
        </p:nvCxnSpPr>
        <p:spPr>
          <a:xfrm>
            <a:off x="4832089" y="4016625"/>
            <a:ext cx="407195"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1711870" y="2872191"/>
            <a:ext cx="617930" cy="617930"/>
          </a:xfrm>
          <a:prstGeom prst="ellipse">
            <a:avLst/>
          </a:prstGeom>
          <a:solidFill>
            <a:srgbClr val="EA7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1711870" y="2872191"/>
            <a:ext cx="617930" cy="523220"/>
          </a:xfrm>
          <a:prstGeom prst="rect">
            <a:avLst/>
          </a:prstGeom>
          <a:noFill/>
        </p:spPr>
        <p:txBody>
          <a:bodyPr wrap="square" rtlCol="0">
            <a:spAutoFit/>
          </a:bodyPr>
          <a:lstStyle>
            <a:defPPr>
              <a:defRPr lang="en-US"/>
            </a:defPPr>
            <a:lvl1pPr>
              <a:defRPr sz="2800">
                <a:solidFill>
                  <a:schemeClr val="bg1"/>
                </a:solidFill>
                <a:cs typeface="+mn-ea"/>
              </a:defRPr>
            </a:lvl1pPr>
          </a:lstStyle>
          <a:p>
            <a:r>
              <a:rPr lang="en-US" altLang="zh-CN" dirty="0">
                <a:sym typeface="+mn-lt"/>
              </a:rPr>
              <a:t>01</a:t>
            </a:r>
            <a:endParaRPr lang="zh-CN" altLang="en-US" dirty="0">
              <a:sym typeface="+mn-lt"/>
            </a:endParaRPr>
          </a:p>
        </p:txBody>
      </p:sp>
      <p:sp>
        <p:nvSpPr>
          <p:cNvPr id="15" name="椭圆 14"/>
          <p:cNvSpPr/>
          <p:nvPr/>
        </p:nvSpPr>
        <p:spPr>
          <a:xfrm>
            <a:off x="4729131" y="2983504"/>
            <a:ext cx="617930" cy="617930"/>
          </a:xfrm>
          <a:prstGeom prst="ellipse">
            <a:avLst/>
          </a:prstGeom>
          <a:solidFill>
            <a:srgbClr val="EA7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4729131" y="2983504"/>
            <a:ext cx="617930" cy="523220"/>
          </a:xfrm>
          <a:prstGeom prst="rect">
            <a:avLst/>
          </a:prstGeom>
          <a:noFill/>
        </p:spPr>
        <p:txBody>
          <a:bodyPr wrap="square" rtlCol="0">
            <a:spAutoFit/>
          </a:bodyPr>
          <a:lstStyle/>
          <a:p>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cxnSp>
        <p:nvCxnSpPr>
          <p:cNvPr id="18" name="直接连接符 17"/>
          <p:cNvCxnSpPr/>
          <p:nvPr/>
        </p:nvCxnSpPr>
        <p:spPr>
          <a:xfrm>
            <a:off x="3409950" y="2381250"/>
            <a:ext cx="0" cy="3143250"/>
          </a:xfrm>
          <a:prstGeom prst="line">
            <a:avLst/>
          </a:prstGeom>
          <a:ln>
            <a:solidFill>
              <a:srgbClr val="F2A807"/>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3" grpId="0" animBg="1"/>
      <p:bldP spid="14" grpId="0"/>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运输, 就坐&#10;&#10;已生成高可信度的说明"/>
          <p:cNvPicPr>
            <a:picLocks noChangeAspect="1"/>
          </p:cNvPicPr>
          <p:nvPr/>
        </p:nvPicPr>
        <p:blipFill>
          <a:blip r:embed="rId3" cstate="screen"/>
          <a:stretch>
            <a:fillRect/>
          </a:stretch>
        </p:blipFill>
        <p:spPr>
          <a:xfrm>
            <a:off x="0" y="0"/>
            <a:ext cx="1009650" cy="1456694"/>
          </a:xfrm>
          <a:prstGeom prst="rect">
            <a:avLst/>
          </a:prstGeom>
        </p:spPr>
      </p:pic>
      <p:sp>
        <p:nvSpPr>
          <p:cNvPr id="4" name="文本框 3"/>
          <p:cNvSpPr txBox="1"/>
          <p:nvPr/>
        </p:nvSpPr>
        <p:spPr>
          <a:xfrm>
            <a:off x="1167641" y="285774"/>
            <a:ext cx="3265424" cy="523220"/>
          </a:xfrm>
          <a:prstGeom prst="rect">
            <a:avLst/>
          </a:prstGeom>
          <a:noFill/>
        </p:spPr>
        <p:txBody>
          <a:bodyPr wrap="square" rtlCol="0">
            <a:spAutoFit/>
          </a:bodyPr>
          <a:lstStyle/>
          <a:p>
            <a:r>
              <a:rPr lang="zh-CN" altLang="en-US" sz="2800" dirty="0">
                <a:solidFill>
                  <a:srgbClr val="FF9409"/>
                </a:solidFill>
                <a:cs typeface="+mn-ea"/>
                <a:sym typeface="+mn-lt"/>
              </a:rPr>
              <a:t>单击添加标题</a:t>
            </a:r>
          </a:p>
        </p:txBody>
      </p:sp>
      <p:sp>
        <p:nvSpPr>
          <p:cNvPr id="5" name="文本框 4"/>
          <p:cNvSpPr txBox="1"/>
          <p:nvPr/>
        </p:nvSpPr>
        <p:spPr>
          <a:xfrm>
            <a:off x="1167641" y="832491"/>
            <a:ext cx="2813809" cy="369332"/>
          </a:xfrm>
          <a:prstGeom prst="rect">
            <a:avLst/>
          </a:prstGeom>
          <a:noFill/>
        </p:spPr>
        <p:txBody>
          <a:bodyPr wrap="square" rtlCol="0">
            <a:spAutoFit/>
          </a:bodyPr>
          <a:lstStyle/>
          <a:p>
            <a:pPr algn="dist"/>
            <a:r>
              <a:rPr lang="en-US" altLang="zh-CN" dirty="0">
                <a:solidFill>
                  <a:srgbClr val="FF9409"/>
                </a:solidFill>
                <a:cs typeface="+mn-ea"/>
                <a:sym typeface="+mn-lt"/>
              </a:rPr>
              <a:t>Click here to add words</a:t>
            </a:r>
            <a:endParaRPr lang="zh-CN" altLang="en-US" dirty="0">
              <a:solidFill>
                <a:srgbClr val="FF9409"/>
              </a:solidFill>
              <a:cs typeface="+mn-ea"/>
              <a:sym typeface="+mn-lt"/>
            </a:endParaRPr>
          </a:p>
        </p:txBody>
      </p:sp>
      <p:sp>
        <p:nvSpPr>
          <p:cNvPr id="6" name="矩形 5"/>
          <p:cNvSpPr/>
          <p:nvPr/>
        </p:nvSpPr>
        <p:spPr>
          <a:xfrm>
            <a:off x="3351276" y="2095500"/>
            <a:ext cx="7353299" cy="3486150"/>
          </a:xfrm>
          <a:prstGeom prst="rect">
            <a:avLst/>
          </a:prstGeom>
          <a:noFill/>
          <a:ln w="57150">
            <a:solidFill>
              <a:srgbClr val="EA7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5505446" y="2610683"/>
            <a:ext cx="5084825" cy="1884618"/>
          </a:xfrm>
          <a:prstGeom prst="rect">
            <a:avLst/>
          </a:prstGeom>
          <a:noFill/>
        </p:spPr>
        <p:txBody>
          <a:bodyPr wrap="square" rtlCol="0">
            <a:spAutoFit/>
          </a:bodyPr>
          <a:lstStyle/>
          <a:p>
            <a:pPr>
              <a:lnSpc>
                <a:spcPct val="150000"/>
              </a:lnSpc>
            </a:pPr>
            <a:r>
              <a:rPr lang="zh-CN" altLang="en-US" sz="2000" dirty="0">
                <a:solidFill>
                  <a:srgbClr val="FF940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a:t>
            </a:r>
          </a:p>
        </p:txBody>
      </p:sp>
      <p:sp>
        <p:nvSpPr>
          <p:cNvPr id="8" name="文本框 7"/>
          <p:cNvSpPr txBox="1"/>
          <p:nvPr/>
        </p:nvSpPr>
        <p:spPr>
          <a:xfrm>
            <a:off x="1280661" y="2333438"/>
            <a:ext cx="677108" cy="3010273"/>
          </a:xfrm>
          <a:prstGeom prst="rect">
            <a:avLst/>
          </a:prstGeom>
          <a:noFill/>
        </p:spPr>
        <p:txBody>
          <a:bodyPr vert="eaVert" wrap="square" rtlCol="0">
            <a:spAutoFit/>
          </a:bodyPr>
          <a:lstStyle/>
          <a:p>
            <a:pPr algn="dist"/>
            <a:r>
              <a:rPr lang="zh-CN" altLang="en-US" sz="3200" dirty="0">
                <a:solidFill>
                  <a:schemeClr val="bg1"/>
                </a:solidFill>
                <a:highlight>
                  <a:srgbClr val="EA710A"/>
                </a:highlight>
                <a:cs typeface="+mn-ea"/>
                <a:sym typeface="+mn-lt"/>
              </a:rPr>
              <a:t>添加标题</a:t>
            </a:r>
          </a:p>
        </p:txBody>
      </p:sp>
      <p:pic>
        <p:nvPicPr>
          <p:cNvPr id="9" name="图片 8" descr="图片包含 植物&#10;&#10;已生成高可信度的说明"/>
          <p:cNvPicPr>
            <a:picLocks noChangeAspect="1"/>
          </p:cNvPicPr>
          <p:nvPr/>
        </p:nvPicPr>
        <p:blipFill>
          <a:blip r:embed="rId4"/>
          <a:stretch>
            <a:fillRect/>
          </a:stretch>
        </p:blipFill>
        <p:spPr>
          <a:xfrm>
            <a:off x="1219105" y="839344"/>
            <a:ext cx="5146548" cy="6434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运输, 就坐&#10;&#10;已生成高可信度的说明"/>
          <p:cNvPicPr>
            <a:picLocks noChangeAspect="1"/>
          </p:cNvPicPr>
          <p:nvPr/>
        </p:nvPicPr>
        <p:blipFill>
          <a:blip r:embed="rId3" cstate="screen"/>
          <a:stretch>
            <a:fillRect/>
          </a:stretch>
        </p:blipFill>
        <p:spPr>
          <a:xfrm>
            <a:off x="0" y="0"/>
            <a:ext cx="1009650" cy="1456694"/>
          </a:xfrm>
          <a:prstGeom prst="rect">
            <a:avLst/>
          </a:prstGeom>
        </p:spPr>
      </p:pic>
      <p:sp>
        <p:nvSpPr>
          <p:cNvPr id="4" name="文本框 3"/>
          <p:cNvSpPr txBox="1"/>
          <p:nvPr/>
        </p:nvSpPr>
        <p:spPr>
          <a:xfrm>
            <a:off x="1167641" y="285774"/>
            <a:ext cx="3265424" cy="523220"/>
          </a:xfrm>
          <a:prstGeom prst="rect">
            <a:avLst/>
          </a:prstGeom>
          <a:noFill/>
        </p:spPr>
        <p:txBody>
          <a:bodyPr wrap="square" rtlCol="0">
            <a:spAutoFit/>
          </a:bodyPr>
          <a:lstStyle/>
          <a:p>
            <a:r>
              <a:rPr lang="zh-CN" altLang="en-US" sz="2800" dirty="0">
                <a:solidFill>
                  <a:srgbClr val="FF9409"/>
                </a:solidFill>
                <a:cs typeface="+mn-ea"/>
                <a:sym typeface="+mn-lt"/>
              </a:rPr>
              <a:t>单击添加标题</a:t>
            </a:r>
          </a:p>
        </p:txBody>
      </p:sp>
      <p:sp>
        <p:nvSpPr>
          <p:cNvPr id="5" name="文本框 4"/>
          <p:cNvSpPr txBox="1"/>
          <p:nvPr/>
        </p:nvSpPr>
        <p:spPr>
          <a:xfrm>
            <a:off x="1167641" y="832491"/>
            <a:ext cx="2813809" cy="369332"/>
          </a:xfrm>
          <a:prstGeom prst="rect">
            <a:avLst/>
          </a:prstGeom>
          <a:noFill/>
        </p:spPr>
        <p:txBody>
          <a:bodyPr wrap="square" rtlCol="0">
            <a:spAutoFit/>
          </a:bodyPr>
          <a:lstStyle/>
          <a:p>
            <a:pPr algn="dist"/>
            <a:r>
              <a:rPr lang="en-US" altLang="zh-CN" dirty="0">
                <a:solidFill>
                  <a:srgbClr val="FF9409"/>
                </a:solidFill>
                <a:cs typeface="+mn-ea"/>
                <a:sym typeface="+mn-lt"/>
              </a:rPr>
              <a:t>Click here to add words</a:t>
            </a:r>
            <a:endParaRPr lang="zh-CN" altLang="en-US" dirty="0">
              <a:solidFill>
                <a:srgbClr val="FF9409"/>
              </a:solidFill>
              <a:cs typeface="+mn-ea"/>
              <a:sym typeface="+mn-lt"/>
            </a:endParaRPr>
          </a:p>
        </p:txBody>
      </p:sp>
      <p:sp>
        <p:nvSpPr>
          <p:cNvPr id="7" name="矩形 6"/>
          <p:cNvSpPr/>
          <p:nvPr/>
        </p:nvSpPr>
        <p:spPr>
          <a:xfrm>
            <a:off x="6515100" y="2095500"/>
            <a:ext cx="4189475" cy="3486150"/>
          </a:xfrm>
          <a:prstGeom prst="rect">
            <a:avLst/>
          </a:prstGeom>
          <a:noFill/>
          <a:ln w="57150">
            <a:solidFill>
              <a:srgbClr val="EA7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p:cNvPicPr>
            <a:picLocks noChangeAspect="1"/>
          </p:cNvPicPr>
          <p:nvPr/>
        </p:nvPicPr>
        <p:blipFill>
          <a:blip r:embed="rId4" cstate="screen"/>
          <a:stretch>
            <a:fillRect/>
          </a:stretch>
        </p:blipFill>
        <p:spPr>
          <a:xfrm>
            <a:off x="8420100" y="1766894"/>
            <a:ext cx="3009900" cy="2007409"/>
          </a:xfrm>
          <a:prstGeom prst="rect">
            <a:avLst/>
          </a:prstGeom>
        </p:spPr>
      </p:pic>
      <p:pic>
        <p:nvPicPr>
          <p:cNvPr id="8" name="图片 7"/>
          <p:cNvPicPr>
            <a:picLocks noChangeAspect="1"/>
          </p:cNvPicPr>
          <p:nvPr/>
        </p:nvPicPr>
        <p:blipFill>
          <a:blip r:embed="rId5" cstate="screen"/>
          <a:stretch>
            <a:fillRect/>
          </a:stretch>
        </p:blipFill>
        <p:spPr>
          <a:xfrm>
            <a:off x="5120047" y="3840035"/>
            <a:ext cx="3265424" cy="2174228"/>
          </a:xfrm>
          <a:prstGeom prst="rect">
            <a:avLst/>
          </a:prstGeom>
        </p:spPr>
      </p:pic>
      <p:pic>
        <p:nvPicPr>
          <p:cNvPr id="9" name="图片 8" descr="图片包含 动物, 哺乳动物&#10;&#10;已生成极高可信度的说明"/>
          <p:cNvPicPr>
            <a:picLocks noChangeAspect="1"/>
          </p:cNvPicPr>
          <p:nvPr/>
        </p:nvPicPr>
        <p:blipFill>
          <a:blip r:embed="rId6" cstate="screen"/>
          <a:stretch>
            <a:fillRect/>
          </a:stretch>
        </p:blipFill>
        <p:spPr>
          <a:xfrm flipH="1">
            <a:off x="9309522" y="3609975"/>
            <a:ext cx="2790106" cy="3943350"/>
          </a:xfrm>
          <a:prstGeom prst="rect">
            <a:avLst/>
          </a:prstGeom>
        </p:spPr>
      </p:pic>
      <p:sp>
        <p:nvSpPr>
          <p:cNvPr id="10" name="椭圆 9"/>
          <p:cNvSpPr/>
          <p:nvPr/>
        </p:nvSpPr>
        <p:spPr>
          <a:xfrm>
            <a:off x="980555" y="1985432"/>
            <a:ext cx="617930" cy="617930"/>
          </a:xfrm>
          <a:prstGeom prst="ellipse">
            <a:avLst/>
          </a:prstGeom>
          <a:solidFill>
            <a:srgbClr val="EA7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980555" y="1985432"/>
            <a:ext cx="617930" cy="523220"/>
          </a:xfrm>
          <a:prstGeom prst="rect">
            <a:avLst/>
          </a:prstGeom>
          <a:noFill/>
        </p:spPr>
        <p:txBody>
          <a:bodyPr wrap="square" rtlCol="0">
            <a:spAutoFit/>
          </a:bodyPr>
          <a:lstStyle/>
          <a:p>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sp>
        <p:nvSpPr>
          <p:cNvPr id="12" name="文本框 11"/>
          <p:cNvSpPr txBox="1"/>
          <p:nvPr/>
        </p:nvSpPr>
        <p:spPr>
          <a:xfrm>
            <a:off x="1714500" y="1702623"/>
            <a:ext cx="4381500" cy="2308324"/>
          </a:xfrm>
          <a:prstGeom prst="rect">
            <a:avLst/>
          </a:prstGeom>
          <a:noFill/>
        </p:spPr>
        <p:txBody>
          <a:bodyPr wrap="square" rtlCol="0">
            <a:spAutoFit/>
          </a:bodyPr>
          <a:lstStyle/>
          <a:p>
            <a:pPr>
              <a:lnSpc>
                <a:spcPct val="200000"/>
              </a:lnSpc>
            </a:pPr>
            <a:r>
              <a:rPr lang="en-US" altLang="zh-CN" dirty="0">
                <a:solidFill>
                  <a:srgbClr val="FF9409"/>
                </a:solidFill>
                <a:cs typeface="+mn-ea"/>
                <a:sym typeface="+mn-lt"/>
              </a:rPr>
              <a:t>Click here to add words Click here to add words Click here to add</a:t>
            </a:r>
            <a:endParaRPr lang="zh-CN" altLang="en-US" dirty="0">
              <a:solidFill>
                <a:srgbClr val="FF9409"/>
              </a:solidFill>
              <a:cs typeface="+mn-ea"/>
              <a:sym typeface="+mn-lt"/>
            </a:endParaRPr>
          </a:p>
          <a:p>
            <a:endParaRPr lang="zh-CN" altLang="en-US" dirty="0">
              <a:solidFill>
                <a:srgbClr val="FF9409"/>
              </a:solidFill>
              <a:cs typeface="+mn-ea"/>
              <a:sym typeface="+mn-lt"/>
            </a:endParaRPr>
          </a:p>
          <a:p>
            <a:endParaRPr lang="zh-CN" altLang="en-US" dirty="0">
              <a:solidFill>
                <a:srgbClr val="FF9409"/>
              </a:solidFill>
              <a:cs typeface="+mn-ea"/>
              <a:sym typeface="+mn-lt"/>
            </a:endParaRPr>
          </a:p>
          <a:p>
            <a:endParaRPr lang="zh-CN" altLang="en-US" dirty="0">
              <a:solidFill>
                <a:srgbClr val="FF9409"/>
              </a:solidFill>
              <a:cs typeface="+mn-ea"/>
              <a:sym typeface="+mn-lt"/>
            </a:endParaRPr>
          </a:p>
          <a:p>
            <a:endParaRPr lang="zh-CN" altLang="en-US" dirty="0">
              <a:solidFill>
                <a:srgbClr val="FF9409"/>
              </a:solidFill>
              <a:cs typeface="+mn-ea"/>
              <a:sym typeface="+mn-lt"/>
            </a:endParaRPr>
          </a:p>
        </p:txBody>
      </p:sp>
      <p:sp>
        <p:nvSpPr>
          <p:cNvPr id="13" name="椭圆 12"/>
          <p:cNvSpPr/>
          <p:nvPr/>
        </p:nvSpPr>
        <p:spPr>
          <a:xfrm>
            <a:off x="980556" y="3501887"/>
            <a:ext cx="617930" cy="617930"/>
          </a:xfrm>
          <a:prstGeom prst="ellipse">
            <a:avLst/>
          </a:prstGeom>
          <a:solidFill>
            <a:srgbClr val="EA7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980556" y="3501887"/>
            <a:ext cx="617930" cy="523220"/>
          </a:xfrm>
          <a:prstGeom prst="rect">
            <a:avLst/>
          </a:prstGeom>
          <a:noFill/>
        </p:spPr>
        <p:txBody>
          <a:bodyPr wrap="square" rtlCol="0">
            <a:spAutoFit/>
          </a:bodyPr>
          <a:lstStyle>
            <a:defPPr>
              <a:defRPr lang="en-US"/>
            </a:defPPr>
            <a:lvl1pPr>
              <a:defRPr sz="2800">
                <a:solidFill>
                  <a:schemeClr val="bg1"/>
                </a:solidFill>
                <a:cs typeface="+mn-ea"/>
              </a:defRPr>
            </a:lvl1pPr>
          </a:lstStyle>
          <a:p>
            <a:r>
              <a:rPr lang="en-US" altLang="zh-CN" dirty="0">
                <a:sym typeface="+mn-lt"/>
              </a:rPr>
              <a:t>02</a:t>
            </a:r>
            <a:endParaRPr lang="zh-CN" altLang="en-US" dirty="0">
              <a:sym typeface="+mn-lt"/>
            </a:endParaRPr>
          </a:p>
        </p:txBody>
      </p:sp>
      <p:sp>
        <p:nvSpPr>
          <p:cNvPr id="15" name="文本框 14"/>
          <p:cNvSpPr txBox="1"/>
          <p:nvPr/>
        </p:nvSpPr>
        <p:spPr>
          <a:xfrm>
            <a:off x="1714501" y="3219078"/>
            <a:ext cx="4381500" cy="2308324"/>
          </a:xfrm>
          <a:prstGeom prst="rect">
            <a:avLst/>
          </a:prstGeom>
          <a:noFill/>
        </p:spPr>
        <p:txBody>
          <a:bodyPr wrap="square" rtlCol="0">
            <a:spAutoFit/>
          </a:bodyPr>
          <a:lstStyle/>
          <a:p>
            <a:pPr>
              <a:lnSpc>
                <a:spcPct val="200000"/>
              </a:lnSpc>
            </a:pPr>
            <a:r>
              <a:rPr lang="en-US" altLang="zh-CN" dirty="0">
                <a:solidFill>
                  <a:srgbClr val="FF9409"/>
                </a:solidFill>
                <a:cs typeface="+mn-ea"/>
                <a:sym typeface="+mn-lt"/>
              </a:rPr>
              <a:t>Click here to add words Click here to add words Click here to add</a:t>
            </a:r>
            <a:endParaRPr lang="zh-CN" altLang="en-US" dirty="0">
              <a:solidFill>
                <a:srgbClr val="FF9409"/>
              </a:solidFill>
              <a:cs typeface="+mn-ea"/>
              <a:sym typeface="+mn-lt"/>
            </a:endParaRPr>
          </a:p>
          <a:p>
            <a:endParaRPr lang="zh-CN" altLang="en-US" dirty="0">
              <a:solidFill>
                <a:srgbClr val="FF9409"/>
              </a:solidFill>
              <a:cs typeface="+mn-ea"/>
              <a:sym typeface="+mn-lt"/>
            </a:endParaRPr>
          </a:p>
          <a:p>
            <a:endParaRPr lang="zh-CN" altLang="en-US" dirty="0">
              <a:solidFill>
                <a:srgbClr val="FF9409"/>
              </a:solidFill>
              <a:cs typeface="+mn-ea"/>
              <a:sym typeface="+mn-lt"/>
            </a:endParaRPr>
          </a:p>
          <a:p>
            <a:endParaRPr lang="zh-CN" altLang="en-US" dirty="0">
              <a:solidFill>
                <a:srgbClr val="FF9409"/>
              </a:solidFill>
              <a:cs typeface="+mn-ea"/>
              <a:sym typeface="+mn-lt"/>
            </a:endParaRPr>
          </a:p>
          <a:p>
            <a:endParaRPr lang="zh-CN" altLang="en-US" dirty="0">
              <a:solidFill>
                <a:srgbClr val="FF9409"/>
              </a:solidFill>
              <a:cs typeface="+mn-ea"/>
              <a:sym typeface="+mn-lt"/>
            </a:endParaRPr>
          </a:p>
        </p:txBody>
      </p:sp>
      <p:sp>
        <p:nvSpPr>
          <p:cNvPr id="16" name="椭圆 15"/>
          <p:cNvSpPr/>
          <p:nvPr/>
        </p:nvSpPr>
        <p:spPr>
          <a:xfrm>
            <a:off x="980555" y="4974117"/>
            <a:ext cx="617930" cy="617930"/>
          </a:xfrm>
          <a:prstGeom prst="ellipse">
            <a:avLst/>
          </a:prstGeom>
          <a:solidFill>
            <a:srgbClr val="EA7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980555" y="4974117"/>
            <a:ext cx="617930" cy="523220"/>
          </a:xfrm>
          <a:prstGeom prst="rect">
            <a:avLst/>
          </a:prstGeom>
          <a:noFill/>
        </p:spPr>
        <p:txBody>
          <a:bodyPr wrap="square" rtlCol="0">
            <a:spAutoFit/>
          </a:bodyPr>
          <a:lstStyle>
            <a:defPPr>
              <a:defRPr lang="en-US"/>
            </a:defPPr>
            <a:lvl1pPr>
              <a:defRPr sz="2800">
                <a:solidFill>
                  <a:schemeClr val="bg1"/>
                </a:solidFill>
                <a:cs typeface="+mn-ea"/>
              </a:defRPr>
            </a:lvl1pPr>
          </a:lstStyle>
          <a:p>
            <a:r>
              <a:rPr lang="en-US" altLang="zh-CN" dirty="0">
                <a:sym typeface="+mn-lt"/>
              </a:rPr>
              <a:t>03</a:t>
            </a:r>
            <a:endParaRPr lang="zh-CN" altLang="en-US" dirty="0">
              <a:sym typeface="+mn-lt"/>
            </a:endParaRPr>
          </a:p>
        </p:txBody>
      </p:sp>
      <p:sp>
        <p:nvSpPr>
          <p:cNvPr id="18" name="文本框 17"/>
          <p:cNvSpPr txBox="1"/>
          <p:nvPr/>
        </p:nvSpPr>
        <p:spPr>
          <a:xfrm>
            <a:off x="1737022" y="4695668"/>
            <a:ext cx="3265424" cy="1754326"/>
          </a:xfrm>
          <a:prstGeom prst="rect">
            <a:avLst/>
          </a:prstGeom>
          <a:noFill/>
        </p:spPr>
        <p:txBody>
          <a:bodyPr wrap="square" rtlCol="0">
            <a:spAutoFit/>
          </a:bodyPr>
          <a:lstStyle/>
          <a:p>
            <a:pPr>
              <a:lnSpc>
                <a:spcPct val="200000"/>
              </a:lnSpc>
            </a:pPr>
            <a:r>
              <a:rPr lang="en-US" altLang="zh-CN" dirty="0">
                <a:solidFill>
                  <a:srgbClr val="FF9409"/>
                </a:solidFill>
                <a:cs typeface="+mn-ea"/>
                <a:sym typeface="+mn-lt"/>
              </a:rPr>
              <a:t>Click here to add words Click here to add words</a:t>
            </a:r>
            <a:endParaRPr lang="zh-CN" altLang="en-US" dirty="0">
              <a:solidFill>
                <a:srgbClr val="FF9409"/>
              </a:solidFill>
              <a:cs typeface="+mn-ea"/>
              <a:sym typeface="+mn-lt"/>
            </a:endParaRPr>
          </a:p>
          <a:p>
            <a:endParaRPr lang="zh-CN" altLang="en-US" dirty="0">
              <a:solidFill>
                <a:srgbClr val="FF9409"/>
              </a:solidFill>
              <a:cs typeface="+mn-ea"/>
              <a:sym typeface="+mn-lt"/>
            </a:endParaRPr>
          </a:p>
          <a:p>
            <a:endParaRPr lang="zh-CN" altLang="en-US" dirty="0">
              <a:solidFill>
                <a:srgbClr val="FF9409"/>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p:bldP spid="13" grpId="0" animBg="1"/>
      <p:bldP spid="14" grpId="0"/>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运输, 就坐&#10;&#10;已生成高可信度的说明"/>
          <p:cNvPicPr>
            <a:picLocks noChangeAspect="1"/>
          </p:cNvPicPr>
          <p:nvPr/>
        </p:nvPicPr>
        <p:blipFill>
          <a:blip r:embed="rId3" cstate="screen"/>
          <a:stretch>
            <a:fillRect/>
          </a:stretch>
        </p:blipFill>
        <p:spPr>
          <a:xfrm>
            <a:off x="0" y="0"/>
            <a:ext cx="1009650" cy="1456694"/>
          </a:xfrm>
          <a:prstGeom prst="rect">
            <a:avLst/>
          </a:prstGeom>
        </p:spPr>
      </p:pic>
      <p:sp>
        <p:nvSpPr>
          <p:cNvPr id="4" name="文本框 3"/>
          <p:cNvSpPr txBox="1"/>
          <p:nvPr/>
        </p:nvSpPr>
        <p:spPr>
          <a:xfrm>
            <a:off x="1167641" y="285774"/>
            <a:ext cx="3265424" cy="523220"/>
          </a:xfrm>
          <a:prstGeom prst="rect">
            <a:avLst/>
          </a:prstGeom>
          <a:noFill/>
        </p:spPr>
        <p:txBody>
          <a:bodyPr wrap="square" rtlCol="0">
            <a:spAutoFit/>
          </a:bodyPr>
          <a:lstStyle/>
          <a:p>
            <a:r>
              <a:rPr lang="zh-CN" altLang="en-US" sz="2800" dirty="0">
                <a:solidFill>
                  <a:srgbClr val="FF9409"/>
                </a:solidFill>
                <a:cs typeface="+mn-ea"/>
                <a:sym typeface="+mn-lt"/>
              </a:rPr>
              <a:t>单击添加标题</a:t>
            </a:r>
          </a:p>
        </p:txBody>
      </p:sp>
      <p:sp>
        <p:nvSpPr>
          <p:cNvPr id="5" name="文本框 4"/>
          <p:cNvSpPr txBox="1"/>
          <p:nvPr/>
        </p:nvSpPr>
        <p:spPr>
          <a:xfrm>
            <a:off x="1167641" y="832491"/>
            <a:ext cx="2813809" cy="369332"/>
          </a:xfrm>
          <a:prstGeom prst="rect">
            <a:avLst/>
          </a:prstGeom>
          <a:noFill/>
        </p:spPr>
        <p:txBody>
          <a:bodyPr wrap="square" rtlCol="0">
            <a:spAutoFit/>
          </a:bodyPr>
          <a:lstStyle/>
          <a:p>
            <a:pPr algn="dist"/>
            <a:r>
              <a:rPr lang="en-US" altLang="zh-CN" dirty="0">
                <a:solidFill>
                  <a:srgbClr val="FF9409"/>
                </a:solidFill>
                <a:cs typeface="+mn-ea"/>
                <a:sym typeface="+mn-lt"/>
              </a:rPr>
              <a:t>Click here to add words</a:t>
            </a:r>
            <a:endParaRPr lang="zh-CN" altLang="en-US" dirty="0">
              <a:solidFill>
                <a:srgbClr val="FF9409"/>
              </a:solidFill>
              <a:cs typeface="+mn-ea"/>
              <a:sym typeface="+mn-lt"/>
            </a:endParaRPr>
          </a:p>
        </p:txBody>
      </p:sp>
      <p:sp>
        <p:nvSpPr>
          <p:cNvPr id="2" name="椭圆 1"/>
          <p:cNvSpPr/>
          <p:nvPr/>
        </p:nvSpPr>
        <p:spPr>
          <a:xfrm>
            <a:off x="1409700" y="2247900"/>
            <a:ext cx="3023365" cy="3023365"/>
          </a:xfrm>
          <a:prstGeom prst="ellipse">
            <a:avLst/>
          </a:prstGeom>
          <a:noFill/>
          <a:ln w="76200">
            <a:solidFill>
              <a:srgbClr val="F2A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7758937" y="2247900"/>
            <a:ext cx="3023365" cy="3023365"/>
          </a:xfrm>
          <a:prstGeom prst="ellipse">
            <a:avLst/>
          </a:prstGeom>
          <a:noFill/>
          <a:ln w="76200">
            <a:solidFill>
              <a:srgbClr val="F2A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2322928" y="3656464"/>
            <a:ext cx="1658522" cy="369332"/>
          </a:xfrm>
          <a:prstGeom prst="rect">
            <a:avLst/>
          </a:prstGeom>
          <a:noFill/>
        </p:spPr>
        <p:txBody>
          <a:bodyPr wrap="square" rtlCol="0">
            <a:spAutoFit/>
          </a:bodyPr>
          <a:lstStyle/>
          <a:p>
            <a:r>
              <a:rPr lang="en-US" altLang="zh-CN" dirty="0">
                <a:solidFill>
                  <a:srgbClr val="FF9409"/>
                </a:solidFill>
                <a:cs typeface="+mn-ea"/>
                <a:sym typeface="+mn-lt"/>
              </a:rPr>
              <a:t>ADD TITLE</a:t>
            </a:r>
            <a:endParaRPr lang="zh-CN" altLang="en-US" dirty="0">
              <a:solidFill>
                <a:srgbClr val="FF9409"/>
              </a:solidFill>
              <a:cs typeface="+mn-ea"/>
              <a:sym typeface="+mn-lt"/>
            </a:endParaRPr>
          </a:p>
        </p:txBody>
      </p:sp>
      <p:sp>
        <p:nvSpPr>
          <p:cNvPr id="8" name="文本框 7"/>
          <p:cNvSpPr txBox="1"/>
          <p:nvPr/>
        </p:nvSpPr>
        <p:spPr>
          <a:xfrm>
            <a:off x="1887220" y="4097274"/>
            <a:ext cx="1911098" cy="1107996"/>
          </a:xfrm>
          <a:prstGeom prst="rect">
            <a:avLst/>
          </a:prstGeom>
          <a:noFill/>
        </p:spPr>
        <p:txBody>
          <a:bodyPr wrap="square" rtlCol="0">
            <a:spAutoFit/>
          </a:bodyPr>
          <a:lstStyle/>
          <a:p>
            <a:pPr algn="ctr">
              <a:lnSpc>
                <a:spcPct val="150000"/>
              </a:lnSpc>
            </a:pPr>
            <a:r>
              <a:rPr lang="en-US" altLang="zh-CN" sz="1100" dirty="0">
                <a:solidFill>
                  <a:srgbClr val="FF9409"/>
                </a:solidFill>
                <a:cs typeface="+mn-ea"/>
                <a:sym typeface="+mn-lt"/>
              </a:rPr>
              <a:t>Click here to add words Click here to add words Click here to add words Click</a:t>
            </a:r>
            <a:endParaRPr lang="zh-CN" altLang="en-US" sz="1100" dirty="0">
              <a:solidFill>
                <a:srgbClr val="FF9409"/>
              </a:solidFill>
              <a:cs typeface="+mn-ea"/>
              <a:sym typeface="+mn-lt"/>
            </a:endParaRPr>
          </a:p>
        </p:txBody>
      </p:sp>
      <p:cxnSp>
        <p:nvCxnSpPr>
          <p:cNvPr id="9" name="直接连接符 8"/>
          <p:cNvCxnSpPr/>
          <p:nvPr/>
        </p:nvCxnSpPr>
        <p:spPr>
          <a:xfrm>
            <a:off x="2692690" y="4025796"/>
            <a:ext cx="407195"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727500" y="3656464"/>
            <a:ext cx="1657471" cy="369332"/>
          </a:xfrm>
          <a:prstGeom prst="rect">
            <a:avLst/>
          </a:prstGeom>
          <a:noFill/>
        </p:spPr>
        <p:txBody>
          <a:bodyPr wrap="square" rtlCol="0">
            <a:spAutoFit/>
          </a:bodyPr>
          <a:lstStyle/>
          <a:p>
            <a:r>
              <a:rPr lang="en-US" altLang="zh-CN" dirty="0">
                <a:solidFill>
                  <a:srgbClr val="FF9409"/>
                </a:solidFill>
                <a:cs typeface="+mn-ea"/>
                <a:sym typeface="+mn-lt"/>
              </a:rPr>
              <a:t>ADD TITLE</a:t>
            </a:r>
            <a:endParaRPr lang="zh-CN" altLang="en-US" dirty="0">
              <a:solidFill>
                <a:srgbClr val="FF9409"/>
              </a:solidFill>
              <a:cs typeface="+mn-ea"/>
              <a:sym typeface="+mn-lt"/>
            </a:endParaRPr>
          </a:p>
        </p:txBody>
      </p:sp>
      <p:sp>
        <p:nvSpPr>
          <p:cNvPr id="11" name="文本框 10"/>
          <p:cNvSpPr txBox="1"/>
          <p:nvPr/>
        </p:nvSpPr>
        <p:spPr>
          <a:xfrm>
            <a:off x="8291792" y="4097274"/>
            <a:ext cx="1911098" cy="1107996"/>
          </a:xfrm>
          <a:prstGeom prst="rect">
            <a:avLst/>
          </a:prstGeom>
          <a:noFill/>
        </p:spPr>
        <p:txBody>
          <a:bodyPr wrap="square" rtlCol="0">
            <a:spAutoFit/>
          </a:bodyPr>
          <a:lstStyle/>
          <a:p>
            <a:pPr algn="ctr">
              <a:lnSpc>
                <a:spcPct val="150000"/>
              </a:lnSpc>
            </a:pPr>
            <a:r>
              <a:rPr lang="en-US" altLang="zh-CN" sz="1100" dirty="0">
                <a:solidFill>
                  <a:srgbClr val="FF9409"/>
                </a:solidFill>
                <a:cs typeface="+mn-ea"/>
                <a:sym typeface="+mn-lt"/>
              </a:rPr>
              <a:t>Click here to add words Click here to add words Click here to add words Click</a:t>
            </a:r>
            <a:endParaRPr lang="zh-CN" altLang="en-US" sz="1100" dirty="0">
              <a:solidFill>
                <a:srgbClr val="FF9409"/>
              </a:solidFill>
              <a:cs typeface="+mn-ea"/>
              <a:sym typeface="+mn-lt"/>
            </a:endParaRPr>
          </a:p>
        </p:txBody>
      </p:sp>
      <p:cxnSp>
        <p:nvCxnSpPr>
          <p:cNvPr id="12" name="直接连接符 11"/>
          <p:cNvCxnSpPr/>
          <p:nvPr/>
        </p:nvCxnSpPr>
        <p:spPr>
          <a:xfrm>
            <a:off x="9097262" y="4025796"/>
            <a:ext cx="407195"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4" cstate="screen"/>
          <a:stretch>
            <a:fillRect/>
          </a:stretch>
        </p:blipFill>
        <p:spPr>
          <a:xfrm>
            <a:off x="3720706" y="1456694"/>
            <a:ext cx="4513176" cy="4513176"/>
          </a:xfrm>
          <a:prstGeom prst="rect">
            <a:avLst/>
          </a:prstGeom>
        </p:spPr>
      </p:pic>
      <p:pic>
        <p:nvPicPr>
          <p:cNvPr id="15" name="图形 14" descr="拼图"/>
          <p:cNvPicPr>
            <a:picLocks noChangeAspect="1"/>
          </p:cNvPicPr>
          <p:nvPr/>
        </p:nvPicPr>
        <p:blipFill>
          <a:blip r:embed="rId5" cstate="screen">
            <a:extLst>
              <a:ext uri="{96DAC541-7B7A-43D3-8B79-37D633B846F1}">
                <asvg:svgBlip xmlns="" xmlns:asvg="http://schemas.microsoft.com/office/drawing/2016/SVG/main" r:embed="rId6"/>
              </a:ext>
            </a:extLst>
          </a:blip>
          <a:stretch>
            <a:fillRect/>
          </a:stretch>
        </p:blipFill>
        <p:spPr>
          <a:xfrm>
            <a:off x="2307073" y="2741676"/>
            <a:ext cx="914400" cy="914400"/>
          </a:xfrm>
          <a:prstGeom prst="rect">
            <a:avLst/>
          </a:prstGeom>
        </p:spPr>
      </p:pic>
      <p:pic>
        <p:nvPicPr>
          <p:cNvPr id="17" name="图形 16" descr="放大镜"/>
          <p:cNvPicPr>
            <a:picLocks noChangeAspect="1"/>
          </p:cNvPicPr>
          <p:nvPr/>
        </p:nvPicPr>
        <p:blipFill>
          <a:blip r:embed="rId7" cstate="screen">
            <a:extLst>
              <a:ext uri="{96DAC541-7B7A-43D3-8B79-37D633B846F1}">
                <asvg:svgBlip xmlns="" xmlns:asvg="http://schemas.microsoft.com/office/drawing/2016/SVG/main" r:embed="rId8"/>
              </a:ext>
            </a:extLst>
          </a:blip>
          <a:stretch>
            <a:fillRect/>
          </a:stretch>
        </p:blipFill>
        <p:spPr>
          <a:xfrm>
            <a:off x="8854703" y="2752181"/>
            <a:ext cx="914400"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r="-634"/>
          <a:stretch>
            <a:fillRect/>
          </a:stretch>
        </p:blipFill>
        <p:spPr>
          <a:xfrm>
            <a:off x="8362950" y="4701068"/>
            <a:ext cx="3829050" cy="2156932"/>
          </a:xfrm>
          <a:prstGeom prst="rect">
            <a:avLst/>
          </a:prstGeom>
        </p:spPr>
      </p:pic>
      <p:pic>
        <p:nvPicPr>
          <p:cNvPr id="3" name="图片 2"/>
          <p:cNvPicPr>
            <a:picLocks noChangeAspect="1"/>
          </p:cNvPicPr>
          <p:nvPr/>
        </p:nvPicPr>
        <p:blipFill rotWithShape="1">
          <a:blip r:embed="rId4" cstate="screen"/>
          <a:srcRect/>
          <a:stretch>
            <a:fillRect/>
          </a:stretch>
        </p:blipFill>
        <p:spPr>
          <a:xfrm>
            <a:off x="0" y="-161925"/>
            <a:ext cx="7192521" cy="2152650"/>
          </a:xfrm>
          <a:prstGeom prst="rect">
            <a:avLst/>
          </a:prstGeom>
        </p:spPr>
      </p:pic>
      <p:pic>
        <p:nvPicPr>
          <p:cNvPr id="5" name="图片 4"/>
          <p:cNvPicPr>
            <a:picLocks noChangeAspect="1"/>
          </p:cNvPicPr>
          <p:nvPr/>
        </p:nvPicPr>
        <p:blipFill>
          <a:blip r:embed="rId5" cstate="screen"/>
          <a:stretch>
            <a:fillRect/>
          </a:stretch>
        </p:blipFill>
        <p:spPr>
          <a:xfrm>
            <a:off x="3318126" y="940302"/>
            <a:ext cx="5555748" cy="5555748"/>
          </a:xfrm>
          <a:prstGeom prst="rect">
            <a:avLst/>
          </a:prstGeom>
        </p:spPr>
      </p:pic>
      <p:pic>
        <p:nvPicPr>
          <p:cNvPr id="6" name="图片 5" descr="图片包含 动物, 哺乳动物&#10;&#10;已生成极高可信度的说明"/>
          <p:cNvPicPr>
            <a:picLocks noChangeAspect="1"/>
          </p:cNvPicPr>
          <p:nvPr/>
        </p:nvPicPr>
        <p:blipFill>
          <a:blip r:embed="rId6" cstate="screen"/>
          <a:stretch>
            <a:fillRect/>
          </a:stretch>
        </p:blipFill>
        <p:spPr>
          <a:xfrm flipH="1">
            <a:off x="7487369" y="3429000"/>
            <a:ext cx="2790106" cy="3943350"/>
          </a:xfrm>
          <a:prstGeom prst="rect">
            <a:avLst/>
          </a:prstGeom>
        </p:spPr>
      </p:pic>
      <p:sp>
        <p:nvSpPr>
          <p:cNvPr id="7" name="文本框 6"/>
          <p:cNvSpPr txBox="1"/>
          <p:nvPr/>
        </p:nvSpPr>
        <p:spPr>
          <a:xfrm>
            <a:off x="4887684" y="3190445"/>
            <a:ext cx="2534369" cy="923330"/>
          </a:xfrm>
          <a:prstGeom prst="rect">
            <a:avLst/>
          </a:prstGeom>
          <a:noFill/>
        </p:spPr>
        <p:txBody>
          <a:bodyPr wrap="square" rtlCol="0">
            <a:spAutoFit/>
          </a:bodyPr>
          <a:lstStyle/>
          <a:p>
            <a:pPr algn="ctr"/>
            <a:r>
              <a:rPr lang="zh-CN" altLang="en-US" sz="5400" dirty="0" smtClean="0">
                <a:solidFill>
                  <a:srgbClr val="FF9409"/>
                </a:solidFill>
                <a:latin typeface="方正细谭黑简体" panose="02000000000000000000" pitchFamily="2" charset="-122"/>
                <a:ea typeface="方正细谭黑简体" panose="02000000000000000000" pitchFamily="2" charset="-122"/>
                <a:cs typeface="+mn-ea"/>
                <a:sym typeface="+mn-lt"/>
              </a:rPr>
              <a:t>第叁章</a:t>
            </a:r>
            <a:endParaRPr lang="zh-CN" altLang="en-US" sz="5400" dirty="0">
              <a:solidFill>
                <a:srgbClr val="FF9409"/>
              </a:solidFill>
              <a:latin typeface="方正细谭黑简体" panose="02000000000000000000" pitchFamily="2" charset="-122"/>
              <a:ea typeface="方正细谭黑简体" panose="02000000000000000000" pitchFamily="2" charset="-122"/>
              <a:cs typeface="+mn-ea"/>
              <a:sym typeface="+mn-lt"/>
            </a:endParaRPr>
          </a:p>
        </p:txBody>
      </p:sp>
      <p:cxnSp>
        <p:nvCxnSpPr>
          <p:cNvPr id="8" name="直接连接符 7"/>
          <p:cNvCxnSpPr/>
          <p:nvPr/>
        </p:nvCxnSpPr>
        <p:spPr>
          <a:xfrm>
            <a:off x="5171399" y="4069270"/>
            <a:ext cx="1807719"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179908" y="3236869"/>
            <a:ext cx="1807719"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wipe(left)">
                                      <p:cBhvr>
                                        <p:cTn id="35" dur="500"/>
                                        <p:tgtEl>
                                          <p:spTgt spid="7">
                                            <p:txEl>
                                              <p:pRg st="0" end="0"/>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randombar(horizontal)">
                                      <p:cBhvr>
                                        <p:cTn id="38" dur="500"/>
                                        <p:tgtEl>
                                          <p:spTgt spid="8"/>
                                        </p:tgtEl>
                                      </p:cBhvr>
                                    </p:animEffect>
                                  </p:childTnLst>
                                </p:cTn>
                              </p:par>
                              <p:par>
                                <p:cTn id="39" presetID="14" presetClass="entr" presetSubtype="1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运输, 就坐&#10;&#10;已生成高可信度的说明"/>
          <p:cNvPicPr>
            <a:picLocks noChangeAspect="1"/>
          </p:cNvPicPr>
          <p:nvPr/>
        </p:nvPicPr>
        <p:blipFill>
          <a:blip r:embed="rId3" cstate="screen"/>
          <a:stretch>
            <a:fillRect/>
          </a:stretch>
        </p:blipFill>
        <p:spPr>
          <a:xfrm>
            <a:off x="0" y="0"/>
            <a:ext cx="1009650" cy="1456694"/>
          </a:xfrm>
          <a:prstGeom prst="rect">
            <a:avLst/>
          </a:prstGeom>
        </p:spPr>
      </p:pic>
      <p:sp>
        <p:nvSpPr>
          <p:cNvPr id="4" name="文本框 3"/>
          <p:cNvSpPr txBox="1"/>
          <p:nvPr/>
        </p:nvSpPr>
        <p:spPr>
          <a:xfrm>
            <a:off x="1167641" y="285774"/>
            <a:ext cx="3265424" cy="523220"/>
          </a:xfrm>
          <a:prstGeom prst="rect">
            <a:avLst/>
          </a:prstGeom>
          <a:noFill/>
        </p:spPr>
        <p:txBody>
          <a:bodyPr wrap="square" rtlCol="0">
            <a:spAutoFit/>
          </a:bodyPr>
          <a:lstStyle/>
          <a:p>
            <a:r>
              <a:rPr lang="zh-CN" altLang="en-US" sz="2800" dirty="0">
                <a:solidFill>
                  <a:srgbClr val="FF9409"/>
                </a:solidFill>
                <a:cs typeface="+mn-ea"/>
                <a:sym typeface="+mn-lt"/>
              </a:rPr>
              <a:t>单击添加标题</a:t>
            </a:r>
          </a:p>
        </p:txBody>
      </p:sp>
      <p:sp>
        <p:nvSpPr>
          <p:cNvPr id="5" name="文本框 4"/>
          <p:cNvSpPr txBox="1"/>
          <p:nvPr/>
        </p:nvSpPr>
        <p:spPr>
          <a:xfrm>
            <a:off x="1167641" y="832491"/>
            <a:ext cx="2813809" cy="369332"/>
          </a:xfrm>
          <a:prstGeom prst="rect">
            <a:avLst/>
          </a:prstGeom>
          <a:noFill/>
        </p:spPr>
        <p:txBody>
          <a:bodyPr wrap="square" rtlCol="0">
            <a:spAutoFit/>
          </a:bodyPr>
          <a:lstStyle/>
          <a:p>
            <a:pPr algn="dist"/>
            <a:r>
              <a:rPr lang="en-US" altLang="zh-CN" dirty="0">
                <a:solidFill>
                  <a:srgbClr val="FF9409"/>
                </a:solidFill>
                <a:cs typeface="+mn-ea"/>
                <a:sym typeface="+mn-lt"/>
              </a:rPr>
              <a:t>Click here to add words</a:t>
            </a:r>
            <a:endParaRPr lang="zh-CN" altLang="en-US" dirty="0">
              <a:solidFill>
                <a:srgbClr val="FF9409"/>
              </a:solidFill>
              <a:cs typeface="+mn-ea"/>
              <a:sym typeface="+mn-lt"/>
            </a:endParaRPr>
          </a:p>
        </p:txBody>
      </p:sp>
      <p:sp>
        <p:nvSpPr>
          <p:cNvPr id="6" name="矩形 5"/>
          <p:cNvSpPr/>
          <p:nvPr/>
        </p:nvSpPr>
        <p:spPr>
          <a:xfrm>
            <a:off x="1447800" y="2076450"/>
            <a:ext cx="4189475" cy="3486150"/>
          </a:xfrm>
          <a:prstGeom prst="rect">
            <a:avLst/>
          </a:prstGeom>
          <a:noFill/>
          <a:ln w="57150">
            <a:solidFill>
              <a:srgbClr val="EA7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9409"/>
              </a:solidFill>
              <a:cs typeface="+mn-ea"/>
              <a:sym typeface="+mn-lt"/>
            </a:endParaRPr>
          </a:p>
        </p:txBody>
      </p:sp>
      <p:sp>
        <p:nvSpPr>
          <p:cNvPr id="7" name="矩形 6"/>
          <p:cNvSpPr/>
          <p:nvPr/>
        </p:nvSpPr>
        <p:spPr>
          <a:xfrm>
            <a:off x="1600200" y="2228850"/>
            <a:ext cx="4189475" cy="3486150"/>
          </a:xfrm>
          <a:prstGeom prst="rect">
            <a:avLst/>
          </a:prstGeom>
          <a:noFill/>
          <a:ln w="57150">
            <a:solidFill>
              <a:srgbClr val="EA7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descr="图片包含 建筑物, 鸟笼&#10;&#10;已生成极高可信度的说明"/>
          <p:cNvPicPr>
            <a:picLocks noChangeAspect="1"/>
          </p:cNvPicPr>
          <p:nvPr/>
        </p:nvPicPr>
        <p:blipFill>
          <a:blip r:embed="rId4" cstate="screen"/>
          <a:stretch>
            <a:fillRect/>
          </a:stretch>
        </p:blipFill>
        <p:spPr>
          <a:xfrm>
            <a:off x="7915669" y="0"/>
            <a:ext cx="3980662" cy="6858000"/>
          </a:xfrm>
          <a:prstGeom prst="rect">
            <a:avLst/>
          </a:prstGeom>
        </p:spPr>
      </p:pic>
      <p:pic>
        <p:nvPicPr>
          <p:cNvPr id="9" name="图片 8" descr="图片包含 餐桌, 室内, 蛋糕&#10;&#10;已生成高可信度的说明"/>
          <p:cNvPicPr>
            <a:picLocks noChangeAspect="1"/>
          </p:cNvPicPr>
          <p:nvPr/>
        </p:nvPicPr>
        <p:blipFill>
          <a:blip r:embed="rId5" cstate="screen"/>
          <a:stretch>
            <a:fillRect/>
          </a:stretch>
        </p:blipFill>
        <p:spPr>
          <a:xfrm>
            <a:off x="4774110" y="2951077"/>
            <a:ext cx="2348900" cy="3486150"/>
          </a:xfrm>
          <a:prstGeom prst="rect">
            <a:avLst/>
          </a:prstGeom>
        </p:spPr>
      </p:pic>
      <p:sp>
        <p:nvSpPr>
          <p:cNvPr id="10" name="文本框 9"/>
          <p:cNvSpPr txBox="1"/>
          <p:nvPr/>
        </p:nvSpPr>
        <p:spPr>
          <a:xfrm>
            <a:off x="3146320" y="3661621"/>
            <a:ext cx="1627790" cy="369332"/>
          </a:xfrm>
          <a:prstGeom prst="rect">
            <a:avLst/>
          </a:prstGeom>
          <a:noFill/>
        </p:spPr>
        <p:txBody>
          <a:bodyPr wrap="square" rtlCol="0">
            <a:spAutoFit/>
          </a:bodyPr>
          <a:lstStyle/>
          <a:p>
            <a:r>
              <a:rPr lang="en-US" altLang="zh-CN" dirty="0">
                <a:solidFill>
                  <a:srgbClr val="FF9409"/>
                </a:solidFill>
                <a:cs typeface="+mn-ea"/>
                <a:sym typeface="+mn-lt"/>
              </a:rPr>
              <a:t>ADD TITLE</a:t>
            </a:r>
            <a:endParaRPr lang="zh-CN" altLang="en-US" dirty="0">
              <a:solidFill>
                <a:srgbClr val="FF9409"/>
              </a:solidFill>
              <a:cs typeface="+mn-ea"/>
              <a:sym typeface="+mn-lt"/>
            </a:endParaRPr>
          </a:p>
        </p:txBody>
      </p:sp>
      <p:sp>
        <p:nvSpPr>
          <p:cNvPr id="11" name="文本框 10"/>
          <p:cNvSpPr txBox="1"/>
          <p:nvPr/>
        </p:nvSpPr>
        <p:spPr>
          <a:xfrm>
            <a:off x="2710612" y="4102431"/>
            <a:ext cx="1911098" cy="1107996"/>
          </a:xfrm>
          <a:prstGeom prst="rect">
            <a:avLst/>
          </a:prstGeom>
          <a:noFill/>
        </p:spPr>
        <p:txBody>
          <a:bodyPr wrap="square" rtlCol="0">
            <a:spAutoFit/>
          </a:bodyPr>
          <a:lstStyle/>
          <a:p>
            <a:pPr algn="ctr">
              <a:lnSpc>
                <a:spcPct val="150000"/>
              </a:lnSpc>
            </a:pPr>
            <a:r>
              <a:rPr lang="en-US" altLang="zh-CN" sz="1100" dirty="0">
                <a:solidFill>
                  <a:srgbClr val="FF9409"/>
                </a:solidFill>
                <a:cs typeface="+mn-ea"/>
                <a:sym typeface="+mn-lt"/>
              </a:rPr>
              <a:t>Click here to add words Click here to add words Click here to add words Click</a:t>
            </a:r>
            <a:endParaRPr lang="zh-CN" altLang="en-US" sz="1100" dirty="0">
              <a:solidFill>
                <a:srgbClr val="FF9409"/>
              </a:solidFill>
              <a:cs typeface="+mn-ea"/>
              <a:sym typeface="+mn-lt"/>
            </a:endParaRPr>
          </a:p>
        </p:txBody>
      </p:sp>
      <p:cxnSp>
        <p:nvCxnSpPr>
          <p:cNvPr id="12" name="直接连接符 11"/>
          <p:cNvCxnSpPr/>
          <p:nvPr/>
        </p:nvCxnSpPr>
        <p:spPr>
          <a:xfrm>
            <a:off x="3516082" y="4030953"/>
            <a:ext cx="407195"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图形 12" descr="放大镜"/>
          <p:cNvPicPr>
            <a:picLocks noChangeAspect="1"/>
          </p:cNvPicPr>
          <p:nvPr/>
        </p:nvPicPr>
        <p:blipFill>
          <a:blip r:embed="rId6" cstate="screen">
            <a:extLst>
              <a:ext uri="{96DAC541-7B7A-43D3-8B79-37D633B846F1}">
                <asvg:svgBlip xmlns="" xmlns:asvg="http://schemas.microsoft.com/office/drawing/2016/SVG/main" r:embed="rId7"/>
              </a:ext>
            </a:extLst>
          </a:blip>
          <a:stretch>
            <a:fillRect/>
          </a:stretch>
        </p:blipFill>
        <p:spPr>
          <a:xfrm>
            <a:off x="3146320" y="2638630"/>
            <a:ext cx="914400"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运输, 就坐&#10;&#10;已生成高可信度的说明"/>
          <p:cNvPicPr>
            <a:picLocks noChangeAspect="1"/>
          </p:cNvPicPr>
          <p:nvPr/>
        </p:nvPicPr>
        <p:blipFill>
          <a:blip r:embed="rId3" cstate="screen"/>
          <a:stretch>
            <a:fillRect/>
          </a:stretch>
        </p:blipFill>
        <p:spPr>
          <a:xfrm>
            <a:off x="0" y="0"/>
            <a:ext cx="1009650" cy="1456694"/>
          </a:xfrm>
          <a:prstGeom prst="rect">
            <a:avLst/>
          </a:prstGeom>
        </p:spPr>
      </p:pic>
      <p:sp>
        <p:nvSpPr>
          <p:cNvPr id="4" name="文本框 3"/>
          <p:cNvSpPr txBox="1"/>
          <p:nvPr/>
        </p:nvSpPr>
        <p:spPr>
          <a:xfrm>
            <a:off x="1167641" y="285774"/>
            <a:ext cx="3265424" cy="523220"/>
          </a:xfrm>
          <a:prstGeom prst="rect">
            <a:avLst/>
          </a:prstGeom>
          <a:noFill/>
        </p:spPr>
        <p:txBody>
          <a:bodyPr wrap="square" rtlCol="0">
            <a:spAutoFit/>
          </a:bodyPr>
          <a:lstStyle/>
          <a:p>
            <a:r>
              <a:rPr lang="zh-CN" altLang="en-US" sz="2800" dirty="0">
                <a:solidFill>
                  <a:srgbClr val="FF9409"/>
                </a:solidFill>
                <a:cs typeface="+mn-ea"/>
                <a:sym typeface="+mn-lt"/>
              </a:rPr>
              <a:t>单击添加标题</a:t>
            </a:r>
          </a:p>
        </p:txBody>
      </p:sp>
      <p:sp>
        <p:nvSpPr>
          <p:cNvPr id="5" name="文本框 4"/>
          <p:cNvSpPr txBox="1"/>
          <p:nvPr/>
        </p:nvSpPr>
        <p:spPr>
          <a:xfrm>
            <a:off x="1167641" y="832491"/>
            <a:ext cx="2813809" cy="369332"/>
          </a:xfrm>
          <a:prstGeom prst="rect">
            <a:avLst/>
          </a:prstGeom>
          <a:noFill/>
        </p:spPr>
        <p:txBody>
          <a:bodyPr wrap="square" rtlCol="0">
            <a:spAutoFit/>
          </a:bodyPr>
          <a:lstStyle/>
          <a:p>
            <a:pPr algn="dist"/>
            <a:r>
              <a:rPr lang="en-US" altLang="zh-CN" dirty="0">
                <a:solidFill>
                  <a:srgbClr val="FF9409"/>
                </a:solidFill>
                <a:cs typeface="+mn-ea"/>
                <a:sym typeface="+mn-lt"/>
              </a:rPr>
              <a:t>Click here to add words</a:t>
            </a:r>
            <a:endParaRPr lang="zh-CN" altLang="en-US" dirty="0">
              <a:solidFill>
                <a:srgbClr val="FF9409"/>
              </a:solidFill>
              <a:cs typeface="+mn-ea"/>
              <a:sym typeface="+mn-lt"/>
            </a:endParaRPr>
          </a:p>
        </p:txBody>
      </p:sp>
      <p:pic>
        <p:nvPicPr>
          <p:cNvPr id="17" name="图片 16" descr="图片包含 草, 植物&#10;&#10;已生成极高可信度的说明"/>
          <p:cNvPicPr>
            <a:picLocks noChangeAspect="1"/>
          </p:cNvPicPr>
          <p:nvPr/>
        </p:nvPicPr>
        <p:blipFill>
          <a:blip r:embed="rId4" cstate="screen"/>
          <a:srcRect/>
          <a:stretch>
            <a:fillRect/>
          </a:stretch>
        </p:blipFill>
        <p:spPr>
          <a:xfrm>
            <a:off x="7603236" y="0"/>
            <a:ext cx="462787" cy="1456694"/>
          </a:xfrm>
          <a:custGeom>
            <a:avLst/>
            <a:gdLst>
              <a:gd name="connsiteX0" fmla="*/ 0 w 462787"/>
              <a:gd name="connsiteY0" fmla="*/ 0 h 1456694"/>
              <a:gd name="connsiteX1" fmla="*/ 462787 w 462787"/>
              <a:gd name="connsiteY1" fmla="*/ 0 h 1456694"/>
              <a:gd name="connsiteX2" fmla="*/ 462787 w 462787"/>
              <a:gd name="connsiteY2" fmla="*/ 1456694 h 1456694"/>
              <a:gd name="connsiteX3" fmla="*/ 0 w 462787"/>
              <a:gd name="connsiteY3" fmla="*/ 1456694 h 1456694"/>
              <a:gd name="connsiteX4" fmla="*/ 0 w 462787"/>
              <a:gd name="connsiteY4" fmla="*/ 0 h 145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87" h="1456694">
                <a:moveTo>
                  <a:pt x="0" y="0"/>
                </a:moveTo>
                <a:lnTo>
                  <a:pt x="462787" y="0"/>
                </a:lnTo>
                <a:lnTo>
                  <a:pt x="462787" y="1456694"/>
                </a:lnTo>
                <a:lnTo>
                  <a:pt x="0" y="1456694"/>
                </a:lnTo>
                <a:lnTo>
                  <a:pt x="0" y="0"/>
                </a:lnTo>
                <a:close/>
              </a:path>
            </a:pathLst>
          </a:custGeom>
        </p:spPr>
      </p:pic>
      <p:pic>
        <p:nvPicPr>
          <p:cNvPr id="16" name="图片 15" descr="图片包含 草, 植物&#10;&#10;已生成极高可信度的说明"/>
          <p:cNvPicPr>
            <a:picLocks noChangeAspect="1"/>
          </p:cNvPicPr>
          <p:nvPr/>
        </p:nvPicPr>
        <p:blipFill>
          <a:blip r:embed="rId5" cstate="screen"/>
          <a:srcRect/>
          <a:stretch>
            <a:fillRect/>
          </a:stretch>
        </p:blipFill>
        <p:spPr>
          <a:xfrm>
            <a:off x="8384286" y="0"/>
            <a:ext cx="462787" cy="2209800"/>
          </a:xfrm>
          <a:custGeom>
            <a:avLst/>
            <a:gdLst>
              <a:gd name="connsiteX0" fmla="*/ 0 w 462787"/>
              <a:gd name="connsiteY0" fmla="*/ 0 h 2209800"/>
              <a:gd name="connsiteX1" fmla="*/ 462787 w 462787"/>
              <a:gd name="connsiteY1" fmla="*/ 0 h 2209800"/>
              <a:gd name="connsiteX2" fmla="*/ 462787 w 462787"/>
              <a:gd name="connsiteY2" fmla="*/ 2209800 h 2209800"/>
              <a:gd name="connsiteX3" fmla="*/ 0 w 462787"/>
              <a:gd name="connsiteY3" fmla="*/ 2209800 h 2209800"/>
              <a:gd name="connsiteX4" fmla="*/ 0 w 462787"/>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87" h="2209800">
                <a:moveTo>
                  <a:pt x="0" y="0"/>
                </a:moveTo>
                <a:lnTo>
                  <a:pt x="462787" y="0"/>
                </a:lnTo>
                <a:lnTo>
                  <a:pt x="462787" y="2209800"/>
                </a:lnTo>
                <a:lnTo>
                  <a:pt x="0" y="2209800"/>
                </a:lnTo>
                <a:lnTo>
                  <a:pt x="0" y="0"/>
                </a:lnTo>
                <a:close/>
              </a:path>
            </a:pathLst>
          </a:custGeom>
        </p:spPr>
      </p:pic>
      <p:pic>
        <p:nvPicPr>
          <p:cNvPr id="15" name="图片 14" descr="图片包含 草, 植物&#10;&#10;已生成极高可信度的说明"/>
          <p:cNvPicPr>
            <a:picLocks noChangeAspect="1"/>
          </p:cNvPicPr>
          <p:nvPr/>
        </p:nvPicPr>
        <p:blipFill>
          <a:blip r:embed="rId6" cstate="screen"/>
          <a:srcRect/>
          <a:stretch>
            <a:fillRect/>
          </a:stretch>
        </p:blipFill>
        <p:spPr>
          <a:xfrm>
            <a:off x="9187179" y="0"/>
            <a:ext cx="462787" cy="3238500"/>
          </a:xfrm>
          <a:custGeom>
            <a:avLst/>
            <a:gdLst>
              <a:gd name="connsiteX0" fmla="*/ 0 w 462787"/>
              <a:gd name="connsiteY0" fmla="*/ 0 h 3238500"/>
              <a:gd name="connsiteX1" fmla="*/ 462787 w 462787"/>
              <a:gd name="connsiteY1" fmla="*/ 0 h 3238500"/>
              <a:gd name="connsiteX2" fmla="*/ 462787 w 462787"/>
              <a:gd name="connsiteY2" fmla="*/ 3238500 h 3238500"/>
              <a:gd name="connsiteX3" fmla="*/ 0 w 462787"/>
              <a:gd name="connsiteY3" fmla="*/ 3238500 h 3238500"/>
              <a:gd name="connsiteX4" fmla="*/ 0 w 462787"/>
              <a:gd name="connsiteY4" fmla="*/ 0 h 323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87" h="3238500">
                <a:moveTo>
                  <a:pt x="0" y="0"/>
                </a:moveTo>
                <a:lnTo>
                  <a:pt x="462787" y="0"/>
                </a:lnTo>
                <a:lnTo>
                  <a:pt x="462787" y="3238500"/>
                </a:lnTo>
                <a:lnTo>
                  <a:pt x="0" y="3238500"/>
                </a:lnTo>
                <a:lnTo>
                  <a:pt x="0" y="0"/>
                </a:lnTo>
                <a:close/>
              </a:path>
            </a:pathLst>
          </a:custGeom>
        </p:spPr>
      </p:pic>
      <p:pic>
        <p:nvPicPr>
          <p:cNvPr id="14" name="图片 13" descr="图片包含 草, 植物&#10;&#10;已生成极高可信度的说明"/>
          <p:cNvPicPr>
            <a:picLocks noChangeAspect="1"/>
          </p:cNvPicPr>
          <p:nvPr/>
        </p:nvPicPr>
        <p:blipFill>
          <a:blip r:embed="rId7" cstate="screen"/>
          <a:srcRect/>
          <a:stretch>
            <a:fillRect/>
          </a:stretch>
        </p:blipFill>
        <p:spPr>
          <a:xfrm>
            <a:off x="9990072" y="0"/>
            <a:ext cx="462787" cy="3752850"/>
          </a:xfrm>
          <a:custGeom>
            <a:avLst/>
            <a:gdLst>
              <a:gd name="connsiteX0" fmla="*/ 0 w 462787"/>
              <a:gd name="connsiteY0" fmla="*/ 0 h 3752850"/>
              <a:gd name="connsiteX1" fmla="*/ 462787 w 462787"/>
              <a:gd name="connsiteY1" fmla="*/ 0 h 3752850"/>
              <a:gd name="connsiteX2" fmla="*/ 462787 w 462787"/>
              <a:gd name="connsiteY2" fmla="*/ 3752850 h 3752850"/>
              <a:gd name="connsiteX3" fmla="*/ 0 w 462787"/>
              <a:gd name="connsiteY3" fmla="*/ 3752850 h 3752850"/>
              <a:gd name="connsiteX4" fmla="*/ 0 w 462787"/>
              <a:gd name="connsiteY4" fmla="*/ 0 h 3752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87" h="3752850">
                <a:moveTo>
                  <a:pt x="0" y="0"/>
                </a:moveTo>
                <a:lnTo>
                  <a:pt x="462787" y="0"/>
                </a:lnTo>
                <a:lnTo>
                  <a:pt x="462787" y="3752850"/>
                </a:lnTo>
                <a:lnTo>
                  <a:pt x="0" y="3752850"/>
                </a:lnTo>
                <a:lnTo>
                  <a:pt x="0" y="0"/>
                </a:lnTo>
                <a:close/>
              </a:path>
            </a:pathLst>
          </a:custGeom>
        </p:spPr>
      </p:pic>
      <p:pic>
        <p:nvPicPr>
          <p:cNvPr id="13" name="图片 12" descr="图片包含 草, 植物&#10;&#10;已生成极高可信度的说明"/>
          <p:cNvPicPr>
            <a:picLocks noChangeAspect="1"/>
          </p:cNvPicPr>
          <p:nvPr/>
        </p:nvPicPr>
        <p:blipFill>
          <a:blip r:embed="rId8" cstate="screen"/>
          <a:srcRect/>
          <a:stretch>
            <a:fillRect/>
          </a:stretch>
        </p:blipFill>
        <p:spPr>
          <a:xfrm>
            <a:off x="10792965" y="0"/>
            <a:ext cx="462787" cy="4457700"/>
          </a:xfrm>
          <a:custGeom>
            <a:avLst/>
            <a:gdLst>
              <a:gd name="connsiteX0" fmla="*/ 0 w 462787"/>
              <a:gd name="connsiteY0" fmla="*/ 0 h 4457700"/>
              <a:gd name="connsiteX1" fmla="*/ 462787 w 462787"/>
              <a:gd name="connsiteY1" fmla="*/ 0 h 4457700"/>
              <a:gd name="connsiteX2" fmla="*/ 462787 w 462787"/>
              <a:gd name="connsiteY2" fmla="*/ 4457700 h 4457700"/>
              <a:gd name="connsiteX3" fmla="*/ 0 w 462787"/>
              <a:gd name="connsiteY3" fmla="*/ 4457700 h 4457700"/>
              <a:gd name="connsiteX4" fmla="*/ 0 w 462787"/>
              <a:gd name="connsiteY4" fmla="*/ 0 h 445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87" h="4457700">
                <a:moveTo>
                  <a:pt x="0" y="0"/>
                </a:moveTo>
                <a:lnTo>
                  <a:pt x="462787" y="0"/>
                </a:lnTo>
                <a:lnTo>
                  <a:pt x="462787" y="4457700"/>
                </a:lnTo>
                <a:lnTo>
                  <a:pt x="0" y="4457700"/>
                </a:lnTo>
                <a:lnTo>
                  <a:pt x="0" y="0"/>
                </a:lnTo>
                <a:close/>
              </a:path>
            </a:pathLst>
          </a:custGeom>
        </p:spPr>
      </p:pic>
      <p:pic>
        <p:nvPicPr>
          <p:cNvPr id="18" name="图片 17"/>
          <p:cNvPicPr>
            <a:picLocks noChangeAspect="1"/>
          </p:cNvPicPr>
          <p:nvPr/>
        </p:nvPicPr>
        <p:blipFill>
          <a:blip r:embed="rId9"/>
          <a:stretch>
            <a:fillRect/>
          </a:stretch>
        </p:blipFill>
        <p:spPr>
          <a:xfrm>
            <a:off x="1167641" y="1876425"/>
            <a:ext cx="6406505" cy="4457700"/>
          </a:xfrm>
          <a:prstGeom prst="rect">
            <a:avLst/>
          </a:prstGeom>
        </p:spPr>
      </p:pic>
      <p:pic>
        <p:nvPicPr>
          <p:cNvPr id="19" name="图片 18" descr="图片包含 动物, 哺乳动物&#10;&#10;已生成极高可信度的说明"/>
          <p:cNvPicPr>
            <a:picLocks noChangeAspect="1"/>
          </p:cNvPicPr>
          <p:nvPr/>
        </p:nvPicPr>
        <p:blipFill>
          <a:blip r:embed="rId10" cstate="screen"/>
          <a:stretch>
            <a:fillRect/>
          </a:stretch>
        </p:blipFill>
        <p:spPr>
          <a:xfrm flipH="1">
            <a:off x="7199966" y="3429000"/>
            <a:ext cx="2790106" cy="3943350"/>
          </a:xfrm>
          <a:prstGeom prst="rect">
            <a:avLst/>
          </a:prstGeom>
        </p:spPr>
      </p:pic>
      <p:sp>
        <p:nvSpPr>
          <p:cNvPr id="20" name="文本框 19"/>
          <p:cNvSpPr txBox="1"/>
          <p:nvPr/>
        </p:nvSpPr>
        <p:spPr>
          <a:xfrm>
            <a:off x="2542034" y="3125033"/>
            <a:ext cx="4381500" cy="2778774"/>
          </a:xfrm>
          <a:prstGeom prst="rect">
            <a:avLst/>
          </a:prstGeom>
          <a:noFill/>
        </p:spPr>
        <p:txBody>
          <a:bodyPr wrap="square" rtlCol="0">
            <a:spAutoFit/>
          </a:bodyPr>
          <a:lstStyle/>
          <a:p>
            <a:pPr>
              <a:lnSpc>
                <a:spcPct val="200000"/>
              </a:lnSpc>
            </a:pPr>
            <a:r>
              <a:rPr lang="zh-CN" altLang="en-US" dirty="0">
                <a:solidFill>
                  <a:srgbClr val="FF9409"/>
                </a:solidFill>
                <a:cs typeface="+mn-ea"/>
                <a:sym typeface="+mn-lt"/>
              </a:rPr>
              <a:t>点击输入本栏的具体文字，简明扼要的说明分项内容，此为概念图解，请根据您的具体内容酌情修改。点击输入本栏的具体文字，简明扼要的说明分项内容，此为概念图解。</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1+#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运输, 就坐&#10;&#10;已生成高可信度的说明"/>
          <p:cNvPicPr>
            <a:picLocks noChangeAspect="1"/>
          </p:cNvPicPr>
          <p:nvPr/>
        </p:nvPicPr>
        <p:blipFill>
          <a:blip r:embed="rId3" cstate="screen"/>
          <a:stretch>
            <a:fillRect/>
          </a:stretch>
        </p:blipFill>
        <p:spPr>
          <a:xfrm>
            <a:off x="0" y="0"/>
            <a:ext cx="1009650" cy="1456694"/>
          </a:xfrm>
          <a:prstGeom prst="rect">
            <a:avLst/>
          </a:prstGeom>
        </p:spPr>
      </p:pic>
      <p:sp>
        <p:nvSpPr>
          <p:cNvPr id="4" name="文本框 3"/>
          <p:cNvSpPr txBox="1"/>
          <p:nvPr/>
        </p:nvSpPr>
        <p:spPr>
          <a:xfrm>
            <a:off x="1167641" y="285774"/>
            <a:ext cx="3265424" cy="523220"/>
          </a:xfrm>
          <a:prstGeom prst="rect">
            <a:avLst/>
          </a:prstGeom>
          <a:noFill/>
        </p:spPr>
        <p:txBody>
          <a:bodyPr wrap="square" rtlCol="0">
            <a:spAutoFit/>
          </a:bodyPr>
          <a:lstStyle/>
          <a:p>
            <a:r>
              <a:rPr lang="zh-CN" altLang="en-US" sz="2800" dirty="0">
                <a:solidFill>
                  <a:srgbClr val="FF9409"/>
                </a:solidFill>
                <a:cs typeface="+mn-ea"/>
                <a:sym typeface="+mn-lt"/>
              </a:rPr>
              <a:t>单击添加标题</a:t>
            </a:r>
          </a:p>
        </p:txBody>
      </p:sp>
      <p:sp>
        <p:nvSpPr>
          <p:cNvPr id="5" name="文本框 4"/>
          <p:cNvSpPr txBox="1"/>
          <p:nvPr/>
        </p:nvSpPr>
        <p:spPr>
          <a:xfrm>
            <a:off x="1167641" y="832491"/>
            <a:ext cx="2813809" cy="369332"/>
          </a:xfrm>
          <a:prstGeom prst="rect">
            <a:avLst/>
          </a:prstGeom>
          <a:noFill/>
        </p:spPr>
        <p:txBody>
          <a:bodyPr wrap="square" rtlCol="0">
            <a:spAutoFit/>
          </a:bodyPr>
          <a:lstStyle/>
          <a:p>
            <a:pPr algn="dist"/>
            <a:r>
              <a:rPr lang="en-US" altLang="zh-CN" dirty="0">
                <a:solidFill>
                  <a:srgbClr val="FF9409"/>
                </a:solidFill>
                <a:cs typeface="+mn-ea"/>
                <a:sym typeface="+mn-lt"/>
              </a:rPr>
              <a:t>Click here to add words</a:t>
            </a:r>
            <a:endParaRPr lang="zh-CN" altLang="en-US" dirty="0">
              <a:solidFill>
                <a:srgbClr val="FF9409"/>
              </a:solidFill>
              <a:cs typeface="+mn-ea"/>
              <a:sym typeface="+mn-lt"/>
            </a:endParaRPr>
          </a:p>
        </p:txBody>
      </p:sp>
      <p:sp>
        <p:nvSpPr>
          <p:cNvPr id="7" name="矩形 6"/>
          <p:cNvSpPr/>
          <p:nvPr/>
        </p:nvSpPr>
        <p:spPr>
          <a:xfrm>
            <a:off x="3733800" y="1995315"/>
            <a:ext cx="4533900" cy="3486150"/>
          </a:xfrm>
          <a:prstGeom prst="rect">
            <a:avLst/>
          </a:prstGeom>
          <a:noFill/>
          <a:ln w="57150">
            <a:solidFill>
              <a:srgbClr val="EA7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descr="图片包含 鲜花, 植物, 花瓶, 餐桌&#10;&#10;已生成极高可信度的说明"/>
          <p:cNvPicPr>
            <a:picLocks noChangeAspect="1"/>
          </p:cNvPicPr>
          <p:nvPr/>
        </p:nvPicPr>
        <p:blipFill>
          <a:blip r:embed="rId4" cstate="screen"/>
          <a:stretch>
            <a:fillRect/>
          </a:stretch>
        </p:blipFill>
        <p:spPr>
          <a:xfrm>
            <a:off x="3328159" y="1017157"/>
            <a:ext cx="5257800" cy="5257800"/>
          </a:xfrm>
          <a:prstGeom prst="rect">
            <a:avLst/>
          </a:prstGeom>
        </p:spPr>
      </p:pic>
      <p:sp>
        <p:nvSpPr>
          <p:cNvPr id="8" name="文本框 7"/>
          <p:cNvSpPr txBox="1"/>
          <p:nvPr/>
        </p:nvSpPr>
        <p:spPr>
          <a:xfrm>
            <a:off x="1445650" y="2255086"/>
            <a:ext cx="1353885" cy="369332"/>
          </a:xfrm>
          <a:prstGeom prst="rect">
            <a:avLst/>
          </a:prstGeom>
          <a:noFill/>
        </p:spPr>
        <p:txBody>
          <a:bodyPr wrap="square" rtlCol="0">
            <a:spAutoFit/>
          </a:bodyPr>
          <a:lstStyle/>
          <a:p>
            <a:r>
              <a:rPr lang="en-US" altLang="zh-CN" dirty="0">
                <a:solidFill>
                  <a:srgbClr val="FF9409"/>
                </a:solidFill>
                <a:cs typeface="+mn-ea"/>
                <a:sym typeface="+mn-lt"/>
              </a:rPr>
              <a:t>ADD TITLE</a:t>
            </a:r>
            <a:endParaRPr lang="zh-CN" altLang="en-US" dirty="0">
              <a:solidFill>
                <a:srgbClr val="FF9409"/>
              </a:solidFill>
              <a:cs typeface="+mn-ea"/>
              <a:sym typeface="+mn-lt"/>
            </a:endParaRPr>
          </a:p>
        </p:txBody>
      </p:sp>
      <p:sp>
        <p:nvSpPr>
          <p:cNvPr id="9" name="文本框 8"/>
          <p:cNvSpPr txBox="1"/>
          <p:nvPr/>
        </p:nvSpPr>
        <p:spPr>
          <a:xfrm>
            <a:off x="1009942" y="2695896"/>
            <a:ext cx="1911098" cy="1107996"/>
          </a:xfrm>
          <a:prstGeom prst="rect">
            <a:avLst/>
          </a:prstGeom>
          <a:noFill/>
        </p:spPr>
        <p:txBody>
          <a:bodyPr wrap="square" rtlCol="0">
            <a:spAutoFit/>
          </a:bodyPr>
          <a:lstStyle/>
          <a:p>
            <a:pPr algn="ctr">
              <a:lnSpc>
                <a:spcPct val="150000"/>
              </a:lnSpc>
            </a:pPr>
            <a:r>
              <a:rPr lang="en-US" altLang="zh-CN" sz="1100" dirty="0">
                <a:solidFill>
                  <a:srgbClr val="FF9409"/>
                </a:solidFill>
                <a:cs typeface="+mn-ea"/>
                <a:sym typeface="+mn-lt"/>
              </a:rPr>
              <a:t>Click here to add words Click here to add words Click here to add words Click</a:t>
            </a:r>
            <a:endParaRPr lang="zh-CN" altLang="en-US" sz="1100" dirty="0">
              <a:solidFill>
                <a:srgbClr val="FF9409"/>
              </a:solidFill>
              <a:cs typeface="+mn-ea"/>
              <a:sym typeface="+mn-lt"/>
            </a:endParaRPr>
          </a:p>
        </p:txBody>
      </p:sp>
      <p:cxnSp>
        <p:nvCxnSpPr>
          <p:cNvPr id="10" name="直接连接符 9"/>
          <p:cNvCxnSpPr/>
          <p:nvPr/>
        </p:nvCxnSpPr>
        <p:spPr>
          <a:xfrm>
            <a:off x="1815412" y="2624418"/>
            <a:ext cx="407195"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445358" y="4212800"/>
            <a:ext cx="1353885" cy="369332"/>
          </a:xfrm>
          <a:prstGeom prst="rect">
            <a:avLst/>
          </a:prstGeom>
          <a:noFill/>
        </p:spPr>
        <p:txBody>
          <a:bodyPr wrap="square" rtlCol="0">
            <a:spAutoFit/>
          </a:bodyPr>
          <a:lstStyle/>
          <a:p>
            <a:r>
              <a:rPr lang="en-US" altLang="zh-CN" dirty="0">
                <a:solidFill>
                  <a:srgbClr val="FF9409"/>
                </a:solidFill>
                <a:cs typeface="+mn-ea"/>
                <a:sym typeface="+mn-lt"/>
              </a:rPr>
              <a:t>ADD TITLE</a:t>
            </a:r>
            <a:endParaRPr lang="zh-CN" altLang="en-US" dirty="0">
              <a:solidFill>
                <a:srgbClr val="FF9409"/>
              </a:solidFill>
              <a:cs typeface="+mn-ea"/>
              <a:sym typeface="+mn-lt"/>
            </a:endParaRPr>
          </a:p>
        </p:txBody>
      </p:sp>
      <p:sp>
        <p:nvSpPr>
          <p:cNvPr id="12" name="文本框 11"/>
          <p:cNvSpPr txBox="1"/>
          <p:nvPr/>
        </p:nvSpPr>
        <p:spPr>
          <a:xfrm>
            <a:off x="1009650" y="4653610"/>
            <a:ext cx="1911098" cy="1107996"/>
          </a:xfrm>
          <a:prstGeom prst="rect">
            <a:avLst/>
          </a:prstGeom>
          <a:noFill/>
        </p:spPr>
        <p:txBody>
          <a:bodyPr wrap="square" rtlCol="0">
            <a:spAutoFit/>
          </a:bodyPr>
          <a:lstStyle/>
          <a:p>
            <a:pPr algn="ctr">
              <a:lnSpc>
                <a:spcPct val="150000"/>
              </a:lnSpc>
            </a:pPr>
            <a:r>
              <a:rPr lang="en-US" altLang="zh-CN" sz="1100" dirty="0">
                <a:solidFill>
                  <a:srgbClr val="FF9409"/>
                </a:solidFill>
                <a:cs typeface="+mn-ea"/>
                <a:sym typeface="+mn-lt"/>
              </a:rPr>
              <a:t>Click here to add words Click here to add words Click here to add words Click</a:t>
            </a:r>
            <a:endParaRPr lang="zh-CN" altLang="en-US" sz="1100" dirty="0">
              <a:solidFill>
                <a:srgbClr val="FF9409"/>
              </a:solidFill>
              <a:cs typeface="+mn-ea"/>
              <a:sym typeface="+mn-lt"/>
            </a:endParaRPr>
          </a:p>
        </p:txBody>
      </p:sp>
      <p:cxnSp>
        <p:nvCxnSpPr>
          <p:cNvPr id="13" name="直接连接符 12"/>
          <p:cNvCxnSpPr/>
          <p:nvPr/>
        </p:nvCxnSpPr>
        <p:spPr>
          <a:xfrm>
            <a:off x="1815120" y="4582132"/>
            <a:ext cx="407195"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9550583" y="2255086"/>
            <a:ext cx="1353885" cy="369332"/>
          </a:xfrm>
          <a:prstGeom prst="rect">
            <a:avLst/>
          </a:prstGeom>
          <a:noFill/>
        </p:spPr>
        <p:txBody>
          <a:bodyPr wrap="square" rtlCol="0">
            <a:spAutoFit/>
          </a:bodyPr>
          <a:lstStyle/>
          <a:p>
            <a:r>
              <a:rPr lang="en-US" altLang="zh-CN" dirty="0">
                <a:solidFill>
                  <a:srgbClr val="FF9409"/>
                </a:solidFill>
                <a:cs typeface="+mn-ea"/>
                <a:sym typeface="+mn-lt"/>
              </a:rPr>
              <a:t>ADD TITLE</a:t>
            </a:r>
            <a:endParaRPr lang="zh-CN" altLang="en-US" dirty="0">
              <a:solidFill>
                <a:srgbClr val="FF9409"/>
              </a:solidFill>
              <a:cs typeface="+mn-ea"/>
              <a:sym typeface="+mn-lt"/>
            </a:endParaRPr>
          </a:p>
        </p:txBody>
      </p:sp>
      <p:sp>
        <p:nvSpPr>
          <p:cNvPr id="15" name="文本框 14"/>
          <p:cNvSpPr txBox="1"/>
          <p:nvPr/>
        </p:nvSpPr>
        <p:spPr>
          <a:xfrm>
            <a:off x="9114875" y="2695896"/>
            <a:ext cx="1911098" cy="1107996"/>
          </a:xfrm>
          <a:prstGeom prst="rect">
            <a:avLst/>
          </a:prstGeom>
          <a:noFill/>
        </p:spPr>
        <p:txBody>
          <a:bodyPr wrap="square" rtlCol="0">
            <a:spAutoFit/>
          </a:bodyPr>
          <a:lstStyle/>
          <a:p>
            <a:pPr algn="ctr">
              <a:lnSpc>
                <a:spcPct val="150000"/>
              </a:lnSpc>
            </a:pPr>
            <a:r>
              <a:rPr lang="en-US" altLang="zh-CN" sz="1100" dirty="0">
                <a:solidFill>
                  <a:srgbClr val="FF9409"/>
                </a:solidFill>
                <a:cs typeface="+mn-ea"/>
                <a:sym typeface="+mn-lt"/>
              </a:rPr>
              <a:t>Click here to add words Click here to add words Click here to add words Click</a:t>
            </a:r>
            <a:endParaRPr lang="zh-CN" altLang="en-US" sz="1100" dirty="0">
              <a:solidFill>
                <a:srgbClr val="FF9409"/>
              </a:solidFill>
              <a:cs typeface="+mn-ea"/>
              <a:sym typeface="+mn-lt"/>
            </a:endParaRPr>
          </a:p>
        </p:txBody>
      </p:sp>
      <p:cxnSp>
        <p:nvCxnSpPr>
          <p:cNvPr id="16" name="直接连接符 15"/>
          <p:cNvCxnSpPr/>
          <p:nvPr/>
        </p:nvCxnSpPr>
        <p:spPr>
          <a:xfrm>
            <a:off x="9920345" y="2624418"/>
            <a:ext cx="407195"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9550291" y="4212800"/>
            <a:ext cx="1353885" cy="369332"/>
          </a:xfrm>
          <a:prstGeom prst="rect">
            <a:avLst/>
          </a:prstGeom>
          <a:noFill/>
        </p:spPr>
        <p:txBody>
          <a:bodyPr wrap="square" rtlCol="0">
            <a:spAutoFit/>
          </a:bodyPr>
          <a:lstStyle/>
          <a:p>
            <a:r>
              <a:rPr lang="en-US" altLang="zh-CN" dirty="0">
                <a:solidFill>
                  <a:srgbClr val="FF9409"/>
                </a:solidFill>
                <a:cs typeface="+mn-ea"/>
                <a:sym typeface="+mn-lt"/>
              </a:rPr>
              <a:t>ADD TITLE</a:t>
            </a:r>
            <a:endParaRPr lang="zh-CN" altLang="en-US" dirty="0">
              <a:solidFill>
                <a:srgbClr val="FF9409"/>
              </a:solidFill>
              <a:cs typeface="+mn-ea"/>
              <a:sym typeface="+mn-lt"/>
            </a:endParaRPr>
          </a:p>
        </p:txBody>
      </p:sp>
      <p:sp>
        <p:nvSpPr>
          <p:cNvPr id="18" name="文本框 17"/>
          <p:cNvSpPr txBox="1"/>
          <p:nvPr/>
        </p:nvSpPr>
        <p:spPr>
          <a:xfrm>
            <a:off x="9114583" y="4653610"/>
            <a:ext cx="1911098" cy="1107996"/>
          </a:xfrm>
          <a:prstGeom prst="rect">
            <a:avLst/>
          </a:prstGeom>
          <a:noFill/>
        </p:spPr>
        <p:txBody>
          <a:bodyPr wrap="square" rtlCol="0">
            <a:spAutoFit/>
          </a:bodyPr>
          <a:lstStyle/>
          <a:p>
            <a:pPr algn="ctr">
              <a:lnSpc>
                <a:spcPct val="150000"/>
              </a:lnSpc>
            </a:pPr>
            <a:r>
              <a:rPr lang="en-US" altLang="zh-CN" sz="1100" dirty="0">
                <a:solidFill>
                  <a:srgbClr val="FF9409"/>
                </a:solidFill>
                <a:cs typeface="+mn-ea"/>
                <a:sym typeface="+mn-lt"/>
              </a:rPr>
              <a:t>Click here to add words Click here to add words Click here to add words Click</a:t>
            </a:r>
            <a:endParaRPr lang="zh-CN" altLang="en-US" sz="1100" dirty="0">
              <a:solidFill>
                <a:srgbClr val="FF9409"/>
              </a:solidFill>
              <a:cs typeface="+mn-ea"/>
              <a:sym typeface="+mn-lt"/>
            </a:endParaRPr>
          </a:p>
        </p:txBody>
      </p:sp>
      <p:cxnSp>
        <p:nvCxnSpPr>
          <p:cNvPr id="19" name="直接连接符 18"/>
          <p:cNvCxnSpPr/>
          <p:nvPr/>
        </p:nvCxnSpPr>
        <p:spPr>
          <a:xfrm>
            <a:off x="9920053" y="4582132"/>
            <a:ext cx="407195"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1" grpId="0"/>
      <p:bldP spid="12" grpId="0"/>
      <p:bldP spid="14" grpId="0"/>
      <p:bldP spid="15"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运输, 就坐&#10;&#10;已生成高可信度的说明"/>
          <p:cNvPicPr>
            <a:picLocks noChangeAspect="1"/>
          </p:cNvPicPr>
          <p:nvPr/>
        </p:nvPicPr>
        <p:blipFill>
          <a:blip r:embed="rId3" cstate="screen"/>
          <a:stretch>
            <a:fillRect/>
          </a:stretch>
        </p:blipFill>
        <p:spPr>
          <a:xfrm>
            <a:off x="0" y="0"/>
            <a:ext cx="1009650" cy="1456694"/>
          </a:xfrm>
          <a:prstGeom prst="rect">
            <a:avLst/>
          </a:prstGeom>
        </p:spPr>
      </p:pic>
      <p:sp>
        <p:nvSpPr>
          <p:cNvPr id="4" name="文本框 3"/>
          <p:cNvSpPr txBox="1"/>
          <p:nvPr/>
        </p:nvSpPr>
        <p:spPr>
          <a:xfrm>
            <a:off x="1167641" y="285774"/>
            <a:ext cx="3265424" cy="523220"/>
          </a:xfrm>
          <a:prstGeom prst="rect">
            <a:avLst/>
          </a:prstGeom>
          <a:noFill/>
        </p:spPr>
        <p:txBody>
          <a:bodyPr wrap="square" rtlCol="0">
            <a:spAutoFit/>
          </a:bodyPr>
          <a:lstStyle/>
          <a:p>
            <a:r>
              <a:rPr lang="zh-CN" altLang="en-US" sz="2800" dirty="0">
                <a:solidFill>
                  <a:srgbClr val="FF9409"/>
                </a:solidFill>
                <a:cs typeface="+mn-ea"/>
                <a:sym typeface="+mn-lt"/>
              </a:rPr>
              <a:t>单击添加标题</a:t>
            </a:r>
          </a:p>
        </p:txBody>
      </p:sp>
      <p:sp>
        <p:nvSpPr>
          <p:cNvPr id="5" name="文本框 4"/>
          <p:cNvSpPr txBox="1"/>
          <p:nvPr/>
        </p:nvSpPr>
        <p:spPr>
          <a:xfrm>
            <a:off x="1167641" y="832491"/>
            <a:ext cx="2813809" cy="369332"/>
          </a:xfrm>
          <a:prstGeom prst="rect">
            <a:avLst/>
          </a:prstGeom>
          <a:noFill/>
        </p:spPr>
        <p:txBody>
          <a:bodyPr wrap="square" rtlCol="0">
            <a:spAutoFit/>
          </a:bodyPr>
          <a:lstStyle/>
          <a:p>
            <a:pPr algn="dist"/>
            <a:r>
              <a:rPr lang="en-US" altLang="zh-CN" dirty="0">
                <a:solidFill>
                  <a:srgbClr val="FF9409"/>
                </a:solidFill>
                <a:cs typeface="+mn-ea"/>
                <a:sym typeface="+mn-lt"/>
              </a:rPr>
              <a:t>Click here to add words</a:t>
            </a:r>
            <a:endParaRPr lang="zh-CN" altLang="en-US" dirty="0">
              <a:solidFill>
                <a:srgbClr val="FF9409"/>
              </a:solidFill>
              <a:cs typeface="+mn-ea"/>
              <a:sym typeface="+mn-lt"/>
            </a:endParaRPr>
          </a:p>
        </p:txBody>
      </p:sp>
      <p:pic>
        <p:nvPicPr>
          <p:cNvPr id="6" name="图片 5" descr="图片包含 鸟, 小, 就坐, 栖息&#10;&#10;已生成极高可信度的说明"/>
          <p:cNvPicPr>
            <a:picLocks noChangeAspect="1"/>
          </p:cNvPicPr>
          <p:nvPr/>
        </p:nvPicPr>
        <p:blipFill>
          <a:blip r:embed="rId4" cstate="screen"/>
          <a:stretch>
            <a:fillRect/>
          </a:stretch>
        </p:blipFill>
        <p:spPr>
          <a:xfrm>
            <a:off x="1207569" y="2346294"/>
            <a:ext cx="4477454" cy="2984561"/>
          </a:xfrm>
          <a:prstGeom prst="rect">
            <a:avLst/>
          </a:prstGeom>
        </p:spPr>
      </p:pic>
      <p:sp>
        <p:nvSpPr>
          <p:cNvPr id="7" name="矩形 6"/>
          <p:cNvSpPr/>
          <p:nvPr/>
        </p:nvSpPr>
        <p:spPr>
          <a:xfrm>
            <a:off x="5029199" y="2095499"/>
            <a:ext cx="5995159" cy="3486150"/>
          </a:xfrm>
          <a:prstGeom prst="rect">
            <a:avLst/>
          </a:prstGeom>
          <a:noFill/>
          <a:ln w="57150">
            <a:solidFill>
              <a:srgbClr val="EA7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9409"/>
              </a:solidFill>
              <a:cs typeface="+mn-ea"/>
              <a:sym typeface="+mn-lt"/>
            </a:endParaRPr>
          </a:p>
        </p:txBody>
      </p:sp>
      <p:pic>
        <p:nvPicPr>
          <p:cNvPr id="8" name="图片 7" descr="图片包含 户外艺术系列, 室内, 就坐, 鸟&#10;&#10;已生成高可信度的说明"/>
          <p:cNvPicPr>
            <a:picLocks noChangeAspect="1"/>
          </p:cNvPicPr>
          <p:nvPr/>
        </p:nvPicPr>
        <p:blipFill>
          <a:blip r:embed="rId5"/>
          <a:stretch>
            <a:fillRect/>
          </a:stretch>
        </p:blipFill>
        <p:spPr>
          <a:xfrm>
            <a:off x="6706054" y="0"/>
            <a:ext cx="5485946" cy="4114460"/>
          </a:xfrm>
          <a:prstGeom prst="rect">
            <a:avLst/>
          </a:prstGeom>
        </p:spPr>
      </p:pic>
      <p:sp>
        <p:nvSpPr>
          <p:cNvPr id="9" name="Shape 2859"/>
          <p:cNvSpPr/>
          <p:nvPr/>
        </p:nvSpPr>
        <p:spPr>
          <a:xfrm>
            <a:off x="1167641" y="5564186"/>
            <a:ext cx="557213" cy="55880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9409"/>
              </a:solidFill>
              <a:effectLst>
                <a:outerShdw blurRad="38100" dist="12700" dir="5400000" rotWithShape="0">
                  <a:srgbClr val="000000">
                    <a:alpha val="50000"/>
                  </a:srgbClr>
                </a:outerShdw>
              </a:effectLst>
              <a:cs typeface="+mn-ea"/>
              <a:sym typeface="+mn-lt"/>
            </a:endParaRPr>
          </a:p>
        </p:txBody>
      </p:sp>
      <p:sp>
        <p:nvSpPr>
          <p:cNvPr id="10" name="Shape 2860"/>
          <p:cNvSpPr/>
          <p:nvPr/>
        </p:nvSpPr>
        <p:spPr>
          <a:xfrm>
            <a:off x="1886779" y="5564186"/>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9409"/>
              </a:solidFill>
              <a:effectLst>
                <a:outerShdw blurRad="38100" dist="12700" dir="5400000" rotWithShape="0">
                  <a:srgbClr val="000000">
                    <a:alpha val="50000"/>
                  </a:srgbClr>
                </a:outerShdw>
              </a:effectLst>
              <a:cs typeface="+mn-ea"/>
              <a:sym typeface="+mn-lt"/>
            </a:endParaRPr>
          </a:p>
        </p:txBody>
      </p:sp>
      <p:sp>
        <p:nvSpPr>
          <p:cNvPr id="11" name="Shape 2865"/>
          <p:cNvSpPr/>
          <p:nvPr/>
        </p:nvSpPr>
        <p:spPr>
          <a:xfrm>
            <a:off x="2607504" y="5564186"/>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9409"/>
              </a:solidFill>
              <a:effectLst>
                <a:outerShdw blurRad="38100" dist="12700" dir="5400000" rotWithShape="0">
                  <a:srgbClr val="000000">
                    <a:alpha val="50000"/>
                  </a:srgbClr>
                </a:outerShdw>
              </a:effectLst>
              <a:cs typeface="+mn-ea"/>
              <a:sym typeface="+mn-lt"/>
            </a:endParaRPr>
          </a:p>
        </p:txBody>
      </p:sp>
      <p:sp>
        <p:nvSpPr>
          <p:cNvPr id="12" name="Shape 2869"/>
          <p:cNvSpPr/>
          <p:nvPr/>
        </p:nvSpPr>
        <p:spPr>
          <a:xfrm>
            <a:off x="3328229" y="5581649"/>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rgbClr val="FF9409"/>
              </a:solidFill>
              <a:effectLst>
                <a:outerShdw blurRad="38100" dist="12700" dir="5400000" rotWithShape="0">
                  <a:srgbClr val="000000">
                    <a:alpha val="50000"/>
                  </a:srgbClr>
                </a:outerShdw>
              </a:effectLst>
              <a:cs typeface="+mn-ea"/>
              <a:sym typeface="+mn-lt"/>
            </a:endParaRPr>
          </a:p>
        </p:txBody>
      </p:sp>
      <p:sp>
        <p:nvSpPr>
          <p:cNvPr id="13" name="TextBox 29"/>
          <p:cNvSpPr txBox="1"/>
          <p:nvPr/>
        </p:nvSpPr>
        <p:spPr>
          <a:xfrm>
            <a:off x="6256108" y="3766752"/>
            <a:ext cx="4768250" cy="1569660"/>
          </a:xfrm>
          <a:prstGeom prst="rect">
            <a:avLst/>
          </a:prstGeom>
          <a:noFill/>
        </p:spPr>
        <p:txBody>
          <a:bodyPr wrap="square">
            <a:spAutoFit/>
          </a:bodyPr>
          <a:lstStyle/>
          <a:p>
            <a:pPr defTabSz="1828165">
              <a:lnSpc>
                <a:spcPct val="150000"/>
              </a:lnSpc>
              <a:defRPr/>
            </a:pPr>
            <a:r>
              <a:rPr lang="zh-CN" altLang="en-US" sz="1600" spc="300" dirty="0">
                <a:solidFill>
                  <a:srgbClr val="FF9409"/>
                </a:solidFill>
                <a:cs typeface="+mn-ea"/>
                <a:sym typeface="+mn-lt"/>
              </a:rPr>
              <a:t>点击输入本栏的具体文字，简明扼要的说明分项内容，此为概念图解，请根据您的具体内容酌情修改。点击输入本栏的具体文字，简明扼要的说明分项内容，此为概念图解。</a:t>
            </a:r>
          </a:p>
        </p:txBody>
      </p:sp>
      <p:sp>
        <p:nvSpPr>
          <p:cNvPr id="14" name="文本框 13"/>
          <p:cNvSpPr txBox="1"/>
          <p:nvPr/>
        </p:nvSpPr>
        <p:spPr>
          <a:xfrm>
            <a:off x="6159436" y="2752665"/>
            <a:ext cx="3314700" cy="646331"/>
          </a:xfrm>
          <a:prstGeom prst="rect">
            <a:avLst/>
          </a:prstGeom>
          <a:noFill/>
        </p:spPr>
        <p:txBody>
          <a:bodyPr wrap="square" rtlCol="0">
            <a:spAutoFit/>
          </a:bodyPr>
          <a:lstStyle/>
          <a:p>
            <a:r>
              <a:rPr lang="zh-CN" altLang="en-US" sz="3600" dirty="0">
                <a:solidFill>
                  <a:srgbClr val="FF9409"/>
                </a:solidFill>
                <a:cs typeface="+mn-ea"/>
                <a:sym typeface="+mn-lt"/>
              </a:rPr>
              <a:t>添加标题</a:t>
            </a:r>
          </a:p>
        </p:txBody>
      </p:sp>
      <p:sp>
        <p:nvSpPr>
          <p:cNvPr id="15" name="矩形 14"/>
          <p:cNvSpPr/>
          <p:nvPr/>
        </p:nvSpPr>
        <p:spPr>
          <a:xfrm>
            <a:off x="6349936" y="3535084"/>
            <a:ext cx="1009650" cy="133350"/>
          </a:xfrm>
          <a:prstGeom prst="rect">
            <a:avLst/>
          </a:prstGeom>
          <a:solidFill>
            <a:srgbClr val="EA7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9409"/>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0-#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0-#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r="-634"/>
          <a:stretch>
            <a:fillRect/>
          </a:stretch>
        </p:blipFill>
        <p:spPr>
          <a:xfrm>
            <a:off x="8362950" y="4701068"/>
            <a:ext cx="3829050" cy="2156932"/>
          </a:xfrm>
          <a:prstGeom prst="rect">
            <a:avLst/>
          </a:prstGeom>
        </p:spPr>
      </p:pic>
      <p:pic>
        <p:nvPicPr>
          <p:cNvPr id="3" name="图片 2"/>
          <p:cNvPicPr>
            <a:picLocks noChangeAspect="1"/>
          </p:cNvPicPr>
          <p:nvPr/>
        </p:nvPicPr>
        <p:blipFill rotWithShape="1">
          <a:blip r:embed="rId4" cstate="screen"/>
          <a:srcRect/>
          <a:stretch>
            <a:fillRect/>
          </a:stretch>
        </p:blipFill>
        <p:spPr>
          <a:xfrm>
            <a:off x="0" y="-161925"/>
            <a:ext cx="7192521" cy="2152650"/>
          </a:xfrm>
          <a:prstGeom prst="rect">
            <a:avLst/>
          </a:prstGeom>
        </p:spPr>
      </p:pic>
      <p:pic>
        <p:nvPicPr>
          <p:cNvPr id="5" name="图片 4"/>
          <p:cNvPicPr>
            <a:picLocks noChangeAspect="1"/>
          </p:cNvPicPr>
          <p:nvPr/>
        </p:nvPicPr>
        <p:blipFill>
          <a:blip r:embed="rId5" cstate="screen"/>
          <a:stretch>
            <a:fillRect/>
          </a:stretch>
        </p:blipFill>
        <p:spPr>
          <a:xfrm>
            <a:off x="3318126" y="940302"/>
            <a:ext cx="5555748" cy="5555748"/>
          </a:xfrm>
          <a:prstGeom prst="rect">
            <a:avLst/>
          </a:prstGeom>
        </p:spPr>
      </p:pic>
      <p:pic>
        <p:nvPicPr>
          <p:cNvPr id="6" name="图片 5" descr="图片包含 动物, 哺乳动物&#10;&#10;已生成极高可信度的说明"/>
          <p:cNvPicPr>
            <a:picLocks noChangeAspect="1"/>
          </p:cNvPicPr>
          <p:nvPr/>
        </p:nvPicPr>
        <p:blipFill>
          <a:blip r:embed="rId6" cstate="screen"/>
          <a:stretch>
            <a:fillRect/>
          </a:stretch>
        </p:blipFill>
        <p:spPr>
          <a:xfrm flipH="1">
            <a:off x="7487369" y="3429000"/>
            <a:ext cx="2790106" cy="3943350"/>
          </a:xfrm>
          <a:prstGeom prst="rect">
            <a:avLst/>
          </a:prstGeom>
        </p:spPr>
      </p:pic>
      <p:sp>
        <p:nvSpPr>
          <p:cNvPr id="7" name="文本框 6"/>
          <p:cNvSpPr txBox="1"/>
          <p:nvPr/>
        </p:nvSpPr>
        <p:spPr>
          <a:xfrm>
            <a:off x="4887684" y="3190445"/>
            <a:ext cx="2534369" cy="923330"/>
          </a:xfrm>
          <a:prstGeom prst="rect">
            <a:avLst/>
          </a:prstGeom>
          <a:noFill/>
        </p:spPr>
        <p:txBody>
          <a:bodyPr wrap="square" rtlCol="0">
            <a:spAutoFit/>
          </a:bodyPr>
          <a:lstStyle/>
          <a:p>
            <a:pPr algn="ctr"/>
            <a:r>
              <a:rPr lang="zh-CN" altLang="en-US" sz="5400" dirty="0" smtClean="0">
                <a:solidFill>
                  <a:srgbClr val="FF9409"/>
                </a:solidFill>
                <a:latin typeface="方正细谭黑简体" panose="02000000000000000000" pitchFamily="2" charset="-122"/>
                <a:ea typeface="方正细谭黑简体" panose="02000000000000000000" pitchFamily="2" charset="-122"/>
                <a:cs typeface="+mn-ea"/>
                <a:sym typeface="+mn-lt"/>
              </a:rPr>
              <a:t>第肆章</a:t>
            </a:r>
            <a:endParaRPr lang="zh-CN" altLang="en-US" sz="5400" dirty="0">
              <a:solidFill>
                <a:srgbClr val="FF9409"/>
              </a:solidFill>
              <a:latin typeface="方正细谭黑简体" panose="02000000000000000000" pitchFamily="2" charset="-122"/>
              <a:ea typeface="方正细谭黑简体" panose="02000000000000000000" pitchFamily="2" charset="-122"/>
              <a:cs typeface="+mn-ea"/>
              <a:sym typeface="+mn-lt"/>
            </a:endParaRPr>
          </a:p>
        </p:txBody>
      </p:sp>
      <p:cxnSp>
        <p:nvCxnSpPr>
          <p:cNvPr id="8" name="直接连接符 7"/>
          <p:cNvCxnSpPr/>
          <p:nvPr/>
        </p:nvCxnSpPr>
        <p:spPr>
          <a:xfrm>
            <a:off x="5171399" y="4069270"/>
            <a:ext cx="1807719"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179908" y="3236869"/>
            <a:ext cx="1807719"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wipe(left)">
                                      <p:cBhvr>
                                        <p:cTn id="35" dur="500"/>
                                        <p:tgtEl>
                                          <p:spTgt spid="7">
                                            <p:txEl>
                                              <p:pRg st="0" end="0"/>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randombar(horizontal)">
                                      <p:cBhvr>
                                        <p:cTn id="38" dur="500"/>
                                        <p:tgtEl>
                                          <p:spTgt spid="8"/>
                                        </p:tgtEl>
                                      </p:cBhvr>
                                    </p:animEffect>
                                  </p:childTnLst>
                                </p:cTn>
                              </p:par>
                              <p:par>
                                <p:cTn id="39" presetID="14" presetClass="entr" presetSubtype="1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5414529" y="2122714"/>
            <a:ext cx="6777471" cy="4963886"/>
          </a:xfrm>
          <a:prstGeom prst="rect">
            <a:avLst/>
          </a:prstGeom>
        </p:spPr>
      </p:pic>
      <p:sp>
        <p:nvSpPr>
          <p:cNvPr id="11" name="文本框 10"/>
          <p:cNvSpPr txBox="1"/>
          <p:nvPr/>
        </p:nvSpPr>
        <p:spPr>
          <a:xfrm>
            <a:off x="1293188" y="638498"/>
            <a:ext cx="3185772" cy="1200329"/>
          </a:xfrm>
          <a:prstGeom prst="rect">
            <a:avLst/>
          </a:prstGeom>
          <a:noFill/>
        </p:spPr>
        <p:txBody>
          <a:bodyPr wrap="square" rtlCol="0">
            <a:spAutoFit/>
          </a:bodyPr>
          <a:lstStyle/>
          <a:p>
            <a:r>
              <a:rPr lang="zh-CN" altLang="en-US" sz="7200" dirty="0">
                <a:solidFill>
                  <a:srgbClr val="FF9409"/>
                </a:solidFill>
                <a:cs typeface="+mn-ea"/>
                <a:sym typeface="+mn-lt"/>
              </a:rPr>
              <a:t>前 言</a:t>
            </a:r>
          </a:p>
        </p:txBody>
      </p:sp>
      <p:sp>
        <p:nvSpPr>
          <p:cNvPr id="12" name="文本框 11"/>
          <p:cNvSpPr txBox="1"/>
          <p:nvPr/>
        </p:nvSpPr>
        <p:spPr>
          <a:xfrm>
            <a:off x="1293188" y="2291426"/>
            <a:ext cx="7671197" cy="3785652"/>
          </a:xfrm>
          <a:prstGeom prst="rect">
            <a:avLst/>
          </a:prstGeom>
          <a:noFill/>
        </p:spPr>
        <p:txBody>
          <a:bodyPr wrap="square" rtlCol="0">
            <a:spAutoFit/>
          </a:bodyPr>
          <a:lstStyle/>
          <a:p>
            <a:pPr>
              <a:lnSpc>
                <a:spcPct val="200000"/>
              </a:lnSpc>
            </a:pPr>
            <a:r>
              <a:rPr lang="zh-CN" altLang="en-US" sz="2400" dirty="0">
                <a:solidFill>
                  <a:srgbClr val="FF9409"/>
                </a:solidFill>
                <a:cs typeface="+mn-ea"/>
                <a:sym typeface="+mn-lt"/>
              </a:rPr>
              <a:t> 立秋，是农历二十四节气中的第</a:t>
            </a:r>
            <a:r>
              <a:rPr lang="en-US" altLang="zh-CN" sz="2400" dirty="0">
                <a:solidFill>
                  <a:srgbClr val="FF9409"/>
                </a:solidFill>
                <a:cs typeface="+mn-ea"/>
                <a:sym typeface="+mn-lt"/>
              </a:rPr>
              <a:t>13</a:t>
            </a:r>
            <a:r>
              <a:rPr lang="zh-CN" altLang="en-US" sz="2400" dirty="0">
                <a:solidFill>
                  <a:srgbClr val="FF9409"/>
                </a:solidFill>
                <a:cs typeface="+mn-ea"/>
                <a:sym typeface="+mn-lt"/>
              </a:rPr>
              <a:t>个节气，更是秋天的第一个节气，标志着孟秋时节的正式开始：“秋”就是指暑去凉来。到了立秋，梧桐树开始落叶，因此有“落叶知秋”的成语。秋季是天气由热转凉，再由凉转寒的过渡性季节。</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运输, 就坐&#10;&#10;已生成高可信度的说明"/>
          <p:cNvPicPr>
            <a:picLocks noChangeAspect="1"/>
          </p:cNvPicPr>
          <p:nvPr/>
        </p:nvPicPr>
        <p:blipFill>
          <a:blip r:embed="rId3" cstate="screen"/>
          <a:stretch>
            <a:fillRect/>
          </a:stretch>
        </p:blipFill>
        <p:spPr>
          <a:xfrm>
            <a:off x="0" y="0"/>
            <a:ext cx="1009650" cy="1456694"/>
          </a:xfrm>
          <a:prstGeom prst="rect">
            <a:avLst/>
          </a:prstGeom>
        </p:spPr>
      </p:pic>
      <p:sp>
        <p:nvSpPr>
          <p:cNvPr id="4" name="文本框 3"/>
          <p:cNvSpPr txBox="1"/>
          <p:nvPr/>
        </p:nvSpPr>
        <p:spPr>
          <a:xfrm>
            <a:off x="1167641" y="285774"/>
            <a:ext cx="3265424" cy="523220"/>
          </a:xfrm>
          <a:prstGeom prst="rect">
            <a:avLst/>
          </a:prstGeom>
          <a:noFill/>
        </p:spPr>
        <p:txBody>
          <a:bodyPr wrap="square" rtlCol="0">
            <a:spAutoFit/>
          </a:bodyPr>
          <a:lstStyle/>
          <a:p>
            <a:r>
              <a:rPr lang="zh-CN" altLang="en-US" sz="2800" dirty="0">
                <a:solidFill>
                  <a:srgbClr val="FF9409"/>
                </a:solidFill>
                <a:cs typeface="+mn-ea"/>
                <a:sym typeface="+mn-lt"/>
              </a:rPr>
              <a:t>单击添加标题</a:t>
            </a:r>
          </a:p>
        </p:txBody>
      </p:sp>
      <p:sp>
        <p:nvSpPr>
          <p:cNvPr id="5" name="文本框 4"/>
          <p:cNvSpPr txBox="1"/>
          <p:nvPr/>
        </p:nvSpPr>
        <p:spPr>
          <a:xfrm>
            <a:off x="1167641" y="832491"/>
            <a:ext cx="2813809" cy="369332"/>
          </a:xfrm>
          <a:prstGeom prst="rect">
            <a:avLst/>
          </a:prstGeom>
          <a:noFill/>
        </p:spPr>
        <p:txBody>
          <a:bodyPr wrap="square" rtlCol="0">
            <a:spAutoFit/>
          </a:bodyPr>
          <a:lstStyle/>
          <a:p>
            <a:pPr algn="dist"/>
            <a:r>
              <a:rPr lang="en-US" altLang="zh-CN" dirty="0">
                <a:solidFill>
                  <a:srgbClr val="FF9409"/>
                </a:solidFill>
                <a:cs typeface="+mn-ea"/>
                <a:sym typeface="+mn-lt"/>
              </a:rPr>
              <a:t>Click here to add words</a:t>
            </a:r>
            <a:endParaRPr lang="zh-CN" altLang="en-US" dirty="0">
              <a:solidFill>
                <a:srgbClr val="FF9409"/>
              </a:solidFill>
              <a:cs typeface="+mn-ea"/>
              <a:sym typeface="+mn-lt"/>
            </a:endParaRPr>
          </a:p>
        </p:txBody>
      </p:sp>
      <p:pic>
        <p:nvPicPr>
          <p:cNvPr id="6" name="图片 5"/>
          <p:cNvPicPr>
            <a:picLocks noChangeAspect="1"/>
          </p:cNvPicPr>
          <p:nvPr/>
        </p:nvPicPr>
        <p:blipFill>
          <a:blip r:embed="rId4" cstate="screen"/>
          <a:stretch>
            <a:fillRect/>
          </a:stretch>
        </p:blipFill>
        <p:spPr>
          <a:xfrm>
            <a:off x="1009651" y="2293200"/>
            <a:ext cx="3537728" cy="3179987"/>
          </a:xfrm>
          <a:prstGeom prst="ellipse">
            <a:avLst/>
          </a:prstGeom>
        </p:spPr>
      </p:pic>
      <p:sp>
        <p:nvSpPr>
          <p:cNvPr id="7" name="椭圆 6"/>
          <p:cNvSpPr/>
          <p:nvPr/>
        </p:nvSpPr>
        <p:spPr>
          <a:xfrm>
            <a:off x="4534037" y="2192125"/>
            <a:ext cx="279904" cy="279904"/>
          </a:xfrm>
          <a:prstGeom prst="ellipse">
            <a:avLst/>
          </a:prstGeom>
          <a:solidFill>
            <a:srgbClr val="F2A807"/>
          </a:solidFill>
          <a:ln w="76200">
            <a:solidFill>
              <a:srgbClr val="F2A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9409"/>
              </a:solidFill>
              <a:cs typeface="+mn-ea"/>
              <a:sym typeface="+mn-lt"/>
            </a:endParaRPr>
          </a:p>
        </p:txBody>
      </p:sp>
      <p:sp>
        <p:nvSpPr>
          <p:cNvPr id="8" name="椭圆 7"/>
          <p:cNvSpPr/>
          <p:nvPr/>
        </p:nvSpPr>
        <p:spPr>
          <a:xfrm>
            <a:off x="5029337" y="2896975"/>
            <a:ext cx="279904" cy="279904"/>
          </a:xfrm>
          <a:prstGeom prst="ellipse">
            <a:avLst/>
          </a:prstGeom>
          <a:solidFill>
            <a:srgbClr val="F2A807"/>
          </a:solidFill>
          <a:ln w="76200">
            <a:solidFill>
              <a:srgbClr val="F2A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9409"/>
              </a:solidFill>
              <a:cs typeface="+mn-ea"/>
              <a:sym typeface="+mn-lt"/>
            </a:endParaRPr>
          </a:p>
        </p:txBody>
      </p:sp>
      <p:sp>
        <p:nvSpPr>
          <p:cNvPr id="9" name="椭圆 8"/>
          <p:cNvSpPr/>
          <p:nvPr/>
        </p:nvSpPr>
        <p:spPr>
          <a:xfrm>
            <a:off x="5309241" y="3732971"/>
            <a:ext cx="279904" cy="279904"/>
          </a:xfrm>
          <a:prstGeom prst="ellipse">
            <a:avLst/>
          </a:prstGeom>
          <a:solidFill>
            <a:srgbClr val="F2A807"/>
          </a:solidFill>
          <a:ln w="76200">
            <a:solidFill>
              <a:srgbClr val="F2A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9409"/>
              </a:solidFill>
              <a:cs typeface="+mn-ea"/>
              <a:sym typeface="+mn-lt"/>
            </a:endParaRPr>
          </a:p>
        </p:txBody>
      </p:sp>
      <p:sp>
        <p:nvSpPr>
          <p:cNvPr id="10" name="椭圆 9"/>
          <p:cNvSpPr/>
          <p:nvPr/>
        </p:nvSpPr>
        <p:spPr>
          <a:xfrm>
            <a:off x="5169289" y="4568967"/>
            <a:ext cx="279904" cy="279904"/>
          </a:xfrm>
          <a:prstGeom prst="ellipse">
            <a:avLst/>
          </a:prstGeom>
          <a:solidFill>
            <a:srgbClr val="F2A807"/>
          </a:solidFill>
          <a:ln w="76200">
            <a:solidFill>
              <a:srgbClr val="F2A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9409"/>
              </a:solidFill>
              <a:cs typeface="+mn-ea"/>
              <a:sym typeface="+mn-lt"/>
            </a:endParaRPr>
          </a:p>
        </p:txBody>
      </p:sp>
      <p:sp>
        <p:nvSpPr>
          <p:cNvPr id="11" name="椭圆 10"/>
          <p:cNvSpPr/>
          <p:nvPr/>
        </p:nvSpPr>
        <p:spPr>
          <a:xfrm>
            <a:off x="1447937" y="5473187"/>
            <a:ext cx="279904" cy="279904"/>
          </a:xfrm>
          <a:prstGeom prst="ellipse">
            <a:avLst/>
          </a:prstGeom>
          <a:solidFill>
            <a:srgbClr val="F2A807"/>
          </a:solidFill>
          <a:ln w="76200">
            <a:solidFill>
              <a:srgbClr val="F2A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9409"/>
              </a:solidFill>
              <a:cs typeface="+mn-ea"/>
              <a:sym typeface="+mn-lt"/>
            </a:endParaRPr>
          </a:p>
        </p:txBody>
      </p:sp>
      <p:pic>
        <p:nvPicPr>
          <p:cNvPr id="12" name="图片 11"/>
          <p:cNvPicPr>
            <a:picLocks noChangeAspect="1"/>
          </p:cNvPicPr>
          <p:nvPr/>
        </p:nvPicPr>
        <p:blipFill>
          <a:blip r:embed="rId5"/>
          <a:stretch>
            <a:fillRect/>
          </a:stretch>
        </p:blipFill>
        <p:spPr>
          <a:xfrm flipH="1">
            <a:off x="5309241" y="179427"/>
            <a:ext cx="7010400" cy="5715000"/>
          </a:xfrm>
          <a:prstGeom prst="rect">
            <a:avLst/>
          </a:prstGeom>
        </p:spPr>
      </p:pic>
      <p:sp>
        <p:nvSpPr>
          <p:cNvPr id="13" name="文本框 12"/>
          <p:cNvSpPr txBox="1"/>
          <p:nvPr/>
        </p:nvSpPr>
        <p:spPr>
          <a:xfrm>
            <a:off x="5815705" y="1790432"/>
            <a:ext cx="4161056" cy="1815882"/>
          </a:xfrm>
          <a:prstGeom prst="rect">
            <a:avLst/>
          </a:prstGeom>
          <a:noFill/>
        </p:spPr>
        <p:txBody>
          <a:bodyPr wrap="square" rtlCol="0">
            <a:spAutoFit/>
          </a:bodyPr>
          <a:lstStyle/>
          <a:p>
            <a:pPr>
              <a:lnSpc>
                <a:spcPct val="200000"/>
              </a:lnSpc>
            </a:pPr>
            <a:r>
              <a:rPr lang="zh-CN" altLang="en-US" sz="1400" dirty="0">
                <a:solidFill>
                  <a:srgbClr val="FF9409"/>
                </a:solidFill>
                <a:cs typeface="+mn-ea"/>
                <a:sym typeface="+mn-lt"/>
              </a:rPr>
              <a:t>点击输入本栏的具体文字，简明扼要的说明分项内容，此为概念图解，请根据您的具体内容酌情修改。点击输入本栏的具体文字，简明扼要的说明分项内容，此为概念图解。</a:t>
            </a:r>
          </a:p>
        </p:txBody>
      </p:sp>
      <p:sp>
        <p:nvSpPr>
          <p:cNvPr id="14" name="文本框 13"/>
          <p:cNvSpPr txBox="1"/>
          <p:nvPr/>
        </p:nvSpPr>
        <p:spPr>
          <a:xfrm>
            <a:off x="8264709" y="5037229"/>
            <a:ext cx="3671473" cy="1815882"/>
          </a:xfrm>
          <a:prstGeom prst="rect">
            <a:avLst/>
          </a:prstGeom>
          <a:noFill/>
        </p:spPr>
        <p:txBody>
          <a:bodyPr wrap="square" rtlCol="0">
            <a:spAutoFit/>
          </a:bodyPr>
          <a:lstStyle/>
          <a:p>
            <a:pPr>
              <a:lnSpc>
                <a:spcPct val="200000"/>
              </a:lnSpc>
            </a:pPr>
            <a:r>
              <a:rPr lang="zh-CN" altLang="en-US" sz="1400" dirty="0">
                <a:solidFill>
                  <a:srgbClr val="FF9409"/>
                </a:solidFill>
                <a:cs typeface="+mn-ea"/>
                <a:sym typeface="+mn-lt"/>
              </a:rPr>
              <a:t>点击输入本栏的具体文字，简明扼要的说明分项内容，此为概念图解，请根据您的具体内容酌情修改。点击输入本栏的具体文字，简明扼要的说明分项内容，此为概念图解。</a:t>
            </a:r>
          </a:p>
        </p:txBody>
      </p:sp>
      <p:sp>
        <p:nvSpPr>
          <p:cNvPr id="15" name="文本框 14"/>
          <p:cNvSpPr txBox="1"/>
          <p:nvPr/>
        </p:nvSpPr>
        <p:spPr>
          <a:xfrm>
            <a:off x="5029337" y="1861294"/>
            <a:ext cx="1428750" cy="830997"/>
          </a:xfrm>
          <a:prstGeom prst="rect">
            <a:avLst/>
          </a:prstGeom>
          <a:noFill/>
        </p:spPr>
        <p:txBody>
          <a:bodyPr wrap="square" rtlCol="0">
            <a:spAutoFit/>
          </a:bodyPr>
          <a:lstStyle/>
          <a:p>
            <a:r>
              <a:rPr lang="en-US" altLang="zh-CN" sz="4800" b="1" dirty="0">
                <a:solidFill>
                  <a:srgbClr val="FF9409"/>
                </a:solidFill>
                <a:cs typeface="+mn-ea"/>
                <a:sym typeface="+mn-lt"/>
              </a:rPr>
              <a:t>01</a:t>
            </a:r>
            <a:endParaRPr lang="zh-CN" altLang="en-US" sz="4800" b="1" dirty="0">
              <a:solidFill>
                <a:srgbClr val="FF9409"/>
              </a:solidFill>
              <a:cs typeface="+mn-ea"/>
              <a:sym typeface="+mn-lt"/>
            </a:endParaRPr>
          </a:p>
        </p:txBody>
      </p:sp>
      <p:sp>
        <p:nvSpPr>
          <p:cNvPr id="16" name="文本框 15"/>
          <p:cNvSpPr txBox="1"/>
          <p:nvPr/>
        </p:nvSpPr>
        <p:spPr>
          <a:xfrm>
            <a:off x="7387044" y="5106984"/>
            <a:ext cx="1428750" cy="830997"/>
          </a:xfrm>
          <a:prstGeom prst="rect">
            <a:avLst/>
          </a:prstGeom>
          <a:noFill/>
        </p:spPr>
        <p:txBody>
          <a:bodyPr wrap="square" rtlCol="0">
            <a:spAutoFit/>
          </a:bodyPr>
          <a:lstStyle/>
          <a:p>
            <a:r>
              <a:rPr lang="en-US" altLang="zh-CN" sz="4800" b="1" dirty="0">
                <a:solidFill>
                  <a:srgbClr val="FF9409"/>
                </a:solidFill>
                <a:cs typeface="+mn-ea"/>
                <a:sym typeface="+mn-lt"/>
              </a:rPr>
              <a:t>02</a:t>
            </a:r>
            <a:endParaRPr lang="zh-CN" altLang="en-US" sz="4800" b="1" dirty="0">
              <a:solidFill>
                <a:srgbClr val="FF9409"/>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运输, 就坐&#10;&#10;已生成高可信度的说明"/>
          <p:cNvPicPr>
            <a:picLocks noChangeAspect="1"/>
          </p:cNvPicPr>
          <p:nvPr/>
        </p:nvPicPr>
        <p:blipFill>
          <a:blip r:embed="rId3" cstate="screen"/>
          <a:stretch>
            <a:fillRect/>
          </a:stretch>
        </p:blipFill>
        <p:spPr>
          <a:xfrm>
            <a:off x="0" y="0"/>
            <a:ext cx="1009650" cy="1456694"/>
          </a:xfrm>
          <a:prstGeom prst="rect">
            <a:avLst/>
          </a:prstGeom>
        </p:spPr>
      </p:pic>
      <p:sp>
        <p:nvSpPr>
          <p:cNvPr id="4" name="文本框 3"/>
          <p:cNvSpPr txBox="1"/>
          <p:nvPr/>
        </p:nvSpPr>
        <p:spPr>
          <a:xfrm>
            <a:off x="1167641" y="285774"/>
            <a:ext cx="3265424" cy="523220"/>
          </a:xfrm>
          <a:prstGeom prst="rect">
            <a:avLst/>
          </a:prstGeom>
          <a:noFill/>
        </p:spPr>
        <p:txBody>
          <a:bodyPr wrap="square" rtlCol="0">
            <a:spAutoFit/>
          </a:bodyPr>
          <a:lstStyle/>
          <a:p>
            <a:r>
              <a:rPr lang="zh-CN" altLang="en-US" sz="2800" dirty="0">
                <a:solidFill>
                  <a:srgbClr val="FF9409"/>
                </a:solidFill>
                <a:cs typeface="+mn-ea"/>
                <a:sym typeface="+mn-lt"/>
              </a:rPr>
              <a:t>单击添加标题</a:t>
            </a:r>
          </a:p>
        </p:txBody>
      </p:sp>
      <p:sp>
        <p:nvSpPr>
          <p:cNvPr id="5" name="文本框 4"/>
          <p:cNvSpPr txBox="1"/>
          <p:nvPr/>
        </p:nvSpPr>
        <p:spPr>
          <a:xfrm>
            <a:off x="1167641" y="832491"/>
            <a:ext cx="2813809" cy="369332"/>
          </a:xfrm>
          <a:prstGeom prst="rect">
            <a:avLst/>
          </a:prstGeom>
          <a:noFill/>
        </p:spPr>
        <p:txBody>
          <a:bodyPr wrap="square" rtlCol="0">
            <a:spAutoFit/>
          </a:bodyPr>
          <a:lstStyle/>
          <a:p>
            <a:pPr algn="dist"/>
            <a:r>
              <a:rPr lang="en-US" altLang="zh-CN" dirty="0">
                <a:solidFill>
                  <a:srgbClr val="FF9409"/>
                </a:solidFill>
                <a:cs typeface="+mn-ea"/>
                <a:sym typeface="+mn-lt"/>
              </a:rPr>
              <a:t>Click here to add words</a:t>
            </a:r>
            <a:endParaRPr lang="zh-CN" altLang="en-US" dirty="0">
              <a:solidFill>
                <a:srgbClr val="FF9409"/>
              </a:solidFill>
              <a:cs typeface="+mn-ea"/>
              <a:sym typeface="+mn-lt"/>
            </a:endParaRPr>
          </a:p>
        </p:txBody>
      </p:sp>
      <p:pic>
        <p:nvPicPr>
          <p:cNvPr id="6" name="图片 5"/>
          <p:cNvPicPr>
            <a:picLocks noChangeAspect="1"/>
          </p:cNvPicPr>
          <p:nvPr/>
        </p:nvPicPr>
        <p:blipFill rotWithShape="1">
          <a:blip r:embed="rId4" cstate="screen"/>
          <a:srcRect/>
          <a:stretch>
            <a:fillRect/>
          </a:stretch>
        </p:blipFill>
        <p:spPr>
          <a:xfrm>
            <a:off x="0" y="1943100"/>
            <a:ext cx="3619500" cy="5181600"/>
          </a:xfrm>
          <a:prstGeom prst="rect">
            <a:avLst/>
          </a:prstGeom>
        </p:spPr>
      </p:pic>
      <p:pic>
        <p:nvPicPr>
          <p:cNvPr id="7" name="图片 6"/>
          <p:cNvPicPr>
            <a:picLocks noChangeAspect="1"/>
          </p:cNvPicPr>
          <p:nvPr/>
        </p:nvPicPr>
        <p:blipFill rotWithShape="1">
          <a:blip r:embed="rId5" cstate="screen"/>
          <a:srcRect/>
          <a:stretch>
            <a:fillRect/>
          </a:stretch>
        </p:blipFill>
        <p:spPr>
          <a:xfrm>
            <a:off x="8572500" y="2209800"/>
            <a:ext cx="3619500" cy="5181600"/>
          </a:xfrm>
          <a:prstGeom prst="rect">
            <a:avLst/>
          </a:prstGeom>
        </p:spPr>
      </p:pic>
      <p:sp>
        <p:nvSpPr>
          <p:cNvPr id="8" name="椭圆 7"/>
          <p:cNvSpPr/>
          <p:nvPr/>
        </p:nvSpPr>
        <p:spPr>
          <a:xfrm>
            <a:off x="3699120" y="1958100"/>
            <a:ext cx="617930" cy="617930"/>
          </a:xfrm>
          <a:prstGeom prst="ellipse">
            <a:avLst/>
          </a:prstGeom>
          <a:solidFill>
            <a:srgbClr val="EA7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3699120" y="1958100"/>
            <a:ext cx="617930" cy="523220"/>
          </a:xfrm>
          <a:prstGeom prst="rect">
            <a:avLst/>
          </a:prstGeom>
          <a:noFill/>
        </p:spPr>
        <p:txBody>
          <a:bodyPr wrap="square" rtlCol="0">
            <a:spAutoFit/>
          </a:bodyPr>
          <a:lstStyle/>
          <a:p>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sp>
        <p:nvSpPr>
          <p:cNvPr id="10" name="文本框 9"/>
          <p:cNvSpPr txBox="1"/>
          <p:nvPr/>
        </p:nvSpPr>
        <p:spPr>
          <a:xfrm>
            <a:off x="4433065" y="1675291"/>
            <a:ext cx="4381500" cy="2308324"/>
          </a:xfrm>
          <a:prstGeom prst="rect">
            <a:avLst/>
          </a:prstGeom>
          <a:noFill/>
        </p:spPr>
        <p:txBody>
          <a:bodyPr wrap="square" rtlCol="0">
            <a:spAutoFit/>
          </a:bodyPr>
          <a:lstStyle/>
          <a:p>
            <a:pPr>
              <a:lnSpc>
                <a:spcPct val="200000"/>
              </a:lnSpc>
            </a:pPr>
            <a:r>
              <a:rPr lang="en-US" altLang="zh-CN" dirty="0">
                <a:solidFill>
                  <a:srgbClr val="FF9409"/>
                </a:solidFill>
                <a:cs typeface="+mn-ea"/>
                <a:sym typeface="+mn-lt"/>
              </a:rPr>
              <a:t>Click here to add words Click here to add words Click here to add</a:t>
            </a:r>
            <a:endParaRPr lang="zh-CN" altLang="en-US" dirty="0">
              <a:solidFill>
                <a:srgbClr val="FF9409"/>
              </a:solidFill>
              <a:cs typeface="+mn-ea"/>
              <a:sym typeface="+mn-lt"/>
            </a:endParaRPr>
          </a:p>
          <a:p>
            <a:endParaRPr lang="zh-CN" altLang="en-US" dirty="0">
              <a:solidFill>
                <a:srgbClr val="FF9409"/>
              </a:solidFill>
              <a:cs typeface="+mn-ea"/>
              <a:sym typeface="+mn-lt"/>
            </a:endParaRPr>
          </a:p>
          <a:p>
            <a:endParaRPr lang="zh-CN" altLang="en-US" dirty="0">
              <a:solidFill>
                <a:srgbClr val="FF9409"/>
              </a:solidFill>
              <a:cs typeface="+mn-ea"/>
              <a:sym typeface="+mn-lt"/>
            </a:endParaRPr>
          </a:p>
          <a:p>
            <a:endParaRPr lang="zh-CN" altLang="en-US" dirty="0">
              <a:solidFill>
                <a:srgbClr val="FF9409"/>
              </a:solidFill>
              <a:cs typeface="+mn-ea"/>
              <a:sym typeface="+mn-lt"/>
            </a:endParaRPr>
          </a:p>
          <a:p>
            <a:endParaRPr lang="zh-CN" altLang="en-US" dirty="0">
              <a:solidFill>
                <a:srgbClr val="FF9409"/>
              </a:solidFill>
              <a:cs typeface="+mn-ea"/>
              <a:sym typeface="+mn-lt"/>
            </a:endParaRPr>
          </a:p>
        </p:txBody>
      </p:sp>
      <p:sp>
        <p:nvSpPr>
          <p:cNvPr id="11" name="椭圆 10"/>
          <p:cNvSpPr/>
          <p:nvPr/>
        </p:nvSpPr>
        <p:spPr>
          <a:xfrm>
            <a:off x="3699121" y="3474555"/>
            <a:ext cx="617930" cy="617930"/>
          </a:xfrm>
          <a:prstGeom prst="ellipse">
            <a:avLst/>
          </a:prstGeom>
          <a:solidFill>
            <a:srgbClr val="EA7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3699121" y="3474555"/>
            <a:ext cx="617930" cy="523220"/>
          </a:xfrm>
          <a:prstGeom prst="rect">
            <a:avLst/>
          </a:prstGeom>
          <a:noFill/>
        </p:spPr>
        <p:txBody>
          <a:bodyPr wrap="square" rtlCol="0">
            <a:spAutoFit/>
          </a:bodyPr>
          <a:lstStyle>
            <a:defPPr>
              <a:defRPr lang="en-US"/>
            </a:defPPr>
            <a:lvl1pPr>
              <a:defRPr sz="2800">
                <a:solidFill>
                  <a:schemeClr val="bg1"/>
                </a:solidFill>
                <a:cs typeface="+mn-ea"/>
              </a:defRPr>
            </a:lvl1pPr>
          </a:lstStyle>
          <a:p>
            <a:r>
              <a:rPr lang="en-US" altLang="zh-CN" dirty="0">
                <a:sym typeface="+mn-lt"/>
              </a:rPr>
              <a:t>02</a:t>
            </a:r>
            <a:endParaRPr lang="zh-CN" altLang="en-US" dirty="0">
              <a:sym typeface="+mn-lt"/>
            </a:endParaRPr>
          </a:p>
        </p:txBody>
      </p:sp>
      <p:sp>
        <p:nvSpPr>
          <p:cNvPr id="13" name="文本框 12"/>
          <p:cNvSpPr txBox="1"/>
          <p:nvPr/>
        </p:nvSpPr>
        <p:spPr>
          <a:xfrm>
            <a:off x="4433066" y="3191746"/>
            <a:ext cx="4381500" cy="2308324"/>
          </a:xfrm>
          <a:prstGeom prst="rect">
            <a:avLst/>
          </a:prstGeom>
          <a:noFill/>
        </p:spPr>
        <p:txBody>
          <a:bodyPr wrap="square" rtlCol="0">
            <a:spAutoFit/>
          </a:bodyPr>
          <a:lstStyle/>
          <a:p>
            <a:pPr>
              <a:lnSpc>
                <a:spcPct val="200000"/>
              </a:lnSpc>
            </a:pPr>
            <a:r>
              <a:rPr lang="en-US" altLang="zh-CN" dirty="0">
                <a:solidFill>
                  <a:srgbClr val="FF9409"/>
                </a:solidFill>
                <a:cs typeface="+mn-ea"/>
                <a:sym typeface="+mn-lt"/>
              </a:rPr>
              <a:t>Click here to add words Click here to add words Click here to add</a:t>
            </a:r>
            <a:endParaRPr lang="zh-CN" altLang="en-US" dirty="0">
              <a:solidFill>
                <a:srgbClr val="FF9409"/>
              </a:solidFill>
              <a:cs typeface="+mn-ea"/>
              <a:sym typeface="+mn-lt"/>
            </a:endParaRPr>
          </a:p>
          <a:p>
            <a:endParaRPr lang="zh-CN" altLang="en-US" dirty="0">
              <a:solidFill>
                <a:srgbClr val="FF9409"/>
              </a:solidFill>
              <a:cs typeface="+mn-ea"/>
              <a:sym typeface="+mn-lt"/>
            </a:endParaRPr>
          </a:p>
          <a:p>
            <a:endParaRPr lang="zh-CN" altLang="en-US" dirty="0">
              <a:solidFill>
                <a:srgbClr val="FF9409"/>
              </a:solidFill>
              <a:cs typeface="+mn-ea"/>
              <a:sym typeface="+mn-lt"/>
            </a:endParaRPr>
          </a:p>
          <a:p>
            <a:endParaRPr lang="zh-CN" altLang="en-US" dirty="0">
              <a:solidFill>
                <a:srgbClr val="FF9409"/>
              </a:solidFill>
              <a:cs typeface="+mn-ea"/>
              <a:sym typeface="+mn-lt"/>
            </a:endParaRPr>
          </a:p>
          <a:p>
            <a:endParaRPr lang="zh-CN" altLang="en-US" dirty="0">
              <a:solidFill>
                <a:srgbClr val="FF9409"/>
              </a:solidFill>
              <a:cs typeface="+mn-ea"/>
              <a:sym typeface="+mn-lt"/>
            </a:endParaRPr>
          </a:p>
        </p:txBody>
      </p:sp>
      <p:sp>
        <p:nvSpPr>
          <p:cNvPr id="14" name="椭圆 13"/>
          <p:cNvSpPr/>
          <p:nvPr/>
        </p:nvSpPr>
        <p:spPr>
          <a:xfrm>
            <a:off x="3699120" y="4946785"/>
            <a:ext cx="617930" cy="617930"/>
          </a:xfrm>
          <a:prstGeom prst="ellipse">
            <a:avLst/>
          </a:prstGeom>
          <a:solidFill>
            <a:srgbClr val="EA7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3699120" y="4946785"/>
            <a:ext cx="617930" cy="523220"/>
          </a:xfrm>
          <a:prstGeom prst="rect">
            <a:avLst/>
          </a:prstGeom>
          <a:noFill/>
        </p:spPr>
        <p:txBody>
          <a:bodyPr wrap="square" rtlCol="0">
            <a:spAutoFit/>
          </a:bodyPr>
          <a:lstStyle>
            <a:defPPr>
              <a:defRPr lang="en-US"/>
            </a:defPPr>
            <a:lvl1pPr>
              <a:defRPr sz="2800">
                <a:solidFill>
                  <a:schemeClr val="bg1"/>
                </a:solidFill>
                <a:cs typeface="+mn-ea"/>
              </a:defRPr>
            </a:lvl1pPr>
          </a:lstStyle>
          <a:p>
            <a:r>
              <a:rPr lang="en-US" altLang="zh-CN" dirty="0">
                <a:sym typeface="+mn-lt"/>
              </a:rPr>
              <a:t>03</a:t>
            </a:r>
            <a:endParaRPr lang="zh-CN" altLang="en-US" dirty="0">
              <a:sym typeface="+mn-lt"/>
            </a:endParaRPr>
          </a:p>
        </p:txBody>
      </p:sp>
      <p:sp>
        <p:nvSpPr>
          <p:cNvPr id="16" name="文本框 15"/>
          <p:cNvSpPr txBox="1"/>
          <p:nvPr/>
        </p:nvSpPr>
        <p:spPr>
          <a:xfrm>
            <a:off x="4433065" y="4663976"/>
            <a:ext cx="4381500" cy="2308324"/>
          </a:xfrm>
          <a:prstGeom prst="rect">
            <a:avLst/>
          </a:prstGeom>
          <a:noFill/>
        </p:spPr>
        <p:txBody>
          <a:bodyPr wrap="square" rtlCol="0">
            <a:spAutoFit/>
          </a:bodyPr>
          <a:lstStyle/>
          <a:p>
            <a:pPr>
              <a:lnSpc>
                <a:spcPct val="200000"/>
              </a:lnSpc>
            </a:pPr>
            <a:r>
              <a:rPr lang="en-US" altLang="zh-CN" dirty="0">
                <a:solidFill>
                  <a:srgbClr val="FF9409"/>
                </a:solidFill>
                <a:cs typeface="+mn-ea"/>
                <a:sym typeface="+mn-lt"/>
              </a:rPr>
              <a:t>Click here to add words Click here to add words Click here to add</a:t>
            </a:r>
            <a:endParaRPr lang="zh-CN" altLang="en-US" dirty="0">
              <a:solidFill>
                <a:srgbClr val="FF9409"/>
              </a:solidFill>
              <a:cs typeface="+mn-ea"/>
              <a:sym typeface="+mn-lt"/>
            </a:endParaRPr>
          </a:p>
          <a:p>
            <a:endParaRPr lang="zh-CN" altLang="en-US" dirty="0">
              <a:solidFill>
                <a:srgbClr val="FF9409"/>
              </a:solidFill>
              <a:cs typeface="+mn-ea"/>
              <a:sym typeface="+mn-lt"/>
            </a:endParaRPr>
          </a:p>
          <a:p>
            <a:endParaRPr lang="zh-CN" altLang="en-US" dirty="0">
              <a:solidFill>
                <a:srgbClr val="FF9409"/>
              </a:solidFill>
              <a:cs typeface="+mn-ea"/>
              <a:sym typeface="+mn-lt"/>
            </a:endParaRPr>
          </a:p>
          <a:p>
            <a:endParaRPr lang="zh-CN" altLang="en-US" dirty="0">
              <a:solidFill>
                <a:srgbClr val="FF9409"/>
              </a:solidFill>
              <a:cs typeface="+mn-ea"/>
              <a:sym typeface="+mn-lt"/>
            </a:endParaRPr>
          </a:p>
          <a:p>
            <a:endParaRPr lang="zh-CN" altLang="en-US" dirty="0">
              <a:solidFill>
                <a:srgbClr val="FF9409"/>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p:bldP spid="14"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运输, 就坐&#10;&#10;已生成高可信度的说明"/>
          <p:cNvPicPr>
            <a:picLocks noChangeAspect="1"/>
          </p:cNvPicPr>
          <p:nvPr/>
        </p:nvPicPr>
        <p:blipFill>
          <a:blip r:embed="rId3" cstate="screen"/>
          <a:stretch>
            <a:fillRect/>
          </a:stretch>
        </p:blipFill>
        <p:spPr>
          <a:xfrm>
            <a:off x="0" y="0"/>
            <a:ext cx="1009650" cy="1456694"/>
          </a:xfrm>
          <a:prstGeom prst="rect">
            <a:avLst/>
          </a:prstGeom>
        </p:spPr>
      </p:pic>
      <p:sp>
        <p:nvSpPr>
          <p:cNvPr id="4" name="文本框 3"/>
          <p:cNvSpPr txBox="1"/>
          <p:nvPr/>
        </p:nvSpPr>
        <p:spPr>
          <a:xfrm>
            <a:off x="1167641" y="285774"/>
            <a:ext cx="3265424" cy="523220"/>
          </a:xfrm>
          <a:prstGeom prst="rect">
            <a:avLst/>
          </a:prstGeom>
          <a:noFill/>
        </p:spPr>
        <p:txBody>
          <a:bodyPr wrap="square" rtlCol="0">
            <a:spAutoFit/>
          </a:bodyPr>
          <a:lstStyle/>
          <a:p>
            <a:r>
              <a:rPr lang="zh-CN" altLang="en-US" sz="2800" dirty="0">
                <a:solidFill>
                  <a:srgbClr val="FF9409"/>
                </a:solidFill>
                <a:cs typeface="+mn-ea"/>
                <a:sym typeface="+mn-lt"/>
              </a:rPr>
              <a:t>单击添加标题</a:t>
            </a:r>
          </a:p>
        </p:txBody>
      </p:sp>
      <p:sp>
        <p:nvSpPr>
          <p:cNvPr id="5" name="文本框 4"/>
          <p:cNvSpPr txBox="1"/>
          <p:nvPr/>
        </p:nvSpPr>
        <p:spPr>
          <a:xfrm>
            <a:off x="1167641" y="832491"/>
            <a:ext cx="2813809" cy="369332"/>
          </a:xfrm>
          <a:prstGeom prst="rect">
            <a:avLst/>
          </a:prstGeom>
          <a:noFill/>
        </p:spPr>
        <p:txBody>
          <a:bodyPr wrap="square" rtlCol="0">
            <a:spAutoFit/>
          </a:bodyPr>
          <a:lstStyle/>
          <a:p>
            <a:pPr algn="dist"/>
            <a:r>
              <a:rPr lang="en-US" altLang="zh-CN" dirty="0">
                <a:solidFill>
                  <a:srgbClr val="FF9409"/>
                </a:solidFill>
                <a:cs typeface="+mn-ea"/>
                <a:sym typeface="+mn-lt"/>
              </a:rPr>
              <a:t>Click here to add words</a:t>
            </a:r>
            <a:endParaRPr lang="zh-CN" altLang="en-US" dirty="0">
              <a:solidFill>
                <a:srgbClr val="FF9409"/>
              </a:solidFill>
              <a:cs typeface="+mn-ea"/>
              <a:sym typeface="+mn-lt"/>
            </a:endParaRPr>
          </a:p>
        </p:txBody>
      </p:sp>
      <p:pic>
        <p:nvPicPr>
          <p:cNvPr id="6" name="图片 5"/>
          <p:cNvPicPr>
            <a:picLocks noChangeAspect="1"/>
          </p:cNvPicPr>
          <p:nvPr/>
        </p:nvPicPr>
        <p:blipFill>
          <a:blip r:embed="rId4" cstate="screen"/>
          <a:stretch>
            <a:fillRect/>
          </a:stretch>
        </p:blipFill>
        <p:spPr>
          <a:xfrm>
            <a:off x="6630999" y="2624665"/>
            <a:ext cx="3865551" cy="2572432"/>
          </a:xfrm>
          <a:prstGeom prst="rect">
            <a:avLst/>
          </a:prstGeom>
        </p:spPr>
      </p:pic>
      <p:sp>
        <p:nvSpPr>
          <p:cNvPr id="7" name="矩形 6"/>
          <p:cNvSpPr/>
          <p:nvPr/>
        </p:nvSpPr>
        <p:spPr>
          <a:xfrm>
            <a:off x="6210300" y="2095500"/>
            <a:ext cx="4991100" cy="3486150"/>
          </a:xfrm>
          <a:prstGeom prst="rect">
            <a:avLst/>
          </a:prstGeom>
          <a:noFill/>
          <a:ln w="57150">
            <a:solidFill>
              <a:srgbClr val="EA7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Shape 2859"/>
          <p:cNvSpPr/>
          <p:nvPr/>
        </p:nvSpPr>
        <p:spPr>
          <a:xfrm>
            <a:off x="1579721" y="5005387"/>
            <a:ext cx="557213" cy="55880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effectLst>
                <a:outerShdw blurRad="38100" dist="12700" dir="5400000" rotWithShape="0">
                  <a:srgbClr val="000000">
                    <a:alpha val="50000"/>
                  </a:srgbClr>
                </a:outerShdw>
              </a:effectLst>
              <a:cs typeface="+mn-ea"/>
              <a:sym typeface="+mn-lt"/>
            </a:endParaRPr>
          </a:p>
        </p:txBody>
      </p:sp>
      <p:sp>
        <p:nvSpPr>
          <p:cNvPr id="9" name="Shape 2860"/>
          <p:cNvSpPr/>
          <p:nvPr/>
        </p:nvSpPr>
        <p:spPr>
          <a:xfrm>
            <a:off x="2298859" y="5005387"/>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effectLst>
                <a:outerShdw blurRad="38100" dist="12700" dir="5400000" rotWithShape="0">
                  <a:srgbClr val="000000">
                    <a:alpha val="50000"/>
                  </a:srgbClr>
                </a:outerShdw>
              </a:effectLst>
              <a:cs typeface="+mn-ea"/>
              <a:sym typeface="+mn-lt"/>
            </a:endParaRPr>
          </a:p>
        </p:txBody>
      </p:sp>
      <p:sp>
        <p:nvSpPr>
          <p:cNvPr id="10" name="Shape 2865"/>
          <p:cNvSpPr/>
          <p:nvPr/>
        </p:nvSpPr>
        <p:spPr>
          <a:xfrm>
            <a:off x="3019584" y="5005387"/>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effectLst>
                <a:outerShdw blurRad="38100" dist="12700" dir="5400000" rotWithShape="0">
                  <a:srgbClr val="000000">
                    <a:alpha val="50000"/>
                  </a:srgbClr>
                </a:outerShdw>
              </a:effectLst>
              <a:cs typeface="+mn-ea"/>
              <a:sym typeface="+mn-lt"/>
            </a:endParaRPr>
          </a:p>
        </p:txBody>
      </p:sp>
      <p:sp>
        <p:nvSpPr>
          <p:cNvPr id="11" name="Shape 2869"/>
          <p:cNvSpPr/>
          <p:nvPr/>
        </p:nvSpPr>
        <p:spPr>
          <a:xfrm>
            <a:off x="3740309" y="5022850"/>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53585F"/>
          </a:solidFill>
          <a:ln w="12700">
            <a:miter lim="400000"/>
          </a:ln>
        </p:spPr>
        <p:txBody>
          <a:bodyPr lIns="38090" tIns="38090" rIns="38090" bIns="38090" anchor="ctr"/>
          <a:lstStyle/>
          <a:p>
            <a:pPr defTabSz="4572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effectLst>
                <a:outerShdw blurRad="38100" dist="12700" dir="5400000" rotWithShape="0">
                  <a:srgbClr val="000000">
                    <a:alpha val="50000"/>
                  </a:srgbClr>
                </a:outerShdw>
              </a:effectLst>
              <a:cs typeface="+mn-ea"/>
              <a:sym typeface="+mn-lt"/>
            </a:endParaRPr>
          </a:p>
        </p:txBody>
      </p:sp>
      <p:sp>
        <p:nvSpPr>
          <p:cNvPr id="12" name="TextBox 29"/>
          <p:cNvSpPr txBox="1"/>
          <p:nvPr/>
        </p:nvSpPr>
        <p:spPr>
          <a:xfrm>
            <a:off x="1454155" y="3090991"/>
            <a:ext cx="4571088" cy="1938992"/>
          </a:xfrm>
          <a:prstGeom prst="rect">
            <a:avLst/>
          </a:prstGeom>
          <a:noFill/>
        </p:spPr>
        <p:txBody>
          <a:bodyPr wrap="square">
            <a:spAutoFit/>
          </a:bodyPr>
          <a:lstStyle/>
          <a:p>
            <a:pPr defTabSz="1828165">
              <a:lnSpc>
                <a:spcPct val="150000"/>
              </a:lnSpc>
              <a:defRPr/>
            </a:pPr>
            <a:r>
              <a:rPr lang="zh-CN" altLang="en-US" sz="1600" spc="300" dirty="0">
                <a:solidFill>
                  <a:srgbClr val="FF9409"/>
                </a:solidFill>
                <a:cs typeface="+mn-ea"/>
                <a:sym typeface="+mn-lt"/>
              </a:rPr>
              <a:t>点击输入本栏的具体文字，简明扼要的说明分项内容，此为概念图解，请根据您的具体内容酌情修改。点击输入本栏的具体文字，简明扼要的说明分项内容，此为概念图解。</a:t>
            </a:r>
          </a:p>
        </p:txBody>
      </p:sp>
      <p:sp>
        <p:nvSpPr>
          <p:cNvPr id="13" name="文本框 12"/>
          <p:cNvSpPr txBox="1"/>
          <p:nvPr/>
        </p:nvSpPr>
        <p:spPr>
          <a:xfrm>
            <a:off x="1357483" y="2044246"/>
            <a:ext cx="3314700" cy="646331"/>
          </a:xfrm>
          <a:prstGeom prst="rect">
            <a:avLst/>
          </a:prstGeom>
          <a:noFill/>
        </p:spPr>
        <p:txBody>
          <a:bodyPr wrap="square" rtlCol="0">
            <a:spAutoFit/>
          </a:bodyPr>
          <a:lstStyle/>
          <a:p>
            <a:r>
              <a:rPr lang="zh-CN" altLang="en-US" sz="3600" dirty="0">
                <a:solidFill>
                  <a:srgbClr val="FF9409"/>
                </a:solidFill>
                <a:cs typeface="+mn-ea"/>
                <a:sym typeface="+mn-lt"/>
              </a:rPr>
              <a:t>添加标题</a:t>
            </a:r>
          </a:p>
        </p:txBody>
      </p:sp>
      <p:sp>
        <p:nvSpPr>
          <p:cNvPr id="14" name="矩形 13"/>
          <p:cNvSpPr/>
          <p:nvPr/>
        </p:nvSpPr>
        <p:spPr>
          <a:xfrm>
            <a:off x="1547983" y="2826665"/>
            <a:ext cx="1009650" cy="133350"/>
          </a:xfrm>
          <a:prstGeom prst="rect">
            <a:avLst/>
          </a:prstGeom>
          <a:solidFill>
            <a:srgbClr val="EA7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9409"/>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植物, 鲜花&#10;&#10;已生成极高可信度的说明"/>
          <p:cNvPicPr>
            <a:picLocks noChangeAspect="1"/>
          </p:cNvPicPr>
          <p:nvPr/>
        </p:nvPicPr>
        <p:blipFill>
          <a:blip r:embed="rId3"/>
          <a:stretch>
            <a:fillRect/>
          </a:stretch>
        </p:blipFill>
        <p:spPr>
          <a:xfrm>
            <a:off x="0" y="0"/>
            <a:ext cx="8130745" cy="6858000"/>
          </a:xfrm>
          <a:prstGeom prst="rect">
            <a:avLst/>
          </a:prstGeom>
        </p:spPr>
      </p:pic>
      <p:pic>
        <p:nvPicPr>
          <p:cNvPr id="10" name="图片 9" descr="图片包含 文字&#10;&#10;已生成高可信度的说明"/>
          <p:cNvPicPr>
            <a:picLocks noChangeAspect="1"/>
          </p:cNvPicPr>
          <p:nvPr/>
        </p:nvPicPr>
        <p:blipFill>
          <a:blip r:embed="rId4" cstate="screen"/>
          <a:stretch>
            <a:fillRect/>
          </a:stretch>
        </p:blipFill>
        <p:spPr>
          <a:xfrm>
            <a:off x="5701459" y="1028700"/>
            <a:ext cx="4858572" cy="3886200"/>
          </a:xfrm>
          <a:prstGeom prst="rect">
            <a:avLst/>
          </a:prstGeom>
        </p:spPr>
      </p:pic>
      <p:pic>
        <p:nvPicPr>
          <p:cNvPr id="11" name="图片 10" descr="图片包含 动物, 哺乳动物&#10;&#10;已生成极高可信度的说明"/>
          <p:cNvPicPr>
            <a:picLocks noChangeAspect="1"/>
          </p:cNvPicPr>
          <p:nvPr/>
        </p:nvPicPr>
        <p:blipFill>
          <a:blip r:embed="rId5" cstate="screen"/>
          <a:stretch>
            <a:fillRect/>
          </a:stretch>
        </p:blipFill>
        <p:spPr>
          <a:xfrm flipH="1">
            <a:off x="8325569" y="3390900"/>
            <a:ext cx="2790106" cy="39433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0" y="2338728"/>
            <a:ext cx="4519272" cy="4519272"/>
          </a:xfrm>
          <a:prstGeom prst="rect">
            <a:avLst/>
          </a:prstGeom>
        </p:spPr>
      </p:pic>
      <p:pic>
        <p:nvPicPr>
          <p:cNvPr id="7" name="图片 6"/>
          <p:cNvPicPr>
            <a:picLocks noChangeAspect="1"/>
          </p:cNvPicPr>
          <p:nvPr/>
        </p:nvPicPr>
        <p:blipFill>
          <a:blip r:embed="rId4" cstate="screen"/>
          <a:stretch>
            <a:fillRect/>
          </a:stretch>
        </p:blipFill>
        <p:spPr>
          <a:xfrm rot="19953347">
            <a:off x="7690100" y="-181973"/>
            <a:ext cx="5041402" cy="5041402"/>
          </a:xfrm>
          <a:prstGeom prst="rect">
            <a:avLst/>
          </a:prstGeom>
        </p:spPr>
      </p:pic>
      <p:sp>
        <p:nvSpPr>
          <p:cNvPr id="2" name="文本框 1"/>
          <p:cNvSpPr txBox="1"/>
          <p:nvPr/>
        </p:nvSpPr>
        <p:spPr>
          <a:xfrm>
            <a:off x="9006228" y="1443199"/>
            <a:ext cx="3185772" cy="1200329"/>
          </a:xfrm>
          <a:prstGeom prst="rect">
            <a:avLst/>
          </a:prstGeom>
          <a:noFill/>
        </p:spPr>
        <p:txBody>
          <a:bodyPr wrap="square" rtlCol="0">
            <a:spAutoFit/>
          </a:bodyPr>
          <a:lstStyle/>
          <a:p>
            <a:r>
              <a:rPr lang="zh-CN" altLang="en-US" sz="7200" b="1" dirty="0">
                <a:solidFill>
                  <a:srgbClr val="FF9409"/>
                </a:solidFill>
                <a:latin typeface="方正细谭黑简体" panose="02000000000000000000" pitchFamily="2" charset="-122"/>
                <a:ea typeface="方正细谭黑简体" panose="02000000000000000000" pitchFamily="2" charset="-122"/>
                <a:cs typeface="+mn-ea"/>
                <a:sym typeface="+mn-lt"/>
              </a:rPr>
              <a:t>目录</a:t>
            </a:r>
          </a:p>
        </p:txBody>
      </p:sp>
      <p:sp>
        <p:nvSpPr>
          <p:cNvPr id="4" name="泪滴形 3"/>
          <p:cNvSpPr/>
          <p:nvPr/>
        </p:nvSpPr>
        <p:spPr>
          <a:xfrm>
            <a:off x="2108965" y="1120497"/>
            <a:ext cx="704850" cy="704850"/>
          </a:xfrm>
          <a:prstGeom prst="teardrop">
            <a:avLst/>
          </a:prstGeom>
          <a:solidFill>
            <a:srgbClr val="F2A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细谭黑简体" panose="02000000000000000000" pitchFamily="2" charset="-122"/>
              <a:ea typeface="方正细谭黑简体" panose="02000000000000000000" pitchFamily="2" charset="-122"/>
              <a:cs typeface="+mn-ea"/>
              <a:sym typeface="+mn-lt"/>
            </a:endParaRPr>
          </a:p>
        </p:txBody>
      </p:sp>
      <p:sp>
        <p:nvSpPr>
          <p:cNvPr id="5" name="文本框 4"/>
          <p:cNvSpPr txBox="1"/>
          <p:nvPr/>
        </p:nvSpPr>
        <p:spPr>
          <a:xfrm>
            <a:off x="2108965" y="1149756"/>
            <a:ext cx="704850" cy="584775"/>
          </a:xfrm>
          <a:prstGeom prst="rect">
            <a:avLst/>
          </a:prstGeom>
          <a:noFill/>
        </p:spPr>
        <p:txBody>
          <a:bodyPr wrap="square" rtlCol="0">
            <a:spAutoFit/>
          </a:bodyPr>
          <a:lstStyle/>
          <a:p>
            <a:r>
              <a:rPr lang="zh-CN" altLang="en-US" sz="3200" dirty="0">
                <a:solidFill>
                  <a:schemeClr val="bg1"/>
                </a:solidFill>
                <a:latin typeface="方正细谭黑简体" panose="02000000000000000000" pitchFamily="2" charset="-122"/>
                <a:ea typeface="方正细谭黑简体" panose="02000000000000000000" pitchFamily="2" charset="-122"/>
                <a:cs typeface="+mn-ea"/>
                <a:sym typeface="+mn-lt"/>
              </a:rPr>
              <a:t>壹</a:t>
            </a:r>
          </a:p>
        </p:txBody>
      </p:sp>
      <p:sp>
        <p:nvSpPr>
          <p:cNvPr id="6" name="文本框 5"/>
          <p:cNvSpPr txBox="1"/>
          <p:nvPr/>
        </p:nvSpPr>
        <p:spPr>
          <a:xfrm>
            <a:off x="3034540" y="1197441"/>
            <a:ext cx="5276703" cy="523220"/>
          </a:xfrm>
          <a:prstGeom prst="rect">
            <a:avLst/>
          </a:prstGeom>
          <a:noFill/>
        </p:spPr>
        <p:txBody>
          <a:bodyPr wrap="square" rtlCol="0">
            <a:spAutoFit/>
          </a:bodyPr>
          <a:lstStyle/>
          <a:p>
            <a:r>
              <a:rPr lang="zh-CN" altLang="en-US" sz="2800" dirty="0" smtClean="0">
                <a:solidFill>
                  <a:srgbClr val="FF9409"/>
                </a:solidFill>
                <a:latin typeface="方正细谭黑简体" panose="02000000000000000000" pitchFamily="2" charset="-122"/>
                <a:ea typeface="方正细谭黑简体" panose="02000000000000000000" pitchFamily="2" charset="-122"/>
                <a:cs typeface="+mn-ea"/>
                <a:sym typeface="+mn-lt"/>
              </a:rPr>
              <a:t>空</a:t>
            </a:r>
            <a:r>
              <a:rPr lang="zh-CN" altLang="en-US" sz="2800" dirty="0">
                <a:solidFill>
                  <a:srgbClr val="FF9409"/>
                </a:solidFill>
                <a:latin typeface="方正细谭黑简体" panose="02000000000000000000" pitchFamily="2" charset="-122"/>
                <a:ea typeface="方正细谭黑简体" panose="02000000000000000000" pitchFamily="2" charset="-122"/>
                <a:cs typeface="+mn-ea"/>
                <a:sym typeface="+mn-lt"/>
              </a:rPr>
              <a:t>山新雨后，天气晚来秋</a:t>
            </a:r>
          </a:p>
        </p:txBody>
      </p:sp>
      <p:sp>
        <p:nvSpPr>
          <p:cNvPr id="8" name="泪滴形 7"/>
          <p:cNvSpPr/>
          <p:nvPr/>
        </p:nvSpPr>
        <p:spPr>
          <a:xfrm>
            <a:off x="3741677" y="2406640"/>
            <a:ext cx="704850" cy="704850"/>
          </a:xfrm>
          <a:prstGeom prst="teardrop">
            <a:avLst/>
          </a:prstGeom>
          <a:solidFill>
            <a:srgbClr val="F2A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细谭黑简体" panose="02000000000000000000" pitchFamily="2" charset="-122"/>
              <a:ea typeface="方正细谭黑简体" panose="02000000000000000000" pitchFamily="2" charset="-122"/>
              <a:cs typeface="+mn-ea"/>
              <a:sym typeface="+mn-lt"/>
            </a:endParaRPr>
          </a:p>
        </p:txBody>
      </p:sp>
      <p:sp>
        <p:nvSpPr>
          <p:cNvPr id="9" name="文本框 8"/>
          <p:cNvSpPr txBox="1"/>
          <p:nvPr/>
        </p:nvSpPr>
        <p:spPr>
          <a:xfrm>
            <a:off x="3741677" y="2435899"/>
            <a:ext cx="704850" cy="584775"/>
          </a:xfrm>
          <a:prstGeom prst="rect">
            <a:avLst/>
          </a:prstGeom>
          <a:noFill/>
        </p:spPr>
        <p:txBody>
          <a:bodyPr wrap="square" rtlCol="0">
            <a:spAutoFit/>
          </a:bodyPr>
          <a:lstStyle>
            <a:defPPr>
              <a:defRPr lang="en-US"/>
            </a:defPPr>
            <a:lvl1pPr>
              <a:defRPr sz="3200">
                <a:solidFill>
                  <a:schemeClr val="bg1"/>
                </a:solidFill>
                <a:latin typeface="方正细谭黑简体" panose="02000000000000000000" pitchFamily="2" charset="-122"/>
                <a:ea typeface="方正细谭黑简体" panose="02000000000000000000" pitchFamily="2" charset="-122"/>
                <a:cs typeface="+mn-ea"/>
              </a:defRPr>
            </a:lvl1pPr>
          </a:lstStyle>
          <a:p>
            <a:r>
              <a:rPr lang="zh-CN" altLang="en-US" dirty="0">
                <a:sym typeface="+mn-lt"/>
              </a:rPr>
              <a:t>贰</a:t>
            </a:r>
          </a:p>
        </p:txBody>
      </p:sp>
      <p:sp>
        <p:nvSpPr>
          <p:cNvPr id="10" name="文本框 9"/>
          <p:cNvSpPr txBox="1"/>
          <p:nvPr/>
        </p:nvSpPr>
        <p:spPr>
          <a:xfrm>
            <a:off x="4667252" y="2483584"/>
            <a:ext cx="4338975" cy="523220"/>
          </a:xfrm>
          <a:prstGeom prst="rect">
            <a:avLst/>
          </a:prstGeom>
          <a:noFill/>
        </p:spPr>
        <p:txBody>
          <a:bodyPr wrap="square" rtlCol="0">
            <a:spAutoFit/>
          </a:bodyPr>
          <a:lstStyle>
            <a:defPPr>
              <a:defRPr lang="en-US"/>
            </a:defPPr>
            <a:lvl1pPr>
              <a:defRPr sz="2800">
                <a:solidFill>
                  <a:srgbClr val="FF9409"/>
                </a:solidFill>
                <a:latin typeface="方正细谭黑简体" panose="02000000000000000000" pitchFamily="2" charset="-122"/>
                <a:ea typeface="方正细谭黑简体" panose="02000000000000000000" pitchFamily="2" charset="-122"/>
                <a:cs typeface="+mn-ea"/>
              </a:defRPr>
            </a:lvl1pPr>
          </a:lstStyle>
          <a:p>
            <a:r>
              <a:rPr lang="zh-CN" altLang="en-US" dirty="0">
                <a:sym typeface="+mn-lt"/>
              </a:rPr>
              <a:t>明月松间照，清泉石上流</a:t>
            </a:r>
          </a:p>
        </p:txBody>
      </p:sp>
      <p:sp>
        <p:nvSpPr>
          <p:cNvPr id="11" name="泪滴形 10"/>
          <p:cNvSpPr/>
          <p:nvPr/>
        </p:nvSpPr>
        <p:spPr>
          <a:xfrm>
            <a:off x="5114442" y="3700687"/>
            <a:ext cx="704850" cy="704850"/>
          </a:xfrm>
          <a:prstGeom prst="teardrop">
            <a:avLst/>
          </a:prstGeom>
          <a:solidFill>
            <a:srgbClr val="F2A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细谭黑简体" panose="02000000000000000000" pitchFamily="2" charset="-122"/>
              <a:ea typeface="方正细谭黑简体" panose="02000000000000000000" pitchFamily="2" charset="-122"/>
              <a:cs typeface="+mn-ea"/>
              <a:sym typeface="+mn-lt"/>
            </a:endParaRPr>
          </a:p>
        </p:txBody>
      </p:sp>
      <p:sp>
        <p:nvSpPr>
          <p:cNvPr id="12" name="文本框 11"/>
          <p:cNvSpPr txBox="1"/>
          <p:nvPr/>
        </p:nvSpPr>
        <p:spPr>
          <a:xfrm>
            <a:off x="5114442" y="3729946"/>
            <a:ext cx="704850" cy="584775"/>
          </a:xfrm>
          <a:prstGeom prst="rect">
            <a:avLst/>
          </a:prstGeom>
          <a:noFill/>
        </p:spPr>
        <p:txBody>
          <a:bodyPr wrap="square" rtlCol="0">
            <a:spAutoFit/>
          </a:bodyPr>
          <a:lstStyle>
            <a:defPPr>
              <a:defRPr lang="en-US"/>
            </a:defPPr>
            <a:lvl1pPr>
              <a:defRPr sz="3200">
                <a:solidFill>
                  <a:schemeClr val="bg1"/>
                </a:solidFill>
                <a:latin typeface="方正细谭黑简体" panose="02000000000000000000" pitchFamily="2" charset="-122"/>
                <a:ea typeface="方正细谭黑简体" panose="02000000000000000000" pitchFamily="2" charset="-122"/>
                <a:cs typeface="+mn-ea"/>
              </a:defRPr>
            </a:lvl1pPr>
          </a:lstStyle>
          <a:p>
            <a:r>
              <a:rPr lang="zh-CN" altLang="en-US" dirty="0">
                <a:sym typeface="+mn-lt"/>
              </a:rPr>
              <a:t>叁</a:t>
            </a:r>
          </a:p>
        </p:txBody>
      </p:sp>
      <p:sp>
        <p:nvSpPr>
          <p:cNvPr id="13" name="文本框 12"/>
          <p:cNvSpPr txBox="1"/>
          <p:nvPr/>
        </p:nvSpPr>
        <p:spPr>
          <a:xfrm>
            <a:off x="6040018" y="3777631"/>
            <a:ext cx="4312296" cy="523220"/>
          </a:xfrm>
          <a:prstGeom prst="rect">
            <a:avLst/>
          </a:prstGeom>
          <a:noFill/>
        </p:spPr>
        <p:txBody>
          <a:bodyPr wrap="square" rtlCol="0">
            <a:spAutoFit/>
          </a:bodyPr>
          <a:lstStyle>
            <a:defPPr>
              <a:defRPr lang="en-US"/>
            </a:defPPr>
            <a:lvl1pPr>
              <a:defRPr sz="2800">
                <a:solidFill>
                  <a:srgbClr val="FF9409"/>
                </a:solidFill>
                <a:latin typeface="方正细谭黑简体" panose="02000000000000000000" pitchFamily="2" charset="-122"/>
                <a:ea typeface="方正细谭黑简体" panose="02000000000000000000" pitchFamily="2" charset="-122"/>
                <a:cs typeface="+mn-ea"/>
              </a:defRPr>
            </a:lvl1pPr>
          </a:lstStyle>
          <a:p>
            <a:r>
              <a:rPr lang="zh-CN" altLang="en-US" dirty="0">
                <a:sym typeface="+mn-lt"/>
              </a:rPr>
              <a:t>竹喧归浣女，莲动下渔舟</a:t>
            </a:r>
          </a:p>
        </p:txBody>
      </p:sp>
      <p:sp>
        <p:nvSpPr>
          <p:cNvPr id="14" name="泪滴形 13"/>
          <p:cNvSpPr/>
          <p:nvPr/>
        </p:nvSpPr>
        <p:spPr>
          <a:xfrm>
            <a:off x="6747154" y="4986830"/>
            <a:ext cx="704850" cy="704850"/>
          </a:xfrm>
          <a:prstGeom prst="teardrop">
            <a:avLst/>
          </a:prstGeom>
          <a:solidFill>
            <a:srgbClr val="F2A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细谭黑简体" panose="02000000000000000000" pitchFamily="2" charset="-122"/>
              <a:ea typeface="方正细谭黑简体" panose="02000000000000000000" pitchFamily="2" charset="-122"/>
              <a:cs typeface="+mn-ea"/>
              <a:sym typeface="+mn-lt"/>
            </a:endParaRPr>
          </a:p>
        </p:txBody>
      </p:sp>
      <p:sp>
        <p:nvSpPr>
          <p:cNvPr id="15" name="文本框 14"/>
          <p:cNvSpPr txBox="1"/>
          <p:nvPr/>
        </p:nvSpPr>
        <p:spPr>
          <a:xfrm>
            <a:off x="6747154" y="5016089"/>
            <a:ext cx="704850" cy="584775"/>
          </a:xfrm>
          <a:prstGeom prst="rect">
            <a:avLst/>
          </a:prstGeom>
          <a:noFill/>
        </p:spPr>
        <p:txBody>
          <a:bodyPr wrap="square" rtlCol="0">
            <a:spAutoFit/>
          </a:bodyPr>
          <a:lstStyle>
            <a:defPPr>
              <a:defRPr lang="en-US"/>
            </a:defPPr>
            <a:lvl1pPr>
              <a:defRPr sz="3200">
                <a:solidFill>
                  <a:schemeClr val="bg1"/>
                </a:solidFill>
                <a:latin typeface="方正细谭黑简体" panose="02000000000000000000" pitchFamily="2" charset="-122"/>
                <a:ea typeface="方正细谭黑简体" panose="02000000000000000000" pitchFamily="2" charset="-122"/>
                <a:cs typeface="+mn-ea"/>
              </a:defRPr>
            </a:lvl1pPr>
          </a:lstStyle>
          <a:p>
            <a:r>
              <a:rPr lang="zh-CN" altLang="en-US" dirty="0">
                <a:sym typeface="+mn-lt"/>
              </a:rPr>
              <a:t>肆</a:t>
            </a:r>
          </a:p>
        </p:txBody>
      </p:sp>
      <p:sp>
        <p:nvSpPr>
          <p:cNvPr id="16" name="文本框 15"/>
          <p:cNvSpPr txBox="1"/>
          <p:nvPr/>
        </p:nvSpPr>
        <p:spPr>
          <a:xfrm>
            <a:off x="7672730" y="5063774"/>
            <a:ext cx="4263456" cy="523220"/>
          </a:xfrm>
          <a:prstGeom prst="rect">
            <a:avLst/>
          </a:prstGeom>
          <a:noFill/>
        </p:spPr>
        <p:txBody>
          <a:bodyPr wrap="square" rtlCol="0">
            <a:spAutoFit/>
          </a:bodyPr>
          <a:lstStyle>
            <a:defPPr>
              <a:defRPr lang="en-US"/>
            </a:defPPr>
            <a:lvl1pPr>
              <a:defRPr sz="2800">
                <a:solidFill>
                  <a:srgbClr val="FF9409"/>
                </a:solidFill>
                <a:latin typeface="方正细谭黑简体" panose="02000000000000000000" pitchFamily="2" charset="-122"/>
                <a:ea typeface="方正细谭黑简体" panose="02000000000000000000" pitchFamily="2" charset="-122"/>
                <a:cs typeface="+mn-ea"/>
              </a:defRPr>
            </a:lvl1pPr>
          </a:lstStyle>
          <a:p>
            <a:r>
              <a:rPr lang="zh-CN" altLang="en-US" dirty="0">
                <a:sym typeface="+mn-lt"/>
              </a:rPr>
              <a:t>随意春芳歇，王孙自可留</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animBg="1"/>
      <p:bldP spid="9" grpId="0"/>
      <p:bldP spid="10" grpId="0"/>
      <p:bldP spid="11" grpId="0" animBg="1"/>
      <p:bldP spid="12" grpId="0"/>
      <p:bldP spid="13" grpId="0"/>
      <p:bldP spid="14" grpId="0" animBg="1"/>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r="-634"/>
          <a:stretch>
            <a:fillRect/>
          </a:stretch>
        </p:blipFill>
        <p:spPr>
          <a:xfrm>
            <a:off x="8362950" y="4701068"/>
            <a:ext cx="3829050" cy="2156932"/>
          </a:xfrm>
          <a:prstGeom prst="rect">
            <a:avLst/>
          </a:prstGeom>
        </p:spPr>
      </p:pic>
      <p:pic>
        <p:nvPicPr>
          <p:cNvPr id="3" name="图片 2"/>
          <p:cNvPicPr>
            <a:picLocks noChangeAspect="1"/>
          </p:cNvPicPr>
          <p:nvPr/>
        </p:nvPicPr>
        <p:blipFill rotWithShape="1">
          <a:blip r:embed="rId4" cstate="screen"/>
          <a:srcRect/>
          <a:stretch>
            <a:fillRect/>
          </a:stretch>
        </p:blipFill>
        <p:spPr>
          <a:xfrm>
            <a:off x="0" y="-161925"/>
            <a:ext cx="7192521" cy="2152650"/>
          </a:xfrm>
          <a:prstGeom prst="rect">
            <a:avLst/>
          </a:prstGeom>
        </p:spPr>
      </p:pic>
      <p:pic>
        <p:nvPicPr>
          <p:cNvPr id="5" name="图片 4"/>
          <p:cNvPicPr>
            <a:picLocks noChangeAspect="1"/>
          </p:cNvPicPr>
          <p:nvPr/>
        </p:nvPicPr>
        <p:blipFill>
          <a:blip r:embed="rId5" cstate="screen"/>
          <a:stretch>
            <a:fillRect/>
          </a:stretch>
        </p:blipFill>
        <p:spPr>
          <a:xfrm>
            <a:off x="3318126" y="940302"/>
            <a:ext cx="5555748" cy="5555748"/>
          </a:xfrm>
          <a:prstGeom prst="rect">
            <a:avLst/>
          </a:prstGeom>
        </p:spPr>
      </p:pic>
      <p:pic>
        <p:nvPicPr>
          <p:cNvPr id="6" name="图片 5" descr="图片包含 动物, 哺乳动物&#10;&#10;已生成极高可信度的说明"/>
          <p:cNvPicPr>
            <a:picLocks noChangeAspect="1"/>
          </p:cNvPicPr>
          <p:nvPr/>
        </p:nvPicPr>
        <p:blipFill>
          <a:blip r:embed="rId6" cstate="screen"/>
          <a:stretch>
            <a:fillRect/>
          </a:stretch>
        </p:blipFill>
        <p:spPr>
          <a:xfrm flipH="1">
            <a:off x="7487369" y="3429000"/>
            <a:ext cx="2790106" cy="3943350"/>
          </a:xfrm>
          <a:prstGeom prst="rect">
            <a:avLst/>
          </a:prstGeom>
        </p:spPr>
      </p:pic>
      <p:sp>
        <p:nvSpPr>
          <p:cNvPr id="7" name="文本框 6"/>
          <p:cNvSpPr txBox="1"/>
          <p:nvPr/>
        </p:nvSpPr>
        <p:spPr>
          <a:xfrm>
            <a:off x="4887684" y="3190445"/>
            <a:ext cx="2534369" cy="923330"/>
          </a:xfrm>
          <a:prstGeom prst="rect">
            <a:avLst/>
          </a:prstGeom>
          <a:noFill/>
        </p:spPr>
        <p:txBody>
          <a:bodyPr wrap="square" rtlCol="0">
            <a:spAutoFit/>
          </a:bodyPr>
          <a:lstStyle/>
          <a:p>
            <a:pPr algn="ctr"/>
            <a:r>
              <a:rPr lang="zh-CN" altLang="en-US" sz="5400" dirty="0">
                <a:solidFill>
                  <a:srgbClr val="FF9409"/>
                </a:solidFill>
                <a:latin typeface="方正细谭黑简体" panose="02000000000000000000" pitchFamily="2" charset="-122"/>
                <a:ea typeface="方正细谭黑简体" panose="02000000000000000000" pitchFamily="2" charset="-122"/>
                <a:cs typeface="+mn-ea"/>
                <a:sym typeface="+mn-lt"/>
              </a:rPr>
              <a:t>第一</a:t>
            </a:r>
            <a:r>
              <a:rPr lang="zh-CN" altLang="en-US" sz="5400" dirty="0" smtClean="0">
                <a:solidFill>
                  <a:srgbClr val="FF9409"/>
                </a:solidFill>
                <a:latin typeface="方正细谭黑简体" panose="02000000000000000000" pitchFamily="2" charset="-122"/>
                <a:ea typeface="方正细谭黑简体" panose="02000000000000000000" pitchFamily="2" charset="-122"/>
                <a:cs typeface="+mn-ea"/>
                <a:sym typeface="+mn-lt"/>
              </a:rPr>
              <a:t>章</a:t>
            </a:r>
            <a:endParaRPr lang="zh-CN" altLang="en-US" sz="5400" dirty="0">
              <a:solidFill>
                <a:srgbClr val="FF9409"/>
              </a:solidFill>
              <a:latin typeface="方正细谭黑简体" panose="02000000000000000000" pitchFamily="2" charset="-122"/>
              <a:ea typeface="方正细谭黑简体" panose="02000000000000000000" pitchFamily="2" charset="-122"/>
              <a:cs typeface="+mn-ea"/>
              <a:sym typeface="+mn-lt"/>
            </a:endParaRPr>
          </a:p>
        </p:txBody>
      </p:sp>
      <p:cxnSp>
        <p:nvCxnSpPr>
          <p:cNvPr id="8" name="直接连接符 7"/>
          <p:cNvCxnSpPr/>
          <p:nvPr/>
        </p:nvCxnSpPr>
        <p:spPr>
          <a:xfrm>
            <a:off x="5171399" y="4069270"/>
            <a:ext cx="1807719"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179908" y="3236869"/>
            <a:ext cx="1807719"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wipe(left)">
                                      <p:cBhvr>
                                        <p:cTn id="35" dur="500"/>
                                        <p:tgtEl>
                                          <p:spTgt spid="7">
                                            <p:txEl>
                                              <p:pRg st="0" end="0"/>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randombar(horizontal)">
                                      <p:cBhvr>
                                        <p:cTn id="38" dur="500"/>
                                        <p:tgtEl>
                                          <p:spTgt spid="8"/>
                                        </p:tgtEl>
                                      </p:cBhvr>
                                    </p:animEffect>
                                  </p:childTnLst>
                                </p:cTn>
                              </p:par>
                              <p:par>
                                <p:cTn id="39" presetID="14" presetClass="entr" presetSubtype="1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7620000" y="1897985"/>
            <a:ext cx="2076450" cy="867406"/>
          </a:xfrm>
          <a:prstGeom prst="rect">
            <a:avLst/>
          </a:prstGeom>
          <a:solidFill>
            <a:srgbClr val="F2A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9409"/>
              </a:solidFill>
              <a:cs typeface="+mn-ea"/>
              <a:sym typeface="+mn-lt"/>
            </a:endParaRPr>
          </a:p>
        </p:txBody>
      </p:sp>
      <p:pic>
        <p:nvPicPr>
          <p:cNvPr id="3" name="图片 2" descr="图片包含 运输, 就坐&#10;&#10;已生成高可信度的说明"/>
          <p:cNvPicPr>
            <a:picLocks noChangeAspect="1"/>
          </p:cNvPicPr>
          <p:nvPr/>
        </p:nvPicPr>
        <p:blipFill>
          <a:blip r:embed="rId3" cstate="screen"/>
          <a:stretch>
            <a:fillRect/>
          </a:stretch>
        </p:blipFill>
        <p:spPr>
          <a:xfrm>
            <a:off x="0" y="0"/>
            <a:ext cx="1009650" cy="1456694"/>
          </a:xfrm>
          <a:prstGeom prst="rect">
            <a:avLst/>
          </a:prstGeom>
        </p:spPr>
      </p:pic>
      <p:sp>
        <p:nvSpPr>
          <p:cNvPr id="4" name="文本框 3"/>
          <p:cNvSpPr txBox="1"/>
          <p:nvPr/>
        </p:nvSpPr>
        <p:spPr>
          <a:xfrm>
            <a:off x="1167641" y="285774"/>
            <a:ext cx="3265424" cy="523220"/>
          </a:xfrm>
          <a:prstGeom prst="rect">
            <a:avLst/>
          </a:prstGeom>
          <a:noFill/>
        </p:spPr>
        <p:txBody>
          <a:bodyPr wrap="square" rtlCol="0">
            <a:spAutoFit/>
          </a:bodyPr>
          <a:lstStyle/>
          <a:p>
            <a:r>
              <a:rPr lang="zh-CN" altLang="en-US" sz="2800" dirty="0">
                <a:solidFill>
                  <a:srgbClr val="FF9409"/>
                </a:solidFill>
                <a:cs typeface="+mn-ea"/>
                <a:sym typeface="+mn-lt"/>
              </a:rPr>
              <a:t>单击添加标题</a:t>
            </a:r>
          </a:p>
        </p:txBody>
      </p:sp>
      <p:sp>
        <p:nvSpPr>
          <p:cNvPr id="5" name="文本框 4"/>
          <p:cNvSpPr txBox="1"/>
          <p:nvPr/>
        </p:nvSpPr>
        <p:spPr>
          <a:xfrm>
            <a:off x="1167641" y="832491"/>
            <a:ext cx="2813809" cy="369332"/>
          </a:xfrm>
          <a:prstGeom prst="rect">
            <a:avLst/>
          </a:prstGeom>
          <a:noFill/>
        </p:spPr>
        <p:txBody>
          <a:bodyPr wrap="square" rtlCol="0">
            <a:spAutoFit/>
          </a:bodyPr>
          <a:lstStyle/>
          <a:p>
            <a:pPr algn="dist"/>
            <a:r>
              <a:rPr lang="en-US" altLang="zh-CN" dirty="0">
                <a:solidFill>
                  <a:srgbClr val="FF9409"/>
                </a:solidFill>
                <a:cs typeface="+mn-ea"/>
                <a:sym typeface="+mn-lt"/>
              </a:rPr>
              <a:t>Click here to add words</a:t>
            </a:r>
            <a:endParaRPr lang="zh-CN" altLang="en-US" dirty="0">
              <a:solidFill>
                <a:srgbClr val="FF9409"/>
              </a:solidFill>
              <a:cs typeface="+mn-ea"/>
              <a:sym typeface="+mn-lt"/>
            </a:endParaRPr>
          </a:p>
        </p:txBody>
      </p:sp>
      <p:pic>
        <p:nvPicPr>
          <p:cNvPr id="34" name="图片 33" descr="图片包含 树, 植物, 室内&#10;&#10;已生成极高可信度的说明"/>
          <p:cNvPicPr>
            <a:picLocks noChangeAspect="1"/>
          </p:cNvPicPr>
          <p:nvPr/>
        </p:nvPicPr>
        <p:blipFill>
          <a:blip r:embed="rId4" cstate="screen"/>
          <a:srcRect/>
          <a:stretch>
            <a:fillRect/>
          </a:stretch>
        </p:blipFill>
        <p:spPr>
          <a:xfrm>
            <a:off x="1524000" y="1897985"/>
            <a:ext cx="1104900" cy="1104900"/>
          </a:xfrm>
          <a:custGeom>
            <a:avLst/>
            <a:gdLst>
              <a:gd name="connsiteX0" fmla="*/ 0 w 1104900"/>
              <a:gd name="connsiteY0" fmla="*/ 0 h 1104900"/>
              <a:gd name="connsiteX1" fmla="*/ 1104900 w 1104900"/>
              <a:gd name="connsiteY1" fmla="*/ 0 h 1104900"/>
              <a:gd name="connsiteX2" fmla="*/ 1104900 w 1104900"/>
              <a:gd name="connsiteY2" fmla="*/ 1104900 h 1104900"/>
              <a:gd name="connsiteX3" fmla="*/ 0 w 1104900"/>
              <a:gd name="connsiteY3" fmla="*/ 1104900 h 1104900"/>
              <a:gd name="connsiteX4" fmla="*/ 0 w 1104900"/>
              <a:gd name="connsiteY4" fmla="*/ 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00" h="1104900">
                <a:moveTo>
                  <a:pt x="0" y="0"/>
                </a:moveTo>
                <a:lnTo>
                  <a:pt x="1104900" y="0"/>
                </a:lnTo>
                <a:lnTo>
                  <a:pt x="1104900" y="1104900"/>
                </a:lnTo>
                <a:lnTo>
                  <a:pt x="0" y="1104900"/>
                </a:lnTo>
                <a:lnTo>
                  <a:pt x="0" y="0"/>
                </a:lnTo>
                <a:close/>
              </a:path>
            </a:pathLst>
          </a:custGeom>
        </p:spPr>
      </p:pic>
      <p:pic>
        <p:nvPicPr>
          <p:cNvPr id="33" name="图片 32" descr="图片包含 树, 植物, 室内&#10;&#10;已生成极高可信度的说明"/>
          <p:cNvPicPr>
            <a:picLocks noChangeAspect="1"/>
          </p:cNvPicPr>
          <p:nvPr/>
        </p:nvPicPr>
        <p:blipFill>
          <a:blip r:embed="rId5" cstate="screen"/>
          <a:srcRect/>
          <a:stretch>
            <a:fillRect/>
          </a:stretch>
        </p:blipFill>
        <p:spPr>
          <a:xfrm>
            <a:off x="2876550" y="1897985"/>
            <a:ext cx="1104900" cy="1104900"/>
          </a:xfrm>
          <a:custGeom>
            <a:avLst/>
            <a:gdLst>
              <a:gd name="connsiteX0" fmla="*/ 0 w 1104900"/>
              <a:gd name="connsiteY0" fmla="*/ 0 h 1104900"/>
              <a:gd name="connsiteX1" fmla="*/ 1104900 w 1104900"/>
              <a:gd name="connsiteY1" fmla="*/ 0 h 1104900"/>
              <a:gd name="connsiteX2" fmla="*/ 1104900 w 1104900"/>
              <a:gd name="connsiteY2" fmla="*/ 1104900 h 1104900"/>
              <a:gd name="connsiteX3" fmla="*/ 0 w 1104900"/>
              <a:gd name="connsiteY3" fmla="*/ 1104900 h 1104900"/>
              <a:gd name="connsiteX4" fmla="*/ 0 w 1104900"/>
              <a:gd name="connsiteY4" fmla="*/ 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00" h="1104900">
                <a:moveTo>
                  <a:pt x="0" y="0"/>
                </a:moveTo>
                <a:lnTo>
                  <a:pt x="1104900" y="0"/>
                </a:lnTo>
                <a:lnTo>
                  <a:pt x="1104900" y="1104900"/>
                </a:lnTo>
                <a:lnTo>
                  <a:pt x="0" y="1104900"/>
                </a:lnTo>
                <a:lnTo>
                  <a:pt x="0" y="0"/>
                </a:lnTo>
                <a:close/>
              </a:path>
            </a:pathLst>
          </a:custGeom>
        </p:spPr>
      </p:pic>
      <p:pic>
        <p:nvPicPr>
          <p:cNvPr id="32" name="图片 31" descr="图片包含 树, 植物, 室内&#10;&#10;已生成极高可信度的说明"/>
          <p:cNvPicPr>
            <a:picLocks noChangeAspect="1"/>
          </p:cNvPicPr>
          <p:nvPr/>
        </p:nvPicPr>
        <p:blipFill>
          <a:blip r:embed="rId6" cstate="screen"/>
          <a:srcRect/>
          <a:stretch>
            <a:fillRect/>
          </a:stretch>
        </p:blipFill>
        <p:spPr>
          <a:xfrm>
            <a:off x="1524000" y="3212435"/>
            <a:ext cx="1104900" cy="1104900"/>
          </a:xfrm>
          <a:custGeom>
            <a:avLst/>
            <a:gdLst>
              <a:gd name="connsiteX0" fmla="*/ 0 w 1104900"/>
              <a:gd name="connsiteY0" fmla="*/ 0 h 1104900"/>
              <a:gd name="connsiteX1" fmla="*/ 1104900 w 1104900"/>
              <a:gd name="connsiteY1" fmla="*/ 0 h 1104900"/>
              <a:gd name="connsiteX2" fmla="*/ 1104900 w 1104900"/>
              <a:gd name="connsiteY2" fmla="*/ 1104900 h 1104900"/>
              <a:gd name="connsiteX3" fmla="*/ 0 w 1104900"/>
              <a:gd name="connsiteY3" fmla="*/ 1104900 h 1104900"/>
              <a:gd name="connsiteX4" fmla="*/ 0 w 1104900"/>
              <a:gd name="connsiteY4" fmla="*/ 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00" h="1104900">
                <a:moveTo>
                  <a:pt x="0" y="0"/>
                </a:moveTo>
                <a:lnTo>
                  <a:pt x="1104900" y="0"/>
                </a:lnTo>
                <a:lnTo>
                  <a:pt x="1104900" y="1104900"/>
                </a:lnTo>
                <a:lnTo>
                  <a:pt x="0" y="1104900"/>
                </a:lnTo>
                <a:lnTo>
                  <a:pt x="0" y="0"/>
                </a:lnTo>
                <a:close/>
              </a:path>
            </a:pathLst>
          </a:custGeom>
        </p:spPr>
      </p:pic>
      <p:pic>
        <p:nvPicPr>
          <p:cNvPr id="31" name="图片 30" descr="图片包含 树, 植物, 室内&#10;&#10;已生成极高可信度的说明"/>
          <p:cNvPicPr>
            <a:picLocks noChangeAspect="1"/>
          </p:cNvPicPr>
          <p:nvPr/>
        </p:nvPicPr>
        <p:blipFill>
          <a:blip r:embed="rId7" cstate="screen"/>
          <a:srcRect/>
          <a:stretch>
            <a:fillRect/>
          </a:stretch>
        </p:blipFill>
        <p:spPr>
          <a:xfrm>
            <a:off x="2876550" y="3250535"/>
            <a:ext cx="1104900" cy="1104900"/>
          </a:xfrm>
          <a:custGeom>
            <a:avLst/>
            <a:gdLst>
              <a:gd name="connsiteX0" fmla="*/ 0 w 1104900"/>
              <a:gd name="connsiteY0" fmla="*/ 0 h 1104900"/>
              <a:gd name="connsiteX1" fmla="*/ 1104900 w 1104900"/>
              <a:gd name="connsiteY1" fmla="*/ 0 h 1104900"/>
              <a:gd name="connsiteX2" fmla="*/ 1104900 w 1104900"/>
              <a:gd name="connsiteY2" fmla="*/ 1104900 h 1104900"/>
              <a:gd name="connsiteX3" fmla="*/ 0 w 1104900"/>
              <a:gd name="connsiteY3" fmla="*/ 1104900 h 1104900"/>
              <a:gd name="connsiteX4" fmla="*/ 0 w 1104900"/>
              <a:gd name="connsiteY4" fmla="*/ 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00" h="1104900">
                <a:moveTo>
                  <a:pt x="0" y="0"/>
                </a:moveTo>
                <a:lnTo>
                  <a:pt x="1104900" y="0"/>
                </a:lnTo>
                <a:lnTo>
                  <a:pt x="1104900" y="1104900"/>
                </a:lnTo>
                <a:lnTo>
                  <a:pt x="0" y="1104900"/>
                </a:lnTo>
                <a:lnTo>
                  <a:pt x="0" y="0"/>
                </a:lnTo>
                <a:close/>
              </a:path>
            </a:pathLst>
          </a:custGeom>
        </p:spPr>
      </p:pic>
      <p:pic>
        <p:nvPicPr>
          <p:cNvPr id="30" name="图片 29" descr="图片包含 树, 植物, 室内&#10;&#10;已生成极高可信度的说明"/>
          <p:cNvPicPr>
            <a:picLocks noChangeAspect="1"/>
          </p:cNvPicPr>
          <p:nvPr/>
        </p:nvPicPr>
        <p:blipFill>
          <a:blip r:embed="rId8" cstate="screen"/>
          <a:srcRect/>
          <a:stretch>
            <a:fillRect/>
          </a:stretch>
        </p:blipFill>
        <p:spPr>
          <a:xfrm>
            <a:off x="4229100" y="3250535"/>
            <a:ext cx="1104900" cy="1104900"/>
          </a:xfrm>
          <a:custGeom>
            <a:avLst/>
            <a:gdLst>
              <a:gd name="connsiteX0" fmla="*/ 0 w 1104900"/>
              <a:gd name="connsiteY0" fmla="*/ 0 h 1104900"/>
              <a:gd name="connsiteX1" fmla="*/ 1104900 w 1104900"/>
              <a:gd name="connsiteY1" fmla="*/ 0 h 1104900"/>
              <a:gd name="connsiteX2" fmla="*/ 1104900 w 1104900"/>
              <a:gd name="connsiteY2" fmla="*/ 1104900 h 1104900"/>
              <a:gd name="connsiteX3" fmla="*/ 0 w 1104900"/>
              <a:gd name="connsiteY3" fmla="*/ 1104900 h 1104900"/>
              <a:gd name="connsiteX4" fmla="*/ 0 w 1104900"/>
              <a:gd name="connsiteY4" fmla="*/ 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00" h="1104900">
                <a:moveTo>
                  <a:pt x="0" y="0"/>
                </a:moveTo>
                <a:lnTo>
                  <a:pt x="1104900" y="0"/>
                </a:lnTo>
                <a:lnTo>
                  <a:pt x="1104900" y="1104900"/>
                </a:lnTo>
                <a:lnTo>
                  <a:pt x="0" y="1104900"/>
                </a:lnTo>
                <a:lnTo>
                  <a:pt x="0" y="0"/>
                </a:lnTo>
                <a:close/>
              </a:path>
            </a:pathLst>
          </a:custGeom>
        </p:spPr>
      </p:pic>
      <p:pic>
        <p:nvPicPr>
          <p:cNvPr id="29" name="图片 28" descr="图片包含 树, 植物, 室内&#10;&#10;已生成极高可信度的说明"/>
          <p:cNvPicPr>
            <a:picLocks noChangeAspect="1"/>
          </p:cNvPicPr>
          <p:nvPr/>
        </p:nvPicPr>
        <p:blipFill>
          <a:blip r:embed="rId9" cstate="screen"/>
          <a:srcRect/>
          <a:stretch>
            <a:fillRect/>
          </a:stretch>
        </p:blipFill>
        <p:spPr>
          <a:xfrm>
            <a:off x="1524000" y="4564985"/>
            <a:ext cx="1104900" cy="1104900"/>
          </a:xfrm>
          <a:custGeom>
            <a:avLst/>
            <a:gdLst>
              <a:gd name="connsiteX0" fmla="*/ 0 w 1104900"/>
              <a:gd name="connsiteY0" fmla="*/ 0 h 1104900"/>
              <a:gd name="connsiteX1" fmla="*/ 1104900 w 1104900"/>
              <a:gd name="connsiteY1" fmla="*/ 0 h 1104900"/>
              <a:gd name="connsiteX2" fmla="*/ 1104900 w 1104900"/>
              <a:gd name="connsiteY2" fmla="*/ 1104900 h 1104900"/>
              <a:gd name="connsiteX3" fmla="*/ 0 w 1104900"/>
              <a:gd name="connsiteY3" fmla="*/ 1104900 h 1104900"/>
              <a:gd name="connsiteX4" fmla="*/ 0 w 1104900"/>
              <a:gd name="connsiteY4" fmla="*/ 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00" h="1104900">
                <a:moveTo>
                  <a:pt x="0" y="0"/>
                </a:moveTo>
                <a:lnTo>
                  <a:pt x="1104900" y="0"/>
                </a:lnTo>
                <a:lnTo>
                  <a:pt x="1104900" y="1104900"/>
                </a:lnTo>
                <a:lnTo>
                  <a:pt x="0" y="1104900"/>
                </a:lnTo>
                <a:lnTo>
                  <a:pt x="0" y="0"/>
                </a:lnTo>
                <a:close/>
              </a:path>
            </a:pathLst>
          </a:custGeom>
        </p:spPr>
      </p:pic>
      <p:pic>
        <p:nvPicPr>
          <p:cNvPr id="28" name="图片 27" descr="图片包含 树, 植物, 室内&#10;&#10;已生成极高可信度的说明"/>
          <p:cNvPicPr>
            <a:picLocks noChangeAspect="1"/>
          </p:cNvPicPr>
          <p:nvPr/>
        </p:nvPicPr>
        <p:blipFill>
          <a:blip r:embed="rId10" cstate="screen"/>
          <a:srcRect/>
          <a:stretch>
            <a:fillRect/>
          </a:stretch>
        </p:blipFill>
        <p:spPr>
          <a:xfrm>
            <a:off x="2876550" y="4603085"/>
            <a:ext cx="1104900" cy="1104900"/>
          </a:xfrm>
          <a:custGeom>
            <a:avLst/>
            <a:gdLst>
              <a:gd name="connsiteX0" fmla="*/ 0 w 1104900"/>
              <a:gd name="connsiteY0" fmla="*/ 0 h 1104900"/>
              <a:gd name="connsiteX1" fmla="*/ 1104900 w 1104900"/>
              <a:gd name="connsiteY1" fmla="*/ 0 h 1104900"/>
              <a:gd name="connsiteX2" fmla="*/ 1104900 w 1104900"/>
              <a:gd name="connsiteY2" fmla="*/ 1104900 h 1104900"/>
              <a:gd name="connsiteX3" fmla="*/ 0 w 1104900"/>
              <a:gd name="connsiteY3" fmla="*/ 1104900 h 1104900"/>
              <a:gd name="connsiteX4" fmla="*/ 0 w 1104900"/>
              <a:gd name="connsiteY4" fmla="*/ 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00" h="1104900">
                <a:moveTo>
                  <a:pt x="0" y="0"/>
                </a:moveTo>
                <a:lnTo>
                  <a:pt x="1104900" y="0"/>
                </a:lnTo>
                <a:lnTo>
                  <a:pt x="1104900" y="1104900"/>
                </a:lnTo>
                <a:lnTo>
                  <a:pt x="0" y="1104900"/>
                </a:lnTo>
                <a:lnTo>
                  <a:pt x="0" y="0"/>
                </a:lnTo>
                <a:close/>
              </a:path>
            </a:pathLst>
          </a:custGeom>
        </p:spPr>
      </p:pic>
      <p:pic>
        <p:nvPicPr>
          <p:cNvPr id="27" name="图片 26" descr="图片包含 树, 植物, 室内&#10;&#10;已生成极高可信度的说明"/>
          <p:cNvPicPr>
            <a:picLocks noChangeAspect="1"/>
          </p:cNvPicPr>
          <p:nvPr/>
        </p:nvPicPr>
        <p:blipFill>
          <a:blip r:embed="rId11" cstate="screen"/>
          <a:srcRect/>
          <a:stretch>
            <a:fillRect/>
          </a:stretch>
        </p:blipFill>
        <p:spPr>
          <a:xfrm>
            <a:off x="4229100" y="4603085"/>
            <a:ext cx="1104900" cy="1104900"/>
          </a:xfrm>
          <a:custGeom>
            <a:avLst/>
            <a:gdLst>
              <a:gd name="connsiteX0" fmla="*/ 0 w 1104900"/>
              <a:gd name="connsiteY0" fmla="*/ 0 h 1104900"/>
              <a:gd name="connsiteX1" fmla="*/ 1104900 w 1104900"/>
              <a:gd name="connsiteY1" fmla="*/ 0 h 1104900"/>
              <a:gd name="connsiteX2" fmla="*/ 1104900 w 1104900"/>
              <a:gd name="connsiteY2" fmla="*/ 1104900 h 1104900"/>
              <a:gd name="connsiteX3" fmla="*/ 0 w 1104900"/>
              <a:gd name="connsiteY3" fmla="*/ 1104900 h 1104900"/>
              <a:gd name="connsiteX4" fmla="*/ 0 w 1104900"/>
              <a:gd name="connsiteY4" fmla="*/ 0 h 110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00" h="1104900">
                <a:moveTo>
                  <a:pt x="0" y="0"/>
                </a:moveTo>
                <a:lnTo>
                  <a:pt x="1104900" y="0"/>
                </a:lnTo>
                <a:lnTo>
                  <a:pt x="1104900" y="1104900"/>
                </a:lnTo>
                <a:lnTo>
                  <a:pt x="0" y="1104900"/>
                </a:lnTo>
                <a:lnTo>
                  <a:pt x="0" y="0"/>
                </a:lnTo>
                <a:close/>
              </a:path>
            </a:pathLst>
          </a:custGeom>
        </p:spPr>
      </p:pic>
      <p:sp>
        <p:nvSpPr>
          <p:cNvPr id="35" name="文本框 34"/>
          <p:cNvSpPr txBox="1"/>
          <p:nvPr/>
        </p:nvSpPr>
        <p:spPr>
          <a:xfrm>
            <a:off x="7620000" y="2008522"/>
            <a:ext cx="2335836" cy="646331"/>
          </a:xfrm>
          <a:prstGeom prst="rect">
            <a:avLst/>
          </a:prstGeom>
          <a:noFill/>
        </p:spPr>
        <p:txBody>
          <a:bodyPr wrap="square" rtlCol="0">
            <a:spAutoFit/>
          </a:bodyPr>
          <a:lstStyle/>
          <a:p>
            <a:r>
              <a:rPr lang="zh-CN" altLang="en-US" sz="3600" b="1" dirty="0">
                <a:solidFill>
                  <a:schemeClr val="bg1"/>
                </a:solidFill>
                <a:cs typeface="+mn-ea"/>
                <a:sym typeface="+mn-lt"/>
              </a:rPr>
              <a:t>添加标题</a:t>
            </a:r>
          </a:p>
        </p:txBody>
      </p:sp>
      <p:sp>
        <p:nvSpPr>
          <p:cNvPr id="36" name="文本框 35"/>
          <p:cNvSpPr txBox="1"/>
          <p:nvPr/>
        </p:nvSpPr>
        <p:spPr>
          <a:xfrm>
            <a:off x="5992330" y="2993776"/>
            <a:ext cx="5514975" cy="4801314"/>
          </a:xfrm>
          <a:prstGeom prst="rect">
            <a:avLst/>
          </a:prstGeom>
          <a:noFill/>
        </p:spPr>
        <p:txBody>
          <a:bodyPr wrap="square" rtlCol="0">
            <a:spAutoFit/>
          </a:bodyPr>
          <a:lstStyle/>
          <a:p>
            <a:pPr>
              <a:lnSpc>
                <a:spcPct val="200000"/>
              </a:lnSpc>
            </a:pPr>
            <a:r>
              <a:rPr lang="en-US" altLang="zh-CN" dirty="0">
                <a:solidFill>
                  <a:srgbClr val="FF9409"/>
                </a:solidFill>
                <a:cs typeface="+mn-ea"/>
                <a:sym typeface="+mn-lt"/>
              </a:rPr>
              <a:t>           Click here to add words Click here to add words Click here to add words Click here to add words Click here to add words Click here to add words Click here to add words Click here to add words Click here to add words Click here to add words</a:t>
            </a:r>
            <a:endParaRPr lang="zh-CN" altLang="en-US" dirty="0">
              <a:solidFill>
                <a:srgbClr val="FF9409"/>
              </a:solidFill>
              <a:cs typeface="+mn-ea"/>
              <a:sym typeface="+mn-lt"/>
            </a:endParaRPr>
          </a:p>
          <a:p>
            <a:endParaRPr lang="zh-CN" altLang="en-US" dirty="0">
              <a:solidFill>
                <a:srgbClr val="FF9409"/>
              </a:solidFill>
              <a:cs typeface="+mn-ea"/>
              <a:sym typeface="+mn-lt"/>
            </a:endParaRPr>
          </a:p>
          <a:p>
            <a:endParaRPr lang="zh-CN" altLang="en-US" dirty="0">
              <a:solidFill>
                <a:srgbClr val="FF9409"/>
              </a:solidFill>
              <a:cs typeface="+mn-ea"/>
              <a:sym typeface="+mn-lt"/>
            </a:endParaRPr>
          </a:p>
          <a:p>
            <a:endParaRPr lang="zh-CN" altLang="en-US" dirty="0">
              <a:solidFill>
                <a:srgbClr val="FF9409"/>
              </a:solidFill>
              <a:cs typeface="+mn-ea"/>
              <a:sym typeface="+mn-lt"/>
            </a:endParaRPr>
          </a:p>
          <a:p>
            <a:endParaRPr lang="zh-CN" altLang="en-US" dirty="0">
              <a:solidFill>
                <a:srgbClr val="FF9409"/>
              </a:solidFill>
              <a:cs typeface="+mn-ea"/>
              <a:sym typeface="+mn-lt"/>
            </a:endParaRPr>
          </a:p>
          <a:p>
            <a:endParaRPr lang="zh-CN" altLang="en-US" dirty="0">
              <a:solidFill>
                <a:srgbClr val="FF9409"/>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wipe(left)">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up)">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运输, 就坐&#10;&#10;已生成高可信度的说明"/>
          <p:cNvPicPr>
            <a:picLocks noChangeAspect="1"/>
          </p:cNvPicPr>
          <p:nvPr/>
        </p:nvPicPr>
        <p:blipFill>
          <a:blip r:embed="rId3" cstate="screen"/>
          <a:stretch>
            <a:fillRect/>
          </a:stretch>
        </p:blipFill>
        <p:spPr>
          <a:xfrm>
            <a:off x="0" y="0"/>
            <a:ext cx="1009650" cy="1456694"/>
          </a:xfrm>
          <a:prstGeom prst="rect">
            <a:avLst/>
          </a:prstGeom>
        </p:spPr>
      </p:pic>
      <p:sp>
        <p:nvSpPr>
          <p:cNvPr id="4" name="文本框 3"/>
          <p:cNvSpPr txBox="1"/>
          <p:nvPr/>
        </p:nvSpPr>
        <p:spPr>
          <a:xfrm>
            <a:off x="1167641" y="285774"/>
            <a:ext cx="3265424" cy="523220"/>
          </a:xfrm>
          <a:prstGeom prst="rect">
            <a:avLst/>
          </a:prstGeom>
          <a:noFill/>
        </p:spPr>
        <p:txBody>
          <a:bodyPr wrap="square" rtlCol="0">
            <a:spAutoFit/>
          </a:bodyPr>
          <a:lstStyle/>
          <a:p>
            <a:r>
              <a:rPr lang="zh-CN" altLang="en-US" sz="2800" dirty="0">
                <a:solidFill>
                  <a:srgbClr val="FF9409"/>
                </a:solidFill>
                <a:cs typeface="+mn-ea"/>
                <a:sym typeface="+mn-lt"/>
              </a:rPr>
              <a:t>单击添加标题</a:t>
            </a:r>
          </a:p>
        </p:txBody>
      </p:sp>
      <p:sp>
        <p:nvSpPr>
          <p:cNvPr id="5" name="文本框 4"/>
          <p:cNvSpPr txBox="1"/>
          <p:nvPr/>
        </p:nvSpPr>
        <p:spPr>
          <a:xfrm>
            <a:off x="1167641" y="832491"/>
            <a:ext cx="2813809" cy="369332"/>
          </a:xfrm>
          <a:prstGeom prst="rect">
            <a:avLst/>
          </a:prstGeom>
          <a:noFill/>
        </p:spPr>
        <p:txBody>
          <a:bodyPr wrap="square" rtlCol="0">
            <a:spAutoFit/>
          </a:bodyPr>
          <a:lstStyle/>
          <a:p>
            <a:pPr algn="dist"/>
            <a:r>
              <a:rPr lang="en-US" altLang="zh-CN" dirty="0">
                <a:solidFill>
                  <a:srgbClr val="FF9409"/>
                </a:solidFill>
                <a:cs typeface="+mn-ea"/>
                <a:sym typeface="+mn-lt"/>
              </a:rPr>
              <a:t>Click here to add words</a:t>
            </a:r>
            <a:endParaRPr lang="zh-CN" altLang="en-US" dirty="0">
              <a:solidFill>
                <a:srgbClr val="FF9409"/>
              </a:solidFill>
              <a:cs typeface="+mn-ea"/>
              <a:sym typeface="+mn-lt"/>
            </a:endParaRPr>
          </a:p>
        </p:txBody>
      </p:sp>
      <p:pic>
        <p:nvPicPr>
          <p:cNvPr id="6" name="图片 5"/>
          <p:cNvPicPr>
            <a:picLocks noChangeAspect="1"/>
          </p:cNvPicPr>
          <p:nvPr/>
        </p:nvPicPr>
        <p:blipFill>
          <a:blip r:embed="rId4" cstate="screen"/>
          <a:stretch>
            <a:fillRect/>
          </a:stretch>
        </p:blipFill>
        <p:spPr>
          <a:xfrm>
            <a:off x="1696208" y="2039109"/>
            <a:ext cx="3465583" cy="3084582"/>
          </a:xfrm>
          <a:prstGeom prst="rect">
            <a:avLst/>
          </a:prstGeom>
        </p:spPr>
      </p:pic>
      <p:sp>
        <p:nvSpPr>
          <p:cNvPr id="7" name="椭圆 6"/>
          <p:cNvSpPr/>
          <p:nvPr/>
        </p:nvSpPr>
        <p:spPr>
          <a:xfrm>
            <a:off x="1314450" y="1969371"/>
            <a:ext cx="3676650" cy="3676650"/>
          </a:xfrm>
          <a:prstGeom prst="ellipse">
            <a:avLst/>
          </a:prstGeom>
          <a:noFill/>
          <a:ln w="76200">
            <a:solidFill>
              <a:srgbClr val="F2A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9409"/>
              </a:solidFill>
              <a:cs typeface="+mn-ea"/>
              <a:sym typeface="+mn-lt"/>
            </a:endParaRPr>
          </a:p>
        </p:txBody>
      </p:sp>
      <p:sp>
        <p:nvSpPr>
          <p:cNvPr id="8" name="椭圆 2"/>
          <p:cNvSpPr>
            <a:spLocks noChangeArrowheads="1"/>
          </p:cNvSpPr>
          <p:nvPr/>
        </p:nvSpPr>
        <p:spPr bwMode="auto">
          <a:xfrm>
            <a:off x="6378909" y="2338785"/>
            <a:ext cx="228600" cy="228600"/>
          </a:xfrm>
          <a:prstGeom prst="ellipse">
            <a:avLst/>
          </a:prstGeom>
          <a:solidFill>
            <a:schemeClr val="tx1"/>
          </a:solidFill>
          <a:ln>
            <a:noFil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9409"/>
              </a:solidFill>
              <a:latin typeface="+mn-lt"/>
              <a:ea typeface="+mn-ea"/>
              <a:cs typeface="+mn-ea"/>
              <a:sym typeface="+mn-lt"/>
            </a:endParaRPr>
          </a:p>
        </p:txBody>
      </p:sp>
      <p:sp>
        <p:nvSpPr>
          <p:cNvPr id="9" name="椭圆 327"/>
          <p:cNvSpPr>
            <a:spLocks noChangeArrowheads="1"/>
          </p:cNvSpPr>
          <p:nvPr/>
        </p:nvSpPr>
        <p:spPr bwMode="auto">
          <a:xfrm>
            <a:off x="6378909" y="3188097"/>
            <a:ext cx="228600" cy="228600"/>
          </a:xfrm>
          <a:prstGeom prst="ellipse">
            <a:avLst/>
          </a:prstGeom>
          <a:solidFill>
            <a:schemeClr val="tx1"/>
          </a:solidFill>
          <a:ln>
            <a:solidFill>
              <a:srgbClr val="A8B2BE"/>
            </a:solidFil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9409"/>
              </a:solidFill>
              <a:latin typeface="+mn-lt"/>
              <a:ea typeface="+mn-ea"/>
              <a:cs typeface="+mn-ea"/>
              <a:sym typeface="+mn-lt"/>
            </a:endParaRPr>
          </a:p>
        </p:txBody>
      </p:sp>
      <p:sp>
        <p:nvSpPr>
          <p:cNvPr id="10" name="椭圆 339"/>
          <p:cNvSpPr>
            <a:spLocks noChangeArrowheads="1"/>
          </p:cNvSpPr>
          <p:nvPr/>
        </p:nvSpPr>
        <p:spPr bwMode="auto">
          <a:xfrm>
            <a:off x="6378909" y="4035822"/>
            <a:ext cx="228600" cy="228600"/>
          </a:xfrm>
          <a:prstGeom prst="ellipse">
            <a:avLst/>
          </a:prstGeom>
          <a:solidFill>
            <a:schemeClr val="tx1"/>
          </a:solidFill>
          <a:ln>
            <a:noFil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9409"/>
              </a:solidFill>
              <a:latin typeface="+mn-lt"/>
              <a:ea typeface="+mn-ea"/>
              <a:cs typeface="+mn-ea"/>
              <a:sym typeface="+mn-lt"/>
            </a:endParaRPr>
          </a:p>
        </p:txBody>
      </p:sp>
      <p:sp>
        <p:nvSpPr>
          <p:cNvPr id="11" name="文本框 10"/>
          <p:cNvSpPr txBox="1"/>
          <p:nvPr/>
        </p:nvSpPr>
        <p:spPr>
          <a:xfrm>
            <a:off x="8366882" y="2343198"/>
            <a:ext cx="2510668" cy="307777"/>
          </a:xfrm>
          <a:prstGeom prst="rect">
            <a:avLst/>
          </a:prstGeom>
          <a:noFill/>
        </p:spPr>
        <p:txBody>
          <a:bodyPr wrap="square" rtlCol="0">
            <a:spAutoFit/>
          </a:bodyPr>
          <a:lstStyle/>
          <a:p>
            <a:r>
              <a:rPr lang="en-US" altLang="zh-CN" sz="1400" dirty="0">
                <a:solidFill>
                  <a:srgbClr val="FF9409"/>
                </a:solidFill>
                <a:cs typeface="+mn-ea"/>
                <a:sym typeface="+mn-lt"/>
              </a:rPr>
              <a:t>Click here to add words</a:t>
            </a:r>
            <a:endParaRPr lang="zh-CN" altLang="en-US" sz="1400" dirty="0">
              <a:solidFill>
                <a:srgbClr val="FF9409"/>
              </a:solidFill>
              <a:cs typeface="+mn-ea"/>
              <a:sym typeface="+mn-lt"/>
            </a:endParaRPr>
          </a:p>
        </p:txBody>
      </p:sp>
      <p:sp>
        <p:nvSpPr>
          <p:cNvPr id="12" name="文本框 11"/>
          <p:cNvSpPr txBox="1"/>
          <p:nvPr/>
        </p:nvSpPr>
        <p:spPr>
          <a:xfrm>
            <a:off x="6969556" y="2297032"/>
            <a:ext cx="2699641" cy="400110"/>
          </a:xfrm>
          <a:prstGeom prst="rect">
            <a:avLst/>
          </a:prstGeom>
          <a:noFill/>
        </p:spPr>
        <p:txBody>
          <a:bodyPr wrap="square" rtlCol="0">
            <a:spAutoFit/>
          </a:bodyPr>
          <a:lstStyle/>
          <a:p>
            <a:r>
              <a:rPr lang="zh-CN" altLang="en-US" sz="2000" b="1" dirty="0">
                <a:solidFill>
                  <a:srgbClr val="FF9409"/>
                </a:solidFill>
                <a:cs typeface="+mn-ea"/>
                <a:sym typeface="+mn-lt"/>
              </a:rPr>
              <a:t>添加标题</a:t>
            </a:r>
          </a:p>
        </p:txBody>
      </p:sp>
      <p:sp>
        <p:nvSpPr>
          <p:cNvPr id="13" name="文本框 12"/>
          <p:cNvSpPr txBox="1"/>
          <p:nvPr/>
        </p:nvSpPr>
        <p:spPr>
          <a:xfrm>
            <a:off x="8314916" y="3176409"/>
            <a:ext cx="2510668" cy="307777"/>
          </a:xfrm>
          <a:prstGeom prst="rect">
            <a:avLst/>
          </a:prstGeom>
          <a:noFill/>
        </p:spPr>
        <p:txBody>
          <a:bodyPr wrap="square" rtlCol="0">
            <a:spAutoFit/>
          </a:bodyPr>
          <a:lstStyle/>
          <a:p>
            <a:r>
              <a:rPr lang="en-US" altLang="zh-CN" sz="1400" dirty="0">
                <a:solidFill>
                  <a:srgbClr val="FF9409"/>
                </a:solidFill>
                <a:cs typeface="+mn-ea"/>
                <a:sym typeface="+mn-lt"/>
              </a:rPr>
              <a:t>Click here to add words</a:t>
            </a:r>
            <a:endParaRPr lang="zh-CN" altLang="en-US" sz="1400" dirty="0">
              <a:solidFill>
                <a:srgbClr val="FF9409"/>
              </a:solidFill>
              <a:cs typeface="+mn-ea"/>
              <a:sym typeface="+mn-lt"/>
            </a:endParaRPr>
          </a:p>
        </p:txBody>
      </p:sp>
      <p:sp>
        <p:nvSpPr>
          <p:cNvPr id="14" name="文本框 13"/>
          <p:cNvSpPr txBox="1"/>
          <p:nvPr/>
        </p:nvSpPr>
        <p:spPr>
          <a:xfrm>
            <a:off x="6917590" y="3130243"/>
            <a:ext cx="2699641" cy="400110"/>
          </a:xfrm>
          <a:prstGeom prst="rect">
            <a:avLst/>
          </a:prstGeom>
          <a:noFill/>
        </p:spPr>
        <p:txBody>
          <a:bodyPr wrap="square" rtlCol="0">
            <a:spAutoFit/>
          </a:bodyPr>
          <a:lstStyle/>
          <a:p>
            <a:r>
              <a:rPr lang="zh-CN" altLang="en-US" sz="2000" b="1" dirty="0">
                <a:solidFill>
                  <a:srgbClr val="FF9409"/>
                </a:solidFill>
                <a:cs typeface="+mn-ea"/>
                <a:sym typeface="+mn-lt"/>
              </a:rPr>
              <a:t>添加标题</a:t>
            </a:r>
          </a:p>
        </p:txBody>
      </p:sp>
      <p:sp>
        <p:nvSpPr>
          <p:cNvPr id="15" name="文本框 14"/>
          <p:cNvSpPr txBox="1"/>
          <p:nvPr/>
        </p:nvSpPr>
        <p:spPr>
          <a:xfrm>
            <a:off x="8314916" y="4076628"/>
            <a:ext cx="2510668" cy="307777"/>
          </a:xfrm>
          <a:prstGeom prst="rect">
            <a:avLst/>
          </a:prstGeom>
          <a:noFill/>
        </p:spPr>
        <p:txBody>
          <a:bodyPr wrap="square" rtlCol="0">
            <a:spAutoFit/>
          </a:bodyPr>
          <a:lstStyle/>
          <a:p>
            <a:r>
              <a:rPr lang="en-US" altLang="zh-CN" sz="1400" dirty="0">
                <a:solidFill>
                  <a:srgbClr val="FF9409"/>
                </a:solidFill>
                <a:cs typeface="+mn-ea"/>
                <a:sym typeface="+mn-lt"/>
              </a:rPr>
              <a:t>Click here to add words</a:t>
            </a:r>
            <a:endParaRPr lang="zh-CN" altLang="en-US" sz="1400" dirty="0">
              <a:solidFill>
                <a:srgbClr val="FF9409"/>
              </a:solidFill>
              <a:cs typeface="+mn-ea"/>
              <a:sym typeface="+mn-lt"/>
            </a:endParaRPr>
          </a:p>
        </p:txBody>
      </p:sp>
      <p:sp>
        <p:nvSpPr>
          <p:cNvPr id="16" name="文本框 15"/>
          <p:cNvSpPr txBox="1"/>
          <p:nvPr/>
        </p:nvSpPr>
        <p:spPr>
          <a:xfrm>
            <a:off x="6917590" y="4030462"/>
            <a:ext cx="2699641" cy="400110"/>
          </a:xfrm>
          <a:prstGeom prst="rect">
            <a:avLst/>
          </a:prstGeom>
          <a:noFill/>
        </p:spPr>
        <p:txBody>
          <a:bodyPr wrap="square" rtlCol="0">
            <a:spAutoFit/>
          </a:bodyPr>
          <a:lstStyle/>
          <a:p>
            <a:r>
              <a:rPr lang="zh-CN" altLang="en-US" sz="2000" b="1" dirty="0">
                <a:solidFill>
                  <a:srgbClr val="FF9409"/>
                </a:solidFill>
                <a:cs typeface="+mn-ea"/>
                <a:sym typeface="+mn-lt"/>
              </a:rPr>
              <a:t>添加标题</a:t>
            </a:r>
          </a:p>
        </p:txBody>
      </p:sp>
      <p:sp>
        <p:nvSpPr>
          <p:cNvPr id="17" name="椭圆 339"/>
          <p:cNvSpPr>
            <a:spLocks noChangeArrowheads="1"/>
          </p:cNvSpPr>
          <p:nvPr/>
        </p:nvSpPr>
        <p:spPr bwMode="auto">
          <a:xfrm>
            <a:off x="6378909" y="4928996"/>
            <a:ext cx="228600" cy="228600"/>
          </a:xfrm>
          <a:prstGeom prst="ellipse">
            <a:avLst/>
          </a:prstGeom>
          <a:solidFill>
            <a:schemeClr val="tx1"/>
          </a:solidFill>
          <a:ln>
            <a:noFill/>
          </a:ln>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9409"/>
              </a:solidFill>
              <a:latin typeface="+mn-lt"/>
              <a:ea typeface="+mn-ea"/>
              <a:cs typeface="+mn-ea"/>
              <a:sym typeface="+mn-lt"/>
            </a:endParaRPr>
          </a:p>
        </p:txBody>
      </p:sp>
      <p:sp>
        <p:nvSpPr>
          <p:cNvPr id="18" name="文本框 17"/>
          <p:cNvSpPr txBox="1"/>
          <p:nvPr/>
        </p:nvSpPr>
        <p:spPr>
          <a:xfrm>
            <a:off x="8314916" y="4969802"/>
            <a:ext cx="2510668" cy="307777"/>
          </a:xfrm>
          <a:prstGeom prst="rect">
            <a:avLst/>
          </a:prstGeom>
          <a:noFill/>
        </p:spPr>
        <p:txBody>
          <a:bodyPr wrap="square" rtlCol="0">
            <a:spAutoFit/>
          </a:bodyPr>
          <a:lstStyle/>
          <a:p>
            <a:r>
              <a:rPr lang="en-US" altLang="zh-CN" sz="1400" dirty="0">
                <a:solidFill>
                  <a:srgbClr val="FF9409"/>
                </a:solidFill>
                <a:cs typeface="+mn-ea"/>
                <a:sym typeface="+mn-lt"/>
              </a:rPr>
              <a:t>Click here to add words</a:t>
            </a:r>
            <a:endParaRPr lang="zh-CN" altLang="en-US" sz="1400" dirty="0">
              <a:solidFill>
                <a:srgbClr val="FF9409"/>
              </a:solidFill>
              <a:cs typeface="+mn-ea"/>
              <a:sym typeface="+mn-lt"/>
            </a:endParaRPr>
          </a:p>
        </p:txBody>
      </p:sp>
      <p:sp>
        <p:nvSpPr>
          <p:cNvPr id="19" name="文本框 18"/>
          <p:cNvSpPr txBox="1"/>
          <p:nvPr/>
        </p:nvSpPr>
        <p:spPr>
          <a:xfrm>
            <a:off x="6917590" y="4923636"/>
            <a:ext cx="2699641" cy="400110"/>
          </a:xfrm>
          <a:prstGeom prst="rect">
            <a:avLst/>
          </a:prstGeom>
          <a:noFill/>
        </p:spPr>
        <p:txBody>
          <a:bodyPr wrap="square" rtlCol="0">
            <a:spAutoFit/>
          </a:bodyPr>
          <a:lstStyle/>
          <a:p>
            <a:r>
              <a:rPr lang="zh-CN" altLang="en-US" sz="2000" b="1" dirty="0">
                <a:solidFill>
                  <a:srgbClr val="FF9409"/>
                </a:solidFill>
                <a:cs typeface="+mn-ea"/>
                <a:sym typeface="+mn-lt"/>
              </a:rPr>
              <a:t>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P spid="15" grpId="0"/>
      <p:bldP spid="16" grpId="0"/>
      <p:bldP spid="17" grpId="0" animBg="1"/>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运输, 就坐&#10;&#10;已生成高可信度的说明"/>
          <p:cNvPicPr>
            <a:picLocks noChangeAspect="1"/>
          </p:cNvPicPr>
          <p:nvPr/>
        </p:nvPicPr>
        <p:blipFill>
          <a:blip r:embed="rId3" cstate="screen"/>
          <a:stretch>
            <a:fillRect/>
          </a:stretch>
        </p:blipFill>
        <p:spPr>
          <a:xfrm>
            <a:off x="0" y="0"/>
            <a:ext cx="1009650" cy="1456694"/>
          </a:xfrm>
          <a:prstGeom prst="rect">
            <a:avLst/>
          </a:prstGeom>
        </p:spPr>
      </p:pic>
      <p:sp>
        <p:nvSpPr>
          <p:cNvPr id="4" name="文本框 3"/>
          <p:cNvSpPr txBox="1"/>
          <p:nvPr/>
        </p:nvSpPr>
        <p:spPr>
          <a:xfrm>
            <a:off x="1167641" y="285774"/>
            <a:ext cx="3265424" cy="523220"/>
          </a:xfrm>
          <a:prstGeom prst="rect">
            <a:avLst/>
          </a:prstGeom>
          <a:noFill/>
        </p:spPr>
        <p:txBody>
          <a:bodyPr wrap="square" rtlCol="0">
            <a:spAutoFit/>
          </a:bodyPr>
          <a:lstStyle/>
          <a:p>
            <a:r>
              <a:rPr lang="zh-CN" altLang="en-US" sz="2800" dirty="0">
                <a:solidFill>
                  <a:srgbClr val="FF9409"/>
                </a:solidFill>
                <a:cs typeface="+mn-ea"/>
                <a:sym typeface="+mn-lt"/>
              </a:rPr>
              <a:t>单击添加标题</a:t>
            </a:r>
          </a:p>
        </p:txBody>
      </p:sp>
      <p:sp>
        <p:nvSpPr>
          <p:cNvPr id="5" name="文本框 4"/>
          <p:cNvSpPr txBox="1"/>
          <p:nvPr/>
        </p:nvSpPr>
        <p:spPr>
          <a:xfrm>
            <a:off x="1167641" y="832491"/>
            <a:ext cx="2813809" cy="369332"/>
          </a:xfrm>
          <a:prstGeom prst="rect">
            <a:avLst/>
          </a:prstGeom>
          <a:noFill/>
        </p:spPr>
        <p:txBody>
          <a:bodyPr wrap="square" rtlCol="0">
            <a:spAutoFit/>
          </a:bodyPr>
          <a:lstStyle/>
          <a:p>
            <a:pPr algn="dist"/>
            <a:r>
              <a:rPr lang="en-US" altLang="zh-CN" dirty="0">
                <a:solidFill>
                  <a:srgbClr val="FF9409"/>
                </a:solidFill>
                <a:cs typeface="+mn-ea"/>
                <a:sym typeface="+mn-lt"/>
              </a:rPr>
              <a:t>Click here to add words</a:t>
            </a:r>
            <a:endParaRPr lang="zh-CN" altLang="en-US" dirty="0">
              <a:solidFill>
                <a:srgbClr val="FF9409"/>
              </a:solidFill>
              <a:cs typeface="+mn-ea"/>
              <a:sym typeface="+mn-lt"/>
            </a:endParaRPr>
          </a:p>
        </p:txBody>
      </p:sp>
      <p:pic>
        <p:nvPicPr>
          <p:cNvPr id="6" name="图片 5" descr="图片包含 植物, 树&#10;&#10;已生成极高可信度的说明"/>
          <p:cNvPicPr>
            <a:picLocks noChangeAspect="1"/>
          </p:cNvPicPr>
          <p:nvPr/>
        </p:nvPicPr>
        <p:blipFill>
          <a:blip r:embed="rId4" cstate="screen"/>
          <a:stretch>
            <a:fillRect/>
          </a:stretch>
        </p:blipFill>
        <p:spPr>
          <a:xfrm>
            <a:off x="6805812" y="1976030"/>
            <a:ext cx="4761471" cy="3174949"/>
          </a:xfrm>
          <a:prstGeom prst="rect">
            <a:avLst/>
          </a:prstGeom>
        </p:spPr>
      </p:pic>
      <p:sp>
        <p:nvSpPr>
          <p:cNvPr id="7" name="矩形 6"/>
          <p:cNvSpPr/>
          <p:nvPr/>
        </p:nvSpPr>
        <p:spPr>
          <a:xfrm>
            <a:off x="1002413" y="1992853"/>
            <a:ext cx="680209" cy="2464465"/>
          </a:xfrm>
          <a:prstGeom prst="rect">
            <a:avLst/>
          </a:prstGeom>
          <a:solidFill>
            <a:srgbClr val="F2A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9409"/>
              </a:solidFill>
              <a:cs typeface="+mn-ea"/>
              <a:sym typeface="+mn-lt"/>
            </a:endParaRPr>
          </a:p>
        </p:txBody>
      </p:sp>
      <p:sp>
        <p:nvSpPr>
          <p:cNvPr id="8" name="文本框 7"/>
          <p:cNvSpPr txBox="1"/>
          <p:nvPr/>
        </p:nvSpPr>
        <p:spPr>
          <a:xfrm>
            <a:off x="1002413" y="2054100"/>
            <a:ext cx="908809" cy="2308324"/>
          </a:xfrm>
          <a:prstGeom prst="rect">
            <a:avLst/>
          </a:prstGeom>
          <a:noFill/>
        </p:spPr>
        <p:txBody>
          <a:bodyPr wrap="square" rtlCol="0">
            <a:spAutoFit/>
          </a:bodyPr>
          <a:lstStyle/>
          <a:p>
            <a:r>
              <a:rPr lang="zh-CN" altLang="en-US" sz="3600" b="1" dirty="0">
                <a:solidFill>
                  <a:schemeClr val="bg1"/>
                </a:solidFill>
                <a:cs typeface="+mn-ea"/>
                <a:sym typeface="+mn-lt"/>
              </a:rPr>
              <a:t>添加标题</a:t>
            </a:r>
          </a:p>
        </p:txBody>
      </p:sp>
      <p:sp>
        <p:nvSpPr>
          <p:cNvPr id="11" name="文本框 10"/>
          <p:cNvSpPr txBox="1"/>
          <p:nvPr/>
        </p:nvSpPr>
        <p:spPr>
          <a:xfrm>
            <a:off x="1947953" y="1885215"/>
            <a:ext cx="4415038" cy="3077253"/>
          </a:xfrm>
          <a:prstGeom prst="rect">
            <a:avLst/>
          </a:prstGeom>
          <a:noFill/>
        </p:spPr>
        <p:txBody>
          <a:bodyPr wrap="square" rtlCol="0">
            <a:spAutoFit/>
          </a:bodyPr>
          <a:lstStyle/>
          <a:p>
            <a:pPr>
              <a:lnSpc>
                <a:spcPct val="200000"/>
              </a:lnSpc>
            </a:pPr>
            <a:r>
              <a:rPr lang="zh-CN" altLang="en-US" sz="2000" dirty="0">
                <a:solidFill>
                  <a:srgbClr val="FF9409"/>
                </a:solidFill>
                <a:cs typeface="+mn-ea"/>
                <a:sym typeface="+mn-lt"/>
              </a:rPr>
              <a:t>点击输入本栏的具体文字，简明扼要的说明分项内容，此为概念图解，请根据您的具体内容酌情修改。点击输入本栏的具体文字，简明扼要的说明分项内容，此为概念图解。</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运输, 就坐&#10;&#10;已生成高可信度的说明"/>
          <p:cNvPicPr>
            <a:picLocks noChangeAspect="1"/>
          </p:cNvPicPr>
          <p:nvPr/>
        </p:nvPicPr>
        <p:blipFill>
          <a:blip r:embed="rId3" cstate="screen"/>
          <a:stretch>
            <a:fillRect/>
          </a:stretch>
        </p:blipFill>
        <p:spPr>
          <a:xfrm>
            <a:off x="0" y="0"/>
            <a:ext cx="1009650" cy="1456694"/>
          </a:xfrm>
          <a:prstGeom prst="rect">
            <a:avLst/>
          </a:prstGeom>
        </p:spPr>
      </p:pic>
      <p:sp>
        <p:nvSpPr>
          <p:cNvPr id="4" name="文本框 3"/>
          <p:cNvSpPr txBox="1"/>
          <p:nvPr/>
        </p:nvSpPr>
        <p:spPr>
          <a:xfrm>
            <a:off x="1167641" y="285774"/>
            <a:ext cx="3265424" cy="523220"/>
          </a:xfrm>
          <a:prstGeom prst="rect">
            <a:avLst/>
          </a:prstGeom>
          <a:noFill/>
        </p:spPr>
        <p:txBody>
          <a:bodyPr wrap="square" rtlCol="0">
            <a:spAutoFit/>
          </a:bodyPr>
          <a:lstStyle/>
          <a:p>
            <a:r>
              <a:rPr lang="zh-CN" altLang="en-US" sz="2800" dirty="0">
                <a:solidFill>
                  <a:srgbClr val="FF9409"/>
                </a:solidFill>
                <a:cs typeface="+mn-ea"/>
                <a:sym typeface="+mn-lt"/>
              </a:rPr>
              <a:t>单击添加标题</a:t>
            </a:r>
          </a:p>
        </p:txBody>
      </p:sp>
      <p:sp>
        <p:nvSpPr>
          <p:cNvPr id="5" name="文本框 4"/>
          <p:cNvSpPr txBox="1"/>
          <p:nvPr/>
        </p:nvSpPr>
        <p:spPr>
          <a:xfrm>
            <a:off x="1167641" y="832491"/>
            <a:ext cx="2813809" cy="369332"/>
          </a:xfrm>
          <a:prstGeom prst="rect">
            <a:avLst/>
          </a:prstGeom>
          <a:noFill/>
        </p:spPr>
        <p:txBody>
          <a:bodyPr wrap="square" rtlCol="0">
            <a:spAutoFit/>
          </a:bodyPr>
          <a:lstStyle/>
          <a:p>
            <a:pPr algn="dist"/>
            <a:r>
              <a:rPr lang="en-US" altLang="zh-CN" dirty="0">
                <a:solidFill>
                  <a:srgbClr val="FF9409"/>
                </a:solidFill>
                <a:cs typeface="+mn-ea"/>
                <a:sym typeface="+mn-lt"/>
              </a:rPr>
              <a:t>Click here to add words</a:t>
            </a:r>
            <a:endParaRPr lang="zh-CN" altLang="en-US" dirty="0">
              <a:solidFill>
                <a:srgbClr val="FF9409"/>
              </a:solidFill>
              <a:cs typeface="+mn-ea"/>
              <a:sym typeface="+mn-lt"/>
            </a:endParaRPr>
          </a:p>
        </p:txBody>
      </p:sp>
      <p:pic>
        <p:nvPicPr>
          <p:cNvPr id="6" name="图片 5" descr="图片包含 小&#10;&#10;已生成高可信度的说明"/>
          <p:cNvPicPr>
            <a:picLocks noChangeAspect="1"/>
          </p:cNvPicPr>
          <p:nvPr/>
        </p:nvPicPr>
        <p:blipFill>
          <a:blip r:embed="rId4" cstate="screen"/>
          <a:stretch>
            <a:fillRect/>
          </a:stretch>
        </p:blipFill>
        <p:spPr>
          <a:xfrm>
            <a:off x="5586294" y="-152424"/>
            <a:ext cx="7191611" cy="6858000"/>
          </a:xfrm>
          <a:prstGeom prst="rect">
            <a:avLst/>
          </a:prstGeom>
        </p:spPr>
      </p:pic>
      <p:sp>
        <p:nvSpPr>
          <p:cNvPr id="7" name="矩形 6"/>
          <p:cNvSpPr/>
          <p:nvPr/>
        </p:nvSpPr>
        <p:spPr>
          <a:xfrm>
            <a:off x="1167641" y="1840835"/>
            <a:ext cx="2076450" cy="867406"/>
          </a:xfrm>
          <a:prstGeom prst="rect">
            <a:avLst/>
          </a:prstGeom>
          <a:solidFill>
            <a:srgbClr val="F2A8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1037009" y="1984030"/>
            <a:ext cx="2335836" cy="584775"/>
          </a:xfrm>
          <a:prstGeom prst="rect">
            <a:avLst/>
          </a:prstGeom>
          <a:noFill/>
        </p:spPr>
        <p:txBody>
          <a:bodyPr wrap="square" rtlCol="0">
            <a:spAutoFit/>
          </a:bodyPr>
          <a:lstStyle/>
          <a:p>
            <a:pPr algn="ctr"/>
            <a:r>
              <a:rPr lang="zh-CN" altLang="en-US" sz="3200" dirty="0">
                <a:solidFill>
                  <a:schemeClr val="bg1"/>
                </a:solidFill>
                <a:cs typeface="+mn-ea"/>
                <a:sym typeface="+mn-lt"/>
              </a:rPr>
              <a:t>添加标题</a:t>
            </a:r>
          </a:p>
        </p:txBody>
      </p:sp>
      <p:cxnSp>
        <p:nvCxnSpPr>
          <p:cNvPr id="10" name="直接连接符 9"/>
          <p:cNvCxnSpPr/>
          <p:nvPr/>
        </p:nvCxnSpPr>
        <p:spPr>
          <a:xfrm>
            <a:off x="1167641" y="2990850"/>
            <a:ext cx="5537959" cy="0"/>
          </a:xfrm>
          <a:prstGeom prst="line">
            <a:avLst/>
          </a:prstGeom>
          <a:ln>
            <a:solidFill>
              <a:srgbClr val="F2A807"/>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009650" y="3074458"/>
            <a:ext cx="5514975" cy="2224776"/>
          </a:xfrm>
          <a:prstGeom prst="rect">
            <a:avLst/>
          </a:prstGeom>
          <a:noFill/>
        </p:spPr>
        <p:txBody>
          <a:bodyPr wrap="square" rtlCol="0">
            <a:spAutoFit/>
          </a:bodyPr>
          <a:lstStyle/>
          <a:p>
            <a:pPr>
              <a:lnSpc>
                <a:spcPct val="200000"/>
              </a:lnSpc>
            </a:pPr>
            <a:r>
              <a:rPr lang="zh-CN" altLang="en-US" dirty="0">
                <a:solidFill>
                  <a:srgbClr val="FF9409"/>
                </a:solidFill>
                <a:cs typeface="+mn-ea"/>
                <a:sym typeface="+mn-lt"/>
              </a:rPr>
              <a:t>点击输入本栏的具体文字，简明扼要的说明分项内容，此为概念图解，请根据您的具体内容酌情修改。点击输入本栏的具体文字，简明扼要的说明分项内容，此为概念图解。</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r="-634"/>
          <a:stretch>
            <a:fillRect/>
          </a:stretch>
        </p:blipFill>
        <p:spPr>
          <a:xfrm>
            <a:off x="8362950" y="4701068"/>
            <a:ext cx="3829050" cy="2156932"/>
          </a:xfrm>
          <a:prstGeom prst="rect">
            <a:avLst/>
          </a:prstGeom>
        </p:spPr>
      </p:pic>
      <p:pic>
        <p:nvPicPr>
          <p:cNvPr id="3" name="图片 2"/>
          <p:cNvPicPr>
            <a:picLocks noChangeAspect="1"/>
          </p:cNvPicPr>
          <p:nvPr/>
        </p:nvPicPr>
        <p:blipFill rotWithShape="1">
          <a:blip r:embed="rId4" cstate="screen"/>
          <a:srcRect/>
          <a:stretch>
            <a:fillRect/>
          </a:stretch>
        </p:blipFill>
        <p:spPr>
          <a:xfrm>
            <a:off x="0" y="-161925"/>
            <a:ext cx="7192521" cy="2152650"/>
          </a:xfrm>
          <a:prstGeom prst="rect">
            <a:avLst/>
          </a:prstGeom>
        </p:spPr>
      </p:pic>
      <p:pic>
        <p:nvPicPr>
          <p:cNvPr id="5" name="图片 4"/>
          <p:cNvPicPr>
            <a:picLocks noChangeAspect="1"/>
          </p:cNvPicPr>
          <p:nvPr/>
        </p:nvPicPr>
        <p:blipFill>
          <a:blip r:embed="rId5" cstate="screen"/>
          <a:stretch>
            <a:fillRect/>
          </a:stretch>
        </p:blipFill>
        <p:spPr>
          <a:xfrm>
            <a:off x="3318126" y="940302"/>
            <a:ext cx="5555748" cy="5555748"/>
          </a:xfrm>
          <a:prstGeom prst="rect">
            <a:avLst/>
          </a:prstGeom>
        </p:spPr>
      </p:pic>
      <p:pic>
        <p:nvPicPr>
          <p:cNvPr id="6" name="图片 5" descr="图片包含 动物, 哺乳动物&#10;&#10;已生成极高可信度的说明"/>
          <p:cNvPicPr>
            <a:picLocks noChangeAspect="1"/>
          </p:cNvPicPr>
          <p:nvPr/>
        </p:nvPicPr>
        <p:blipFill>
          <a:blip r:embed="rId6" cstate="screen"/>
          <a:stretch>
            <a:fillRect/>
          </a:stretch>
        </p:blipFill>
        <p:spPr>
          <a:xfrm flipH="1">
            <a:off x="7487369" y="3429000"/>
            <a:ext cx="2790106" cy="3943350"/>
          </a:xfrm>
          <a:prstGeom prst="rect">
            <a:avLst/>
          </a:prstGeom>
        </p:spPr>
      </p:pic>
      <p:sp>
        <p:nvSpPr>
          <p:cNvPr id="7" name="文本框 6"/>
          <p:cNvSpPr txBox="1"/>
          <p:nvPr/>
        </p:nvSpPr>
        <p:spPr>
          <a:xfrm>
            <a:off x="4887684" y="3190445"/>
            <a:ext cx="2534369" cy="923330"/>
          </a:xfrm>
          <a:prstGeom prst="rect">
            <a:avLst/>
          </a:prstGeom>
          <a:noFill/>
        </p:spPr>
        <p:txBody>
          <a:bodyPr wrap="square" rtlCol="0">
            <a:spAutoFit/>
          </a:bodyPr>
          <a:lstStyle/>
          <a:p>
            <a:pPr algn="ctr"/>
            <a:r>
              <a:rPr lang="zh-CN" altLang="en-US" sz="5400" dirty="0" smtClean="0">
                <a:solidFill>
                  <a:srgbClr val="FF9409"/>
                </a:solidFill>
                <a:latin typeface="方正细谭黑简体" panose="02000000000000000000" pitchFamily="2" charset="-122"/>
                <a:ea typeface="方正细谭黑简体" panose="02000000000000000000" pitchFamily="2" charset="-122"/>
                <a:cs typeface="+mn-ea"/>
                <a:sym typeface="+mn-lt"/>
              </a:rPr>
              <a:t>第</a:t>
            </a:r>
            <a:r>
              <a:rPr lang="zh-CN" altLang="en-US" sz="5400" dirty="0">
                <a:solidFill>
                  <a:srgbClr val="FF9409"/>
                </a:solidFill>
                <a:latin typeface="方正细谭黑简体" panose="02000000000000000000" pitchFamily="2" charset="-122"/>
                <a:ea typeface="方正细谭黑简体" panose="02000000000000000000" pitchFamily="2" charset="-122"/>
                <a:cs typeface="+mn-ea"/>
                <a:sym typeface="+mn-lt"/>
              </a:rPr>
              <a:t>贰</a:t>
            </a:r>
            <a:r>
              <a:rPr lang="zh-CN" altLang="en-US" sz="5400" dirty="0" smtClean="0">
                <a:solidFill>
                  <a:srgbClr val="FF9409"/>
                </a:solidFill>
                <a:latin typeface="方正细谭黑简体" panose="02000000000000000000" pitchFamily="2" charset="-122"/>
                <a:ea typeface="方正细谭黑简体" panose="02000000000000000000" pitchFamily="2" charset="-122"/>
                <a:cs typeface="+mn-ea"/>
                <a:sym typeface="+mn-lt"/>
              </a:rPr>
              <a:t>章</a:t>
            </a:r>
            <a:endParaRPr lang="zh-CN" altLang="en-US" sz="5400" dirty="0">
              <a:solidFill>
                <a:srgbClr val="FF9409"/>
              </a:solidFill>
              <a:latin typeface="方正细谭黑简体" panose="02000000000000000000" pitchFamily="2" charset="-122"/>
              <a:ea typeface="方正细谭黑简体" panose="02000000000000000000" pitchFamily="2" charset="-122"/>
              <a:cs typeface="+mn-ea"/>
              <a:sym typeface="+mn-lt"/>
            </a:endParaRPr>
          </a:p>
        </p:txBody>
      </p:sp>
      <p:cxnSp>
        <p:nvCxnSpPr>
          <p:cNvPr id="8" name="直接连接符 7"/>
          <p:cNvCxnSpPr/>
          <p:nvPr/>
        </p:nvCxnSpPr>
        <p:spPr>
          <a:xfrm>
            <a:off x="5171399" y="4069270"/>
            <a:ext cx="1807719"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179908" y="3236869"/>
            <a:ext cx="1807719"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wipe(left)">
                                      <p:cBhvr>
                                        <p:cTn id="35" dur="500"/>
                                        <p:tgtEl>
                                          <p:spTgt spid="7">
                                            <p:txEl>
                                              <p:pRg st="0" end="0"/>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randombar(horizontal)">
                                      <p:cBhvr>
                                        <p:cTn id="38" dur="500"/>
                                        <p:tgtEl>
                                          <p:spTgt spid="8"/>
                                        </p:tgtEl>
                                      </p:cBhvr>
                                    </p:animEffect>
                                  </p:childTnLst>
                                </p:cTn>
                              </p:par>
                              <p:par>
                                <p:cTn id="39" presetID="14" presetClass="entr" presetSubtype="1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自定义 2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2vjx1xw0">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996</Words>
  <Application>Microsoft Office PowerPoint</Application>
  <PresentationFormat>宽屏</PresentationFormat>
  <Paragraphs>138</Paragraphs>
  <Slides>23</Slides>
  <Notes>23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Gill Sans</vt:lpstr>
      <vt:lpstr>等线</vt:lpstr>
      <vt:lpstr>方正细谭黑简体</vt:lpstr>
      <vt:lpstr>宋体</vt:lpstr>
      <vt:lpstr>微软雅黑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2022-03-04T03:31:22Z</dcterms:created>
  <dcterms:modified xsi:type="dcterms:W3CDTF">2023-01-10T07:09:12Z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E24AD44255CD4457B69242E4BE14ABE4</vt:lpwstr>
  </property>
  <property fmtid="{A09F084E-AD41-489F-8076-AA5BE3082BCA}" pid="100">
    <vt:ui4>5</vt:ui4>
  </property>
  <property fmtid="{64440492-4C8B-11D1-8B70-080036B11A03}" pid="11">
    <vt:lpwstr>www.2ppt.com-爱PPT提供资源下载</vt:lpwstr>
  </property>
</Properties>
</file>