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7" r:id="rId2"/>
    <p:sldId id="259" r:id="rId3"/>
    <p:sldId id="286" r:id="rId4"/>
    <p:sldId id="287" r:id="rId5"/>
    <p:sldId id="288" r:id="rId6"/>
    <p:sldId id="289" r:id="rId7"/>
    <p:sldId id="290" r:id="rId8"/>
    <p:sldId id="260" r:id="rId9"/>
    <p:sldId id="267" r:id="rId10"/>
    <p:sldId id="283" r:id="rId11"/>
    <p:sldId id="261" r:id="rId12"/>
    <p:sldId id="262" r:id="rId13"/>
    <p:sldId id="263" r:id="rId14"/>
    <p:sldId id="268" r:id="rId15"/>
    <p:sldId id="270" r:id="rId16"/>
    <p:sldId id="275" r:id="rId17"/>
    <p:sldId id="271" r:id="rId18"/>
    <p:sldId id="272" r:id="rId19"/>
    <p:sldId id="273" r:id="rId20"/>
    <p:sldId id="285" r:id="rId21"/>
    <p:sldId id="274" r:id="rId22"/>
    <p:sldId id="276" r:id="rId23"/>
    <p:sldId id="284" r:id="rId24"/>
    <p:sldId id="277" r:id="rId25"/>
    <p:sldId id="278" r:id="rId26"/>
    <p:sldId id="280" r:id="rId27"/>
    <p:sldId id="269" r:id="rId28"/>
    <p:sldId id="281" r:id="rId29"/>
  </p:sldIdLst>
  <p:sldSz cx="9144000" cy="5143500" type="screen16x9"/>
  <p:notesSz cx="6858000" cy="9144000"/>
  <p:custDataLst>
    <p:tags r:id="rId32"/>
  </p:custDataLst>
  <p:defaultTextStyle>
    <a:defPPr>
      <a:defRPr lang="zh-CN"/>
    </a:defPPr>
    <a:lvl1pPr marL="0" indent="0" algn="l" defTabSz="145161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kumimoji="0" sz="2900" b="0" i="0" u="none" baseline="0">
        <a:solidFill>
          <a:schemeClr val="tx1"/>
        </a:solidFill>
        <a:effectLst/>
        <a:latin typeface="Arial" panose="020B0604020202020204" pitchFamily="34" charset="0"/>
        <a:ea typeface="宋体" panose="02010600030101010101" pitchFamily="2" charset="-122"/>
      </a:defRPr>
    </a:lvl1pPr>
    <a:lvl2pPr marL="408305" indent="317500" algn="l" defTabSz="145161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kumimoji="0" sz="2900" b="0" i="0" u="none" baseline="0">
        <a:solidFill>
          <a:schemeClr val="tx1"/>
        </a:solidFill>
        <a:effectLst/>
        <a:latin typeface="Arial" panose="020B0604020202020204" pitchFamily="34" charset="0"/>
        <a:ea typeface="宋体" panose="02010600030101010101" pitchFamily="2" charset="-122"/>
      </a:defRPr>
    </a:lvl2pPr>
    <a:lvl3pPr marL="816610" indent="635000" algn="l" defTabSz="145161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kumimoji="0" sz="2900" b="0" i="0" u="none" baseline="0">
        <a:solidFill>
          <a:schemeClr val="tx1"/>
        </a:solidFill>
        <a:effectLst/>
        <a:latin typeface="Arial" panose="020B0604020202020204" pitchFamily="34" charset="0"/>
        <a:ea typeface="宋体" panose="02010600030101010101" pitchFamily="2" charset="-122"/>
      </a:defRPr>
    </a:lvl3pPr>
    <a:lvl4pPr marL="1224915" indent="952500" algn="l" defTabSz="145161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kumimoji="0" sz="2900" b="0" i="0" u="none" baseline="0">
        <a:solidFill>
          <a:schemeClr val="tx1"/>
        </a:solidFill>
        <a:effectLst/>
        <a:latin typeface="Arial" panose="020B0604020202020204" pitchFamily="34" charset="0"/>
        <a:ea typeface="宋体" panose="02010600030101010101" pitchFamily="2" charset="-122"/>
      </a:defRPr>
    </a:lvl4pPr>
    <a:lvl5pPr marL="1632585" indent="1270000" algn="l" defTabSz="145161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kumimoji="0" sz="2900" b="0" i="0" u="none" baseline="0">
        <a:solidFill>
          <a:schemeClr val="tx1"/>
        </a:solidFill>
        <a:effectLst/>
        <a:latin typeface="Arial" panose="020B0604020202020204" pitchFamily="34" charset="0"/>
        <a:ea typeface="宋体" panose="02010600030101010101" pitchFamily="2" charset="-122"/>
      </a:defRPr>
    </a:lvl5pPr>
  </p:defaultTextStyle>
  <p:extLst>
    <p:ext uri="{EFAFB233-063F-42B5-8137-9DF3F51BA10A}">
      <p15:sldGuideLst xmlns:p15="http://schemas.microsoft.com/office/powerpoint/2012/main">
        <p15:guide id="1" orient="horz" pos="1619">
          <p15:clr>
            <a:srgbClr val="A4A3A4"/>
          </p15:clr>
        </p15:guide>
        <p15:guide id="2" pos="287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60" autoAdjust="0"/>
  </p:normalViewPr>
  <p:slideViewPr>
    <p:cSldViewPr>
      <p:cViewPr>
        <p:scale>
          <a:sx n="120" d="100"/>
          <a:sy n="120" d="100"/>
        </p:scale>
        <p:origin x="-1374" y="-516"/>
      </p:cViewPr>
      <p:guideLst>
        <p:guide orient="horz" pos="1619"/>
        <p:guide pos="287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buFontTx/>
            </a:pPr>
            <a:endParaRPr lang="en-US" altLang="zh-CN" sz="13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ct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buFontTx/>
            </a:pPr>
            <a:endParaRPr lang="en-US" altLang="zh-CN" sz="13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300" b="0" i="0" u="none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 eaLnBrk="1" hangingPunct="1"/>
            <a:fld id="{AECC02AC-D4E1-4D4A-8582-BD0E35774C84}" type="slidenum">
              <a:rPr lang="en-US" altLang="zh-CN" sz="1300"/>
              <a:t>‹#›</a:t>
            </a:fld>
            <a:endParaRPr lang="en-US" altLang="zh-CN" sz="1300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399" y="205979"/>
            <a:ext cx="2057401" cy="4388644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1" y="205979"/>
            <a:ext cx="6019799" cy="4388644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buFontTx/>
            </a:pPr>
            <a:endParaRPr lang="en-US" altLang="zh-CN" sz="13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ct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buFontTx/>
            </a:pPr>
            <a:endParaRPr lang="en-US" altLang="zh-CN" sz="13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300" b="0" i="0" u="none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 eaLnBrk="1" hangingPunct="1"/>
            <a:fld id="{AECC02AC-D4E1-4D4A-8582-BD0E35774C84}" type="slidenum">
              <a:rPr lang="en-US" altLang="zh-CN" sz="1300"/>
              <a:t>‹#›</a:t>
            </a:fld>
            <a:endParaRPr lang="en-US" altLang="zh-CN" sz="1300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buFontTx/>
            </a:pPr>
            <a:endParaRPr lang="en-US" altLang="zh-CN" sz="13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ct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buFontTx/>
            </a:pPr>
            <a:endParaRPr lang="en-US" altLang="zh-CN" sz="13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300" b="0" i="0" u="none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 eaLnBrk="1" hangingPunct="1"/>
            <a:fld id="{AECC02AC-D4E1-4D4A-8582-BD0E35774C84}" type="slidenum">
              <a:rPr lang="en-US" altLang="zh-CN" sz="1300"/>
              <a:t>‹#›</a:t>
            </a:fld>
            <a:endParaRPr lang="en-US" altLang="zh-CN" sz="1300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2" y="3305177"/>
            <a:ext cx="7772400" cy="1021555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2" y="2180036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408305" indent="0">
              <a:buNone/>
              <a:defRPr sz="1600"/>
            </a:lvl2pPr>
            <a:lvl3pPr marL="816610" indent="0">
              <a:buNone/>
              <a:defRPr sz="1400"/>
            </a:lvl3pPr>
            <a:lvl4pPr marL="1224915" indent="0">
              <a:buNone/>
              <a:defRPr sz="1300"/>
            </a:lvl4pPr>
            <a:lvl5pPr marL="1632585" indent="0">
              <a:buNone/>
              <a:defRPr sz="1300"/>
            </a:lvl5pPr>
            <a:lvl6pPr marL="2040890" indent="0">
              <a:buNone/>
              <a:defRPr sz="1300"/>
            </a:lvl6pPr>
            <a:lvl7pPr marL="2449195" indent="0">
              <a:buNone/>
              <a:defRPr sz="1300"/>
            </a:lvl7pPr>
            <a:lvl8pPr marL="2857500" indent="0">
              <a:buNone/>
              <a:defRPr sz="1300"/>
            </a:lvl8pPr>
            <a:lvl9pPr marL="3265805" indent="0">
              <a:buNone/>
              <a:defRPr sz="13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buFontTx/>
            </a:pPr>
            <a:endParaRPr lang="en-US" altLang="zh-CN" sz="130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ct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buFontTx/>
            </a:pPr>
            <a:endParaRPr lang="en-US" altLang="zh-CN" sz="13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300" b="0" i="0" u="none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 eaLnBrk="1" hangingPunct="1"/>
            <a:fld id="{AECC02AC-D4E1-4D4A-8582-BD0E35774C84}" type="slidenum">
              <a:rPr lang="en-US" altLang="zh-CN" sz="1300"/>
              <a:t>‹#›</a:t>
            </a:fld>
            <a:endParaRPr lang="en-US" altLang="zh-CN" sz="1300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599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1" y="1200151"/>
            <a:ext cx="4038599" cy="3394472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buFontTx/>
            </a:pPr>
            <a:endParaRPr lang="en-US" altLang="zh-CN" sz="13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ct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buFontTx/>
            </a:pPr>
            <a:endParaRPr lang="en-US" altLang="zh-CN" sz="13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300" b="0" i="0" u="none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 eaLnBrk="1" hangingPunct="1"/>
            <a:fld id="{AECC02AC-D4E1-4D4A-8582-BD0E35774C84}" type="slidenum">
              <a:rPr lang="en-US" altLang="zh-CN" sz="1300"/>
              <a:t>‹#›</a:t>
            </a:fld>
            <a:endParaRPr lang="en-US" altLang="zh-CN" sz="1300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1" y="1151335"/>
            <a:ext cx="4040188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305" indent="0">
              <a:buNone/>
              <a:defRPr sz="1700" b="1"/>
            </a:lvl2pPr>
            <a:lvl3pPr marL="816610" indent="0">
              <a:buNone/>
              <a:defRPr sz="1600" b="1"/>
            </a:lvl3pPr>
            <a:lvl4pPr marL="1224915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9195" indent="0">
              <a:buNone/>
              <a:defRPr sz="1400" b="1"/>
            </a:lvl7pPr>
            <a:lvl8pPr marL="2857500" indent="0">
              <a:buNone/>
              <a:defRPr sz="1400" b="1"/>
            </a:lvl8pPr>
            <a:lvl9pPr marL="3265805" indent="0">
              <a:buNone/>
              <a:defRPr sz="14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1" y="1631157"/>
            <a:ext cx="4040188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8305" indent="0">
              <a:buNone/>
              <a:defRPr sz="1700" b="1"/>
            </a:lvl2pPr>
            <a:lvl3pPr marL="816610" indent="0">
              <a:buNone/>
              <a:defRPr sz="1600" b="1"/>
            </a:lvl3pPr>
            <a:lvl4pPr marL="1224915" indent="0">
              <a:buNone/>
              <a:defRPr sz="1400" b="1"/>
            </a:lvl4pPr>
            <a:lvl5pPr marL="1632585" indent="0">
              <a:buNone/>
              <a:defRPr sz="1400" b="1"/>
            </a:lvl5pPr>
            <a:lvl6pPr marL="2040890" indent="0">
              <a:buNone/>
              <a:defRPr sz="1400" b="1"/>
            </a:lvl6pPr>
            <a:lvl7pPr marL="2449195" indent="0">
              <a:buNone/>
              <a:defRPr sz="1400" b="1"/>
            </a:lvl7pPr>
            <a:lvl8pPr marL="2857500" indent="0">
              <a:buNone/>
              <a:defRPr sz="1400" b="1"/>
            </a:lvl8pPr>
            <a:lvl9pPr marL="3265805" indent="0">
              <a:buNone/>
              <a:defRPr sz="1400" b="1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7" y="1631157"/>
            <a:ext cx="4041775" cy="2963466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buFontTx/>
            </a:pPr>
            <a:endParaRPr lang="en-US" altLang="zh-CN" sz="130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ct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buFontTx/>
            </a:pPr>
            <a:endParaRPr lang="en-US" altLang="zh-CN" sz="130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300" b="0" i="0" u="none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 eaLnBrk="1" hangingPunct="1"/>
            <a:fld id="{AECC02AC-D4E1-4D4A-8582-BD0E35774C84}" type="slidenum">
              <a:rPr lang="en-US" altLang="zh-CN" sz="1300"/>
              <a:t>‹#›</a:t>
            </a:fld>
            <a:endParaRPr lang="en-US" altLang="zh-CN" sz="1300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buFontTx/>
            </a:pPr>
            <a:endParaRPr lang="en-US" altLang="zh-CN" sz="130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ct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buFontTx/>
            </a:pPr>
            <a:endParaRPr lang="en-US" altLang="zh-CN" sz="130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300" b="0" i="0" u="none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 eaLnBrk="1" hangingPunct="1"/>
            <a:fld id="{AECC02AC-D4E1-4D4A-8582-BD0E35774C84}" type="slidenum">
              <a:rPr lang="en-US" altLang="zh-CN" sz="1300"/>
              <a:t>‹#›</a:t>
            </a:fld>
            <a:endParaRPr lang="en-US" altLang="zh-CN" sz="1300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buFontTx/>
            </a:pPr>
            <a:endParaRPr lang="en-US" altLang="zh-CN" sz="130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ct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buFontTx/>
            </a:pPr>
            <a:endParaRPr lang="en-US" altLang="zh-CN" sz="130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300" b="0" i="0" u="none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 eaLnBrk="1" hangingPunct="1"/>
            <a:fld id="{AECC02AC-D4E1-4D4A-8582-BD0E35774C84}" type="slidenum">
              <a:rPr lang="en-US" altLang="zh-CN" sz="1300"/>
              <a:t>‹#›</a:t>
            </a:fld>
            <a:endParaRPr lang="en-US" altLang="zh-CN" sz="1300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04787"/>
            <a:ext cx="3008313" cy="87153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076326"/>
            <a:ext cx="3008313" cy="3518297"/>
          </a:xfrm>
        </p:spPr>
        <p:txBody>
          <a:bodyPr/>
          <a:lstStyle>
            <a:lvl1pPr marL="0" indent="0">
              <a:buNone/>
              <a:defRPr sz="1300"/>
            </a:lvl1pPr>
            <a:lvl2pPr marL="408305" indent="0">
              <a:buNone/>
              <a:defRPr sz="1100"/>
            </a:lvl2pPr>
            <a:lvl3pPr marL="816610" indent="0">
              <a:buNone/>
              <a:defRPr sz="1000"/>
            </a:lvl3pPr>
            <a:lvl4pPr marL="1224915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9195" indent="0">
              <a:buNone/>
              <a:defRPr sz="800"/>
            </a:lvl7pPr>
            <a:lvl8pPr marL="2857500" indent="0">
              <a:buNone/>
              <a:defRPr sz="800"/>
            </a:lvl8pPr>
            <a:lvl9pPr marL="3265805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buFontTx/>
            </a:pPr>
            <a:endParaRPr lang="en-US" altLang="zh-CN" sz="13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ct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buFontTx/>
            </a:pPr>
            <a:endParaRPr lang="en-US" altLang="zh-CN" sz="13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300" b="0" i="0" u="none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 eaLnBrk="1" hangingPunct="1"/>
            <a:fld id="{AECC02AC-D4E1-4D4A-8582-BD0E35774C84}" type="slidenum">
              <a:rPr lang="en-US" altLang="zh-CN" sz="1300"/>
              <a:t>‹#›</a:t>
            </a:fld>
            <a:endParaRPr lang="en-US" altLang="zh-CN" sz="1300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9" y="3600449"/>
            <a:ext cx="5486400" cy="42505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9" y="459582"/>
            <a:ext cx="5486400" cy="3086100"/>
          </a:xfrm>
        </p:spPr>
        <p:txBody>
          <a:bodyPr vert="horz" wrap="square" lIns="81643" tIns="40822" rIns="81643" bIns="40822" numCol="1" anchor="t" anchorCtr="0" compatLnSpc="1"/>
          <a:lstStyle>
            <a:lvl1pPr marL="0" indent="0">
              <a:buNone/>
              <a:defRPr sz="2900"/>
            </a:lvl1pPr>
            <a:lvl2pPr marL="408305" indent="0">
              <a:buNone/>
              <a:defRPr sz="2500"/>
            </a:lvl2pPr>
            <a:lvl3pPr marL="816610" indent="0">
              <a:buNone/>
              <a:defRPr sz="2200"/>
            </a:lvl3pPr>
            <a:lvl4pPr marL="1224915" indent="0">
              <a:buNone/>
              <a:defRPr sz="1700"/>
            </a:lvl4pPr>
            <a:lvl5pPr marL="1632585" indent="0">
              <a:buNone/>
              <a:defRPr sz="1700"/>
            </a:lvl5pPr>
            <a:lvl6pPr marL="2040890" indent="0">
              <a:buNone/>
              <a:defRPr sz="1700"/>
            </a:lvl6pPr>
            <a:lvl7pPr marL="2449195" indent="0">
              <a:buNone/>
              <a:defRPr sz="1700"/>
            </a:lvl7pPr>
            <a:lvl8pPr marL="2857500" indent="0">
              <a:buNone/>
              <a:defRPr sz="1700"/>
            </a:lvl8pPr>
            <a:lvl9pPr marL="3265805" indent="0">
              <a:buNone/>
              <a:defRPr sz="1700"/>
            </a:lvl9pPr>
          </a:lstStyle>
          <a:p>
            <a:pPr marL="0" marR="0" lvl="0" indent="0" algn="l" defTabSz="145161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29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9" y="4025504"/>
            <a:ext cx="5486400" cy="603646"/>
          </a:xfrm>
        </p:spPr>
        <p:txBody>
          <a:bodyPr/>
          <a:lstStyle>
            <a:lvl1pPr marL="0" indent="0">
              <a:buNone/>
              <a:defRPr sz="1300"/>
            </a:lvl1pPr>
            <a:lvl2pPr marL="408305" indent="0">
              <a:buNone/>
              <a:defRPr sz="1100"/>
            </a:lvl2pPr>
            <a:lvl3pPr marL="816610" indent="0">
              <a:buNone/>
              <a:defRPr sz="1000"/>
            </a:lvl3pPr>
            <a:lvl4pPr marL="1224915" indent="0">
              <a:buNone/>
              <a:defRPr sz="800"/>
            </a:lvl4pPr>
            <a:lvl5pPr marL="1632585" indent="0">
              <a:buNone/>
              <a:defRPr sz="800"/>
            </a:lvl5pPr>
            <a:lvl6pPr marL="2040890" indent="0">
              <a:buNone/>
              <a:defRPr sz="800"/>
            </a:lvl6pPr>
            <a:lvl7pPr marL="2449195" indent="0">
              <a:buNone/>
              <a:defRPr sz="800"/>
            </a:lvl7pPr>
            <a:lvl8pPr marL="2857500" indent="0">
              <a:buNone/>
              <a:defRPr sz="800"/>
            </a:lvl8pPr>
            <a:lvl9pPr marL="3265805" indent="0">
              <a:buNone/>
              <a:defRPr sz="8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buFontTx/>
            </a:pPr>
            <a:endParaRPr lang="en-US" altLang="zh-CN" sz="130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ct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buFontTx/>
            </a:pPr>
            <a:endParaRPr lang="en-US" altLang="zh-CN" sz="130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300" b="0" i="0" u="none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 eaLnBrk="1" hangingPunct="1"/>
            <a:fld id="{AECC02AC-D4E1-4D4A-8582-BD0E35774C84}" type="slidenum">
              <a:rPr lang="en-US" altLang="zh-CN" sz="1300"/>
              <a:t>‹#›</a:t>
            </a:fld>
            <a:endParaRPr lang="en-US" altLang="zh-CN" sz="1300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email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/>
          </p:cNvSpPr>
          <p:nvPr>
            <p:ph type="title" idx="4294967295"/>
          </p:nvPr>
        </p:nvSpPr>
        <p:spPr>
          <a:xfrm>
            <a:off x="456067" y="206647"/>
            <a:ext cx="8231866" cy="85683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2500" b="0" i="0" u="none" baseline="0">
                <a:solidFill>
                  <a:schemeClr val="tx2"/>
                </a:solidFill>
                <a:latin typeface="Arial" panose="020B0604020202020204" pitchFamily="34" charset="0"/>
                <a:ea typeface="宋体" panose="02010600030101010101" pitchFamily="2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Rectangle 3"/>
          <p:cNvSpPr>
            <a:spLocks noGrp="1"/>
          </p:cNvSpPr>
          <p:nvPr>
            <p:ph type="body" idx="9"/>
          </p:nvPr>
        </p:nvSpPr>
        <p:spPr>
          <a:xfrm>
            <a:off x="456067" y="1199563"/>
            <a:ext cx="8231866" cy="339455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noAutofit/>
          </a:bodyPr>
          <a:lstStyle>
            <a:lvl1pPr marL="192405" indent="-192405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zh-CN" altLang="en-US" sz="3200" b="0" i="0" u="none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17830" indent="-160655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zh-CN" altLang="en-US" sz="1600" b="0" i="0" u="none" baseline="0">
                <a:solidFill>
                  <a:schemeClr val="tx1"/>
                </a:solidFill>
                <a:latin typeface="+mn-lt"/>
                <a:ea typeface="+mn-ea"/>
              </a:defRPr>
            </a:lvl2pPr>
            <a:lvl3pPr marL="643255" indent="-128905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zh-CN" altLang="en-US" sz="1400" b="0" i="0" u="none" baseline="0">
                <a:solidFill>
                  <a:schemeClr val="tx1"/>
                </a:solidFill>
                <a:latin typeface="+mn-lt"/>
                <a:ea typeface="+mn-ea"/>
              </a:defRPr>
            </a:lvl3pPr>
            <a:lvl4pPr marL="900430" indent="-128905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zh-CN" altLang="en-US" sz="1100" b="0" i="0" u="none" baseline="0">
                <a:solidFill>
                  <a:schemeClr val="tx1"/>
                </a:solidFill>
                <a:latin typeface="+mn-lt"/>
                <a:ea typeface="+mn-ea"/>
              </a:defRPr>
            </a:lvl4pPr>
            <a:lvl5pPr marL="1157605" indent="-128905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»"/>
              <a:defRPr kumimoji="0" lang="zh-CN" altLang="en-US" sz="1100" b="0" i="0" u="none" baseline="0">
                <a:solidFill>
                  <a:schemeClr val="tx1"/>
                </a:solidFill>
                <a:latin typeface="+mn-lt"/>
                <a:ea typeface="+mn-ea"/>
              </a:defRPr>
            </a:lvl5pPr>
            <a:lvl6pPr marL="1414780" indent="-128905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100">
                <a:solidFill>
                  <a:schemeClr val="tx1"/>
                </a:solidFill>
                <a:latin typeface="+mn-lt"/>
                <a:ea typeface="+mn-ea"/>
              </a:defRPr>
            </a:lvl6pPr>
            <a:lvl7pPr marL="1671955" indent="-128905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100">
                <a:solidFill>
                  <a:schemeClr val="tx1"/>
                </a:solidFill>
                <a:latin typeface="+mn-lt"/>
                <a:ea typeface="+mn-ea"/>
              </a:defRPr>
            </a:lvl7pPr>
            <a:lvl8pPr marL="1929130" indent="-128905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100">
                <a:solidFill>
                  <a:schemeClr val="tx1"/>
                </a:solidFill>
                <a:latin typeface="+mn-lt"/>
                <a:ea typeface="+mn-ea"/>
              </a:defRPr>
            </a:lvl8pPr>
            <a:lvl9pPr marL="2186305" indent="-128905" algn="l" rtl="0" fontAlgn="base">
              <a:spcBef>
                <a:spcPct val="20000"/>
              </a:spcBef>
              <a:spcAft>
                <a:spcPct val="0"/>
              </a:spcAft>
              <a:buChar char="»"/>
              <a:defRPr lang="zh-CN" altLang="en-US" sz="11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/>
            <a:r>
              <a:t>单击此处编辑母版文本样式</a:t>
            </a:r>
          </a:p>
          <a:p>
            <a:pPr lvl="1"/>
            <a:r>
              <a:t>第二级</a:t>
            </a:r>
          </a:p>
          <a:p>
            <a:pPr lvl="2"/>
            <a:r>
              <a:t>第三级</a:t>
            </a:r>
          </a:p>
          <a:p>
            <a:pPr lvl="3"/>
            <a:r>
              <a:t>第四级</a:t>
            </a:r>
          </a:p>
          <a:p>
            <a:pPr lvl="4"/>
            <a:r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067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buFontTx/>
            </a:pPr>
            <a:endParaRPr lang="en-US" altLang="zh-CN" sz="13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431" y="4684845"/>
            <a:ext cx="2895139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ct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zh-CN" altLang="en-US" sz="13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buFontTx/>
            </a:pPr>
            <a:endParaRPr lang="en-US" altLang="zh-CN" sz="13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746" y="4684845"/>
            <a:ext cx="2134187" cy="35533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lIns="81643" tIns="40822" rIns="81643" bIns="40822" numCol="1" compatLnSpc="1">
            <a:noAutofit/>
          </a:bodyPr>
          <a:lstStyle>
            <a:defPPr>
              <a:defRPr lang="zh-CN"/>
            </a:defPPr>
            <a:lvl1pPr marL="0" indent="0" algn="r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300" b="0" i="0" u="none" baseline="0" noProof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08305" indent="317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816610" indent="635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224915" indent="9525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632585" indent="1270000" algn="l" defTabSz="145161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29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 eaLnBrk="1" hangingPunct="1"/>
            <a:fld id="{AECC02AC-D4E1-4D4A-8582-BD0E35774C84}" type="slidenum">
              <a:rPr lang="en-US" altLang="zh-CN" sz="1300"/>
              <a:t>‹#›</a:t>
            </a:fld>
            <a:endParaRPr lang="en-US" altLang="zh-CN" sz="13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marL="0" indent="0" algn="ctr" defTabSz="145161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000" b="0" i="0" u="none" baseline="0">
          <a:solidFill>
            <a:schemeClr val="tx2"/>
          </a:solidFill>
          <a:effectLst/>
          <a:latin typeface="Arial" panose="020B0604020202020204" pitchFamily="34" charset="0"/>
          <a:ea typeface="宋体" panose="02010600030101010101" pitchFamily="2" charset="-122"/>
          <a:cs typeface="+mj-cs"/>
        </a:defRPr>
      </a:lvl1pPr>
    </p:titleStyle>
    <p:bodyStyle>
      <a:lvl1pPr marL="304800" indent="-304800" algn="l" defTabSz="145161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5100" b="0" i="0" u="none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62940" indent="-254635" algn="l" defTabSz="145161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500" b="0" i="0" u="none" baseline="0">
          <a:solidFill>
            <a:schemeClr val="tx1"/>
          </a:solidFill>
          <a:effectLst/>
          <a:latin typeface="+mn-lt"/>
          <a:ea typeface="+mn-ea"/>
        </a:defRPr>
      </a:lvl2pPr>
      <a:lvl3pPr marL="1020445" indent="-203835" algn="l" defTabSz="145161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200" b="0" i="0" u="none" baseline="0">
          <a:solidFill>
            <a:schemeClr val="tx1"/>
          </a:solidFill>
          <a:effectLst/>
          <a:latin typeface="+mn-lt"/>
          <a:ea typeface="+mn-ea"/>
        </a:defRPr>
      </a:lvl3pPr>
      <a:lvl4pPr marL="1428750" indent="-203835" algn="l" defTabSz="145161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1700" b="0" i="0" u="none" baseline="0">
          <a:solidFill>
            <a:schemeClr val="tx1"/>
          </a:solidFill>
          <a:effectLst/>
          <a:latin typeface="+mn-lt"/>
          <a:ea typeface="+mn-ea"/>
        </a:defRPr>
      </a:lvl4pPr>
      <a:lvl5pPr marL="1837055" indent="-203835" algn="l" defTabSz="145161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»"/>
        <a:defRPr kumimoji="0" sz="1700" b="0" i="0" u="none" baseline="0">
          <a:solidFill>
            <a:schemeClr val="tx1"/>
          </a:solidFill>
          <a:effectLst/>
          <a:latin typeface="+mn-lt"/>
          <a:ea typeface="+mn-ea"/>
        </a:defRPr>
      </a:lvl5pPr>
      <a:lvl6pPr marL="2245995" indent="-20447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6pPr>
      <a:lvl7pPr marL="2653665" indent="-20447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7pPr>
      <a:lvl8pPr marL="3061970" indent="-20447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8pPr>
      <a:lvl9pPr marL="3470275" indent="-204470" algn="l" rtl="0" fontAlgn="base">
        <a:spcBef>
          <a:spcPct val="20000"/>
        </a:spcBef>
        <a:spcAft>
          <a:spcPct val="0"/>
        </a:spcAft>
        <a:buChar char="»"/>
        <a:defRPr sz="17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indent="0" algn="l" defTabSz="81661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08305" indent="0" algn="l" defTabSz="81661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16610" indent="0" algn="l" defTabSz="81661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24915" indent="0" algn="l" defTabSz="81661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632585" indent="0" algn="l" defTabSz="81661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040890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195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500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805" algn="l" defTabSz="81661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slideLayout" Target="../slideLayouts/slideLayout7.xml"/><Relationship Id="rId1" Type="http://schemas.openxmlformats.org/officeDocument/2006/relationships/audio" Target="NULL" TargetMode="External"/><Relationship Id="rId4" Type="http://schemas.openxmlformats.org/officeDocument/2006/relationships/image" Target="../media/image2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7" Type="http://schemas.openxmlformats.org/officeDocument/2006/relationships/image" Target="../media/image38.jpe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7.jpeg"/><Relationship Id="rId5" Type="http://schemas.openxmlformats.org/officeDocument/2006/relationships/image" Target="../media/image36.jpe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jpeg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/>
          <p:nvPr/>
        </p:nvSpPr>
        <p:spPr>
          <a:xfrm>
            <a:off x="0" y="141125"/>
            <a:ext cx="163781" cy="76610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en-US" altLang="zh-CN" sz="2200" b="1"/>
          </a:p>
          <a:p>
            <a:pPr lvl="0" eaLnBrk="1" hangingPunct="1"/>
            <a:endParaRPr lang="en-US" altLang="zh-CN" sz="2200"/>
          </a:p>
        </p:txBody>
      </p:sp>
      <p:sp>
        <p:nvSpPr>
          <p:cNvPr id="2051" name="Text Box 5"/>
          <p:cNvSpPr/>
          <p:nvPr/>
        </p:nvSpPr>
        <p:spPr>
          <a:xfrm>
            <a:off x="0" y="902353"/>
            <a:ext cx="9144000" cy="19983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>
              <a:lnSpc>
                <a:spcPct val="150000"/>
              </a:lnSpc>
            </a:pPr>
            <a:r>
              <a:rPr lang="en-US" altLang="zh-CN" sz="51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Unit 3 A healthy diet</a:t>
            </a:r>
          </a:p>
          <a:p>
            <a:pPr lvl="0" algn="ctr" eaLnBrk="1" hangingPunct="1">
              <a:lnSpc>
                <a:spcPct val="150000"/>
              </a:lnSpc>
            </a:pPr>
            <a:r>
              <a:rPr lang="zh-CN" altLang="en-US" sz="3200" b="1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</a:t>
            </a:r>
            <a:r>
              <a:rPr lang="en-US" altLang="zh-CN" sz="3200" b="1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3200" b="1" dirty="0">
                <a:solidFill>
                  <a:srgbClr val="008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课时</a:t>
            </a:r>
            <a:endParaRPr lang="en-US" altLang="zh-CN" sz="3200" b="1" dirty="0">
              <a:solidFill>
                <a:srgbClr val="008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0" y="3826326"/>
            <a:ext cx="9144000" cy="465455"/>
          </a:xfrm>
          <a:prstGeom prst="rect">
            <a:avLst/>
          </a:prstGeom>
        </p:spPr>
        <p:txBody>
          <a:bodyPr wrap="square" lIns="145143" tIns="72571" rIns="145143" bIns="72571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9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1900" b="1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5" descr="QQ截图20150305202809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065836" y="572061"/>
            <a:ext cx="4114673" cy="204379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1267" name="Picture 6" descr="QQ截图2015030520290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17184" y="2573011"/>
            <a:ext cx="5215784" cy="17565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1268" name="Text Box 7"/>
          <p:cNvSpPr/>
          <p:nvPr/>
        </p:nvSpPr>
        <p:spPr>
          <a:xfrm>
            <a:off x="5545866" y="929913"/>
            <a:ext cx="164945" cy="3594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zh-CN"/>
          </a:p>
        </p:txBody>
      </p:sp>
      <p:sp>
        <p:nvSpPr>
          <p:cNvPr id="11269" name="AutoShape 8"/>
          <p:cNvSpPr/>
          <p:nvPr/>
        </p:nvSpPr>
        <p:spPr>
          <a:xfrm>
            <a:off x="5334211" y="914793"/>
            <a:ext cx="2209778" cy="743425"/>
          </a:xfrm>
          <a:prstGeom prst="wedgeEllipseCallout">
            <a:avLst>
              <a:gd name="adj1" fmla="val -57759"/>
              <a:gd name="adj2" fmla="val 67630"/>
            </a:avLst>
          </a:prstGeom>
          <a:solidFill>
            <a:srgbClr val="FF99CC"/>
          </a:solidFill>
          <a:ln>
            <a:solidFill>
              <a:schemeClr val="tx1"/>
            </a:solidFill>
            <a:miter lim="800000"/>
          </a:ln>
        </p:spPr>
        <p:txBody>
          <a:bodyPr lIns="81643" tIns="40822" rIns="81643" bIns="40822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/>
            <a:endParaRPr lang="zh-CN" altLang="zh-CN"/>
          </a:p>
        </p:txBody>
      </p:sp>
      <p:sp>
        <p:nvSpPr>
          <p:cNvPr id="11270" name="Text Box 9"/>
          <p:cNvSpPr/>
          <p:nvPr/>
        </p:nvSpPr>
        <p:spPr>
          <a:xfrm>
            <a:off x="5563503" y="1086159"/>
            <a:ext cx="1501742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 b="1"/>
              <a:t>unhealthy</a:t>
            </a:r>
          </a:p>
        </p:txBody>
      </p:sp>
      <p:sp>
        <p:nvSpPr>
          <p:cNvPr id="11271" name="AutoShape 10"/>
          <p:cNvSpPr/>
          <p:nvPr/>
        </p:nvSpPr>
        <p:spPr>
          <a:xfrm>
            <a:off x="219216" y="3056868"/>
            <a:ext cx="1980486" cy="798867"/>
          </a:xfrm>
          <a:prstGeom prst="wedgeEllipseCallout">
            <a:avLst>
              <a:gd name="adj1" fmla="val 55931"/>
              <a:gd name="adj2" fmla="val 40625"/>
            </a:avLst>
          </a:prstGeom>
          <a:solidFill>
            <a:srgbClr val="FF99CC"/>
          </a:solidFill>
          <a:ln>
            <a:solidFill>
              <a:schemeClr val="tx1"/>
            </a:solidFill>
            <a:miter lim="800000"/>
          </a:ln>
        </p:spPr>
        <p:txBody>
          <a:bodyPr lIns="81643" tIns="40822" rIns="81643" bIns="40822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/>
            <a:endParaRPr lang="zh-CN" altLang="zh-CN"/>
          </a:p>
        </p:txBody>
      </p:sp>
      <p:sp>
        <p:nvSpPr>
          <p:cNvPr id="11272" name="Text Box 11"/>
          <p:cNvSpPr/>
          <p:nvPr/>
        </p:nvSpPr>
        <p:spPr>
          <a:xfrm>
            <a:off x="582053" y="3298796"/>
            <a:ext cx="1302685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/>
              <a:t>healthy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animBg="1"/>
      <p:bldP spid="11270" grpId="0"/>
      <p:bldP spid="11271" grpId="0" animBg="1"/>
      <p:bldP spid="1127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6" descr="bang 拷贝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53713" y="1086158"/>
            <a:ext cx="2066156" cy="222775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2291" name="Text Box 7"/>
          <p:cNvSpPr/>
          <p:nvPr/>
        </p:nvSpPr>
        <p:spPr>
          <a:xfrm>
            <a:off x="2209780" y="3485282"/>
            <a:ext cx="511129" cy="3594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b="1">
                <a:latin typeface="Times New Roman" panose="02020603050405020304" pitchFamily="18" charset="0"/>
              </a:rPr>
              <a:t>Bill</a:t>
            </a:r>
            <a:endParaRPr lang="en-US" altLang="zh-CN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2292" name="Text Box 8"/>
          <p:cNvSpPr/>
          <p:nvPr/>
        </p:nvSpPr>
        <p:spPr>
          <a:xfrm>
            <a:off x="1904895" y="342733"/>
            <a:ext cx="3891863" cy="5748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 b="1" dirty="0">
                <a:latin typeface="Times New Roman" panose="02020603050405020304" pitchFamily="18" charset="0"/>
              </a:rPr>
              <a:t>What are their diets?</a:t>
            </a:r>
            <a:endParaRPr lang="en-US" altLang="zh-CN" sz="32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2293" name="Picture 10" descr="bang 拷贝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53713" y="1086158"/>
            <a:ext cx="2066156" cy="222775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2294" name="Picture 12" descr="bang 拷贝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753713" y="1086158"/>
            <a:ext cx="2066156" cy="222775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2295" name="Picture 14" descr="{%GYC)V_QFTEIU@83Z{G~8V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34211" y="1144120"/>
            <a:ext cx="2562536" cy="197827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2296" name="Text Box 15"/>
          <p:cNvSpPr/>
          <p:nvPr/>
        </p:nvSpPr>
        <p:spPr>
          <a:xfrm>
            <a:off x="5258619" y="3485282"/>
            <a:ext cx="1274159" cy="3594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b="1">
                <a:latin typeface="Times New Roman" panose="02020603050405020304" pitchFamily="18" charset="0"/>
              </a:rPr>
              <a:t>Wang Bing</a:t>
            </a:r>
            <a:endParaRPr lang="en-US" altLang="zh-CN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bang 拷贝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92175" y="32763"/>
            <a:ext cx="1857020" cy="199842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3315" name="Text Box 6"/>
          <p:cNvSpPr/>
          <p:nvPr/>
        </p:nvSpPr>
        <p:spPr>
          <a:xfrm>
            <a:off x="98269" y="1605298"/>
            <a:ext cx="7942101" cy="281745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dirty="0">
                <a:latin typeface="Times New Roman" panose="02020603050405020304" pitchFamily="18" charset="0"/>
              </a:rPr>
              <a:t>Bill is tall and fat. </a:t>
            </a:r>
          </a:p>
          <a:p>
            <a:pPr lvl="0" eaLnBrk="1" hangingPunct="1"/>
            <a:r>
              <a:rPr lang="en-US" altLang="zh-CN" sz="2500" dirty="0">
                <a:latin typeface="Times New Roman" panose="02020603050405020304" pitchFamily="18" charset="0"/>
              </a:rPr>
              <a:t>He doesn’t have breakfast because he often gets up late. </a:t>
            </a:r>
          </a:p>
          <a:p>
            <a:pPr lvl="0" eaLnBrk="1" hangingPunct="1"/>
            <a:r>
              <a:rPr lang="en-US" altLang="zh-CN" sz="2500" dirty="0">
                <a:latin typeface="Times New Roman" panose="02020603050405020304" pitchFamily="18" charset="0"/>
              </a:rPr>
              <a:t>He likes eating fast food. He usually has a hamburger, </a:t>
            </a:r>
          </a:p>
          <a:p>
            <a:pPr lvl="0" eaLnBrk="1" hangingPunct="1"/>
            <a:r>
              <a:rPr lang="en-US" altLang="zh-CN" sz="2500" dirty="0">
                <a:latin typeface="Times New Roman" panose="02020603050405020304" pitchFamily="18" charset="0"/>
              </a:rPr>
              <a:t>some chips</a:t>
            </a:r>
            <a:r>
              <a:rPr lang="zh-CN" altLang="en-US" sz="1400" b="1" dirty="0">
                <a:latin typeface="Times New Roman" panose="02020603050405020304" pitchFamily="18" charset="0"/>
              </a:rPr>
              <a:t>（薯条）</a:t>
            </a:r>
            <a:r>
              <a:rPr lang="en-US" altLang="zh-CN" sz="2500" dirty="0">
                <a:latin typeface="Times New Roman" panose="02020603050405020304" pitchFamily="18" charset="0"/>
              </a:rPr>
              <a:t>, an apple pie and a glass of cola for lunch.</a:t>
            </a:r>
          </a:p>
          <a:p>
            <a:pPr lvl="0" eaLnBrk="1" hangingPunct="1"/>
            <a:r>
              <a:rPr lang="en-US" altLang="zh-CN" sz="2500" dirty="0">
                <a:latin typeface="Times New Roman" panose="02020603050405020304" pitchFamily="18" charset="0"/>
              </a:rPr>
              <a:t>For dinner, he usually eats some beef</a:t>
            </a:r>
            <a:r>
              <a:rPr lang="zh-CN" altLang="en-US" sz="1400" b="1" dirty="0">
                <a:latin typeface="Times New Roman" panose="02020603050405020304" pitchFamily="18" charset="0"/>
              </a:rPr>
              <a:t>（牛肉）</a:t>
            </a:r>
            <a:r>
              <a:rPr lang="zh-CN" altLang="en-US" sz="2500" dirty="0">
                <a:latin typeface="Times New Roman" panose="02020603050405020304" pitchFamily="18" charset="0"/>
              </a:rPr>
              <a:t> </a:t>
            </a:r>
            <a:r>
              <a:rPr lang="en-US" altLang="zh-CN" sz="2500" dirty="0">
                <a:latin typeface="Times New Roman" panose="02020603050405020304" pitchFamily="18" charset="0"/>
              </a:rPr>
              <a:t>and salad. He </a:t>
            </a:r>
          </a:p>
          <a:p>
            <a:pPr lvl="0" eaLnBrk="1" hangingPunct="1"/>
            <a:r>
              <a:rPr lang="en-US" altLang="zh-CN" sz="2500" dirty="0">
                <a:latin typeface="Times New Roman" panose="02020603050405020304" pitchFamily="18" charset="0"/>
              </a:rPr>
              <a:t>likes sweet food, too. He eats a lot of sweets and ice cream </a:t>
            </a:r>
          </a:p>
          <a:p>
            <a:pPr lvl="0" eaLnBrk="1" hangingPunct="1"/>
            <a:r>
              <a:rPr lang="en-US" altLang="zh-CN" sz="2500" dirty="0">
                <a:latin typeface="Times New Roman" panose="02020603050405020304" pitchFamily="18" charset="0"/>
              </a:rPr>
              <a:t>at a time.</a:t>
            </a:r>
            <a:endParaRPr lang="en-US" altLang="zh-CN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3316" name="Oval 9"/>
          <p:cNvSpPr/>
          <p:nvPr/>
        </p:nvSpPr>
        <p:spPr>
          <a:xfrm>
            <a:off x="534178" y="171366"/>
            <a:ext cx="5943978" cy="1199562"/>
          </a:xfrm>
          <a:prstGeom prst="ellipse">
            <a:avLst/>
          </a:prstGeom>
          <a:solidFill>
            <a:srgbClr val="CC99FF"/>
          </a:solidFill>
          <a:ln w="28575">
            <a:solidFill>
              <a:srgbClr val="008000"/>
            </a:solidFill>
            <a:prstDash val="sysDot"/>
            <a:miter lim="800000"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/>
          </a:p>
        </p:txBody>
      </p:sp>
      <p:sp>
        <p:nvSpPr>
          <p:cNvPr id="13317" name="Text Box 7"/>
          <p:cNvSpPr/>
          <p:nvPr/>
        </p:nvSpPr>
        <p:spPr>
          <a:xfrm>
            <a:off x="1307726" y="274691"/>
            <a:ext cx="4396808" cy="74416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dirty="0">
                <a:latin typeface="Times New Roman" panose="02020603050405020304" pitchFamily="18" charset="0"/>
              </a:rPr>
              <a:t>read it freely and discuss in pairs</a:t>
            </a:r>
          </a:p>
          <a:p>
            <a:pPr lvl="0" eaLnBrk="1" hangingPunct="1"/>
            <a:r>
              <a:rPr lang="en-US" altLang="zh-CN" dirty="0">
                <a:latin typeface="Times New Roman" panose="02020603050405020304" pitchFamily="18" charset="0"/>
              </a:rPr>
              <a:t>  </a:t>
            </a:r>
            <a:r>
              <a:rPr lang="zh-CN" altLang="en-US" sz="17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自由读文章并同桌讨论</a:t>
            </a:r>
            <a:r>
              <a:rPr lang="en-US" altLang="zh-CN" sz="17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Bill</a:t>
            </a:r>
            <a:r>
              <a:rPr lang="zh-CN" altLang="en-US" sz="1700" b="1" dirty="0">
                <a:solidFill>
                  <a:srgbClr val="003300"/>
                </a:solidFill>
                <a:latin typeface="Times New Roman" panose="02020603050405020304" pitchFamily="18" charset="0"/>
              </a:rPr>
              <a:t>的 饮食是否健康</a:t>
            </a:r>
            <a:endParaRPr lang="zh-CN" altLang="en-US" sz="1700" b="1" dirty="0">
              <a:solidFill>
                <a:srgbClr val="0033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 fill="hold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animBg="1"/>
      <p:bldP spid="1331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/>
          <p:nvPr/>
        </p:nvSpPr>
        <p:spPr>
          <a:xfrm>
            <a:off x="2955611" y="274690"/>
            <a:ext cx="6188389" cy="471256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Can you give some advice</a:t>
            </a:r>
            <a:r>
              <a:rPr lang="zh-CN" altLang="en-US" sz="2500" b="1">
                <a:latin typeface="Times New Roman" panose="02020603050405020304" pitchFamily="18" charset="0"/>
              </a:rPr>
              <a:t>（建议） </a:t>
            </a:r>
            <a:r>
              <a:rPr lang="en-US" altLang="zh-CN" sz="2500" b="1">
                <a:latin typeface="Times New Roman" panose="02020603050405020304" pitchFamily="18" charset="0"/>
              </a:rPr>
              <a:t>to him?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4339" name="Text Box 6"/>
          <p:cNvSpPr/>
          <p:nvPr/>
        </p:nvSpPr>
        <p:spPr>
          <a:xfrm>
            <a:off x="229295" y="1942988"/>
            <a:ext cx="4830268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/>
              <a:t>To keep healthy, you should eat/drink</a:t>
            </a:r>
          </a:p>
        </p:txBody>
      </p:sp>
      <p:sp>
        <p:nvSpPr>
          <p:cNvPr id="14340" name="AutoShape 7"/>
          <p:cNvSpPr/>
          <p:nvPr/>
        </p:nvSpPr>
        <p:spPr>
          <a:xfrm>
            <a:off x="5485393" y="1428890"/>
            <a:ext cx="153701" cy="1370928"/>
          </a:xfrm>
          <a:prstGeom prst="leftBrace">
            <a:avLst>
              <a:gd name="adj1" fmla="val 99048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/>
            <a:endParaRPr lang="zh-CN" altLang="zh-CN" b="1"/>
          </a:p>
        </p:txBody>
      </p:sp>
      <p:sp>
        <p:nvSpPr>
          <p:cNvPr id="14341" name="Text Box 8"/>
          <p:cNvSpPr/>
          <p:nvPr/>
        </p:nvSpPr>
        <p:spPr>
          <a:xfrm>
            <a:off x="5714684" y="1373449"/>
            <a:ext cx="1302687" cy="4258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/>
              <a:t>a lot of…</a:t>
            </a:r>
          </a:p>
        </p:txBody>
      </p:sp>
      <p:sp>
        <p:nvSpPr>
          <p:cNvPr id="14342" name="Text Box 9"/>
          <p:cNvSpPr/>
          <p:nvPr/>
        </p:nvSpPr>
        <p:spPr>
          <a:xfrm>
            <a:off x="5714685" y="1716181"/>
            <a:ext cx="1143945" cy="4258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/>
              <a:t>some…</a:t>
            </a:r>
          </a:p>
        </p:txBody>
      </p:sp>
      <p:sp>
        <p:nvSpPr>
          <p:cNvPr id="14343" name="Text Box 10"/>
          <p:cNvSpPr/>
          <p:nvPr/>
        </p:nvSpPr>
        <p:spPr>
          <a:xfrm>
            <a:off x="5714684" y="2058913"/>
            <a:ext cx="1128827" cy="4258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/>
              <a:t>a few…</a:t>
            </a:r>
          </a:p>
        </p:txBody>
      </p:sp>
      <p:sp>
        <p:nvSpPr>
          <p:cNvPr id="14344" name="Text Box 11"/>
          <p:cNvSpPr/>
          <p:nvPr/>
        </p:nvSpPr>
        <p:spPr>
          <a:xfrm>
            <a:off x="5714685" y="2401645"/>
            <a:ext cx="1194339" cy="4258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/>
              <a:t>a little…</a:t>
            </a:r>
          </a:p>
        </p:txBody>
      </p:sp>
      <p:sp>
        <p:nvSpPr>
          <p:cNvPr id="14345" name="Text Box 12"/>
          <p:cNvSpPr/>
          <p:nvPr/>
        </p:nvSpPr>
        <p:spPr>
          <a:xfrm>
            <a:off x="340160" y="3177831"/>
            <a:ext cx="3184904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/>
              <a:t>You shouldn’t eat / drink</a:t>
            </a:r>
          </a:p>
        </p:txBody>
      </p:sp>
      <p:sp>
        <p:nvSpPr>
          <p:cNvPr id="14346" name="AutoShape 13"/>
          <p:cNvSpPr/>
          <p:nvPr/>
        </p:nvSpPr>
        <p:spPr>
          <a:xfrm>
            <a:off x="3726641" y="3056867"/>
            <a:ext cx="75591" cy="856830"/>
          </a:xfrm>
          <a:prstGeom prst="leftBrace">
            <a:avLst>
              <a:gd name="adj1" fmla="val 12587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/>
            <a:endParaRPr lang="zh-CN" altLang="zh-CN" b="1"/>
          </a:p>
        </p:txBody>
      </p:sp>
      <p:sp>
        <p:nvSpPr>
          <p:cNvPr id="14347" name="Text Box 14"/>
          <p:cNvSpPr/>
          <p:nvPr/>
        </p:nvSpPr>
        <p:spPr>
          <a:xfrm>
            <a:off x="3726641" y="3056867"/>
            <a:ext cx="1617649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/>
              <a:t>too much…</a:t>
            </a:r>
          </a:p>
        </p:txBody>
      </p:sp>
      <p:sp>
        <p:nvSpPr>
          <p:cNvPr id="14348" name="Text Box 15"/>
          <p:cNvSpPr/>
          <p:nvPr/>
        </p:nvSpPr>
        <p:spPr>
          <a:xfrm>
            <a:off x="3726641" y="3540724"/>
            <a:ext cx="1617649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/>
              <a:t>too many…</a:t>
            </a:r>
          </a:p>
        </p:txBody>
      </p:sp>
      <p:sp>
        <p:nvSpPr>
          <p:cNvPr id="14349" name="AutoShape 21"/>
          <p:cNvSpPr/>
          <p:nvPr/>
        </p:nvSpPr>
        <p:spPr>
          <a:xfrm>
            <a:off x="-143622" y="-88202"/>
            <a:ext cx="3656087" cy="2341161"/>
          </a:xfrm>
          <a:prstGeom prst="irregularSeal1">
            <a:avLst/>
          </a:prstGeom>
          <a:solidFill>
            <a:srgbClr val="D6B0EE"/>
          </a:solidFill>
          <a:ln>
            <a:solidFill>
              <a:srgbClr val="CC99FF"/>
            </a:solidFill>
            <a:miter lim="800000"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/>
            <a:r>
              <a:rPr lang="en-US" altLang="zh-CN" sz="2500">
                <a:latin typeface="Times New Roman" panose="02020603050405020304" pitchFamily="18" charset="0"/>
              </a:rPr>
              <a:t>disscuss in pairs</a:t>
            </a:r>
          </a:p>
          <a:p>
            <a:pPr lvl="0" algn="ctr" eaLnBrk="1" hangingPunct="1"/>
            <a:r>
              <a:rPr lang="zh-CN" altLang="en-US" b="1">
                <a:latin typeface="Times New Roman" panose="02020603050405020304" pitchFamily="18" charset="0"/>
              </a:rPr>
              <a:t>同桌讨论</a:t>
            </a:r>
            <a:endParaRPr lang="zh-CN" altLang="en-US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/>
          <p:nvPr/>
        </p:nvSpPr>
        <p:spPr>
          <a:xfrm>
            <a:off x="3429315" y="728306"/>
            <a:ext cx="2793805" cy="3594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dirty="0"/>
              <a:t>What’s Wang Bing’s diet?</a:t>
            </a:r>
          </a:p>
        </p:txBody>
      </p:sp>
      <p:sp>
        <p:nvSpPr>
          <p:cNvPr id="15363" name="Text Box 6"/>
          <p:cNvSpPr/>
          <p:nvPr/>
        </p:nvSpPr>
        <p:spPr>
          <a:xfrm>
            <a:off x="340161" y="1605297"/>
            <a:ext cx="6591541" cy="1963148"/>
          </a:xfrm>
          <a:prstGeom prst="rect">
            <a:avLst/>
          </a:prstGeom>
          <a:solidFill>
            <a:srgbClr val="99CCFF"/>
          </a:solidFill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1700">
                <a:latin typeface="Times New Roman" panose="02020603050405020304" pitchFamily="18" charset="0"/>
              </a:rPr>
              <a:t>For breakfast, Wang Bing usually has some_______, some_______ </a:t>
            </a:r>
          </a:p>
          <a:p>
            <a:pPr lvl="0" eaLnBrk="1" hangingPunct="1"/>
            <a:r>
              <a:rPr lang="en-US" altLang="zh-CN" sz="1700">
                <a:latin typeface="Times New Roman" panose="02020603050405020304" pitchFamily="18" charset="0"/>
              </a:rPr>
              <a:t>and an _________ .</a:t>
            </a:r>
          </a:p>
          <a:p>
            <a:pPr lvl="0" eaLnBrk="1" hangingPunct="1"/>
            <a:endParaRPr lang="en-US" altLang="zh-CN" sz="1700">
              <a:latin typeface="Times New Roman" panose="02020603050405020304" pitchFamily="18" charset="0"/>
            </a:endParaRPr>
          </a:p>
          <a:p>
            <a:pPr lvl="0" eaLnBrk="1" hangingPunct="1"/>
            <a:r>
              <a:rPr lang="en-US" altLang="zh-CN" sz="1700">
                <a:latin typeface="Times New Roman" panose="02020603050405020304" pitchFamily="18" charset="0"/>
              </a:rPr>
              <a:t>For lunch, he eats some________, some________ and a lot of</a:t>
            </a:r>
          </a:p>
          <a:p>
            <a:pPr lvl="0" eaLnBrk="1" hangingPunct="1"/>
            <a:r>
              <a:rPr lang="en-US" altLang="zh-CN" sz="1700">
                <a:latin typeface="Times New Roman" panose="02020603050405020304" pitchFamily="18" charset="0"/>
              </a:rPr>
              <a:t>__________ .</a:t>
            </a:r>
          </a:p>
          <a:p>
            <a:pPr lvl="0" eaLnBrk="1" hangingPunct="1"/>
            <a:endParaRPr lang="en-US" altLang="zh-CN" sz="1700">
              <a:latin typeface="Times New Roman" panose="02020603050405020304" pitchFamily="18" charset="0"/>
            </a:endParaRPr>
          </a:p>
          <a:p>
            <a:pPr lvl="0" eaLnBrk="1" hangingPunct="1"/>
            <a:r>
              <a:rPr lang="en-US" altLang="zh-CN" sz="1700">
                <a:latin typeface="Times New Roman" panose="02020603050405020304" pitchFamily="18" charset="0"/>
              </a:rPr>
              <a:t>For dinner, he has some______, some __________  and some_______ .</a:t>
            </a:r>
            <a:endParaRPr lang="en-US" altLang="zh-CN" sz="17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5364" name="Text Box 7"/>
          <p:cNvSpPr/>
          <p:nvPr/>
        </p:nvSpPr>
        <p:spPr>
          <a:xfrm>
            <a:off x="2517183" y="2331082"/>
            <a:ext cx="622366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>
                <a:solidFill>
                  <a:srgbClr val="FF0000"/>
                </a:solidFill>
              </a:rPr>
              <a:t>rice</a:t>
            </a:r>
          </a:p>
        </p:txBody>
      </p:sp>
      <p:sp>
        <p:nvSpPr>
          <p:cNvPr id="15365" name="Text Box 9"/>
          <p:cNvSpPr/>
          <p:nvPr/>
        </p:nvSpPr>
        <p:spPr>
          <a:xfrm>
            <a:off x="4210424" y="1484332"/>
            <a:ext cx="889454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>
                <a:solidFill>
                  <a:srgbClr val="FF0000"/>
                </a:solidFill>
              </a:rPr>
              <a:t>bread</a:t>
            </a:r>
          </a:p>
        </p:txBody>
      </p:sp>
      <p:sp>
        <p:nvSpPr>
          <p:cNvPr id="15366" name="Text Box 10"/>
          <p:cNvSpPr/>
          <p:nvPr/>
        </p:nvSpPr>
        <p:spPr>
          <a:xfrm>
            <a:off x="5540826" y="1484332"/>
            <a:ext cx="1204418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>
                <a:solidFill>
                  <a:srgbClr val="FF0000"/>
                </a:solidFill>
              </a:rPr>
              <a:t>porridge</a:t>
            </a:r>
          </a:p>
        </p:txBody>
      </p:sp>
      <p:sp>
        <p:nvSpPr>
          <p:cNvPr id="15367" name="Text Box 11"/>
          <p:cNvSpPr/>
          <p:nvPr/>
        </p:nvSpPr>
        <p:spPr>
          <a:xfrm>
            <a:off x="1186781" y="1847225"/>
            <a:ext cx="637484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>
                <a:solidFill>
                  <a:srgbClr val="FF0000"/>
                </a:solidFill>
              </a:rPr>
              <a:t>egg</a:t>
            </a:r>
          </a:p>
        </p:txBody>
      </p:sp>
      <p:sp>
        <p:nvSpPr>
          <p:cNvPr id="15368" name="Text Box 12"/>
          <p:cNvSpPr/>
          <p:nvPr/>
        </p:nvSpPr>
        <p:spPr>
          <a:xfrm>
            <a:off x="3968532" y="2331082"/>
            <a:ext cx="793705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>
                <a:solidFill>
                  <a:srgbClr val="FF0000"/>
                </a:solidFill>
              </a:rPr>
              <a:t>meat</a:t>
            </a:r>
          </a:p>
        </p:txBody>
      </p:sp>
      <p:sp>
        <p:nvSpPr>
          <p:cNvPr id="15369" name="Text Box 13"/>
          <p:cNvSpPr/>
          <p:nvPr/>
        </p:nvSpPr>
        <p:spPr>
          <a:xfrm>
            <a:off x="380476" y="2573010"/>
            <a:ext cx="1539537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>
                <a:solidFill>
                  <a:srgbClr val="FF0000"/>
                </a:solidFill>
              </a:rPr>
              <a:t>vegetables</a:t>
            </a:r>
          </a:p>
        </p:txBody>
      </p:sp>
      <p:sp>
        <p:nvSpPr>
          <p:cNvPr id="15370" name="Text Box 14"/>
          <p:cNvSpPr/>
          <p:nvPr/>
        </p:nvSpPr>
        <p:spPr>
          <a:xfrm>
            <a:off x="2638129" y="3056867"/>
            <a:ext cx="622366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>
                <a:solidFill>
                  <a:srgbClr val="FF0000"/>
                </a:solidFill>
              </a:rPr>
              <a:t>rice</a:t>
            </a:r>
          </a:p>
        </p:txBody>
      </p:sp>
      <p:sp>
        <p:nvSpPr>
          <p:cNvPr id="15371" name="Text Box 15"/>
          <p:cNvSpPr/>
          <p:nvPr/>
        </p:nvSpPr>
        <p:spPr>
          <a:xfrm>
            <a:off x="3726641" y="3056867"/>
            <a:ext cx="1537018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>
                <a:solidFill>
                  <a:srgbClr val="FF0000"/>
                </a:solidFill>
              </a:rPr>
              <a:t>vegetables</a:t>
            </a:r>
          </a:p>
        </p:txBody>
      </p:sp>
      <p:sp>
        <p:nvSpPr>
          <p:cNvPr id="15372" name="Text Box 16"/>
          <p:cNvSpPr/>
          <p:nvPr/>
        </p:nvSpPr>
        <p:spPr>
          <a:xfrm>
            <a:off x="5903664" y="3056867"/>
            <a:ext cx="778587" cy="423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>
                <a:solidFill>
                  <a:srgbClr val="FF0000"/>
                </a:solidFill>
              </a:rPr>
              <a:t>soup</a:t>
            </a:r>
          </a:p>
        </p:txBody>
      </p:sp>
      <p:sp>
        <p:nvSpPr>
          <p:cNvPr id="15373" name="Text Box 18"/>
          <p:cNvSpPr/>
          <p:nvPr/>
        </p:nvSpPr>
        <p:spPr>
          <a:xfrm>
            <a:off x="461107" y="3782652"/>
            <a:ext cx="5485391" cy="76610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prstDash val="dashDot"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>
                <a:latin typeface="Times New Roman" panose="02020603050405020304" pitchFamily="18" charset="0"/>
              </a:rPr>
              <a:t>Tips: </a:t>
            </a:r>
            <a:r>
              <a:rPr lang="zh-CN" altLang="en-US" sz="2200" b="1">
                <a:latin typeface="宋体" panose="02010600030101010101" pitchFamily="2" charset="-122"/>
              </a:rPr>
              <a:t>在听时可以只记单词的首字母，</a:t>
            </a:r>
          </a:p>
          <a:p>
            <a:pPr lvl="0" eaLnBrk="1" hangingPunct="1"/>
            <a:r>
              <a:rPr lang="zh-CN" altLang="en-US" sz="2200" b="1">
                <a:latin typeface="宋体" panose="02010600030101010101" pitchFamily="2" charset="-122"/>
              </a:rPr>
              <a:t>         只要自己能看懂就行。</a:t>
            </a:r>
          </a:p>
        </p:txBody>
      </p:sp>
      <p:pic>
        <p:nvPicPr>
          <p:cNvPr id="15374" name="Picture 19" descr="{%GYC)V_QFTEIU@83Z{G~8V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295128" y="284771"/>
            <a:ext cx="1600012" cy="123736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5375" name="AutoShape 20"/>
          <p:cNvSpPr/>
          <p:nvPr/>
        </p:nvSpPr>
        <p:spPr>
          <a:xfrm>
            <a:off x="1549618" y="879511"/>
            <a:ext cx="5560982" cy="2457085"/>
          </a:xfrm>
          <a:prstGeom prst="cloudCallout">
            <a:avLst>
              <a:gd name="adj1" fmla="val -42125"/>
              <a:gd name="adj2" fmla="val -2083"/>
            </a:avLst>
          </a:prstGeom>
          <a:solidFill>
            <a:srgbClr val="FF99CC"/>
          </a:solidFill>
          <a:ln>
            <a:solidFill>
              <a:schemeClr val="tx1"/>
            </a:solidFill>
            <a:miter lim="800000"/>
          </a:ln>
        </p:spPr>
        <p:txBody>
          <a:bodyPr lIns="81643" tIns="40822" rIns="81643" bIns="40822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/>
            <a:endParaRPr lang="zh-CN" altLang="zh-CN"/>
          </a:p>
        </p:txBody>
      </p:sp>
      <p:sp>
        <p:nvSpPr>
          <p:cNvPr id="15376" name="Text Box 22"/>
          <p:cNvSpPr/>
          <p:nvPr/>
        </p:nvSpPr>
        <p:spPr>
          <a:xfrm>
            <a:off x="2517183" y="1363369"/>
            <a:ext cx="3495921" cy="11442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dirty="0"/>
              <a:t>    </a:t>
            </a:r>
            <a:r>
              <a:rPr lang="zh-CN" altLang="en-US" sz="1700" b="1" dirty="0"/>
              <a:t>在第四课时中对学生能力的要求</a:t>
            </a:r>
          </a:p>
          <a:p>
            <a:pPr lvl="0" eaLnBrk="1" hangingPunct="1"/>
            <a:r>
              <a:rPr lang="zh-CN" altLang="en-US" sz="1700" b="1" dirty="0"/>
              <a:t>要比前几课时更高，所以设计了</a:t>
            </a:r>
          </a:p>
          <a:p>
            <a:pPr lvl="0" eaLnBrk="1" hangingPunct="1"/>
            <a:r>
              <a:rPr lang="zh-CN" altLang="en-US" sz="1700" b="1" dirty="0"/>
              <a:t>阅读和听力活动，培养学生综合</a:t>
            </a:r>
          </a:p>
          <a:p>
            <a:pPr lvl="0" eaLnBrk="1" hangingPunct="1"/>
            <a:r>
              <a:rPr lang="zh-CN" altLang="en-US" sz="1700" b="1" dirty="0"/>
              <a:t>语言运用能力。</a:t>
            </a:r>
          </a:p>
        </p:txBody>
      </p:sp>
      <p:pic>
        <p:nvPicPr>
          <p:cNvPr id="15377" name="录音.wav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924465" y="400695"/>
            <a:ext cx="304883" cy="22680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53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53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 fill="hold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 fill="hold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 fill="hold"/>
                                        <p:tgtEl>
                                          <p:spTgt spid="153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 fill="hold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 fill="hold"/>
                                        <p:tgtEl>
                                          <p:spTgt spid="1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 fill="hold"/>
                                        <p:tgtEl>
                                          <p:spTgt spid="153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 fill="hold"/>
                                        <p:tgtEl>
                                          <p:spTgt spid="1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 fill="hold"/>
                                        <p:tgtEl>
                                          <p:spTgt spid="1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 fill="hold"/>
                                        <p:tgtEl>
                                          <p:spTgt spid="153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53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3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3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5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53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5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53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53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4" dur="35632" fill="hold"/>
                                        <p:tgtEl>
                                          <p:spTgt spid="1537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377"/>
                  </p:tgtEl>
                </p:cond>
              </p:nextCondLst>
            </p:seq>
            <p:audio>
              <p:cMediaNode vol="80000">
                <p:cTn id="85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377"/>
                </p:tgtEl>
              </p:cMediaNode>
            </p:audio>
          </p:childTnLst>
        </p:cTn>
      </p:par>
    </p:tnLst>
    <p:bldLst>
      <p:bldP spid="15363" grpId="0" uiExpand="1" build="allAtOnce" animBg="1"/>
      <p:bldP spid="15365" grpId="0"/>
      <p:bldP spid="15366" grpId="0"/>
      <p:bldP spid="15373" grpId="0" animBg="1"/>
      <p:bldP spid="1537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/>
          <p:nvPr/>
        </p:nvSpPr>
        <p:spPr>
          <a:xfrm>
            <a:off x="990244" y="1086159"/>
            <a:ext cx="5155311" cy="1401169"/>
          </a:xfrm>
          <a:prstGeom prst="rect">
            <a:avLst/>
          </a:prstGeom>
          <a:solidFill>
            <a:srgbClr val="99CC00"/>
          </a:solidFill>
          <a:ln w="28575">
            <a:solidFill>
              <a:srgbClr val="FF00FF"/>
            </a:solidFill>
            <a:prstDash val="sysDot"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4300" b="1"/>
              <a:t>            </a:t>
            </a:r>
            <a:r>
              <a:rPr lang="en-US" altLang="zh-CN" sz="4300" b="1">
                <a:latin typeface="Times New Roman" panose="02020603050405020304" pitchFamily="18" charset="0"/>
              </a:rPr>
              <a:t>Step3 </a:t>
            </a:r>
          </a:p>
          <a:p>
            <a:pPr lvl="0" eaLnBrk="1" hangingPunct="1"/>
            <a:r>
              <a:rPr lang="en-US" altLang="zh-CN" sz="4300" b="1">
                <a:latin typeface="Times New Roman" panose="02020603050405020304" pitchFamily="18" charset="0"/>
              </a:rPr>
              <a:t>   Checkout  time</a:t>
            </a:r>
            <a:endParaRPr lang="en-US" altLang="zh-CN" sz="43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6387" name="Text Box 6"/>
          <p:cNvSpPr/>
          <p:nvPr/>
        </p:nvSpPr>
        <p:spPr>
          <a:xfrm>
            <a:off x="3658608" y="2573011"/>
            <a:ext cx="3436610" cy="574884"/>
          </a:xfrm>
          <a:prstGeom prst="rect">
            <a:avLst/>
          </a:prstGeom>
          <a:noFill/>
          <a:ln w="19050">
            <a:solidFill>
              <a:srgbClr val="FF00FF"/>
            </a:solidFill>
            <a:prstDash val="sysDot"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>
                <a:latin typeface="Times New Roman" panose="02020603050405020304" pitchFamily="18" charset="0"/>
              </a:rPr>
              <a:t>---- Ask and answer</a:t>
            </a:r>
            <a:endParaRPr lang="en-US" altLang="zh-CN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675603" y="1713660"/>
            <a:ext cx="5309012" cy="286534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7411" name="Text Box 6"/>
          <p:cNvSpPr/>
          <p:nvPr/>
        </p:nvSpPr>
        <p:spPr>
          <a:xfrm>
            <a:off x="1065835" y="456137"/>
            <a:ext cx="6097679" cy="864389"/>
          </a:xfrm>
          <a:prstGeom prst="rect">
            <a:avLst/>
          </a:prstGeom>
          <a:solidFill>
            <a:srgbClr val="CC99FF"/>
          </a:solidFill>
          <a:ln w="28575">
            <a:solidFill>
              <a:srgbClr val="008000"/>
            </a:solidFill>
            <a:prstDash val="dashDot"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They want to cook a big dinner. </a:t>
            </a:r>
          </a:p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They buy many things in the supermarket.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8" descr="u=665170027,3400284570&amp;fm=21&amp;gp=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809790" y="342733"/>
            <a:ext cx="1191820" cy="89211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8435" name="Picture 6" descr="u=3057169790,3727411909&amp;fm=21&amp;gp=0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048841" y="1144121"/>
            <a:ext cx="2617971" cy="157001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8436" name="WordArt 11"/>
          <p:cNvSpPr>
            <a:spLocks noTextEdit="1"/>
          </p:cNvSpPr>
          <p:nvPr/>
        </p:nvSpPr>
        <p:spPr>
          <a:xfrm>
            <a:off x="1370718" y="685465"/>
            <a:ext cx="1705839" cy="750986"/>
          </a:xfr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12700">
            <a:solidFill>
              <a:srgbClr val="EAEAEA"/>
            </a:solidFill>
            <a:miter lim="800000"/>
          </a:ln>
          <a:effectLst>
            <a:outerShdw dist="35921" dir="2700000" sy="50000" kx="2115830" algn="bl">
              <a:srgbClr val="C0C0C0">
                <a:alpha val="79999"/>
              </a:srgbClr>
            </a:outerShdw>
          </a:effectLst>
        </p:spPr>
        <p:txBody>
          <a:bodyPr wrap="none" lIns="145143" tIns="72571" rIns="145143" bIns="72571" fromWordArt="1">
            <a:prstTxWarp prst="textPlain">
              <a:avLst/>
            </a:prstTxWarp>
            <a:noAutofit/>
          </a:bodyPr>
          <a:lstStyle/>
          <a:p>
            <a:pPr lvl="0" algn="ctr"/>
            <a:r>
              <a:rPr sz="5400" b="1" kern="10">
                <a:ln w="12700">
                  <a:solidFill>
                    <a:srgbClr val="EAEAEA"/>
                  </a:solidFill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>
                    <a:srgbClr val="C0C0C0">
                      <a:alpha val="79999"/>
                    </a:srgbClr>
                  </a:outerShdw>
                </a:effectLst>
                <a:latin typeface="Microsoft New Tai Lue" panose="020B0502040204020203"/>
              </a:rPr>
              <a:t>food</a:t>
            </a:r>
          </a:p>
        </p:txBody>
      </p:sp>
      <p:sp>
        <p:nvSpPr>
          <p:cNvPr id="18437" name="WordArt 12"/>
          <p:cNvSpPr>
            <a:spLocks noTextEdit="1"/>
          </p:cNvSpPr>
          <p:nvPr/>
        </p:nvSpPr>
        <p:spPr>
          <a:xfrm>
            <a:off x="5943979" y="743427"/>
            <a:ext cx="2381118" cy="756026"/>
          </a:xfrm>
          <a:gradFill rotWithShape="1">
            <a:gsLst>
              <a:gs pos="0">
                <a:srgbClr val="A603AB"/>
              </a:gs>
              <a:gs pos="12000">
                <a:srgbClr val="E81766"/>
              </a:gs>
              <a:gs pos="27000">
                <a:srgbClr val="EE3F17"/>
              </a:gs>
              <a:gs pos="48000">
                <a:srgbClr val="FFFF00"/>
              </a:gs>
              <a:gs pos="64999">
                <a:srgbClr val="1A8D48"/>
              </a:gs>
              <a:gs pos="78999">
                <a:srgbClr val="0819FB"/>
              </a:gs>
              <a:gs pos="100000">
                <a:srgbClr val="A603AB"/>
              </a:gs>
            </a:gsLst>
            <a:lin ang="0" scaled="1"/>
          </a:gradFill>
          <a:ln w="12700">
            <a:solidFill>
              <a:srgbClr val="EAEAEA"/>
            </a:solidFill>
            <a:miter lim="800000"/>
          </a:ln>
          <a:effectLst>
            <a:outerShdw dist="35921" dir="2700000" sy="50000" kx="2115830" algn="bl">
              <a:srgbClr val="C0C0C0">
                <a:alpha val="79999"/>
              </a:srgbClr>
            </a:outerShdw>
          </a:effectLst>
        </p:spPr>
        <p:txBody>
          <a:bodyPr wrap="none" lIns="145143" tIns="72571" rIns="145143" bIns="72571" fromWordArt="1">
            <a:prstTxWarp prst="textPlain">
              <a:avLst/>
            </a:prstTxWarp>
            <a:noAutofit/>
          </a:bodyPr>
          <a:lstStyle/>
          <a:p>
            <a:pPr lvl="0" algn="ctr"/>
            <a:r>
              <a:rPr sz="5400" b="1" kern="10">
                <a:ln w="12700">
                  <a:solidFill>
                    <a:srgbClr val="EAEAEA"/>
                  </a:solidFill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>
                    <a:srgbClr val="C0C0C0">
                      <a:alpha val="79999"/>
                    </a:srgbClr>
                  </a:outerShdw>
                </a:effectLst>
                <a:latin typeface="微软雅黑" panose="020B0503020204020204" pitchFamily="34" charset="-122"/>
              </a:rPr>
              <a:t>drinks</a:t>
            </a:r>
          </a:p>
        </p:txBody>
      </p:sp>
      <p:sp>
        <p:nvSpPr>
          <p:cNvPr id="18438" name="Text Box 13"/>
          <p:cNvSpPr/>
          <p:nvPr/>
        </p:nvSpPr>
        <p:spPr>
          <a:xfrm>
            <a:off x="914653" y="3601206"/>
            <a:ext cx="6253901" cy="473777"/>
          </a:xfrm>
          <a:prstGeom prst="rect">
            <a:avLst/>
          </a:prstGeom>
          <a:solidFill>
            <a:schemeClr val="bg1"/>
          </a:solidFill>
          <a:ln w="28575">
            <a:solidFill>
              <a:srgbClr val="FF0000"/>
            </a:solidFill>
            <a:prstDash val="dashDot"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zh-CN" altLang="en-US" sz="2500" b="1"/>
              <a:t>要用上</a:t>
            </a:r>
            <a:r>
              <a:rPr lang="en-US" altLang="zh-CN" sz="2500" b="1"/>
              <a:t>a lot of/ some (any)/ a few/ a little</a:t>
            </a:r>
          </a:p>
        </p:txBody>
      </p:sp>
      <p:sp>
        <p:nvSpPr>
          <p:cNvPr id="18439" name="Text Box 14"/>
          <p:cNvSpPr/>
          <p:nvPr/>
        </p:nvSpPr>
        <p:spPr>
          <a:xfrm>
            <a:off x="839062" y="2744376"/>
            <a:ext cx="1593157" cy="651828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700" b="1">
                <a:latin typeface="Times New Roman" panose="02020603050405020304" pitchFamily="18" charset="0"/>
              </a:rPr>
              <a:t>Guess:</a:t>
            </a:r>
            <a:r>
              <a:rPr lang="en-US" altLang="zh-CN" b="1">
                <a:latin typeface="Times New Roman" panose="02020603050405020304" pitchFamily="18" charset="0"/>
              </a:rPr>
              <a:t> </a:t>
            </a:r>
            <a:endParaRPr lang="en-US" altLang="zh-CN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440" name="Text Box 15"/>
          <p:cNvSpPr/>
          <p:nvPr/>
        </p:nvSpPr>
        <p:spPr>
          <a:xfrm>
            <a:off x="3275613" y="2744376"/>
            <a:ext cx="3101582" cy="651828"/>
          </a:xfrm>
          <a:prstGeom prst="rect">
            <a:avLst/>
          </a:prstGeom>
          <a:solidFill>
            <a:srgbClr val="CC99FF"/>
          </a:solidFill>
          <a:ln w="28575">
            <a:solidFill>
              <a:schemeClr val="tx1"/>
            </a:solidFill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700">
                <a:latin typeface="Times New Roman" panose="02020603050405020304" pitchFamily="18" charset="0"/>
              </a:rPr>
              <a:t>Is/Are there</a:t>
            </a:r>
            <a:r>
              <a:rPr lang="en-US" altLang="zh-CN" sz="370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3700">
                <a:latin typeface="Times New Roman" panose="02020603050405020304" pitchFamily="18" charset="0"/>
              </a:rPr>
              <a:t>?</a:t>
            </a:r>
            <a:endParaRPr lang="en-US" altLang="zh-CN" sz="37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 fill="hold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 fill="hold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 fill="hold"/>
                                        <p:tgtEl>
                                          <p:spTgt spid="184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 fill="hold"/>
                                        <p:tgtEl>
                                          <p:spTgt spid="184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 fill="hold"/>
                                        <p:tgtEl>
                                          <p:spTgt spid="1844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 fill="hold"/>
                                        <p:tgtEl>
                                          <p:spTgt spid="184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8" grpId="0" animBg="1"/>
      <p:bldP spid="18439" grpId="0" uiExpand="1" build="allAtOnce" animBg="1"/>
      <p:bldP spid="18440" grpId="0" uiExpand="1" build="allAtOnce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AutoShape 5"/>
          <p:cNvSpPr/>
          <p:nvPr/>
        </p:nvSpPr>
        <p:spPr>
          <a:xfrm>
            <a:off x="1370719" y="400696"/>
            <a:ext cx="5943978" cy="3986779"/>
          </a:xfrm>
          <a:prstGeom prst="triangle">
            <a:avLst>
              <a:gd name="adj" fmla="val 50000"/>
            </a:avLst>
          </a:prstGeom>
          <a:solidFill>
            <a:srgbClr val="CCFFFF"/>
          </a:solidFill>
          <a:ln w="38100">
            <a:solidFill>
              <a:srgbClr val="FF0000"/>
            </a:solidFill>
            <a:miter lim="800000"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/>
          </a:p>
        </p:txBody>
      </p:sp>
      <p:cxnSp>
        <p:nvCxnSpPr>
          <p:cNvPr id="19459" name="Line 6"/>
          <p:cNvCxnSpPr/>
          <p:nvPr/>
        </p:nvCxnSpPr>
        <p:spPr>
          <a:xfrm>
            <a:off x="2134188" y="3543243"/>
            <a:ext cx="4495149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cxnSp>
        <p:nvCxnSpPr>
          <p:cNvPr id="19460" name="Line 7"/>
          <p:cNvCxnSpPr/>
          <p:nvPr/>
        </p:nvCxnSpPr>
        <p:spPr>
          <a:xfrm>
            <a:off x="2895139" y="2457086"/>
            <a:ext cx="2895137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cxnSp>
        <p:nvCxnSpPr>
          <p:cNvPr id="19461" name="Line 8"/>
          <p:cNvCxnSpPr/>
          <p:nvPr/>
        </p:nvCxnSpPr>
        <p:spPr>
          <a:xfrm>
            <a:off x="3504907" y="1600257"/>
            <a:ext cx="1675601" cy="0"/>
          </a:xfrm>
          <a:prstGeom prst="line">
            <a:avLst/>
          </a:prstGeom>
          <a:noFill/>
          <a:ln w="38100">
            <a:solidFill>
              <a:srgbClr val="FF0000"/>
            </a:solidFill>
            <a:miter lim="800000"/>
          </a:ln>
        </p:spPr>
      </p:cxnSp>
      <p:sp>
        <p:nvSpPr>
          <p:cNvPr id="19462" name="Text Box 9"/>
          <p:cNvSpPr/>
          <p:nvPr/>
        </p:nvSpPr>
        <p:spPr>
          <a:xfrm>
            <a:off x="219215" y="3782652"/>
            <a:ext cx="1126306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a lot of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3" name="Text Box 10"/>
          <p:cNvSpPr/>
          <p:nvPr/>
        </p:nvSpPr>
        <p:spPr>
          <a:xfrm>
            <a:off x="702998" y="2814939"/>
            <a:ext cx="1126306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a lot of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4" name="Text Box 11"/>
          <p:cNvSpPr/>
          <p:nvPr/>
        </p:nvSpPr>
        <p:spPr>
          <a:xfrm>
            <a:off x="1307727" y="1726261"/>
            <a:ext cx="871817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some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9465" name="Text Box 12"/>
          <p:cNvSpPr/>
          <p:nvPr/>
        </p:nvSpPr>
        <p:spPr>
          <a:xfrm>
            <a:off x="1065836" y="758547"/>
            <a:ext cx="1869619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a little/a few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9466" name="Picture 14" descr="QQ截图2015030519365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242857" y="3540724"/>
            <a:ext cx="3426795" cy="80390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9467" name="Picture 16" descr="QQ截图2015030519382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895138" y="2457086"/>
            <a:ext cx="2839704" cy="102819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9468" name="Picture 17" descr="QQ截图201503051939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04907" y="1600257"/>
            <a:ext cx="1675601" cy="79886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9469" name="Picture 19" descr="QQ截图20150305194842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4039084" y="856830"/>
            <a:ext cx="445986" cy="51409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9470" name="Picture 20" descr="29_p_1302258240765"/>
          <p:cNvPicPr>
            <a:picLocks noChangeAspect="1"/>
          </p:cNvPicPr>
          <p:nvPr/>
        </p:nvPicPr>
        <p:blipFill>
          <a:blip r:embed="rId6" cstate="email"/>
          <a:srcRect/>
          <a:stretch>
            <a:fillRect/>
          </a:stretch>
        </p:blipFill>
        <p:spPr>
          <a:xfrm>
            <a:off x="4343967" y="856830"/>
            <a:ext cx="292285" cy="69806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9471" name="Picture 22" descr="b494a657ed68333a-45e1945883c7c428-8df9b04e8782aba1d272923a79c70022_i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2154346" y="3540725"/>
            <a:ext cx="997802" cy="86942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 fill="hold"/>
                                        <p:tgtEl>
                                          <p:spTgt spid="19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 fill="hold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 fill="hold"/>
                                        <p:tgtEl>
                                          <p:spTgt spid="194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 fill="hold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 fill="hold"/>
                                        <p:tgtEl>
                                          <p:spTgt spid="194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 fill="hold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 fill="hold"/>
                                        <p:tgtEl>
                                          <p:spTgt spid="194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 fill="hold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/>
          <p:nvPr/>
        </p:nvSpPr>
        <p:spPr>
          <a:xfrm>
            <a:off x="1043158" y="1"/>
            <a:ext cx="7271860" cy="114412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spcBef>
                <a:spcPct val="50000"/>
              </a:spcBef>
            </a:pPr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Look and say.</a:t>
            </a:r>
            <a:r>
              <a:rPr lang="en-US" altLang="zh-CN" sz="2500" b="1" dirty="0">
                <a:latin typeface="Times New Roman" panose="02020603050405020304" pitchFamily="18" charset="0"/>
              </a:rPr>
              <a:t> </a:t>
            </a:r>
            <a:endParaRPr lang="en-US" altLang="zh-CN" sz="1700" b="1" dirty="0">
              <a:latin typeface="Times New Roman" panose="02020603050405020304" pitchFamily="18" charset="0"/>
            </a:endParaRPr>
          </a:p>
          <a:p>
            <a:pPr lvl="0" eaLnBrk="1" hangingPunct="1">
              <a:spcBef>
                <a:spcPct val="50000"/>
              </a:spcBef>
            </a:pPr>
            <a:r>
              <a:rPr lang="zh-CN" altLang="en-US" sz="1700" b="1" dirty="0"/>
              <a:t>当一回讲解员</a:t>
            </a:r>
            <a:r>
              <a:rPr lang="en-US" altLang="zh-CN" sz="1700" b="1" dirty="0"/>
              <a:t>,</a:t>
            </a:r>
            <a:r>
              <a:rPr lang="zh-CN" altLang="en-US" sz="1700" b="1" dirty="0"/>
              <a:t>两人一组讲解膳食金字塔</a:t>
            </a:r>
            <a:r>
              <a:rPr lang="en-US" altLang="zh-CN" sz="1700" b="1" dirty="0"/>
              <a:t>, </a:t>
            </a:r>
            <a:r>
              <a:rPr lang="zh-CN" altLang="en-US" sz="1700" b="1" dirty="0"/>
              <a:t>再次向大众普及一下膳食金字塔知识吧！</a:t>
            </a:r>
          </a:p>
        </p:txBody>
      </p:sp>
      <p:pic>
        <p:nvPicPr>
          <p:cNvPr id="20483" name="Picture 3" descr="592556351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85360" y="1113880"/>
            <a:ext cx="2789311" cy="402962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20484" name="AutoShape 4"/>
          <p:cNvSpPr/>
          <p:nvPr/>
        </p:nvSpPr>
        <p:spPr>
          <a:xfrm>
            <a:off x="3363803" y="2693975"/>
            <a:ext cx="3870263" cy="756026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>
            <a:solidFill>
              <a:schemeClr val="tx1"/>
            </a:solidFill>
            <a:miter lim="800000"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spcBef>
                <a:spcPct val="50000"/>
              </a:spcBef>
            </a:pPr>
            <a:r>
              <a:rPr lang="en-US" altLang="zh-CN" sz="2200" dirty="0">
                <a:latin typeface="Times New Roman" panose="02020603050405020304" pitchFamily="18" charset="0"/>
              </a:rPr>
              <a:t>Eat a lot of</a:t>
            </a:r>
            <a:r>
              <a:rPr lang="en-US" altLang="zh-C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200" dirty="0">
                <a:latin typeface="Times New Roman" panose="02020603050405020304" pitchFamily="18" charset="0"/>
              </a:rPr>
              <a:t> They keep us</a:t>
            </a:r>
            <a:r>
              <a:rPr lang="en-US" altLang="zh-C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endParaRPr lang="en-US" altLang="zh-CN" sz="25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485" name="AutoShape 5"/>
          <p:cNvSpPr/>
          <p:nvPr/>
        </p:nvSpPr>
        <p:spPr>
          <a:xfrm>
            <a:off x="3131991" y="1726262"/>
            <a:ext cx="3739238" cy="952593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>
            <a:solidFill>
              <a:schemeClr val="tx1"/>
            </a:solidFill>
            <a:miter lim="800000"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2200" dirty="0">
                <a:latin typeface="Times New Roman" panose="02020603050405020304" pitchFamily="18" charset="0"/>
              </a:rPr>
              <a:t>We can</a:t>
            </a:r>
            <a:r>
              <a:rPr lang="en-US" altLang="zh-C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200" dirty="0">
                <a:latin typeface="Times New Roman" panose="02020603050405020304" pitchFamily="18" charset="0"/>
              </a:rPr>
              <a:t> some</a:t>
            </a:r>
            <a:r>
              <a:rPr lang="en-US" altLang="zh-C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200" dirty="0">
                <a:latin typeface="Times New Roman" panose="02020603050405020304" pitchFamily="18" charset="0"/>
              </a:rPr>
              <a:t> They are</a:t>
            </a:r>
          </a:p>
          <a:p>
            <a:pPr lvl="0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2200" dirty="0">
                <a:latin typeface="Times New Roman" panose="02020603050405020304" pitchFamily="18" charset="0"/>
              </a:rPr>
              <a:t>good for</a:t>
            </a:r>
            <a:r>
              <a:rPr lang="en-US" altLang="zh-C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200" dirty="0">
                <a:latin typeface="Times New Roman" panose="02020603050405020304" pitchFamily="18" charset="0"/>
              </a:rPr>
              <a:t> They make us</a:t>
            </a:r>
            <a:r>
              <a:rPr lang="en-US" altLang="zh-C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sp>
        <p:nvSpPr>
          <p:cNvPr id="20486" name="AutoShape 6"/>
          <p:cNvSpPr/>
          <p:nvPr/>
        </p:nvSpPr>
        <p:spPr>
          <a:xfrm>
            <a:off x="2701122" y="1000477"/>
            <a:ext cx="3202542" cy="869429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>
            <a:solidFill>
              <a:schemeClr val="tx1"/>
            </a:solidFill>
            <a:miter lim="800000"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2200" dirty="0">
                <a:latin typeface="Times New Roman" panose="02020603050405020304" pitchFamily="18" charset="0"/>
              </a:rPr>
              <a:t>Don’t eat too much</a:t>
            </a:r>
            <a:r>
              <a:rPr lang="en-US" altLang="zh-C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200" dirty="0">
                <a:latin typeface="Times New Roman" panose="02020603050405020304" pitchFamily="18" charset="0"/>
              </a:rPr>
              <a:t> </a:t>
            </a:r>
          </a:p>
          <a:p>
            <a:pPr lvl="0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2200" dirty="0">
                <a:latin typeface="Times New Roman" panose="02020603050405020304" pitchFamily="18" charset="0"/>
              </a:rPr>
              <a:t>That’s bad for</a:t>
            </a:r>
            <a:r>
              <a:rPr lang="en-US" altLang="zh-C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 sz="2200" dirty="0">
                <a:latin typeface="Times New Roman" panose="02020603050405020304" pitchFamily="18" charset="0"/>
              </a:rPr>
              <a:t>.</a:t>
            </a:r>
            <a:endParaRPr lang="en-US" altLang="zh-CN" sz="2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20487" name="Line 7"/>
          <p:cNvCxnSpPr/>
          <p:nvPr/>
        </p:nvCxnSpPr>
        <p:spPr>
          <a:xfrm flipH="1" flipV="1">
            <a:off x="2194662" y="1166802"/>
            <a:ext cx="1514340" cy="3079547"/>
          </a:xfrm>
          <a:prstGeom prst="line">
            <a:avLst/>
          </a:prstGeom>
          <a:noFill/>
          <a:ln w="63500">
            <a:solidFill>
              <a:srgbClr val="0000FF"/>
            </a:solidFill>
            <a:miter lim="800000"/>
            <a:tailEnd type="triangle"/>
          </a:ln>
        </p:spPr>
      </p:cxnSp>
      <p:pic>
        <p:nvPicPr>
          <p:cNvPr id="20488" name="Picture 8" descr="u=1622718094,2283972321&amp;fm=51&amp;gp=0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" y="194048"/>
            <a:ext cx="1043157" cy="45109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20489" name="AutoShape 9"/>
          <p:cNvSpPr/>
          <p:nvPr/>
        </p:nvSpPr>
        <p:spPr>
          <a:xfrm>
            <a:off x="3605694" y="3419760"/>
            <a:ext cx="3870263" cy="756026"/>
          </a:xfrm>
          <a:prstGeom prst="horizontalScroll">
            <a:avLst>
              <a:gd name="adj" fmla="val 12500"/>
            </a:avLst>
          </a:prstGeom>
          <a:solidFill>
            <a:srgbClr val="FFFF99"/>
          </a:solidFill>
          <a:ln>
            <a:solidFill>
              <a:schemeClr val="tx1"/>
            </a:solidFill>
            <a:miter lim="800000"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>
              <a:lnSpc>
                <a:spcPct val="70000"/>
              </a:lnSpc>
              <a:spcBef>
                <a:spcPct val="50000"/>
              </a:spcBef>
            </a:pPr>
            <a:r>
              <a:rPr lang="en-US" altLang="zh-CN" sz="2200" dirty="0">
                <a:latin typeface="Times New Roman" panose="02020603050405020304" pitchFamily="18" charset="0"/>
              </a:rPr>
              <a:t>We should eat a lot of </a:t>
            </a:r>
            <a:r>
              <a:rPr lang="en-US" altLang="zh-CN" sz="2200" dirty="0" err="1">
                <a:latin typeface="Times New Roman" panose="02020603050405020304" pitchFamily="18" charset="0"/>
              </a:rPr>
              <a:t>of</a:t>
            </a:r>
            <a:r>
              <a:rPr lang="en-US" altLang="zh-CN" sz="2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 fill="hold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 fill="hold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 animBg="1"/>
      <p:bldP spid="20486" grpId="0" animBg="1"/>
      <p:bldP spid="2048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5"/>
          <p:cNvSpPr/>
          <p:nvPr/>
        </p:nvSpPr>
        <p:spPr>
          <a:xfrm>
            <a:off x="1428673" y="1484333"/>
            <a:ext cx="6042246" cy="740906"/>
          </a:xfrm>
          <a:prstGeom prst="rect">
            <a:avLst/>
          </a:prstGeom>
          <a:solidFill>
            <a:srgbClr val="99CC00"/>
          </a:solidFill>
          <a:ln w="28575">
            <a:solidFill>
              <a:srgbClr val="FF00FF"/>
            </a:solidFill>
            <a:prstDash val="sysDot"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4300" b="1"/>
              <a:t>   </a:t>
            </a:r>
            <a:r>
              <a:rPr lang="en-US" altLang="zh-CN" sz="4300" b="1">
                <a:latin typeface="Times New Roman" panose="02020603050405020304" pitchFamily="18" charset="0"/>
              </a:rPr>
              <a:t>Step1  Culture time</a:t>
            </a:r>
            <a:endParaRPr lang="en-US" altLang="zh-CN" sz="43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/>
          <p:nvPr/>
        </p:nvSpPr>
        <p:spPr>
          <a:xfrm>
            <a:off x="1065835" y="1121440"/>
            <a:ext cx="4837828" cy="1401169"/>
          </a:xfrm>
          <a:prstGeom prst="rect">
            <a:avLst/>
          </a:prstGeom>
          <a:solidFill>
            <a:srgbClr val="99CC00"/>
          </a:solidFill>
          <a:ln w="28575">
            <a:solidFill>
              <a:srgbClr val="FF00FF"/>
            </a:solidFill>
            <a:prstDash val="sysDot"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4300" b="1"/>
              <a:t>            </a:t>
            </a:r>
            <a:r>
              <a:rPr lang="en-US" altLang="zh-CN" sz="4300" b="1">
                <a:latin typeface="Times New Roman" panose="02020603050405020304" pitchFamily="18" charset="0"/>
              </a:rPr>
              <a:t>Step3 </a:t>
            </a:r>
          </a:p>
          <a:p>
            <a:pPr lvl="0" eaLnBrk="1" hangingPunct="1"/>
            <a:r>
              <a:rPr lang="en-US" altLang="zh-CN" sz="4300" b="1">
                <a:latin typeface="Times New Roman" panose="02020603050405020304" pitchFamily="18" charset="0"/>
              </a:rPr>
              <a:t>   Checkout  time</a:t>
            </a:r>
            <a:endParaRPr lang="en-US" altLang="zh-CN" sz="43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1507" name="Text Box 6"/>
          <p:cNvSpPr/>
          <p:nvPr/>
        </p:nvSpPr>
        <p:spPr>
          <a:xfrm>
            <a:off x="3658608" y="2573011"/>
            <a:ext cx="3290731" cy="569540"/>
          </a:xfrm>
          <a:prstGeom prst="rect">
            <a:avLst/>
          </a:prstGeom>
          <a:noFill/>
          <a:ln w="19050">
            <a:solidFill>
              <a:srgbClr val="FF00FF"/>
            </a:solidFill>
            <a:prstDash val="sysDot"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>
                <a:latin typeface="Times New Roman" panose="02020603050405020304" pitchFamily="18" charset="0"/>
              </a:rPr>
              <a:t>---- Look and write</a:t>
            </a:r>
            <a:endParaRPr lang="en-US" altLang="zh-CN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5"/>
          <p:cNvSpPr/>
          <p:nvPr/>
        </p:nvSpPr>
        <p:spPr>
          <a:xfrm>
            <a:off x="3242858" y="274691"/>
            <a:ext cx="5485391" cy="3885975"/>
          </a:xfrm>
          <a:prstGeom prst="ellipse">
            <a:avLst/>
          </a:prstGeom>
          <a:solidFill>
            <a:srgbClr val="CCFFFF"/>
          </a:solidFill>
          <a:ln>
            <a:solidFill>
              <a:schemeClr val="tx1"/>
            </a:solidFill>
            <a:miter lim="800000"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/>
            <a:endParaRPr lang="zh-CN" altLang="zh-CN"/>
          </a:p>
        </p:txBody>
      </p:sp>
      <p:cxnSp>
        <p:nvCxnSpPr>
          <p:cNvPr id="22531" name="Line 6"/>
          <p:cNvCxnSpPr/>
          <p:nvPr/>
        </p:nvCxnSpPr>
        <p:spPr>
          <a:xfrm flipH="1">
            <a:off x="3484749" y="2089154"/>
            <a:ext cx="2436551" cy="1083638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2532" name="Line 7"/>
          <p:cNvCxnSpPr/>
          <p:nvPr/>
        </p:nvCxnSpPr>
        <p:spPr>
          <a:xfrm>
            <a:off x="6024610" y="2089154"/>
            <a:ext cx="2512142" cy="856830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2533" name="Line 8"/>
          <p:cNvCxnSpPr/>
          <p:nvPr/>
        </p:nvCxnSpPr>
        <p:spPr>
          <a:xfrm>
            <a:off x="5903664" y="274690"/>
            <a:ext cx="75591" cy="1771621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2534" name="Line 10"/>
          <p:cNvCxnSpPr/>
          <p:nvPr/>
        </p:nvCxnSpPr>
        <p:spPr>
          <a:xfrm flipH="1">
            <a:off x="5298934" y="1968189"/>
            <a:ext cx="685359" cy="2056392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cxnSp>
        <p:nvCxnSpPr>
          <p:cNvPr id="22535" name="Line 11"/>
          <p:cNvCxnSpPr/>
          <p:nvPr/>
        </p:nvCxnSpPr>
        <p:spPr>
          <a:xfrm>
            <a:off x="6024610" y="2089154"/>
            <a:ext cx="760950" cy="1998429"/>
          </a:xfrm>
          <a:prstGeom prst="line">
            <a:avLst/>
          </a:prstGeom>
          <a:noFill/>
          <a:ln>
            <a:solidFill>
              <a:schemeClr val="tx1"/>
            </a:solidFill>
            <a:miter lim="800000"/>
          </a:ln>
        </p:spPr>
      </p:cxnSp>
      <p:sp>
        <p:nvSpPr>
          <p:cNvPr id="22536" name="Text Box 12"/>
          <p:cNvSpPr/>
          <p:nvPr/>
        </p:nvSpPr>
        <p:spPr>
          <a:xfrm>
            <a:off x="1912455" y="1726261"/>
            <a:ext cx="1126306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a lot of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7" name="Text Box 13"/>
          <p:cNvSpPr/>
          <p:nvPr/>
        </p:nvSpPr>
        <p:spPr>
          <a:xfrm>
            <a:off x="7596903" y="274690"/>
            <a:ext cx="1126306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a lot of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8" name="Text Box 14"/>
          <p:cNvSpPr/>
          <p:nvPr/>
        </p:nvSpPr>
        <p:spPr>
          <a:xfrm>
            <a:off x="3363804" y="3782652"/>
            <a:ext cx="871817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some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39" name="Text Box 15"/>
          <p:cNvSpPr/>
          <p:nvPr/>
        </p:nvSpPr>
        <p:spPr>
          <a:xfrm>
            <a:off x="6992175" y="3782652"/>
            <a:ext cx="871817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some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40" name="Text Box 16"/>
          <p:cNvSpPr/>
          <p:nvPr/>
        </p:nvSpPr>
        <p:spPr>
          <a:xfrm>
            <a:off x="5177989" y="4024581"/>
            <a:ext cx="1627728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a little/few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541" name="Text Box 17"/>
          <p:cNvSpPr/>
          <p:nvPr/>
        </p:nvSpPr>
        <p:spPr>
          <a:xfrm>
            <a:off x="461106" y="1000476"/>
            <a:ext cx="2590254" cy="350291"/>
          </a:xfrm>
          <a:prstGeom prst="rect">
            <a:avLst/>
          </a:prstGeom>
          <a:solidFill>
            <a:srgbClr val="D6B0EE"/>
          </a:solidFill>
          <a:ln w="28575">
            <a:solidFill>
              <a:srgbClr val="008000"/>
            </a:solidFill>
            <a:prstDash val="sysDot"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zh-CN" altLang="en-US" sz="1700"/>
              <a:t>两人一组问答并贴图</a:t>
            </a:r>
          </a:p>
        </p:txBody>
      </p:sp>
      <p:sp>
        <p:nvSpPr>
          <p:cNvPr id="22542" name="Text Box 18"/>
          <p:cNvSpPr/>
          <p:nvPr/>
        </p:nvSpPr>
        <p:spPr>
          <a:xfrm>
            <a:off x="98270" y="32763"/>
            <a:ext cx="5256099" cy="85188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2500">
                <a:latin typeface="Times New Roman" panose="02020603050405020304" pitchFamily="18" charset="0"/>
              </a:rPr>
              <a:t>: Where can you put the</a:t>
            </a:r>
            <a:r>
              <a:rPr lang="en-US" altLang="zh-CN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  <a:r>
              <a:rPr lang="en-US" altLang="zh-CN">
                <a:latin typeface="Times New Roman" panose="02020603050405020304" pitchFamily="18" charset="0"/>
              </a:rPr>
              <a:t>?</a:t>
            </a:r>
            <a:endParaRPr lang="en-US" altLang="zh-CN" sz="2500">
              <a:latin typeface="Times New Roman" panose="02020603050405020304" pitchFamily="18" charset="0"/>
            </a:endParaRPr>
          </a:p>
          <a:p>
            <a:pPr lvl="0" eaLnBrk="1" hangingPunct="1"/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  <a:r>
              <a:rPr lang="en-US" altLang="zh-CN" sz="2500">
                <a:latin typeface="Times New Roman" panose="02020603050405020304" pitchFamily="18" charset="0"/>
              </a:rPr>
              <a:t>:I put it /them here, because</a:t>
            </a:r>
            <a:r>
              <a:rPr lang="en-US" altLang="zh-CN" sz="2500">
                <a:latin typeface="Times New Roman" panose="02020603050405020304" pitchFamily="18" charset="0"/>
                <a:ea typeface="Times New Roman" panose="02020603050405020304" pitchFamily="18" charset="0"/>
              </a:rPr>
              <a:t>…</a:t>
            </a:r>
          </a:p>
        </p:txBody>
      </p:sp>
      <p:pic>
        <p:nvPicPr>
          <p:cNvPr id="22543" name="Picture 20" descr="u=1188636777,1263747031&amp;fm=21&amp;gp=0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190265" y="1486852"/>
            <a:ext cx="1146464" cy="57458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22544" name="Picture 22" descr="ac75323d6b6de243-72c7f71f5d8818aa-e88b3a38f9e3501374632330092c9470_i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40161" y="3298796"/>
            <a:ext cx="2013241" cy="157001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2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 fill="hold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 fill="hold"/>
                                        <p:tgtEl>
                                          <p:spTgt spid="22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41" grpId="0" animBg="1"/>
      <p:bldP spid="22542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5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7183" y="1"/>
            <a:ext cx="4011366" cy="196314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23555" name="Text Box 6"/>
          <p:cNvSpPr/>
          <p:nvPr/>
        </p:nvSpPr>
        <p:spPr>
          <a:xfrm>
            <a:off x="1" y="2452047"/>
            <a:ext cx="6750283" cy="2131994"/>
          </a:xfrm>
          <a:prstGeom prst="rect">
            <a:avLst/>
          </a:prstGeom>
          <a:solidFill>
            <a:schemeClr val="bg1"/>
          </a:solidFill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1900" b="1">
                <a:latin typeface="Times New Roman" panose="02020603050405020304" pitchFamily="18" charset="0"/>
              </a:rPr>
              <a:t>In a healthy diet, there is __________ fruit and vegetables. </a:t>
            </a:r>
          </a:p>
          <a:p>
            <a:pPr lvl="0" eaLnBrk="1" hangingPunct="1"/>
            <a:r>
              <a:rPr lang="en-US" altLang="zh-CN" sz="1900" b="1">
                <a:latin typeface="Times New Roman" panose="02020603050405020304" pitchFamily="18" charset="0"/>
              </a:rPr>
              <a:t>There is also __________ rice and bread. You can have </a:t>
            </a:r>
          </a:p>
          <a:p>
            <a:pPr lvl="0" eaLnBrk="1" hangingPunct="1"/>
            <a:r>
              <a:rPr lang="en-US" altLang="zh-CN" sz="1900" b="1">
                <a:latin typeface="Times New Roman" panose="02020603050405020304" pitchFamily="18" charset="0"/>
              </a:rPr>
              <a:t>__________ meat and fish in your meals. You can also have</a:t>
            </a:r>
          </a:p>
          <a:p>
            <a:pPr lvl="0" eaLnBrk="1" hangingPunct="1"/>
            <a:r>
              <a:rPr lang="en-US" altLang="zh-CN" sz="1900" b="1">
                <a:latin typeface="Times New Roman" panose="02020603050405020304" pitchFamily="18" charset="0"/>
              </a:rPr>
              <a:t> __________ eggs everyweek. Milk is good for your body. </a:t>
            </a:r>
          </a:p>
          <a:p>
            <a:pPr lvl="0" eaLnBrk="1" hangingPunct="1"/>
            <a:r>
              <a:rPr lang="en-US" altLang="zh-CN" sz="1900" b="1">
                <a:latin typeface="Times New Roman" panose="02020603050405020304" pitchFamily="18" charset="0"/>
              </a:rPr>
              <a:t>You can have __________ milk everyday. Sweet food is nice,</a:t>
            </a:r>
          </a:p>
          <a:p>
            <a:pPr lvl="0" eaLnBrk="1" hangingPunct="1"/>
            <a:r>
              <a:rPr lang="en-US" altLang="zh-CN" sz="1900" b="1">
                <a:latin typeface="Times New Roman" panose="02020603050405020304" pitchFamily="18" charset="0"/>
              </a:rPr>
              <a:t> but it is not good for your teeth. Eat only__________ sweet </a:t>
            </a:r>
          </a:p>
          <a:p>
            <a:pPr lvl="0" eaLnBrk="1" hangingPunct="1"/>
            <a:r>
              <a:rPr lang="en-US" altLang="zh-CN" sz="1900" b="1">
                <a:latin typeface="Times New Roman" panose="02020603050405020304" pitchFamily="18" charset="0"/>
              </a:rPr>
              <a:t>food every day.</a:t>
            </a:r>
            <a:endParaRPr lang="en-US" altLang="zh-CN" sz="19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56" name="Text Box 7"/>
          <p:cNvSpPr/>
          <p:nvPr/>
        </p:nvSpPr>
        <p:spPr>
          <a:xfrm>
            <a:off x="702998" y="1968189"/>
            <a:ext cx="942369" cy="471256"/>
          </a:xfrm>
          <a:prstGeom prst="rect">
            <a:avLst/>
          </a:prstGeom>
          <a:solidFill>
            <a:srgbClr val="99CCFF"/>
          </a:solidFill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/>
              <a:t>a few</a:t>
            </a:r>
          </a:p>
        </p:txBody>
      </p:sp>
      <p:sp>
        <p:nvSpPr>
          <p:cNvPr id="23557" name="Text Box 8"/>
          <p:cNvSpPr/>
          <p:nvPr/>
        </p:nvSpPr>
        <p:spPr>
          <a:xfrm>
            <a:off x="2880021" y="1968189"/>
            <a:ext cx="1012920" cy="471256"/>
          </a:xfrm>
          <a:prstGeom prst="rect">
            <a:avLst/>
          </a:prstGeom>
          <a:solidFill>
            <a:srgbClr val="99CCFF"/>
          </a:solidFill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/>
              <a:t>a little</a:t>
            </a:r>
          </a:p>
        </p:txBody>
      </p:sp>
      <p:sp>
        <p:nvSpPr>
          <p:cNvPr id="23558" name="Text Box 9"/>
          <p:cNvSpPr/>
          <p:nvPr/>
        </p:nvSpPr>
        <p:spPr>
          <a:xfrm>
            <a:off x="5177989" y="1968189"/>
            <a:ext cx="1143945" cy="471256"/>
          </a:xfrm>
          <a:prstGeom prst="rect">
            <a:avLst/>
          </a:prstGeom>
          <a:solidFill>
            <a:srgbClr val="99CCFF"/>
          </a:solidFill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/>
              <a:t>a lot of</a:t>
            </a:r>
          </a:p>
        </p:txBody>
      </p:sp>
      <p:sp>
        <p:nvSpPr>
          <p:cNvPr id="23559" name="Text Box 10"/>
          <p:cNvSpPr/>
          <p:nvPr/>
        </p:nvSpPr>
        <p:spPr>
          <a:xfrm>
            <a:off x="6871229" y="1968189"/>
            <a:ext cx="960006" cy="471256"/>
          </a:xfrm>
          <a:prstGeom prst="rect">
            <a:avLst/>
          </a:prstGeom>
          <a:solidFill>
            <a:srgbClr val="99CCFF"/>
          </a:solidFill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/>
              <a:t>some</a:t>
            </a:r>
          </a:p>
        </p:txBody>
      </p:sp>
      <p:sp>
        <p:nvSpPr>
          <p:cNvPr id="23560" name="Text Box 11"/>
          <p:cNvSpPr/>
          <p:nvPr/>
        </p:nvSpPr>
        <p:spPr>
          <a:xfrm>
            <a:off x="2759075" y="2331082"/>
            <a:ext cx="1143945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>
                <a:solidFill>
                  <a:srgbClr val="FF0000"/>
                </a:solidFill>
              </a:rPr>
              <a:t>a lot of</a:t>
            </a:r>
          </a:p>
        </p:txBody>
      </p:sp>
      <p:sp>
        <p:nvSpPr>
          <p:cNvPr id="23561" name="Text Box 12"/>
          <p:cNvSpPr/>
          <p:nvPr/>
        </p:nvSpPr>
        <p:spPr>
          <a:xfrm>
            <a:off x="1428673" y="2693974"/>
            <a:ext cx="1143945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>
                <a:solidFill>
                  <a:srgbClr val="FF0000"/>
                </a:solidFill>
              </a:rPr>
              <a:t>a lot of</a:t>
            </a:r>
          </a:p>
        </p:txBody>
      </p:sp>
      <p:sp>
        <p:nvSpPr>
          <p:cNvPr id="23562" name="Text Box 13"/>
          <p:cNvSpPr/>
          <p:nvPr/>
        </p:nvSpPr>
        <p:spPr>
          <a:xfrm>
            <a:off x="219216" y="2935903"/>
            <a:ext cx="960006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>
                <a:solidFill>
                  <a:srgbClr val="FF0000"/>
                </a:solidFill>
              </a:rPr>
              <a:t>some</a:t>
            </a:r>
          </a:p>
        </p:txBody>
      </p:sp>
      <p:sp>
        <p:nvSpPr>
          <p:cNvPr id="23563" name="Text Box 14"/>
          <p:cNvSpPr/>
          <p:nvPr/>
        </p:nvSpPr>
        <p:spPr>
          <a:xfrm>
            <a:off x="-143622" y="3298796"/>
            <a:ext cx="1552137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>
                <a:solidFill>
                  <a:srgbClr val="FF0000"/>
                </a:solidFill>
                <a:latin typeface="Times New Roman" panose="02020603050405020304" pitchFamily="18" charset="0"/>
              </a:rPr>
              <a:t>a few/some</a:t>
            </a:r>
            <a:endParaRPr lang="en-US" altLang="zh-CN" sz="220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564" name="Text Box 15"/>
          <p:cNvSpPr/>
          <p:nvPr/>
        </p:nvSpPr>
        <p:spPr>
          <a:xfrm>
            <a:off x="1670564" y="3540724"/>
            <a:ext cx="960006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>
                <a:solidFill>
                  <a:srgbClr val="FF0000"/>
                </a:solidFill>
              </a:rPr>
              <a:t>some</a:t>
            </a:r>
          </a:p>
        </p:txBody>
      </p:sp>
      <p:sp>
        <p:nvSpPr>
          <p:cNvPr id="23565" name="Text Box 16"/>
          <p:cNvSpPr/>
          <p:nvPr/>
        </p:nvSpPr>
        <p:spPr>
          <a:xfrm>
            <a:off x="4452315" y="3782652"/>
            <a:ext cx="1012920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>
                <a:solidFill>
                  <a:srgbClr val="FF0000"/>
                </a:solidFill>
              </a:rPr>
              <a:t>a little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 fill="hold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 fill="hold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 fill="hold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 fill="hold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 fill="hold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 fill="hold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 fill="hold"/>
                                        <p:tgtEl>
                                          <p:spTgt spid="235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 fill="hold"/>
                                        <p:tgtEl>
                                          <p:spTgt spid="235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 fill="hold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 fill="hold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 fill="hold"/>
                                        <p:tgtEl>
                                          <p:spTgt spid="235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 fill="hold"/>
                                        <p:tgtEl>
                                          <p:spTgt spid="235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 fill="hold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 fill="hold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 fill="hold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 fill="hold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 fill="hold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 fill="hold"/>
                                        <p:tgtEl>
                                          <p:spTgt spid="235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 animBg="1"/>
      <p:bldP spid="23558" grpId="0" build="allAtOnce" animBg="1"/>
      <p:bldP spid="23559" grpId="0" build="allAtOnce" animBg="1"/>
      <p:bldP spid="23560" grpId="0"/>
      <p:bldP spid="23561" grpId="0"/>
      <p:bldP spid="23562" grpId="0"/>
      <p:bldP spid="23563" grpId="0"/>
      <p:bldP spid="23564" grpId="0"/>
      <p:bldP spid="2356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5"/>
          <p:cNvSpPr/>
          <p:nvPr/>
        </p:nvSpPr>
        <p:spPr>
          <a:xfrm>
            <a:off x="1666767" y="1279833"/>
            <a:ext cx="5623975" cy="1401169"/>
          </a:xfrm>
          <a:prstGeom prst="rect">
            <a:avLst/>
          </a:prstGeom>
          <a:solidFill>
            <a:srgbClr val="99CC00"/>
          </a:solidFill>
          <a:ln w="28575">
            <a:solidFill>
              <a:srgbClr val="FF00FF"/>
            </a:solidFill>
            <a:prstDash val="sysDot"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4300" b="1">
                <a:latin typeface="Times New Roman" panose="02020603050405020304" pitchFamily="18" charset="0"/>
              </a:rPr>
              <a:t>               Step4    </a:t>
            </a:r>
          </a:p>
          <a:p>
            <a:pPr lvl="0" eaLnBrk="1" hangingPunct="1"/>
            <a:r>
              <a:rPr lang="en-US" altLang="zh-CN" sz="4300" b="1">
                <a:latin typeface="Times New Roman" panose="02020603050405020304" pitchFamily="18" charset="0"/>
              </a:rPr>
              <a:t>Design a healthy diet</a:t>
            </a:r>
            <a:endParaRPr lang="en-US" altLang="zh-CN" sz="43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5" descr="bang 拷贝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353725" y="1713660"/>
            <a:ext cx="2068675" cy="223027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25603" name="Text Box 6"/>
          <p:cNvSpPr/>
          <p:nvPr/>
        </p:nvSpPr>
        <p:spPr>
          <a:xfrm>
            <a:off x="685359" y="743427"/>
            <a:ext cx="6452958" cy="569540"/>
          </a:xfrm>
          <a:prstGeom prst="rect">
            <a:avLst/>
          </a:prstGeom>
          <a:solidFill>
            <a:srgbClr val="99CC00"/>
          </a:solidFill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>
                <a:latin typeface="Times New Roman" panose="02020603050405020304" pitchFamily="18" charset="0"/>
              </a:rPr>
              <a:t>design</a:t>
            </a:r>
            <a:r>
              <a:rPr lang="zh-CN" altLang="en-US" sz="3200">
                <a:latin typeface="Times New Roman" panose="02020603050405020304" pitchFamily="18" charset="0"/>
              </a:rPr>
              <a:t>（设计） </a:t>
            </a:r>
            <a:r>
              <a:rPr lang="en-US" altLang="zh-CN" sz="3200">
                <a:latin typeface="Times New Roman" panose="02020603050405020304" pitchFamily="18" charset="0"/>
              </a:rPr>
              <a:t>a healthy diet for him</a:t>
            </a:r>
            <a:endParaRPr lang="en-US" altLang="zh-CN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26" name="Group 40"/>
          <p:cNvGraphicFramePr>
            <a:graphicFrameLocks noGrp="1"/>
          </p:cNvGraphicFramePr>
          <p:nvPr/>
        </p:nvGraphicFramePr>
        <p:xfrm>
          <a:off x="534177" y="1028196"/>
          <a:ext cx="7183671" cy="3182814"/>
        </p:xfrm>
        <a:graphic>
          <a:graphicData uri="http://schemas.openxmlformats.org/drawingml/2006/table">
            <a:tbl>
              <a:tblPr/>
              <a:tblGrid>
                <a:gridCol w="198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02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06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898">
                <a:tc gridSpan="3"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 dirty="0"/>
                        <a:t>                         </a:t>
                      </a:r>
                      <a:r>
                        <a:rPr lang="en-US" altLang="zh-CN" sz="28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My healthy diet</a:t>
                      </a:r>
                    </a:p>
                  </a:txBody>
                  <a:tcPr marL="91446" marR="91446" marT="34281" marB="34281">
                    <a:lnL w="28575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solidFill>
                      <a:srgbClr val="F7F1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9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Breakfast</a:t>
                      </a:r>
                    </a:p>
                  </a:txBody>
                  <a:tcPr marL="91446" marR="91446" marT="34281" marB="34281"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solidFill>
                      <a:srgbClr val="D6B0E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  Lunch</a:t>
                      </a:r>
                    </a:p>
                  </a:txBody>
                  <a:tcPr marL="91446" marR="91446" marT="34281" marB="34281"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solidFill>
                      <a:srgbClr val="D6B0E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     Dinner</a:t>
                      </a:r>
                    </a:p>
                  </a:txBody>
                  <a:tcPr marL="91446" marR="91446" marT="34281" marB="34281"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solidFill>
                      <a:srgbClr val="D6B0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6497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some </a:t>
                      </a:r>
                      <a:r>
                        <a:rPr lang="en-US" altLang="zh-CN" sz="2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bread</a:t>
                      </a:r>
                    </a:p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some</a:t>
                      </a:r>
                      <a:r>
                        <a:rPr lang="en-US" altLang="zh-CN" sz="2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milk</a:t>
                      </a:r>
                    </a:p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8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</a:t>
                      </a:r>
                      <a:r>
                        <a:rPr lang="en-US" altLang="zh-CN" sz="28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egg</a:t>
                      </a:r>
                    </a:p>
                  </a:txBody>
                  <a:tcPr marL="91446" marR="91446" marT="34281" marB="34281"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some</a:t>
                      </a:r>
                      <a:r>
                        <a:rPr lang="en-US" altLang="zh-CN" sz="240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rice</a:t>
                      </a:r>
                    </a:p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lot of</a:t>
                      </a:r>
                      <a:r>
                        <a:rPr lang="en-US" altLang="zh-CN" sz="240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vegetables</a:t>
                      </a:r>
                    </a:p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some</a:t>
                      </a:r>
                      <a:r>
                        <a:rPr lang="en-US" altLang="zh-CN" sz="240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fish</a:t>
                      </a:r>
                    </a:p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an</a:t>
                      </a:r>
                      <a:r>
                        <a:rPr lang="en-US" altLang="zh-CN" sz="240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apple</a:t>
                      </a:r>
                    </a:p>
                  </a:txBody>
                  <a:tcPr marL="91446" marR="91446" marT="34281" marB="34281"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little</a:t>
                      </a:r>
                      <a:r>
                        <a:rPr lang="en-US" altLang="zh-CN" sz="24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noodles</a:t>
                      </a:r>
                    </a:p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some</a:t>
                      </a:r>
                      <a:r>
                        <a:rPr lang="en-US" altLang="zh-CN" sz="24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meat</a:t>
                      </a:r>
                    </a:p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lot of</a:t>
                      </a:r>
                      <a:r>
                        <a:rPr lang="en-US" altLang="zh-CN" sz="24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fruit</a:t>
                      </a:r>
                    </a:p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400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little</a:t>
                      </a:r>
                      <a:r>
                        <a:rPr lang="en-US" altLang="zh-CN" sz="2400" dirty="0"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ice cream</a:t>
                      </a:r>
                    </a:p>
                  </a:txBody>
                  <a:tcPr marL="91446" marR="91446" marT="34281" marB="34281"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650" name="Group 23"/>
          <p:cNvGraphicFramePr>
            <a:graphicFrameLocks noGrp="1"/>
          </p:cNvGraphicFramePr>
          <p:nvPr/>
        </p:nvGraphicFramePr>
        <p:xfrm>
          <a:off x="534178" y="456138"/>
          <a:ext cx="7183672" cy="3066946"/>
        </p:xfrm>
        <a:graphic>
          <a:graphicData uri="http://schemas.openxmlformats.org/drawingml/2006/table">
            <a:tbl>
              <a:tblPr/>
              <a:tblGrid>
                <a:gridCol w="198048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842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89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1898">
                <a:tc gridSpan="3"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100"/>
                        <a:t>                            </a:t>
                      </a:r>
                      <a:r>
                        <a:rPr lang="en-US" altLang="zh-CN" sz="1600" b="1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Bill’s diet</a:t>
                      </a:r>
                    </a:p>
                  </a:txBody>
                  <a:tcPr marL="91446" marR="91446" marT="34289" marB="34289">
                    <a:lnL w="28575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solidFill>
                      <a:srgbClr val="ECF7A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R w="28575">
                      <a:miter lim="800000"/>
                    </a:lnR>
                    <a:lnT w="28575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4098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100"/>
                        <a:t> Breakfast</a:t>
                      </a:r>
                    </a:p>
                  </a:txBody>
                  <a:tcPr marL="91446" marR="91446" marT="34289" marB="34289"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solidFill>
                      <a:srgbClr val="D6B0E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100"/>
                        <a:t>        Lunch</a:t>
                      </a:r>
                    </a:p>
                  </a:txBody>
                  <a:tcPr marL="91446" marR="91446" marT="34289" marB="34289"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solidFill>
                      <a:srgbClr val="D6B0EE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r>
                        <a:rPr lang="en-US" altLang="zh-CN" sz="2100"/>
                        <a:t>      Dinner</a:t>
                      </a:r>
                    </a:p>
                  </a:txBody>
                  <a:tcPr marL="91446" marR="91446" marT="34289" marB="34289"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12700">
                      <a:solidFill>
                        <a:schemeClr val="tx1"/>
                      </a:solidFill>
                      <a:miter lim="800000"/>
                    </a:lnB>
                    <a:solidFill>
                      <a:srgbClr val="D6B0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00950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1700"/>
                    </a:p>
                  </a:txBody>
                  <a:tcPr marL="91446" marR="91446" marT="34289" marB="34289">
                    <a:lnL w="28575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/>
                    </a:p>
                  </a:txBody>
                  <a:tcPr marL="91446" marR="91446" marT="34289" marB="34289">
                    <a:lnL w="12700">
                      <a:solidFill>
                        <a:schemeClr val="tx1"/>
                      </a:solidFill>
                      <a:miter lim="800000"/>
                    </a:lnL>
                    <a:lnR w="12700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/>
                    </a:p>
                  </a:txBody>
                  <a:tcPr marL="91446" marR="91446" marT="34289" marB="34289">
                    <a:lnL w="12700">
                      <a:solidFill>
                        <a:schemeClr val="tx1"/>
                      </a:solidFill>
                      <a:miter lim="800000"/>
                    </a:lnL>
                    <a:lnR w="28575">
                      <a:solidFill>
                        <a:schemeClr val="tx1"/>
                      </a:solidFill>
                      <a:miter lim="800000"/>
                    </a:lnR>
                    <a:lnT w="12700">
                      <a:solidFill>
                        <a:schemeClr val="tx1"/>
                      </a:solidFill>
                      <a:miter lim="800000"/>
                    </a:lnT>
                    <a:lnB w="28575">
                      <a:solidFill>
                        <a:schemeClr val="tx1"/>
                      </a:solidFill>
                      <a:miter lim="800000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7666" name="AutoShape 25"/>
          <p:cNvSpPr/>
          <p:nvPr/>
        </p:nvSpPr>
        <p:spPr>
          <a:xfrm>
            <a:off x="219216" y="3419761"/>
            <a:ext cx="7541468" cy="970233"/>
          </a:xfrm>
          <a:prstGeom prst="wave">
            <a:avLst>
              <a:gd name="adj1" fmla="val 12500"/>
              <a:gd name="adj2" fmla="val 0"/>
            </a:avLst>
          </a:prstGeom>
          <a:solidFill>
            <a:srgbClr val="99CC00"/>
          </a:solidFill>
          <a:ln w="28575">
            <a:solidFill>
              <a:srgbClr val="0000FF"/>
            </a:solidFill>
            <a:prstDash val="dashDot"/>
            <a:round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/>
          </a:p>
        </p:txBody>
      </p:sp>
      <p:sp>
        <p:nvSpPr>
          <p:cNvPr id="27667" name="Text Box 24"/>
          <p:cNvSpPr/>
          <p:nvPr/>
        </p:nvSpPr>
        <p:spPr>
          <a:xfrm>
            <a:off x="461106" y="3661688"/>
            <a:ext cx="6296735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Tips:</a:t>
            </a:r>
            <a:r>
              <a:rPr lang="zh-CN" altLang="en-US" sz="2500" b="1">
                <a:latin typeface="Times New Roman" panose="02020603050405020304" pitchFamily="18" charset="0"/>
              </a:rPr>
              <a:t>恰当地使用</a:t>
            </a:r>
            <a:r>
              <a:rPr lang="en-US" altLang="zh-CN" sz="2500" b="1">
                <a:latin typeface="Times New Roman" panose="02020603050405020304" pitchFamily="18" charset="0"/>
              </a:rPr>
              <a:t>a lot of, some, a little, a few</a:t>
            </a:r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668" name="AutoShape 26"/>
          <p:cNvSpPr/>
          <p:nvPr/>
        </p:nvSpPr>
        <p:spPr>
          <a:xfrm>
            <a:off x="1307727" y="879511"/>
            <a:ext cx="6019568" cy="2741856"/>
          </a:xfrm>
          <a:prstGeom prst="wave">
            <a:avLst>
              <a:gd name="adj1" fmla="val 12500"/>
              <a:gd name="adj2" fmla="val 0"/>
            </a:avLst>
          </a:prstGeom>
          <a:solidFill>
            <a:srgbClr val="FFCCCC"/>
          </a:solidFill>
          <a:ln w="28575">
            <a:solidFill>
              <a:srgbClr val="0000FF"/>
            </a:solidFill>
            <a:prstDash val="dashDot"/>
            <a:round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/>
          </a:p>
        </p:txBody>
      </p:sp>
      <p:sp>
        <p:nvSpPr>
          <p:cNvPr id="27669" name="Text Box 27"/>
          <p:cNvSpPr/>
          <p:nvPr/>
        </p:nvSpPr>
        <p:spPr>
          <a:xfrm>
            <a:off x="2275292" y="1484333"/>
            <a:ext cx="3677061" cy="155976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>
                <a:latin typeface="Times New Roman" panose="02020603050405020304" pitchFamily="18" charset="0"/>
              </a:rPr>
              <a:t>Breakfast like a king,</a:t>
            </a:r>
          </a:p>
          <a:p>
            <a:pPr lvl="0" eaLnBrk="1" hangingPunct="1"/>
            <a:r>
              <a:rPr lang="en-US" altLang="zh-CN" sz="3200">
                <a:latin typeface="Times New Roman" panose="02020603050405020304" pitchFamily="18" charset="0"/>
              </a:rPr>
              <a:t>lunch like a prince,</a:t>
            </a:r>
          </a:p>
          <a:p>
            <a:pPr lvl="0" eaLnBrk="1" hangingPunct="1"/>
            <a:r>
              <a:rPr lang="en-US" altLang="zh-CN" sz="3200">
                <a:latin typeface="Times New Roman" panose="02020603050405020304" pitchFamily="18" charset="0"/>
              </a:rPr>
              <a:t>dinner like a pauper.</a:t>
            </a:r>
            <a:endParaRPr lang="en-US" altLang="zh-CN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 fill="hold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 fill="hold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 fill="hold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 fill="hold"/>
                                        <p:tgtEl>
                                          <p:spTgt spid="2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 fill="hold"/>
                                        <p:tgtEl>
                                          <p:spTgt spid="27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 fill="hold"/>
                                        <p:tgtEl>
                                          <p:spTgt spid="27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8" dur="500" fill="hold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 fill="hold"/>
                                        <p:tgtEl>
                                          <p:spTgt spid="2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 fill="hold"/>
                                        <p:tgtEl>
                                          <p:spTgt spid="27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 fill="hold"/>
                                        <p:tgtEl>
                                          <p:spTgt spid="27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66" grpId="0" animBg="1"/>
      <p:bldP spid="27667" grpId="0"/>
      <p:bldP spid="27668" grpId="0" animBg="1"/>
      <p:bldP spid="27668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AutoShape 2"/>
          <p:cNvSpPr/>
          <p:nvPr/>
        </p:nvSpPr>
        <p:spPr>
          <a:xfrm>
            <a:off x="325043" y="302411"/>
            <a:ext cx="8206669" cy="3079547"/>
          </a:xfrm>
          <a:prstGeom prst="roundRect">
            <a:avLst>
              <a:gd name="adj" fmla="val 16667"/>
            </a:avLst>
          </a:prstGeom>
          <a:noFill/>
          <a:ln w="50800">
            <a:solidFill>
              <a:srgbClr val="CCECFF"/>
            </a:solidFill>
            <a:miter lim="800000"/>
          </a:ln>
        </p:spPr>
        <p:txBody>
          <a:bodyPr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/>
          </a:p>
        </p:txBody>
      </p:sp>
      <p:pic>
        <p:nvPicPr>
          <p:cNvPr id="28675" name="Picture 2" descr="ticking time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1" y="1"/>
            <a:ext cx="9055810" cy="85179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graphicFrame>
        <p:nvGraphicFramePr>
          <p:cNvPr id="28676" name="Group 4"/>
          <p:cNvGraphicFramePr>
            <a:graphicFrameLocks noGrp="1"/>
          </p:cNvGraphicFramePr>
          <p:nvPr/>
        </p:nvGraphicFramePr>
        <p:xfrm>
          <a:off x="325043" y="844229"/>
          <a:ext cx="8209192" cy="2114353"/>
        </p:xfrm>
        <a:graphic>
          <a:graphicData uri="http://schemas.openxmlformats.org/drawingml/2006/table">
            <a:tbl>
              <a:tblPr/>
              <a:tblGrid>
                <a:gridCol w="57197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94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85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214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62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 dirty="0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>
                        <a:solidFill>
                          <a:srgbClr val="FFFFFF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946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 dirty="0">
                        <a:solidFill>
                          <a:srgbClr val="CC0099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78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spcBef>
                          <a:spcPct val="20000"/>
                        </a:spcBef>
                        <a:buFontTx/>
                      </a:pPr>
                      <a:endParaRPr lang="zh-CN" altLang="zh-CN" sz="2100" b="1">
                        <a:solidFill>
                          <a:srgbClr val="000000"/>
                        </a:solidFill>
                        <a:latin typeface="Times New Roman" panose="02020603050405020304" pitchFamily="18" charset="0"/>
                      </a:endParaRPr>
                    </a:p>
                  </a:txBody>
                  <a:tcPr marL="90173" marR="90173" marT="35237" marB="35237" anchor="ctr">
                    <a:lnL w="38100">
                      <a:solidFill>
                        <a:srgbClr val="CCECFF"/>
                      </a:solidFill>
                      <a:miter lim="800000"/>
                    </a:lnL>
                    <a:lnR w="38100">
                      <a:solidFill>
                        <a:srgbClr val="CCECFF"/>
                      </a:solidFill>
                      <a:miter lim="800000"/>
                    </a:lnR>
                    <a:lnT w="38100">
                      <a:solidFill>
                        <a:srgbClr val="CCECFF"/>
                      </a:solidFill>
                      <a:miter lim="800000"/>
                    </a:lnT>
                    <a:lnB w="38100">
                      <a:solidFill>
                        <a:srgbClr val="CCECFF"/>
                      </a:solidFill>
                      <a:miter lim="800000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698" name="Text Box 34"/>
          <p:cNvSpPr/>
          <p:nvPr/>
        </p:nvSpPr>
        <p:spPr>
          <a:xfrm>
            <a:off x="342679" y="2240359"/>
            <a:ext cx="5525708" cy="86438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I can write about something about</a:t>
            </a:r>
          </a:p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a healthy diet.</a:t>
            </a:r>
          </a:p>
        </p:txBody>
      </p:sp>
      <p:sp>
        <p:nvSpPr>
          <p:cNvPr id="28699" name="Text Box 35"/>
          <p:cNvSpPr/>
          <p:nvPr/>
        </p:nvSpPr>
        <p:spPr>
          <a:xfrm>
            <a:off x="304885" y="1658219"/>
            <a:ext cx="5535785" cy="47125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I can use </a:t>
            </a:r>
            <a:r>
              <a:rPr lang="en-US" altLang="zh-CN" sz="2500" b="1" dirty="0">
                <a:solidFill>
                  <a:srgbClr val="CC0099"/>
                </a:solidFill>
              </a:rPr>
              <a:t>“</a:t>
            </a:r>
            <a:r>
              <a:rPr lang="en-US" altLang="zh-CN" sz="25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a lot of", </a:t>
            </a:r>
            <a:r>
              <a:rPr lang="en-US" altLang="zh-CN" sz="2500" b="1" dirty="0">
                <a:solidFill>
                  <a:srgbClr val="CC0099"/>
                </a:solidFill>
              </a:rPr>
              <a:t>“</a:t>
            </a:r>
            <a:r>
              <a:rPr lang="en-US" altLang="zh-CN" sz="2500" b="1" dirty="0">
                <a:solidFill>
                  <a:srgbClr val="CC0099"/>
                </a:solidFill>
                <a:latin typeface="Times New Roman" panose="02020603050405020304" pitchFamily="18" charset="0"/>
              </a:rPr>
              <a:t>some" ,etc.</a:t>
            </a:r>
          </a:p>
        </p:txBody>
      </p:sp>
      <p:sp>
        <p:nvSpPr>
          <p:cNvPr id="28700" name="Text Box 36"/>
          <p:cNvSpPr/>
          <p:nvPr/>
        </p:nvSpPr>
        <p:spPr>
          <a:xfrm>
            <a:off x="325043" y="788788"/>
            <a:ext cx="4616094" cy="86438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solidFill>
                  <a:srgbClr val="000000"/>
                </a:solidFill>
                <a:latin typeface="Times New Roman" panose="02020603050405020304" pitchFamily="18" charset="0"/>
              </a:rPr>
              <a:t>I know the food and drinks in a </a:t>
            </a:r>
          </a:p>
          <a:p>
            <a:pPr lvl="0" eaLnBrk="1" hangingPunct="1"/>
            <a:r>
              <a:rPr lang="en-US" altLang="zh-CN" sz="2500" b="1">
                <a:solidFill>
                  <a:srgbClr val="000000"/>
                </a:solidFill>
                <a:latin typeface="Times New Roman" panose="02020603050405020304" pitchFamily="18" charset="0"/>
              </a:rPr>
              <a:t>healthy diet.</a:t>
            </a:r>
          </a:p>
        </p:txBody>
      </p:sp>
      <p:pic>
        <p:nvPicPr>
          <p:cNvPr id="28701" name="Picture 3" descr="QQ截图20120915225544"/>
          <p:cNvPicPr>
            <a:picLocks noChangeAspect="1"/>
          </p:cNvPicPr>
          <p:nvPr/>
        </p:nvPicPr>
        <p:blipFill>
          <a:blip r:embed="rId5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168818" y="4407635"/>
            <a:ext cx="1214496" cy="66278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28702" name="Rectangle 41"/>
          <p:cNvSpPr/>
          <p:nvPr/>
        </p:nvSpPr>
        <p:spPr>
          <a:xfrm>
            <a:off x="1620170" y="3732832"/>
            <a:ext cx="2426031" cy="361730"/>
          </a:xfrm>
          <a:prstGeom prst="rect">
            <a:avLst/>
          </a:prstGeom>
          <a:solidFill>
            <a:srgbClr val="CCECFF"/>
          </a:solidFill>
          <a:ln w="38100">
            <a:solidFill>
              <a:schemeClr val="tx1"/>
            </a:solidFill>
            <a:miter lim="800000"/>
          </a:ln>
        </p:spPr>
        <p:txBody>
          <a:bodyPr wrap="none" lIns="80509" tIns="41956" rIns="80509" bIns="41956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I’ve got _______ stars. </a:t>
            </a:r>
            <a:endParaRPr lang="en-US" altLang="zh-CN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pSp>
        <p:nvGrpSpPr>
          <p:cNvPr id="28703" name="Group 39"/>
          <p:cNvGrpSpPr>
            <a:grpSpLocks noChangeAspect="1"/>
          </p:cNvGrpSpPr>
          <p:nvPr/>
        </p:nvGrpSpPr>
        <p:grpSpPr>
          <a:xfrm>
            <a:off x="6143035" y="939994"/>
            <a:ext cx="662682" cy="486376"/>
            <a:chOff x="0" y="0"/>
            <a:chExt cx="1046" cy="1020"/>
          </a:xfrm>
        </p:grpSpPr>
        <p:pic>
          <p:nvPicPr>
            <p:cNvPr id="28712" name="Picture 116" descr="1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478" y="365"/>
              <a:ext cx="569" cy="569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  <p:pic>
          <p:nvPicPr>
            <p:cNvPr id="28713" name="Picture 116" descr="1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0" y="452"/>
              <a:ext cx="569" cy="569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  <p:pic>
          <p:nvPicPr>
            <p:cNvPr id="28714" name="Picture 116" descr="1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13" y="0"/>
              <a:ext cx="569" cy="569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  <p:grpSp>
        <p:nvGrpSpPr>
          <p:cNvPr id="28704" name="Group 43"/>
          <p:cNvGrpSpPr>
            <a:grpSpLocks noChangeAspect="1"/>
          </p:cNvGrpSpPr>
          <p:nvPr/>
        </p:nvGrpSpPr>
        <p:grpSpPr>
          <a:xfrm>
            <a:off x="6125397" y="1627977"/>
            <a:ext cx="665201" cy="486378"/>
            <a:chOff x="0" y="0"/>
            <a:chExt cx="1046" cy="1020"/>
          </a:xfrm>
        </p:grpSpPr>
        <p:pic>
          <p:nvPicPr>
            <p:cNvPr id="28709" name="Picture 116" descr="1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478" y="365"/>
              <a:ext cx="569" cy="569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  <p:pic>
          <p:nvPicPr>
            <p:cNvPr id="28710" name="Picture 116" descr="1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0" y="452"/>
              <a:ext cx="569" cy="569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  <p:pic>
          <p:nvPicPr>
            <p:cNvPr id="28711" name="Picture 116" descr="1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13" y="0"/>
              <a:ext cx="569" cy="569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  <p:grpSp>
        <p:nvGrpSpPr>
          <p:cNvPr id="28705" name="Group 47"/>
          <p:cNvGrpSpPr>
            <a:grpSpLocks noChangeAspect="1"/>
          </p:cNvGrpSpPr>
          <p:nvPr/>
        </p:nvGrpSpPr>
        <p:grpSpPr>
          <a:xfrm>
            <a:off x="6125397" y="2381485"/>
            <a:ext cx="665201" cy="486376"/>
            <a:chOff x="0" y="0"/>
            <a:chExt cx="1046" cy="1020"/>
          </a:xfrm>
        </p:grpSpPr>
        <p:pic>
          <p:nvPicPr>
            <p:cNvPr id="28706" name="Picture 116" descr="1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478" y="365"/>
              <a:ext cx="569" cy="569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  <p:pic>
          <p:nvPicPr>
            <p:cNvPr id="28707" name="Picture 116" descr="1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0" y="452"/>
              <a:ext cx="569" cy="569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  <p:pic>
          <p:nvPicPr>
            <p:cNvPr id="28708" name="Picture 116" descr="1"/>
            <p:cNvPicPr>
              <a:picLocks noChangeAspect="1"/>
            </p:cNvPicPr>
            <p:nvPr/>
          </p:nvPicPr>
          <p:blipFill>
            <a:blip r:embed="rId6" cstate="email"/>
            <a:stretch>
              <a:fillRect/>
            </a:stretch>
          </p:blipFill>
          <p:spPr>
            <a:xfrm>
              <a:off x="113" y="0"/>
              <a:ext cx="569" cy="569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 fill="hold"/>
                                        <p:tgtEl>
                                          <p:spTgt spid="28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 fill="hold"/>
                                        <p:tgtEl>
                                          <p:spTgt spid="28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 fill="hold"/>
                                        <p:tgtEl>
                                          <p:spTgt spid="286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in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 fill="hold"/>
                                        <p:tgtEl>
                                          <p:spTgt spid="2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7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8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87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98" grpId="0"/>
      <p:bldP spid="28699" grpId="0"/>
      <p:bldP spid="28700" grpId="0"/>
      <p:bldP spid="28702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698" name="Group 2"/>
          <p:cNvGrpSpPr/>
          <p:nvPr/>
        </p:nvGrpSpPr>
        <p:grpSpPr>
          <a:xfrm>
            <a:off x="380476" y="627502"/>
            <a:ext cx="4787434" cy="844229"/>
            <a:chOff x="0" y="0"/>
            <a:chExt cx="2335" cy="709"/>
          </a:xfrm>
        </p:grpSpPr>
        <p:pic>
          <p:nvPicPr>
            <p:cNvPr id="29702" name="Picture 3" descr="YVG1Q{PJ@W$MP1QCM~01~PE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817" cy="709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  <p:sp>
          <p:nvSpPr>
            <p:cNvPr id="29703" name="Oval 4"/>
            <p:cNvSpPr/>
            <p:nvPr/>
          </p:nvSpPr>
          <p:spPr>
            <a:xfrm>
              <a:off x="521" y="164"/>
              <a:ext cx="1814" cy="454"/>
            </a:xfrm>
            <a:prstGeom prst="ellipse">
              <a:avLst/>
            </a:prstGeom>
            <a:solidFill>
              <a:srgbClr val="FFFF00"/>
            </a:solidFill>
            <a:ln>
              <a:solidFill>
                <a:schemeClr val="tx1"/>
              </a:solidFill>
              <a:prstDash val="dashDot"/>
              <a:miter lim="800000"/>
            </a:ln>
          </p:spPr>
          <p:txBody>
            <a:bodyPr wrap="none" anchor="ctr" anchorCtr="0">
              <a:noAutofit/>
            </a:bodyPr>
            <a:lstStyle>
              <a:defPPr>
                <a:defRPr lang="zh-CN"/>
              </a:defPPr>
              <a:lvl1pPr marL="0" indent="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257175" indent="200025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514350" indent="40005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771525" indent="600075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028700" indent="800100" algn="l" defTabSz="914400" rtl="0" eaLnBrk="0" fontAlgn="base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kumimoji="0" lang="zh-CN" altLang="en-US" sz="1800" b="0" i="0" u="none" baseline="0">
                  <a:solidFill>
                    <a:schemeClr val="tx1"/>
                  </a:solidFill>
                  <a:effectLst/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 algn="ctr" eaLnBrk="1" hangingPunct="1"/>
              <a:r>
                <a:rPr lang="en-US" altLang="zh-CN" sz="2500" dirty="0">
                  <a:latin typeface="Times New Roman" panose="02020603050405020304" pitchFamily="18" charset="0"/>
                </a:rPr>
                <a:t>Homework</a:t>
              </a:r>
              <a:endParaRPr lang="en-US" altLang="zh-CN" sz="2500" dirty="0"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29699" name="Oval 5"/>
          <p:cNvSpPr/>
          <p:nvPr/>
        </p:nvSpPr>
        <p:spPr>
          <a:xfrm>
            <a:off x="340161" y="3177832"/>
            <a:ext cx="7846353" cy="912272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1"/>
            </a:solidFill>
            <a:prstDash val="dash"/>
            <a:miter lim="800000"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800" dirty="0">
                <a:latin typeface="Times New Roman" panose="02020603050405020304" pitchFamily="18" charset="0"/>
              </a:rPr>
              <a:t>2</a:t>
            </a:r>
            <a:r>
              <a:rPr lang="zh-CN" altLang="en-US" sz="2800" dirty="0">
                <a:latin typeface="Times New Roman" panose="02020603050405020304" pitchFamily="18" charset="0"/>
              </a:rPr>
              <a:t>、对照</a:t>
            </a:r>
            <a:r>
              <a:rPr lang="en-US" altLang="zh-CN" sz="2800" dirty="0">
                <a:latin typeface="Times New Roman" panose="02020603050405020304" pitchFamily="18" charset="0"/>
              </a:rPr>
              <a:t>Ticking time</a:t>
            </a:r>
            <a:r>
              <a:rPr lang="zh-CN" altLang="en-US" sz="2800" dirty="0">
                <a:latin typeface="Times New Roman" panose="02020603050405020304" pitchFamily="18" charset="0"/>
              </a:rPr>
              <a:t>的要求自主复习。</a:t>
            </a:r>
            <a:endParaRPr lang="zh-CN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9700" name="Oval 9"/>
          <p:cNvSpPr/>
          <p:nvPr/>
        </p:nvSpPr>
        <p:spPr>
          <a:xfrm>
            <a:off x="685359" y="1713660"/>
            <a:ext cx="7632179" cy="1086159"/>
          </a:xfrm>
          <a:prstGeom prst="ellipse">
            <a:avLst/>
          </a:prstGeom>
          <a:solidFill>
            <a:srgbClr val="00FF00"/>
          </a:solidFill>
          <a:ln w="38100">
            <a:solidFill>
              <a:schemeClr val="tx1"/>
            </a:solidFill>
            <a:prstDash val="dash"/>
            <a:miter lim="800000"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/>
            <a:endParaRPr lang="zh-CN" altLang="zh-CN"/>
          </a:p>
        </p:txBody>
      </p:sp>
      <p:sp>
        <p:nvSpPr>
          <p:cNvPr id="29701" name="Text Box 8"/>
          <p:cNvSpPr/>
          <p:nvPr/>
        </p:nvSpPr>
        <p:spPr>
          <a:xfrm>
            <a:off x="1299401" y="1938519"/>
            <a:ext cx="6512959" cy="9442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800" dirty="0">
                <a:latin typeface="Times New Roman" panose="02020603050405020304" pitchFamily="18" charset="0"/>
              </a:rPr>
              <a:t>1</a:t>
            </a:r>
            <a:r>
              <a:rPr lang="zh-CN" altLang="en-US" sz="2800" dirty="0">
                <a:latin typeface="Times New Roman" panose="02020603050405020304" pitchFamily="18" charset="0"/>
              </a:rPr>
              <a:t>、把你设计的</a:t>
            </a:r>
            <a:r>
              <a:rPr lang="en-US" altLang="zh-CN" sz="2800" dirty="0">
                <a:latin typeface="Times New Roman" panose="02020603050405020304" pitchFamily="18" charset="0"/>
              </a:rPr>
              <a:t>Bill</a:t>
            </a:r>
            <a:r>
              <a:rPr lang="zh-CN" altLang="en-US" sz="2800" dirty="0">
                <a:latin typeface="Times New Roman" panose="02020603050405020304" pitchFamily="18" charset="0"/>
              </a:rPr>
              <a:t>的健康饮食</a:t>
            </a:r>
          </a:p>
          <a:p>
            <a:pPr lvl="0" eaLnBrk="1" hangingPunct="1"/>
            <a:r>
              <a:rPr lang="zh-CN" altLang="en-US" sz="2800" dirty="0">
                <a:latin typeface="Times New Roman" panose="02020603050405020304" pitchFamily="18" charset="0"/>
              </a:rPr>
              <a:t>          写成一篇小短文。</a:t>
            </a:r>
            <a:endParaRPr lang="zh-CN" altLang="en-US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3"/>
          <p:cNvSpPr/>
          <p:nvPr/>
        </p:nvSpPr>
        <p:spPr>
          <a:xfrm>
            <a:off x="1509303" y="1159241"/>
            <a:ext cx="164945" cy="3594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4099" name="Text Box 19"/>
          <p:cNvSpPr/>
          <p:nvPr/>
        </p:nvSpPr>
        <p:spPr>
          <a:xfrm>
            <a:off x="2708681" y="5041"/>
            <a:ext cx="2471827" cy="740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4300" b="1">
                <a:solidFill>
                  <a:srgbClr val="FF0000"/>
                </a:solidFill>
                <a:latin typeface="Times New Roman" panose="02020603050405020304" pitchFamily="18" charset="0"/>
              </a:rPr>
              <a:t>About me</a:t>
            </a:r>
            <a:endParaRPr lang="en-US" altLang="zh-CN" sz="43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4100" name="Group 5"/>
          <p:cNvGraphicFramePr>
            <a:graphicFrameLocks noGrp="1"/>
          </p:cNvGraphicFramePr>
          <p:nvPr/>
        </p:nvGraphicFramePr>
        <p:xfrm>
          <a:off x="178898" y="725785"/>
          <a:ext cx="8572029" cy="2492854"/>
        </p:xfrm>
        <a:graphic>
          <a:graphicData uri="http://schemas.openxmlformats.org/drawingml/2006/table">
            <a:tbl>
              <a:tblPr/>
              <a:tblGrid>
                <a:gridCol w="1262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236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1576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14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r>
                        <a:rPr lang="en-US" altLang="zh-CN" sz="2100" b="1">
                          <a:solidFill>
                            <a:srgbClr val="0033CC"/>
                          </a:solidFill>
                        </a:rPr>
                        <a:t> Name</a:t>
                      </a:r>
                    </a:p>
                    <a:p>
                      <a:pPr lvl="0" eaLnBrk="1" hangingPunct="1">
                        <a:buFontTx/>
                      </a:pPr>
                      <a:endParaRPr lang="en-US" altLang="zh-CN" sz="1400" b="1">
                        <a:solidFill>
                          <a:srgbClr val="0033CC"/>
                        </a:solidFill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r>
                        <a:rPr lang="en-US" altLang="zh-CN" sz="2100" b="1">
                          <a:solidFill>
                            <a:srgbClr val="0033CC"/>
                          </a:solidFill>
                        </a:rPr>
                        <a:t>      Breakfast</a:t>
                      </a:r>
                    </a:p>
                    <a:p>
                      <a:pPr lvl="0" eaLnBrk="1" hangingPunct="1">
                        <a:buFontTx/>
                      </a:pPr>
                      <a:endParaRPr lang="en-US" altLang="zh-CN" sz="2100" b="1">
                        <a:solidFill>
                          <a:srgbClr val="0033CC"/>
                        </a:solidFill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r>
                        <a:rPr lang="en-US" altLang="zh-CN" sz="2100" b="1">
                          <a:solidFill>
                            <a:srgbClr val="0033CC"/>
                          </a:solidFill>
                        </a:rPr>
                        <a:t>   Lunch</a:t>
                      </a:r>
                    </a:p>
                    <a:p>
                      <a:pPr lvl="0" eaLnBrk="1" hangingPunct="1">
                        <a:buFontTx/>
                      </a:pPr>
                      <a:endParaRPr lang="en-US" altLang="zh-CN" sz="2100" b="1">
                        <a:solidFill>
                          <a:srgbClr val="0033CC"/>
                        </a:solidFill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r>
                        <a:rPr lang="en-US" altLang="zh-CN" sz="2100" b="1">
                          <a:solidFill>
                            <a:srgbClr val="0033CC"/>
                          </a:solidFill>
                        </a:rPr>
                        <a:t>   Dinner</a:t>
                      </a:r>
                    </a:p>
                    <a:p>
                      <a:pPr lvl="0" eaLnBrk="1" hangingPunct="1">
                        <a:buFontTx/>
                      </a:pPr>
                      <a:endParaRPr lang="en-US" altLang="zh-CN" sz="2100" b="1">
                        <a:solidFill>
                          <a:srgbClr val="0033CC"/>
                        </a:solidFill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422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endParaRPr lang="zh-CN" altLang="zh-CN" sz="140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endParaRPr lang="zh-CN" altLang="zh-CN" sz="140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endParaRPr lang="zh-CN" altLang="zh-CN" sz="140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endParaRPr lang="zh-CN" altLang="zh-CN" sz="140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17" name="TextBox 7"/>
          <p:cNvSpPr/>
          <p:nvPr/>
        </p:nvSpPr>
        <p:spPr>
          <a:xfrm>
            <a:off x="1504264" y="1756503"/>
            <a:ext cx="3784593" cy="63643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b="1">
                <a:latin typeface="Times New Roman" panose="02020603050405020304" pitchFamily="18" charset="0"/>
              </a:rPr>
              <a:t>some porridge</a:t>
            </a:r>
          </a:p>
          <a:p>
            <a:pPr lvl="0" eaLnBrk="1" hangingPunct="1"/>
            <a:r>
              <a:rPr lang="en-US" altLang="zh-CN" b="1">
                <a:latin typeface="Times New Roman" panose="02020603050405020304" pitchFamily="18" charset="0"/>
              </a:rPr>
              <a:t>steamed buns</a:t>
            </a:r>
            <a:endParaRPr lang="en-US" altLang="zh-CN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18" name="TextBox 7"/>
          <p:cNvSpPr/>
          <p:nvPr/>
        </p:nvSpPr>
        <p:spPr>
          <a:xfrm>
            <a:off x="279688" y="1756503"/>
            <a:ext cx="1655444" cy="63643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b="1">
                <a:latin typeface="Times New Roman" panose="02020603050405020304" pitchFamily="18" charset="0"/>
              </a:rPr>
              <a:t>Miss </a:t>
            </a:r>
          </a:p>
          <a:p>
            <a:pPr lvl="0" eaLnBrk="1" hangingPunct="1"/>
            <a:r>
              <a:rPr lang="en-US" altLang="zh-CN" b="1">
                <a:latin typeface="Times New Roman" panose="02020603050405020304" pitchFamily="18" charset="0"/>
              </a:rPr>
              <a:t>Zhou</a:t>
            </a:r>
            <a:endParaRPr lang="en-US" altLang="zh-CN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119" name="图片 1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1" y="3177831"/>
            <a:ext cx="2242535" cy="101559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4120" name="图片 2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1" y="4137985"/>
            <a:ext cx="2272771" cy="100551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4121" name="TextBox 7"/>
          <p:cNvSpPr/>
          <p:nvPr/>
        </p:nvSpPr>
        <p:spPr>
          <a:xfrm>
            <a:off x="4525385" y="1572536"/>
            <a:ext cx="3215140" cy="144905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 b="1">
                <a:latin typeface="Times New Roman" panose="02020603050405020304" pitchFamily="18" charset="0"/>
              </a:rPr>
              <a:t>a little rice</a:t>
            </a:r>
          </a:p>
          <a:p>
            <a:pPr lvl="0" eaLnBrk="1" hangingPunct="1"/>
            <a:r>
              <a:rPr lang="en-US" altLang="zh-CN" sz="2200" b="1">
                <a:latin typeface="Times New Roman" panose="02020603050405020304" pitchFamily="18" charset="0"/>
              </a:rPr>
              <a:t>some meat</a:t>
            </a:r>
          </a:p>
          <a:p>
            <a:pPr lvl="0" eaLnBrk="1" hangingPunct="1"/>
            <a:r>
              <a:rPr lang="en-US" altLang="zh-CN" sz="2200" b="1">
                <a:latin typeface="Times New Roman" panose="02020603050405020304" pitchFamily="18" charset="0"/>
              </a:rPr>
              <a:t>a lot of </a:t>
            </a:r>
          </a:p>
          <a:p>
            <a:pPr lvl="0" eaLnBrk="1" hangingPunct="1"/>
            <a:r>
              <a:rPr lang="en-US" altLang="zh-CN" sz="2200" b="1">
                <a:latin typeface="Times New Roman" panose="02020603050405020304" pitchFamily="18" charset="0"/>
              </a:rPr>
              <a:t>vegetables</a:t>
            </a:r>
            <a:endParaRPr lang="en-US" altLang="zh-CN" sz="2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122" name="TextBox 8"/>
          <p:cNvSpPr/>
          <p:nvPr/>
        </p:nvSpPr>
        <p:spPr>
          <a:xfrm>
            <a:off x="6659574" y="1602776"/>
            <a:ext cx="2015762" cy="179430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200" b="1">
                <a:latin typeface="Times New Roman" panose="02020603050405020304" pitchFamily="18" charset="0"/>
              </a:rPr>
              <a:t>a little rice</a:t>
            </a:r>
          </a:p>
          <a:p>
            <a:pPr lvl="0" eaLnBrk="1" hangingPunct="1"/>
            <a:r>
              <a:rPr lang="en-US" altLang="zh-CN" sz="2200" b="1">
                <a:latin typeface="Times New Roman" panose="02020603050405020304" pitchFamily="18" charset="0"/>
              </a:rPr>
              <a:t>some fruit</a:t>
            </a:r>
          </a:p>
          <a:p>
            <a:pPr lvl="0" eaLnBrk="1" hangingPunct="1"/>
            <a:r>
              <a:rPr lang="en-US" altLang="zh-CN" sz="2200" b="1">
                <a:latin typeface="Times New Roman" panose="02020603050405020304" pitchFamily="18" charset="0"/>
              </a:rPr>
              <a:t>a lot of  </a:t>
            </a:r>
          </a:p>
          <a:p>
            <a:pPr lvl="0" eaLnBrk="1" hangingPunct="1"/>
            <a:r>
              <a:rPr lang="en-US" altLang="zh-CN" sz="2200" b="1">
                <a:latin typeface="Times New Roman" panose="02020603050405020304" pitchFamily="18" charset="0"/>
              </a:rPr>
              <a:t>vegetables</a:t>
            </a:r>
          </a:p>
          <a:p>
            <a:pPr lvl="0" eaLnBrk="1" hangingPunct="1"/>
            <a:endParaRPr lang="en-US" altLang="zh-CN" sz="2200" b="1"/>
          </a:p>
        </p:txBody>
      </p:sp>
      <p:sp>
        <p:nvSpPr>
          <p:cNvPr id="4123" name="爆炸形 1 3"/>
          <p:cNvSpPr/>
          <p:nvPr/>
        </p:nvSpPr>
        <p:spPr>
          <a:xfrm>
            <a:off x="2154347" y="3177832"/>
            <a:ext cx="3852624" cy="1645617"/>
          </a:xfrm>
          <a:prstGeom prst="irregularSeal1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 lIns="81643" tIns="40822" rIns="81643" bIns="40822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700" b="1">
                <a:solidFill>
                  <a:srgbClr val="FF0000"/>
                </a:solidFill>
              </a:rPr>
              <a:t>Healthy!</a:t>
            </a:r>
            <a:endParaRPr lang="zh-CN" altLang="en-US" sz="37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 fill="hold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 fill="hold"/>
                                        <p:tgtEl>
                                          <p:spTgt spid="4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 fill="hold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 fill="hold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 fill="hold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 fill="hold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7" grpId="0"/>
      <p:bldP spid="4121" grpId="0"/>
      <p:bldP spid="4122" grpId="0"/>
      <p:bldP spid="41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/>
          <p:nvPr/>
        </p:nvSpPr>
        <p:spPr>
          <a:xfrm>
            <a:off x="1509303" y="1159241"/>
            <a:ext cx="164945" cy="3594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>
              <a:latin typeface="Times New Roman" panose="02020603050405020304" pitchFamily="18" charset="0"/>
            </a:endParaRPr>
          </a:p>
        </p:txBody>
      </p:sp>
      <p:sp>
        <p:nvSpPr>
          <p:cNvPr id="5123" name="Text Box 19"/>
          <p:cNvSpPr/>
          <p:nvPr/>
        </p:nvSpPr>
        <p:spPr>
          <a:xfrm>
            <a:off x="2708680" y="5041"/>
            <a:ext cx="2650727" cy="7409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4300" b="1">
                <a:solidFill>
                  <a:srgbClr val="FF0000"/>
                </a:solidFill>
                <a:latin typeface="Times New Roman" panose="02020603050405020304" pitchFamily="18" charset="0"/>
              </a:rPr>
              <a:t>About her</a:t>
            </a:r>
            <a:endParaRPr lang="en-US" altLang="zh-CN" sz="4300" b="1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124" name="Group 5"/>
          <p:cNvGraphicFramePr>
            <a:graphicFrameLocks noGrp="1"/>
          </p:cNvGraphicFramePr>
          <p:nvPr/>
        </p:nvGraphicFramePr>
        <p:xfrm>
          <a:off x="178898" y="725785"/>
          <a:ext cx="8572028" cy="2492854"/>
        </p:xfrm>
        <a:graphic>
          <a:graphicData uri="http://schemas.openxmlformats.org/drawingml/2006/table">
            <a:tbl>
              <a:tblPr/>
              <a:tblGrid>
                <a:gridCol w="1262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7167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677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702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08145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r>
                        <a:rPr lang="en-US" altLang="zh-CN" sz="2100" b="1">
                          <a:solidFill>
                            <a:srgbClr val="0033CC"/>
                          </a:solidFill>
                        </a:rPr>
                        <a:t> Name</a:t>
                      </a:r>
                    </a:p>
                    <a:p>
                      <a:pPr lvl="0" eaLnBrk="1" hangingPunct="1">
                        <a:buFontTx/>
                      </a:pPr>
                      <a:endParaRPr lang="en-US" altLang="zh-CN" sz="1400" b="1">
                        <a:solidFill>
                          <a:srgbClr val="0033CC"/>
                        </a:solidFill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r>
                        <a:rPr lang="en-US" altLang="zh-CN" sz="2100" b="1">
                          <a:solidFill>
                            <a:srgbClr val="0033CC"/>
                          </a:solidFill>
                        </a:rPr>
                        <a:t>      Breakfast</a:t>
                      </a:r>
                    </a:p>
                    <a:p>
                      <a:pPr lvl="0" eaLnBrk="1" hangingPunct="1">
                        <a:buFontTx/>
                      </a:pPr>
                      <a:endParaRPr lang="en-US" altLang="zh-CN" sz="2100" b="1">
                        <a:solidFill>
                          <a:srgbClr val="0033CC"/>
                        </a:solidFill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r>
                        <a:rPr lang="en-US" altLang="zh-CN" sz="2100" b="1">
                          <a:solidFill>
                            <a:srgbClr val="0033CC"/>
                          </a:solidFill>
                        </a:rPr>
                        <a:t>   Lunch</a:t>
                      </a:r>
                    </a:p>
                    <a:p>
                      <a:pPr lvl="0" eaLnBrk="1" hangingPunct="1">
                        <a:buFontTx/>
                      </a:pPr>
                      <a:endParaRPr lang="en-US" altLang="zh-CN" sz="2100" b="1">
                        <a:solidFill>
                          <a:srgbClr val="0033CC"/>
                        </a:solidFill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r>
                        <a:rPr lang="en-US" altLang="zh-CN" sz="2100" b="1">
                          <a:solidFill>
                            <a:srgbClr val="0033CC"/>
                          </a:solidFill>
                        </a:rPr>
                        <a:t>   Dinner</a:t>
                      </a:r>
                    </a:p>
                    <a:p>
                      <a:pPr lvl="0" eaLnBrk="1" hangingPunct="1">
                        <a:buFontTx/>
                      </a:pPr>
                      <a:endParaRPr lang="en-US" altLang="zh-CN" sz="2100" b="1">
                        <a:solidFill>
                          <a:srgbClr val="0033CC"/>
                        </a:solidFill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784222"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endParaRPr lang="zh-CN" altLang="zh-CN" sz="140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endParaRPr lang="zh-CN" altLang="zh-CN" sz="140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endParaRPr lang="zh-CN" altLang="zh-CN" sz="140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zh-CN"/>
                      </a:defPPr>
                      <a:lvl1pPr marL="0" indent="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257175" indent="20002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514350" indent="40005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771525" indent="600075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1028700" indent="800100" algn="l" defTabSz="914400" rtl="0" eaLnBrk="0" fontAlgn="base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 kumimoji="0" lang="zh-CN" altLang="en-US" sz="1800" b="0" i="0" u="none" baseline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lvl="0" eaLnBrk="1" hangingPunct="1">
                        <a:buFontTx/>
                      </a:pPr>
                      <a:endParaRPr lang="zh-CN" altLang="zh-CN" sz="1400">
                        <a:solidFill>
                          <a:srgbClr val="000000"/>
                        </a:solidFill>
                        <a:latin typeface="Calibri" panose="020F0502020204030204" pitchFamily="34" charset="0"/>
                      </a:endParaRPr>
                    </a:p>
                  </a:txBody>
                  <a:tcPr marL="91435" marR="91435" marT="34276" marB="34276">
                    <a:lnL w="12700">
                      <a:solidFill>
                        <a:schemeClr val="accent2"/>
                      </a:solidFill>
                      <a:miter lim="800000"/>
                    </a:lnL>
                    <a:lnR w="12700">
                      <a:solidFill>
                        <a:schemeClr val="accent2"/>
                      </a:solidFill>
                      <a:miter lim="800000"/>
                    </a:lnR>
                    <a:lnT w="12700">
                      <a:solidFill>
                        <a:schemeClr val="accent2"/>
                      </a:solidFill>
                      <a:miter lim="800000"/>
                    </a:lnT>
                    <a:lnB w="12700">
                      <a:solidFill>
                        <a:schemeClr val="accent2"/>
                      </a:solidFill>
                      <a:miter lim="800000"/>
                    </a:lnB>
                    <a:solidFill>
                      <a:srgbClr val="E8E8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41" name="TextBox 7"/>
          <p:cNvSpPr/>
          <p:nvPr/>
        </p:nvSpPr>
        <p:spPr>
          <a:xfrm>
            <a:off x="1504264" y="1756503"/>
            <a:ext cx="3784593" cy="63643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b="1">
                <a:latin typeface="Times New Roman" panose="02020603050405020304" pitchFamily="18" charset="0"/>
              </a:rPr>
              <a:t>some cereal,</a:t>
            </a:r>
          </a:p>
          <a:p>
            <a:pPr lvl="0" eaLnBrk="1" hangingPunct="1"/>
            <a:r>
              <a:rPr lang="en-US" altLang="zh-CN" b="1">
                <a:latin typeface="Times New Roman" panose="02020603050405020304" pitchFamily="18" charset="0"/>
              </a:rPr>
              <a:t>some bread</a:t>
            </a:r>
            <a:endParaRPr lang="en-US" altLang="zh-CN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42" name="TextBox 7"/>
          <p:cNvSpPr/>
          <p:nvPr/>
        </p:nvSpPr>
        <p:spPr>
          <a:xfrm>
            <a:off x="4238139" y="1572535"/>
            <a:ext cx="3215140" cy="91343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b="1">
                <a:latin typeface="Times New Roman" panose="02020603050405020304" pitchFamily="18" charset="0"/>
              </a:rPr>
              <a:t>some</a:t>
            </a:r>
          </a:p>
          <a:p>
            <a:pPr lvl="0" eaLnBrk="1" hangingPunct="1"/>
            <a:r>
              <a:rPr lang="en-US" altLang="zh-CN" b="1">
                <a:latin typeface="Times New Roman" panose="02020603050405020304" pitchFamily="18" charset="0"/>
              </a:rPr>
              <a:t>roast beef,</a:t>
            </a:r>
          </a:p>
          <a:p>
            <a:pPr lvl="0" eaLnBrk="1" hangingPunct="1"/>
            <a:r>
              <a:rPr lang="en-US" altLang="zh-CN" b="1">
                <a:latin typeface="Times New Roman" panose="02020603050405020304" pitchFamily="18" charset="0"/>
              </a:rPr>
              <a:t>potato</a:t>
            </a:r>
            <a:endParaRPr lang="en-US" altLang="zh-CN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143" name="TextBox 8"/>
          <p:cNvSpPr/>
          <p:nvPr/>
        </p:nvSpPr>
        <p:spPr>
          <a:xfrm>
            <a:off x="6508392" y="1363368"/>
            <a:ext cx="2156865" cy="20362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some milk</a:t>
            </a:r>
          </a:p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some fruit</a:t>
            </a:r>
          </a:p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a lot of  </a:t>
            </a:r>
          </a:p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vegetables</a:t>
            </a:r>
          </a:p>
          <a:p>
            <a:pPr lvl="0" eaLnBrk="1" hangingPunct="1"/>
            <a:endParaRPr lang="en-US" altLang="zh-CN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5144" name="图片 4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58743" y="1544815"/>
            <a:ext cx="1222055" cy="137848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5145" name="图片 5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8269" y="3056867"/>
            <a:ext cx="2177023" cy="1330606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5146" name="图片 6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-22676" y="3933858"/>
            <a:ext cx="3016083" cy="120964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5147" name="爆炸形 1 3"/>
          <p:cNvSpPr/>
          <p:nvPr/>
        </p:nvSpPr>
        <p:spPr>
          <a:xfrm>
            <a:off x="2880021" y="3056867"/>
            <a:ext cx="3852624" cy="1643097"/>
          </a:xfrm>
          <a:prstGeom prst="irregularSeal1">
            <a:avLst/>
          </a:prstGeom>
          <a:solidFill>
            <a:schemeClr val="accent1"/>
          </a:solidFill>
          <a:ln>
            <a:solidFill>
              <a:schemeClr val="tx1"/>
            </a:solidFill>
            <a:round/>
          </a:ln>
        </p:spPr>
        <p:txBody>
          <a:bodyPr lIns="81643" tIns="40822" rIns="81643" bIns="40822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700" b="1">
                <a:solidFill>
                  <a:srgbClr val="FF0000"/>
                </a:solidFill>
              </a:rPr>
              <a:t>Healthy!</a:t>
            </a:r>
            <a:endParaRPr lang="zh-CN" altLang="en-US" sz="37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 fill="hold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fill="hold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fill="hold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 fill="hold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 fill="hold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 fill="hold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41" grpId="0"/>
      <p:bldP spid="5142" grpId="0"/>
      <p:bldP spid="5143" grpId="0"/>
      <p:bldP spid="514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圆角矩形 11"/>
          <p:cNvSpPr/>
          <p:nvPr/>
        </p:nvSpPr>
        <p:spPr>
          <a:xfrm>
            <a:off x="1" y="2935904"/>
            <a:ext cx="6750283" cy="98283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  <p:txBody>
          <a:bodyPr lIns="81643" tIns="40822" rIns="81643" bIns="40822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 b="1"/>
          </a:p>
        </p:txBody>
      </p:sp>
      <p:sp>
        <p:nvSpPr>
          <p:cNvPr id="6147" name="圆角矩形 9"/>
          <p:cNvSpPr/>
          <p:nvPr/>
        </p:nvSpPr>
        <p:spPr>
          <a:xfrm>
            <a:off x="219215" y="1968190"/>
            <a:ext cx="6531068" cy="972754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>
            <a:solidFill>
              <a:schemeClr val="tx1"/>
            </a:solidFill>
            <a:miter lim="800000"/>
          </a:ln>
        </p:spPr>
        <p:txBody>
          <a:bodyPr lIns="81643" tIns="40822" rIns="81643" bIns="40822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 b="1"/>
          </a:p>
        </p:txBody>
      </p:sp>
      <p:pic>
        <p:nvPicPr>
          <p:cNvPr id="6148" name="Picture 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2517184" y="395655"/>
            <a:ext cx="5757519" cy="151457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6149" name="Rectangle 4"/>
          <p:cNvSpPr/>
          <p:nvPr/>
        </p:nvSpPr>
        <p:spPr>
          <a:xfrm>
            <a:off x="340161" y="2089154"/>
            <a:ext cx="8572027" cy="8618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Chinese people often have some </a:t>
            </a:r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porridge</a:t>
            </a:r>
          </a:p>
          <a:p>
            <a:pPr lvl="0"/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and </a:t>
            </a:r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steamed bun</a:t>
            </a:r>
            <a:r>
              <a:rPr lang="en-US" altLang="zh-CN" sz="25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for breakfast.</a:t>
            </a:r>
            <a:endParaRPr lang="en-US" altLang="zh-CN" sz="2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150" name="Freeform 7"/>
          <p:cNvSpPr/>
          <p:nvPr/>
        </p:nvSpPr>
        <p:spPr bwMode="auto">
          <a:xfrm>
            <a:off x="-181418" y="-236888"/>
            <a:ext cx="3572938" cy="909752"/>
          </a:xfrm>
          <a:custGeom>
            <a:avLst/>
            <a:gdLst/>
            <a:ahLst/>
            <a:cxnLst>
              <a:cxn ang="0">
                <a:pos x="2133832" y="216862"/>
              </a:cxn>
              <a:cxn ang="0">
                <a:pos x="2063485" y="216862"/>
              </a:cxn>
              <a:cxn ang="0">
                <a:pos x="2024209" y="138713"/>
              </a:cxn>
              <a:cxn ang="0">
                <a:pos x="1930414" y="156297"/>
              </a:cxn>
              <a:cxn ang="0">
                <a:pos x="1852447" y="199278"/>
              </a:cxn>
              <a:cxn ang="0">
                <a:pos x="1773894" y="156297"/>
              </a:cxn>
              <a:cxn ang="0">
                <a:pos x="1688306" y="164763"/>
              </a:cxn>
              <a:cxn ang="0">
                <a:pos x="1656651" y="121130"/>
              </a:cxn>
              <a:cxn ang="0">
                <a:pos x="1578684" y="112664"/>
              </a:cxn>
              <a:cxn ang="0">
                <a:pos x="1515958" y="78148"/>
              </a:cxn>
              <a:cxn ang="0">
                <a:pos x="1422164" y="60565"/>
              </a:cxn>
              <a:cxn ang="0">
                <a:pos x="1281471" y="121130"/>
              </a:cxn>
              <a:cxn ang="0">
                <a:pos x="1195884" y="182346"/>
              </a:cxn>
              <a:cxn ang="0">
                <a:pos x="1140779" y="138713"/>
              </a:cxn>
              <a:cxn ang="0">
                <a:pos x="1062812" y="138713"/>
              </a:cxn>
              <a:cxn ang="0">
                <a:pos x="1008294" y="78148"/>
              </a:cxn>
              <a:cxn ang="0">
                <a:pos x="969017" y="42982"/>
              </a:cxn>
              <a:cxn ang="0">
                <a:pos x="891051" y="8466"/>
              </a:cxn>
              <a:cxn ang="0">
                <a:pos x="804877" y="34516"/>
              </a:cxn>
              <a:cxn ang="0">
                <a:pos x="734530" y="52099"/>
              </a:cxn>
              <a:cxn ang="0">
                <a:pos x="664184" y="42982"/>
              </a:cxn>
              <a:cxn ang="0">
                <a:pos x="609666" y="26049"/>
              </a:cxn>
              <a:cxn ang="0">
                <a:pos x="515871" y="0"/>
              </a:cxn>
              <a:cxn ang="0">
                <a:pos x="343523" y="112664"/>
              </a:cxn>
              <a:cxn ang="0">
                <a:pos x="155934" y="260495"/>
              </a:cxn>
              <a:cxn ang="0">
                <a:pos x="46897" y="338643"/>
              </a:cxn>
              <a:cxn ang="0">
                <a:pos x="7621" y="451307"/>
              </a:cxn>
              <a:cxn ang="0">
                <a:pos x="93795" y="494940"/>
              </a:cxn>
              <a:cxn ang="0">
                <a:pos x="155934" y="468890"/>
              </a:cxn>
              <a:cxn ang="0">
                <a:pos x="218659" y="494940"/>
              </a:cxn>
              <a:cxn ang="0">
                <a:pos x="281384" y="537921"/>
              </a:cxn>
              <a:cxn ang="0">
                <a:pos x="351730" y="520989"/>
              </a:cxn>
              <a:cxn ang="0">
                <a:pos x="406249" y="547039"/>
              </a:cxn>
              <a:cxn ang="0">
                <a:pos x="500043" y="555505"/>
              </a:cxn>
              <a:cxn ang="0">
                <a:pos x="570390" y="520989"/>
              </a:cxn>
              <a:cxn ang="0">
                <a:pos x="624908" y="529455"/>
              </a:cxn>
              <a:cxn ang="0">
                <a:pos x="703461" y="537921"/>
              </a:cxn>
              <a:cxn ang="0">
                <a:pos x="789049" y="503406"/>
              </a:cxn>
              <a:cxn ang="0">
                <a:pos x="851774" y="529455"/>
              </a:cxn>
              <a:cxn ang="0">
                <a:pos x="937948" y="520989"/>
              </a:cxn>
              <a:cxn ang="0">
                <a:pos x="976638" y="555505"/>
              </a:cxn>
              <a:cxn ang="0">
                <a:pos x="1062812" y="573088"/>
              </a:cxn>
              <a:cxn ang="0">
                <a:pos x="1148986" y="537921"/>
              </a:cxn>
              <a:cxn ang="0">
                <a:pos x="1226953" y="511872"/>
              </a:cxn>
              <a:cxn ang="0">
                <a:pos x="1289678" y="547039"/>
              </a:cxn>
              <a:cxn ang="0">
                <a:pos x="1375266" y="529455"/>
              </a:cxn>
              <a:cxn ang="0">
                <a:pos x="1437991" y="547039"/>
              </a:cxn>
              <a:cxn ang="0">
                <a:pos x="1515958" y="555505"/>
              </a:cxn>
              <a:cxn ang="0">
                <a:pos x="1594511" y="537921"/>
              </a:cxn>
              <a:cxn ang="0">
                <a:pos x="1656651" y="547039"/>
              </a:cxn>
              <a:cxn ang="0">
                <a:pos x="1742824" y="537921"/>
              </a:cxn>
              <a:cxn ang="0">
                <a:pos x="1797343" y="537921"/>
              </a:cxn>
              <a:cxn ang="0">
                <a:pos x="1899345" y="537921"/>
              </a:cxn>
              <a:cxn ang="0">
                <a:pos x="1993139" y="503406"/>
              </a:cxn>
              <a:cxn ang="0">
                <a:pos x="2055278" y="459773"/>
              </a:cxn>
              <a:cxn ang="0">
                <a:pos x="2133832" y="451307"/>
              </a:cxn>
              <a:cxn ang="0">
                <a:pos x="2211798" y="407674"/>
              </a:cxn>
              <a:cxn ang="0">
                <a:pos x="2235247" y="347109"/>
              </a:cxn>
              <a:cxn ang="0">
                <a:pos x="2242868" y="268961"/>
              </a:cxn>
            </a:cxnLst>
            <a:rect l="l" t="t" r="r" b="b"/>
            <a:pathLst>
              <a:path w="3840" h="880">
                <a:moveTo>
                  <a:pt x="3746" y="360"/>
                </a:moveTo>
                <a:lnTo>
                  <a:pt x="3746" y="360"/>
                </a:lnTo>
                <a:lnTo>
                  <a:pt x="3733" y="360"/>
                </a:lnTo>
                <a:lnTo>
                  <a:pt x="3720" y="360"/>
                </a:lnTo>
                <a:lnTo>
                  <a:pt x="3706" y="360"/>
                </a:lnTo>
                <a:lnTo>
                  <a:pt x="3693" y="360"/>
                </a:lnTo>
                <a:lnTo>
                  <a:pt x="3693" y="346"/>
                </a:lnTo>
                <a:lnTo>
                  <a:pt x="3680" y="346"/>
                </a:lnTo>
                <a:lnTo>
                  <a:pt x="3666" y="333"/>
                </a:lnTo>
                <a:lnTo>
                  <a:pt x="3653" y="333"/>
                </a:lnTo>
                <a:lnTo>
                  <a:pt x="3640" y="333"/>
                </a:lnTo>
                <a:lnTo>
                  <a:pt x="3640" y="320"/>
                </a:lnTo>
                <a:lnTo>
                  <a:pt x="3626" y="320"/>
                </a:lnTo>
                <a:lnTo>
                  <a:pt x="3613" y="320"/>
                </a:lnTo>
                <a:lnTo>
                  <a:pt x="3600" y="320"/>
                </a:lnTo>
                <a:lnTo>
                  <a:pt x="3586" y="320"/>
                </a:lnTo>
                <a:lnTo>
                  <a:pt x="3573" y="320"/>
                </a:lnTo>
                <a:lnTo>
                  <a:pt x="3560" y="320"/>
                </a:lnTo>
                <a:lnTo>
                  <a:pt x="3560" y="333"/>
                </a:lnTo>
                <a:lnTo>
                  <a:pt x="3546" y="333"/>
                </a:lnTo>
                <a:lnTo>
                  <a:pt x="3533" y="333"/>
                </a:lnTo>
                <a:lnTo>
                  <a:pt x="3520" y="333"/>
                </a:lnTo>
                <a:lnTo>
                  <a:pt x="3520" y="320"/>
                </a:lnTo>
                <a:lnTo>
                  <a:pt x="3520" y="306"/>
                </a:lnTo>
                <a:lnTo>
                  <a:pt x="3520" y="293"/>
                </a:lnTo>
                <a:lnTo>
                  <a:pt x="3520" y="280"/>
                </a:lnTo>
                <a:lnTo>
                  <a:pt x="3520" y="266"/>
                </a:lnTo>
                <a:lnTo>
                  <a:pt x="3506" y="253"/>
                </a:lnTo>
                <a:lnTo>
                  <a:pt x="3493" y="240"/>
                </a:lnTo>
                <a:lnTo>
                  <a:pt x="3480" y="240"/>
                </a:lnTo>
                <a:lnTo>
                  <a:pt x="3480" y="226"/>
                </a:lnTo>
                <a:lnTo>
                  <a:pt x="3466" y="226"/>
                </a:lnTo>
                <a:lnTo>
                  <a:pt x="3453" y="213"/>
                </a:lnTo>
                <a:lnTo>
                  <a:pt x="3440" y="213"/>
                </a:lnTo>
                <a:lnTo>
                  <a:pt x="3426" y="213"/>
                </a:lnTo>
                <a:lnTo>
                  <a:pt x="3413" y="213"/>
                </a:lnTo>
                <a:lnTo>
                  <a:pt x="3400" y="213"/>
                </a:lnTo>
                <a:lnTo>
                  <a:pt x="3373" y="213"/>
                </a:lnTo>
                <a:lnTo>
                  <a:pt x="3360" y="213"/>
                </a:lnTo>
                <a:lnTo>
                  <a:pt x="3346" y="213"/>
                </a:lnTo>
                <a:lnTo>
                  <a:pt x="3333" y="226"/>
                </a:lnTo>
                <a:lnTo>
                  <a:pt x="3320" y="226"/>
                </a:lnTo>
                <a:lnTo>
                  <a:pt x="3306" y="226"/>
                </a:lnTo>
                <a:lnTo>
                  <a:pt x="3293" y="240"/>
                </a:lnTo>
                <a:lnTo>
                  <a:pt x="3280" y="240"/>
                </a:lnTo>
                <a:lnTo>
                  <a:pt x="3266" y="253"/>
                </a:lnTo>
                <a:lnTo>
                  <a:pt x="3253" y="253"/>
                </a:lnTo>
                <a:lnTo>
                  <a:pt x="3240" y="266"/>
                </a:lnTo>
                <a:lnTo>
                  <a:pt x="3226" y="266"/>
                </a:lnTo>
                <a:lnTo>
                  <a:pt x="3213" y="280"/>
                </a:lnTo>
                <a:lnTo>
                  <a:pt x="3200" y="280"/>
                </a:lnTo>
                <a:lnTo>
                  <a:pt x="3186" y="293"/>
                </a:lnTo>
                <a:lnTo>
                  <a:pt x="3173" y="293"/>
                </a:lnTo>
                <a:lnTo>
                  <a:pt x="3173" y="306"/>
                </a:lnTo>
                <a:lnTo>
                  <a:pt x="3160" y="306"/>
                </a:lnTo>
                <a:lnTo>
                  <a:pt x="3146" y="306"/>
                </a:lnTo>
                <a:lnTo>
                  <a:pt x="3133" y="306"/>
                </a:lnTo>
                <a:lnTo>
                  <a:pt x="3120" y="293"/>
                </a:lnTo>
                <a:lnTo>
                  <a:pt x="3120" y="280"/>
                </a:lnTo>
                <a:lnTo>
                  <a:pt x="3106" y="266"/>
                </a:lnTo>
                <a:lnTo>
                  <a:pt x="3093" y="266"/>
                </a:lnTo>
                <a:lnTo>
                  <a:pt x="3080" y="253"/>
                </a:lnTo>
                <a:lnTo>
                  <a:pt x="3066" y="253"/>
                </a:lnTo>
                <a:lnTo>
                  <a:pt x="3053" y="240"/>
                </a:lnTo>
                <a:lnTo>
                  <a:pt x="3040" y="240"/>
                </a:lnTo>
                <a:lnTo>
                  <a:pt x="3026" y="240"/>
                </a:lnTo>
                <a:lnTo>
                  <a:pt x="3013" y="240"/>
                </a:lnTo>
                <a:lnTo>
                  <a:pt x="3000" y="240"/>
                </a:lnTo>
                <a:lnTo>
                  <a:pt x="2986" y="240"/>
                </a:lnTo>
                <a:lnTo>
                  <a:pt x="2973" y="240"/>
                </a:lnTo>
                <a:lnTo>
                  <a:pt x="2960" y="240"/>
                </a:lnTo>
                <a:lnTo>
                  <a:pt x="2946" y="240"/>
                </a:lnTo>
                <a:lnTo>
                  <a:pt x="2933" y="240"/>
                </a:lnTo>
                <a:lnTo>
                  <a:pt x="2920" y="240"/>
                </a:lnTo>
                <a:lnTo>
                  <a:pt x="2906" y="253"/>
                </a:lnTo>
                <a:lnTo>
                  <a:pt x="2893" y="253"/>
                </a:lnTo>
                <a:lnTo>
                  <a:pt x="2880" y="253"/>
                </a:lnTo>
                <a:lnTo>
                  <a:pt x="2866" y="253"/>
                </a:lnTo>
                <a:lnTo>
                  <a:pt x="2866" y="266"/>
                </a:lnTo>
                <a:lnTo>
                  <a:pt x="2866" y="253"/>
                </a:lnTo>
                <a:lnTo>
                  <a:pt x="2853" y="253"/>
                </a:lnTo>
                <a:lnTo>
                  <a:pt x="2853" y="240"/>
                </a:lnTo>
                <a:lnTo>
                  <a:pt x="2853" y="226"/>
                </a:lnTo>
                <a:lnTo>
                  <a:pt x="2853" y="213"/>
                </a:lnTo>
                <a:lnTo>
                  <a:pt x="2840" y="213"/>
                </a:lnTo>
                <a:lnTo>
                  <a:pt x="2840" y="200"/>
                </a:lnTo>
                <a:lnTo>
                  <a:pt x="2826" y="200"/>
                </a:lnTo>
                <a:lnTo>
                  <a:pt x="2826" y="186"/>
                </a:lnTo>
                <a:lnTo>
                  <a:pt x="2813" y="186"/>
                </a:lnTo>
                <a:lnTo>
                  <a:pt x="2800" y="173"/>
                </a:lnTo>
                <a:lnTo>
                  <a:pt x="2786" y="173"/>
                </a:lnTo>
                <a:lnTo>
                  <a:pt x="2773" y="173"/>
                </a:lnTo>
                <a:lnTo>
                  <a:pt x="2760" y="173"/>
                </a:lnTo>
                <a:lnTo>
                  <a:pt x="2746" y="160"/>
                </a:lnTo>
                <a:lnTo>
                  <a:pt x="2733" y="160"/>
                </a:lnTo>
                <a:lnTo>
                  <a:pt x="2720" y="160"/>
                </a:lnTo>
                <a:lnTo>
                  <a:pt x="2706" y="160"/>
                </a:lnTo>
                <a:lnTo>
                  <a:pt x="2693" y="160"/>
                </a:lnTo>
                <a:lnTo>
                  <a:pt x="2693" y="173"/>
                </a:lnTo>
                <a:lnTo>
                  <a:pt x="2680" y="173"/>
                </a:lnTo>
                <a:lnTo>
                  <a:pt x="2666" y="173"/>
                </a:lnTo>
                <a:lnTo>
                  <a:pt x="2653" y="173"/>
                </a:lnTo>
                <a:lnTo>
                  <a:pt x="2640" y="173"/>
                </a:lnTo>
                <a:lnTo>
                  <a:pt x="2626" y="173"/>
                </a:lnTo>
                <a:lnTo>
                  <a:pt x="2613" y="173"/>
                </a:lnTo>
                <a:lnTo>
                  <a:pt x="2613" y="160"/>
                </a:lnTo>
                <a:lnTo>
                  <a:pt x="2600" y="146"/>
                </a:lnTo>
                <a:lnTo>
                  <a:pt x="2600" y="133"/>
                </a:lnTo>
                <a:lnTo>
                  <a:pt x="2586" y="133"/>
                </a:lnTo>
                <a:lnTo>
                  <a:pt x="2586" y="120"/>
                </a:lnTo>
                <a:lnTo>
                  <a:pt x="2573" y="120"/>
                </a:lnTo>
                <a:lnTo>
                  <a:pt x="2560" y="106"/>
                </a:lnTo>
                <a:lnTo>
                  <a:pt x="2546" y="106"/>
                </a:lnTo>
                <a:lnTo>
                  <a:pt x="2533" y="93"/>
                </a:lnTo>
                <a:lnTo>
                  <a:pt x="2520" y="93"/>
                </a:lnTo>
                <a:lnTo>
                  <a:pt x="2506" y="93"/>
                </a:lnTo>
                <a:lnTo>
                  <a:pt x="2493" y="93"/>
                </a:lnTo>
                <a:lnTo>
                  <a:pt x="2480" y="93"/>
                </a:lnTo>
                <a:lnTo>
                  <a:pt x="2466" y="93"/>
                </a:lnTo>
                <a:lnTo>
                  <a:pt x="2453" y="93"/>
                </a:lnTo>
                <a:lnTo>
                  <a:pt x="2426" y="93"/>
                </a:lnTo>
                <a:lnTo>
                  <a:pt x="2400" y="106"/>
                </a:lnTo>
                <a:lnTo>
                  <a:pt x="2373" y="106"/>
                </a:lnTo>
                <a:lnTo>
                  <a:pt x="2360" y="120"/>
                </a:lnTo>
                <a:lnTo>
                  <a:pt x="2333" y="120"/>
                </a:lnTo>
                <a:lnTo>
                  <a:pt x="2306" y="133"/>
                </a:lnTo>
                <a:lnTo>
                  <a:pt x="2293" y="146"/>
                </a:lnTo>
                <a:lnTo>
                  <a:pt x="2266" y="146"/>
                </a:lnTo>
                <a:lnTo>
                  <a:pt x="2240" y="160"/>
                </a:lnTo>
                <a:lnTo>
                  <a:pt x="2226" y="173"/>
                </a:lnTo>
                <a:lnTo>
                  <a:pt x="2200" y="186"/>
                </a:lnTo>
                <a:lnTo>
                  <a:pt x="2186" y="186"/>
                </a:lnTo>
                <a:lnTo>
                  <a:pt x="2173" y="200"/>
                </a:lnTo>
                <a:lnTo>
                  <a:pt x="2146" y="213"/>
                </a:lnTo>
                <a:lnTo>
                  <a:pt x="2133" y="226"/>
                </a:lnTo>
                <a:lnTo>
                  <a:pt x="2120" y="226"/>
                </a:lnTo>
                <a:lnTo>
                  <a:pt x="2106" y="240"/>
                </a:lnTo>
                <a:lnTo>
                  <a:pt x="2093" y="253"/>
                </a:lnTo>
                <a:lnTo>
                  <a:pt x="2080" y="253"/>
                </a:lnTo>
                <a:lnTo>
                  <a:pt x="2066" y="266"/>
                </a:lnTo>
                <a:lnTo>
                  <a:pt x="2053" y="266"/>
                </a:lnTo>
                <a:lnTo>
                  <a:pt x="2053" y="280"/>
                </a:lnTo>
                <a:lnTo>
                  <a:pt x="2040" y="280"/>
                </a:lnTo>
                <a:lnTo>
                  <a:pt x="2026" y="280"/>
                </a:lnTo>
                <a:lnTo>
                  <a:pt x="2013" y="280"/>
                </a:lnTo>
                <a:lnTo>
                  <a:pt x="2013" y="266"/>
                </a:lnTo>
                <a:lnTo>
                  <a:pt x="2000" y="266"/>
                </a:lnTo>
                <a:lnTo>
                  <a:pt x="2000" y="253"/>
                </a:lnTo>
                <a:lnTo>
                  <a:pt x="2000" y="240"/>
                </a:lnTo>
                <a:lnTo>
                  <a:pt x="1986" y="240"/>
                </a:lnTo>
                <a:lnTo>
                  <a:pt x="1973" y="226"/>
                </a:lnTo>
                <a:lnTo>
                  <a:pt x="1960" y="226"/>
                </a:lnTo>
                <a:lnTo>
                  <a:pt x="1960" y="213"/>
                </a:lnTo>
                <a:lnTo>
                  <a:pt x="1946" y="213"/>
                </a:lnTo>
                <a:lnTo>
                  <a:pt x="1933" y="213"/>
                </a:lnTo>
                <a:lnTo>
                  <a:pt x="1920" y="200"/>
                </a:lnTo>
                <a:lnTo>
                  <a:pt x="1906" y="200"/>
                </a:lnTo>
                <a:lnTo>
                  <a:pt x="1893" y="200"/>
                </a:lnTo>
                <a:lnTo>
                  <a:pt x="1880" y="200"/>
                </a:lnTo>
                <a:lnTo>
                  <a:pt x="1866" y="200"/>
                </a:lnTo>
                <a:lnTo>
                  <a:pt x="1853" y="200"/>
                </a:lnTo>
                <a:lnTo>
                  <a:pt x="1840" y="200"/>
                </a:lnTo>
                <a:lnTo>
                  <a:pt x="1840" y="213"/>
                </a:lnTo>
                <a:lnTo>
                  <a:pt x="1826" y="213"/>
                </a:lnTo>
                <a:lnTo>
                  <a:pt x="1813" y="213"/>
                </a:lnTo>
                <a:lnTo>
                  <a:pt x="1813" y="200"/>
                </a:lnTo>
                <a:lnTo>
                  <a:pt x="1813" y="186"/>
                </a:lnTo>
                <a:lnTo>
                  <a:pt x="1813" y="173"/>
                </a:lnTo>
                <a:lnTo>
                  <a:pt x="1800" y="160"/>
                </a:lnTo>
                <a:lnTo>
                  <a:pt x="1786" y="160"/>
                </a:lnTo>
                <a:lnTo>
                  <a:pt x="1786" y="146"/>
                </a:lnTo>
                <a:lnTo>
                  <a:pt x="1773" y="146"/>
                </a:lnTo>
                <a:lnTo>
                  <a:pt x="1760" y="133"/>
                </a:lnTo>
                <a:lnTo>
                  <a:pt x="1746" y="133"/>
                </a:lnTo>
                <a:lnTo>
                  <a:pt x="1733" y="120"/>
                </a:lnTo>
                <a:lnTo>
                  <a:pt x="1720" y="120"/>
                </a:lnTo>
                <a:lnTo>
                  <a:pt x="1706" y="120"/>
                </a:lnTo>
                <a:lnTo>
                  <a:pt x="1693" y="120"/>
                </a:lnTo>
                <a:lnTo>
                  <a:pt x="1680" y="120"/>
                </a:lnTo>
                <a:lnTo>
                  <a:pt x="1666" y="120"/>
                </a:lnTo>
                <a:lnTo>
                  <a:pt x="1653" y="120"/>
                </a:lnTo>
                <a:lnTo>
                  <a:pt x="1640" y="120"/>
                </a:lnTo>
                <a:lnTo>
                  <a:pt x="1640" y="106"/>
                </a:lnTo>
                <a:lnTo>
                  <a:pt x="1640" y="93"/>
                </a:lnTo>
                <a:lnTo>
                  <a:pt x="1653" y="93"/>
                </a:lnTo>
                <a:lnTo>
                  <a:pt x="1653" y="80"/>
                </a:lnTo>
                <a:lnTo>
                  <a:pt x="1653" y="66"/>
                </a:lnTo>
                <a:lnTo>
                  <a:pt x="1640" y="66"/>
                </a:lnTo>
                <a:lnTo>
                  <a:pt x="1640" y="53"/>
                </a:lnTo>
                <a:lnTo>
                  <a:pt x="1626" y="53"/>
                </a:lnTo>
                <a:lnTo>
                  <a:pt x="1613" y="40"/>
                </a:lnTo>
                <a:lnTo>
                  <a:pt x="1600" y="26"/>
                </a:lnTo>
                <a:lnTo>
                  <a:pt x="1586" y="26"/>
                </a:lnTo>
                <a:lnTo>
                  <a:pt x="1573" y="26"/>
                </a:lnTo>
                <a:lnTo>
                  <a:pt x="1560" y="26"/>
                </a:lnTo>
                <a:lnTo>
                  <a:pt x="1546" y="13"/>
                </a:lnTo>
                <a:lnTo>
                  <a:pt x="1533" y="13"/>
                </a:lnTo>
                <a:lnTo>
                  <a:pt x="1520" y="13"/>
                </a:lnTo>
                <a:lnTo>
                  <a:pt x="1506" y="13"/>
                </a:lnTo>
                <a:lnTo>
                  <a:pt x="1493" y="13"/>
                </a:lnTo>
                <a:lnTo>
                  <a:pt x="1466" y="13"/>
                </a:lnTo>
                <a:lnTo>
                  <a:pt x="1453" y="13"/>
                </a:lnTo>
                <a:lnTo>
                  <a:pt x="1440" y="26"/>
                </a:lnTo>
                <a:lnTo>
                  <a:pt x="1426" y="26"/>
                </a:lnTo>
                <a:lnTo>
                  <a:pt x="1413" y="26"/>
                </a:lnTo>
                <a:lnTo>
                  <a:pt x="1413" y="40"/>
                </a:lnTo>
                <a:lnTo>
                  <a:pt x="1400" y="40"/>
                </a:lnTo>
                <a:lnTo>
                  <a:pt x="1386" y="40"/>
                </a:lnTo>
                <a:lnTo>
                  <a:pt x="1373" y="53"/>
                </a:lnTo>
                <a:lnTo>
                  <a:pt x="1360" y="53"/>
                </a:lnTo>
                <a:lnTo>
                  <a:pt x="1346" y="53"/>
                </a:lnTo>
                <a:lnTo>
                  <a:pt x="1346" y="66"/>
                </a:lnTo>
                <a:lnTo>
                  <a:pt x="1333" y="66"/>
                </a:lnTo>
                <a:lnTo>
                  <a:pt x="1320" y="66"/>
                </a:lnTo>
                <a:lnTo>
                  <a:pt x="1320" y="80"/>
                </a:lnTo>
                <a:lnTo>
                  <a:pt x="1306" y="80"/>
                </a:lnTo>
                <a:lnTo>
                  <a:pt x="1293" y="80"/>
                </a:lnTo>
                <a:lnTo>
                  <a:pt x="1280" y="80"/>
                </a:lnTo>
                <a:lnTo>
                  <a:pt x="1266" y="80"/>
                </a:lnTo>
                <a:lnTo>
                  <a:pt x="1253" y="80"/>
                </a:lnTo>
                <a:lnTo>
                  <a:pt x="1253" y="66"/>
                </a:lnTo>
                <a:lnTo>
                  <a:pt x="1240" y="66"/>
                </a:lnTo>
                <a:lnTo>
                  <a:pt x="1226" y="66"/>
                </a:lnTo>
                <a:lnTo>
                  <a:pt x="1213" y="66"/>
                </a:lnTo>
                <a:lnTo>
                  <a:pt x="1213" y="53"/>
                </a:lnTo>
                <a:lnTo>
                  <a:pt x="1200" y="53"/>
                </a:lnTo>
                <a:lnTo>
                  <a:pt x="1186" y="53"/>
                </a:lnTo>
                <a:lnTo>
                  <a:pt x="1173" y="53"/>
                </a:lnTo>
                <a:lnTo>
                  <a:pt x="1160" y="53"/>
                </a:lnTo>
                <a:lnTo>
                  <a:pt x="1146" y="53"/>
                </a:lnTo>
                <a:lnTo>
                  <a:pt x="1133" y="66"/>
                </a:lnTo>
                <a:lnTo>
                  <a:pt x="1120" y="66"/>
                </a:lnTo>
                <a:lnTo>
                  <a:pt x="1106" y="66"/>
                </a:lnTo>
                <a:lnTo>
                  <a:pt x="1093" y="80"/>
                </a:lnTo>
                <a:lnTo>
                  <a:pt x="1080" y="80"/>
                </a:lnTo>
                <a:lnTo>
                  <a:pt x="1066" y="80"/>
                </a:lnTo>
                <a:lnTo>
                  <a:pt x="1066" y="93"/>
                </a:lnTo>
                <a:lnTo>
                  <a:pt x="1053" y="93"/>
                </a:lnTo>
                <a:lnTo>
                  <a:pt x="1040" y="80"/>
                </a:lnTo>
                <a:lnTo>
                  <a:pt x="1040" y="66"/>
                </a:lnTo>
                <a:lnTo>
                  <a:pt x="1040" y="53"/>
                </a:lnTo>
                <a:lnTo>
                  <a:pt x="1040" y="40"/>
                </a:lnTo>
                <a:lnTo>
                  <a:pt x="1026" y="40"/>
                </a:lnTo>
                <a:lnTo>
                  <a:pt x="1013" y="26"/>
                </a:lnTo>
                <a:lnTo>
                  <a:pt x="1000" y="13"/>
                </a:lnTo>
                <a:lnTo>
                  <a:pt x="986" y="13"/>
                </a:lnTo>
                <a:lnTo>
                  <a:pt x="973" y="0"/>
                </a:lnTo>
                <a:lnTo>
                  <a:pt x="960" y="0"/>
                </a:lnTo>
                <a:lnTo>
                  <a:pt x="946" y="0"/>
                </a:lnTo>
                <a:lnTo>
                  <a:pt x="933" y="0"/>
                </a:lnTo>
                <a:lnTo>
                  <a:pt x="920" y="0"/>
                </a:lnTo>
                <a:lnTo>
                  <a:pt x="906" y="0"/>
                </a:lnTo>
                <a:lnTo>
                  <a:pt x="880" y="0"/>
                </a:lnTo>
                <a:lnTo>
                  <a:pt x="866" y="13"/>
                </a:lnTo>
                <a:lnTo>
                  <a:pt x="853" y="13"/>
                </a:lnTo>
                <a:lnTo>
                  <a:pt x="826" y="26"/>
                </a:lnTo>
                <a:lnTo>
                  <a:pt x="786" y="53"/>
                </a:lnTo>
                <a:lnTo>
                  <a:pt x="760" y="66"/>
                </a:lnTo>
                <a:lnTo>
                  <a:pt x="733" y="80"/>
                </a:lnTo>
                <a:lnTo>
                  <a:pt x="693" y="106"/>
                </a:lnTo>
                <a:lnTo>
                  <a:pt x="666" y="120"/>
                </a:lnTo>
                <a:lnTo>
                  <a:pt x="640" y="133"/>
                </a:lnTo>
                <a:lnTo>
                  <a:pt x="613" y="160"/>
                </a:lnTo>
                <a:lnTo>
                  <a:pt x="586" y="173"/>
                </a:lnTo>
                <a:lnTo>
                  <a:pt x="546" y="200"/>
                </a:lnTo>
                <a:lnTo>
                  <a:pt x="520" y="213"/>
                </a:lnTo>
                <a:lnTo>
                  <a:pt x="493" y="240"/>
                </a:lnTo>
                <a:lnTo>
                  <a:pt x="466" y="253"/>
                </a:lnTo>
                <a:lnTo>
                  <a:pt x="440" y="280"/>
                </a:lnTo>
                <a:lnTo>
                  <a:pt x="413" y="293"/>
                </a:lnTo>
                <a:lnTo>
                  <a:pt x="386" y="320"/>
                </a:lnTo>
                <a:lnTo>
                  <a:pt x="360" y="333"/>
                </a:lnTo>
                <a:lnTo>
                  <a:pt x="320" y="360"/>
                </a:lnTo>
                <a:lnTo>
                  <a:pt x="293" y="373"/>
                </a:lnTo>
                <a:lnTo>
                  <a:pt x="266" y="400"/>
                </a:lnTo>
                <a:lnTo>
                  <a:pt x="253" y="413"/>
                </a:lnTo>
                <a:lnTo>
                  <a:pt x="240" y="413"/>
                </a:lnTo>
                <a:lnTo>
                  <a:pt x="226" y="426"/>
                </a:lnTo>
                <a:lnTo>
                  <a:pt x="213" y="440"/>
                </a:lnTo>
                <a:lnTo>
                  <a:pt x="186" y="453"/>
                </a:lnTo>
                <a:lnTo>
                  <a:pt x="173" y="466"/>
                </a:lnTo>
                <a:lnTo>
                  <a:pt x="146" y="480"/>
                </a:lnTo>
                <a:lnTo>
                  <a:pt x="133" y="493"/>
                </a:lnTo>
                <a:lnTo>
                  <a:pt x="120" y="493"/>
                </a:lnTo>
                <a:lnTo>
                  <a:pt x="93" y="506"/>
                </a:lnTo>
                <a:lnTo>
                  <a:pt x="80" y="520"/>
                </a:lnTo>
                <a:lnTo>
                  <a:pt x="66" y="533"/>
                </a:lnTo>
                <a:lnTo>
                  <a:pt x="53" y="560"/>
                </a:lnTo>
                <a:lnTo>
                  <a:pt x="40" y="573"/>
                </a:lnTo>
                <a:lnTo>
                  <a:pt x="26" y="586"/>
                </a:lnTo>
                <a:lnTo>
                  <a:pt x="13" y="600"/>
                </a:lnTo>
                <a:lnTo>
                  <a:pt x="13" y="613"/>
                </a:lnTo>
                <a:lnTo>
                  <a:pt x="0" y="626"/>
                </a:lnTo>
                <a:lnTo>
                  <a:pt x="0" y="640"/>
                </a:lnTo>
                <a:lnTo>
                  <a:pt x="0" y="666"/>
                </a:lnTo>
                <a:lnTo>
                  <a:pt x="0" y="680"/>
                </a:lnTo>
                <a:lnTo>
                  <a:pt x="13" y="693"/>
                </a:lnTo>
                <a:lnTo>
                  <a:pt x="26" y="706"/>
                </a:lnTo>
                <a:lnTo>
                  <a:pt x="26" y="720"/>
                </a:lnTo>
                <a:lnTo>
                  <a:pt x="40" y="720"/>
                </a:lnTo>
                <a:lnTo>
                  <a:pt x="53" y="733"/>
                </a:lnTo>
                <a:lnTo>
                  <a:pt x="66" y="746"/>
                </a:lnTo>
                <a:lnTo>
                  <a:pt x="80" y="746"/>
                </a:lnTo>
                <a:lnTo>
                  <a:pt x="106" y="760"/>
                </a:lnTo>
                <a:lnTo>
                  <a:pt x="120" y="760"/>
                </a:lnTo>
                <a:lnTo>
                  <a:pt x="133" y="760"/>
                </a:lnTo>
                <a:lnTo>
                  <a:pt x="146" y="760"/>
                </a:lnTo>
                <a:lnTo>
                  <a:pt x="160" y="760"/>
                </a:lnTo>
                <a:lnTo>
                  <a:pt x="173" y="760"/>
                </a:lnTo>
                <a:lnTo>
                  <a:pt x="186" y="760"/>
                </a:lnTo>
                <a:lnTo>
                  <a:pt x="200" y="760"/>
                </a:lnTo>
                <a:lnTo>
                  <a:pt x="213" y="760"/>
                </a:lnTo>
                <a:lnTo>
                  <a:pt x="226" y="760"/>
                </a:lnTo>
                <a:lnTo>
                  <a:pt x="226" y="746"/>
                </a:lnTo>
                <a:lnTo>
                  <a:pt x="240" y="746"/>
                </a:lnTo>
                <a:lnTo>
                  <a:pt x="240" y="733"/>
                </a:lnTo>
                <a:lnTo>
                  <a:pt x="240" y="720"/>
                </a:lnTo>
                <a:lnTo>
                  <a:pt x="253" y="720"/>
                </a:lnTo>
                <a:lnTo>
                  <a:pt x="266" y="720"/>
                </a:lnTo>
                <a:lnTo>
                  <a:pt x="266" y="733"/>
                </a:lnTo>
                <a:lnTo>
                  <a:pt x="280" y="733"/>
                </a:lnTo>
                <a:lnTo>
                  <a:pt x="293" y="733"/>
                </a:lnTo>
                <a:lnTo>
                  <a:pt x="293" y="746"/>
                </a:lnTo>
                <a:lnTo>
                  <a:pt x="306" y="746"/>
                </a:lnTo>
                <a:lnTo>
                  <a:pt x="320" y="746"/>
                </a:lnTo>
                <a:lnTo>
                  <a:pt x="333" y="746"/>
                </a:lnTo>
                <a:lnTo>
                  <a:pt x="346" y="746"/>
                </a:lnTo>
                <a:lnTo>
                  <a:pt x="360" y="746"/>
                </a:lnTo>
                <a:lnTo>
                  <a:pt x="360" y="760"/>
                </a:lnTo>
                <a:lnTo>
                  <a:pt x="373" y="760"/>
                </a:lnTo>
                <a:lnTo>
                  <a:pt x="373" y="773"/>
                </a:lnTo>
                <a:lnTo>
                  <a:pt x="373" y="786"/>
                </a:lnTo>
                <a:lnTo>
                  <a:pt x="386" y="786"/>
                </a:lnTo>
                <a:lnTo>
                  <a:pt x="386" y="800"/>
                </a:lnTo>
                <a:lnTo>
                  <a:pt x="400" y="800"/>
                </a:lnTo>
                <a:lnTo>
                  <a:pt x="413" y="813"/>
                </a:lnTo>
                <a:lnTo>
                  <a:pt x="426" y="813"/>
                </a:lnTo>
                <a:lnTo>
                  <a:pt x="440" y="826"/>
                </a:lnTo>
                <a:lnTo>
                  <a:pt x="453" y="826"/>
                </a:lnTo>
                <a:lnTo>
                  <a:pt x="466" y="826"/>
                </a:lnTo>
                <a:lnTo>
                  <a:pt x="480" y="826"/>
                </a:lnTo>
                <a:lnTo>
                  <a:pt x="493" y="826"/>
                </a:lnTo>
                <a:lnTo>
                  <a:pt x="506" y="826"/>
                </a:lnTo>
                <a:lnTo>
                  <a:pt x="520" y="826"/>
                </a:lnTo>
                <a:lnTo>
                  <a:pt x="533" y="826"/>
                </a:lnTo>
                <a:lnTo>
                  <a:pt x="533" y="813"/>
                </a:lnTo>
                <a:lnTo>
                  <a:pt x="546" y="813"/>
                </a:lnTo>
                <a:lnTo>
                  <a:pt x="560" y="813"/>
                </a:lnTo>
                <a:lnTo>
                  <a:pt x="573" y="813"/>
                </a:lnTo>
                <a:lnTo>
                  <a:pt x="573" y="800"/>
                </a:lnTo>
                <a:lnTo>
                  <a:pt x="586" y="800"/>
                </a:lnTo>
                <a:lnTo>
                  <a:pt x="600" y="800"/>
                </a:lnTo>
                <a:lnTo>
                  <a:pt x="600" y="786"/>
                </a:lnTo>
                <a:lnTo>
                  <a:pt x="613" y="786"/>
                </a:lnTo>
                <a:lnTo>
                  <a:pt x="626" y="786"/>
                </a:lnTo>
                <a:lnTo>
                  <a:pt x="626" y="800"/>
                </a:lnTo>
                <a:lnTo>
                  <a:pt x="640" y="800"/>
                </a:lnTo>
                <a:lnTo>
                  <a:pt x="640" y="813"/>
                </a:lnTo>
                <a:lnTo>
                  <a:pt x="653" y="826"/>
                </a:lnTo>
                <a:lnTo>
                  <a:pt x="666" y="826"/>
                </a:lnTo>
                <a:lnTo>
                  <a:pt x="666" y="840"/>
                </a:lnTo>
                <a:lnTo>
                  <a:pt x="680" y="840"/>
                </a:lnTo>
                <a:lnTo>
                  <a:pt x="693" y="840"/>
                </a:lnTo>
                <a:lnTo>
                  <a:pt x="706" y="853"/>
                </a:lnTo>
                <a:lnTo>
                  <a:pt x="720" y="853"/>
                </a:lnTo>
                <a:lnTo>
                  <a:pt x="733" y="853"/>
                </a:lnTo>
                <a:lnTo>
                  <a:pt x="746" y="853"/>
                </a:lnTo>
                <a:lnTo>
                  <a:pt x="773" y="853"/>
                </a:lnTo>
                <a:lnTo>
                  <a:pt x="786" y="853"/>
                </a:lnTo>
                <a:lnTo>
                  <a:pt x="800" y="853"/>
                </a:lnTo>
                <a:lnTo>
                  <a:pt x="813" y="853"/>
                </a:lnTo>
                <a:lnTo>
                  <a:pt x="826" y="853"/>
                </a:lnTo>
                <a:lnTo>
                  <a:pt x="840" y="853"/>
                </a:lnTo>
                <a:lnTo>
                  <a:pt x="853" y="853"/>
                </a:lnTo>
                <a:lnTo>
                  <a:pt x="866" y="840"/>
                </a:lnTo>
                <a:lnTo>
                  <a:pt x="880" y="840"/>
                </a:lnTo>
                <a:lnTo>
                  <a:pt x="893" y="840"/>
                </a:lnTo>
                <a:lnTo>
                  <a:pt x="906" y="840"/>
                </a:lnTo>
                <a:lnTo>
                  <a:pt x="920" y="826"/>
                </a:lnTo>
                <a:lnTo>
                  <a:pt x="933" y="826"/>
                </a:lnTo>
                <a:lnTo>
                  <a:pt x="933" y="813"/>
                </a:lnTo>
                <a:lnTo>
                  <a:pt x="946" y="813"/>
                </a:lnTo>
                <a:lnTo>
                  <a:pt x="960" y="813"/>
                </a:lnTo>
                <a:lnTo>
                  <a:pt x="960" y="800"/>
                </a:lnTo>
                <a:lnTo>
                  <a:pt x="973" y="800"/>
                </a:lnTo>
                <a:lnTo>
                  <a:pt x="986" y="800"/>
                </a:lnTo>
                <a:lnTo>
                  <a:pt x="986" y="786"/>
                </a:lnTo>
                <a:lnTo>
                  <a:pt x="1000" y="786"/>
                </a:lnTo>
                <a:lnTo>
                  <a:pt x="1000" y="773"/>
                </a:lnTo>
                <a:lnTo>
                  <a:pt x="1013" y="773"/>
                </a:lnTo>
                <a:lnTo>
                  <a:pt x="1026" y="773"/>
                </a:lnTo>
                <a:lnTo>
                  <a:pt x="1040" y="773"/>
                </a:lnTo>
                <a:lnTo>
                  <a:pt x="1040" y="786"/>
                </a:lnTo>
                <a:lnTo>
                  <a:pt x="1053" y="800"/>
                </a:lnTo>
                <a:lnTo>
                  <a:pt x="1066" y="800"/>
                </a:lnTo>
                <a:lnTo>
                  <a:pt x="1066" y="813"/>
                </a:lnTo>
                <a:lnTo>
                  <a:pt x="1080" y="813"/>
                </a:lnTo>
                <a:lnTo>
                  <a:pt x="1093" y="813"/>
                </a:lnTo>
                <a:lnTo>
                  <a:pt x="1093" y="826"/>
                </a:lnTo>
                <a:lnTo>
                  <a:pt x="1106" y="826"/>
                </a:lnTo>
                <a:lnTo>
                  <a:pt x="1120" y="826"/>
                </a:lnTo>
                <a:lnTo>
                  <a:pt x="1133" y="826"/>
                </a:lnTo>
                <a:lnTo>
                  <a:pt x="1146" y="826"/>
                </a:lnTo>
                <a:lnTo>
                  <a:pt x="1160" y="826"/>
                </a:lnTo>
                <a:lnTo>
                  <a:pt x="1173" y="826"/>
                </a:lnTo>
                <a:lnTo>
                  <a:pt x="1186" y="826"/>
                </a:lnTo>
                <a:lnTo>
                  <a:pt x="1200" y="826"/>
                </a:lnTo>
                <a:lnTo>
                  <a:pt x="1213" y="826"/>
                </a:lnTo>
                <a:lnTo>
                  <a:pt x="1226" y="813"/>
                </a:lnTo>
                <a:lnTo>
                  <a:pt x="1240" y="813"/>
                </a:lnTo>
                <a:lnTo>
                  <a:pt x="1253" y="813"/>
                </a:lnTo>
                <a:lnTo>
                  <a:pt x="1266" y="800"/>
                </a:lnTo>
                <a:lnTo>
                  <a:pt x="1280" y="800"/>
                </a:lnTo>
                <a:lnTo>
                  <a:pt x="1293" y="800"/>
                </a:lnTo>
                <a:lnTo>
                  <a:pt x="1306" y="786"/>
                </a:lnTo>
                <a:lnTo>
                  <a:pt x="1320" y="786"/>
                </a:lnTo>
                <a:lnTo>
                  <a:pt x="1333" y="773"/>
                </a:lnTo>
                <a:lnTo>
                  <a:pt x="1346" y="773"/>
                </a:lnTo>
                <a:lnTo>
                  <a:pt x="1346" y="760"/>
                </a:lnTo>
                <a:lnTo>
                  <a:pt x="1360" y="760"/>
                </a:lnTo>
                <a:lnTo>
                  <a:pt x="1373" y="760"/>
                </a:lnTo>
                <a:lnTo>
                  <a:pt x="1386" y="760"/>
                </a:lnTo>
                <a:lnTo>
                  <a:pt x="1386" y="773"/>
                </a:lnTo>
                <a:lnTo>
                  <a:pt x="1400" y="786"/>
                </a:lnTo>
                <a:lnTo>
                  <a:pt x="1413" y="786"/>
                </a:lnTo>
                <a:lnTo>
                  <a:pt x="1413" y="800"/>
                </a:lnTo>
                <a:lnTo>
                  <a:pt x="1426" y="800"/>
                </a:lnTo>
                <a:lnTo>
                  <a:pt x="1440" y="800"/>
                </a:lnTo>
                <a:lnTo>
                  <a:pt x="1453" y="813"/>
                </a:lnTo>
                <a:lnTo>
                  <a:pt x="1466" y="813"/>
                </a:lnTo>
                <a:lnTo>
                  <a:pt x="1480" y="813"/>
                </a:lnTo>
                <a:lnTo>
                  <a:pt x="1493" y="813"/>
                </a:lnTo>
                <a:lnTo>
                  <a:pt x="1506" y="813"/>
                </a:lnTo>
                <a:lnTo>
                  <a:pt x="1520" y="813"/>
                </a:lnTo>
                <a:lnTo>
                  <a:pt x="1533" y="813"/>
                </a:lnTo>
                <a:lnTo>
                  <a:pt x="1546" y="813"/>
                </a:lnTo>
                <a:lnTo>
                  <a:pt x="1560" y="800"/>
                </a:lnTo>
                <a:lnTo>
                  <a:pt x="1573" y="800"/>
                </a:lnTo>
                <a:lnTo>
                  <a:pt x="1586" y="800"/>
                </a:lnTo>
                <a:lnTo>
                  <a:pt x="1600" y="800"/>
                </a:lnTo>
                <a:lnTo>
                  <a:pt x="1600" y="786"/>
                </a:lnTo>
                <a:lnTo>
                  <a:pt x="1613" y="786"/>
                </a:lnTo>
                <a:lnTo>
                  <a:pt x="1626" y="786"/>
                </a:lnTo>
                <a:lnTo>
                  <a:pt x="1640" y="786"/>
                </a:lnTo>
                <a:lnTo>
                  <a:pt x="1640" y="800"/>
                </a:lnTo>
                <a:lnTo>
                  <a:pt x="1640" y="813"/>
                </a:lnTo>
                <a:lnTo>
                  <a:pt x="1653" y="813"/>
                </a:lnTo>
                <a:lnTo>
                  <a:pt x="1653" y="826"/>
                </a:lnTo>
                <a:lnTo>
                  <a:pt x="1653" y="840"/>
                </a:lnTo>
                <a:lnTo>
                  <a:pt x="1666" y="840"/>
                </a:lnTo>
                <a:lnTo>
                  <a:pt x="1666" y="853"/>
                </a:lnTo>
                <a:lnTo>
                  <a:pt x="1680" y="853"/>
                </a:lnTo>
                <a:lnTo>
                  <a:pt x="1693" y="866"/>
                </a:lnTo>
                <a:lnTo>
                  <a:pt x="1706" y="866"/>
                </a:lnTo>
                <a:lnTo>
                  <a:pt x="1720" y="880"/>
                </a:lnTo>
                <a:lnTo>
                  <a:pt x="1733" y="880"/>
                </a:lnTo>
                <a:lnTo>
                  <a:pt x="1746" y="880"/>
                </a:lnTo>
                <a:lnTo>
                  <a:pt x="1760" y="880"/>
                </a:lnTo>
                <a:lnTo>
                  <a:pt x="1773" y="880"/>
                </a:lnTo>
                <a:lnTo>
                  <a:pt x="1786" y="880"/>
                </a:lnTo>
                <a:lnTo>
                  <a:pt x="1800" y="880"/>
                </a:lnTo>
                <a:lnTo>
                  <a:pt x="1813" y="880"/>
                </a:lnTo>
                <a:lnTo>
                  <a:pt x="1826" y="880"/>
                </a:lnTo>
                <a:lnTo>
                  <a:pt x="1840" y="866"/>
                </a:lnTo>
                <a:lnTo>
                  <a:pt x="1853" y="866"/>
                </a:lnTo>
                <a:lnTo>
                  <a:pt x="1866" y="866"/>
                </a:lnTo>
                <a:lnTo>
                  <a:pt x="1880" y="866"/>
                </a:lnTo>
                <a:lnTo>
                  <a:pt x="1893" y="853"/>
                </a:lnTo>
                <a:lnTo>
                  <a:pt x="1906" y="853"/>
                </a:lnTo>
                <a:lnTo>
                  <a:pt x="1920" y="853"/>
                </a:lnTo>
                <a:lnTo>
                  <a:pt x="1933" y="840"/>
                </a:lnTo>
                <a:lnTo>
                  <a:pt x="1946" y="840"/>
                </a:lnTo>
                <a:lnTo>
                  <a:pt x="1960" y="826"/>
                </a:lnTo>
                <a:lnTo>
                  <a:pt x="1973" y="826"/>
                </a:lnTo>
                <a:lnTo>
                  <a:pt x="1986" y="813"/>
                </a:lnTo>
                <a:lnTo>
                  <a:pt x="2000" y="813"/>
                </a:lnTo>
                <a:lnTo>
                  <a:pt x="2013" y="800"/>
                </a:lnTo>
                <a:lnTo>
                  <a:pt x="2026" y="800"/>
                </a:lnTo>
                <a:lnTo>
                  <a:pt x="2040" y="786"/>
                </a:lnTo>
                <a:lnTo>
                  <a:pt x="2053" y="786"/>
                </a:lnTo>
                <a:lnTo>
                  <a:pt x="2066" y="773"/>
                </a:lnTo>
                <a:lnTo>
                  <a:pt x="2080" y="773"/>
                </a:lnTo>
                <a:lnTo>
                  <a:pt x="2080" y="786"/>
                </a:lnTo>
                <a:lnTo>
                  <a:pt x="2093" y="786"/>
                </a:lnTo>
                <a:lnTo>
                  <a:pt x="2093" y="800"/>
                </a:lnTo>
                <a:lnTo>
                  <a:pt x="2106" y="800"/>
                </a:lnTo>
                <a:lnTo>
                  <a:pt x="2106" y="813"/>
                </a:lnTo>
                <a:lnTo>
                  <a:pt x="2120" y="813"/>
                </a:lnTo>
                <a:lnTo>
                  <a:pt x="2133" y="826"/>
                </a:lnTo>
                <a:lnTo>
                  <a:pt x="2146" y="826"/>
                </a:lnTo>
                <a:lnTo>
                  <a:pt x="2160" y="826"/>
                </a:lnTo>
                <a:lnTo>
                  <a:pt x="2160" y="840"/>
                </a:lnTo>
                <a:lnTo>
                  <a:pt x="2173" y="840"/>
                </a:lnTo>
                <a:lnTo>
                  <a:pt x="2186" y="840"/>
                </a:lnTo>
                <a:lnTo>
                  <a:pt x="2200" y="840"/>
                </a:lnTo>
                <a:lnTo>
                  <a:pt x="2213" y="840"/>
                </a:lnTo>
                <a:lnTo>
                  <a:pt x="2226" y="826"/>
                </a:lnTo>
                <a:lnTo>
                  <a:pt x="2240" y="826"/>
                </a:lnTo>
                <a:lnTo>
                  <a:pt x="2253" y="826"/>
                </a:lnTo>
                <a:lnTo>
                  <a:pt x="2266" y="826"/>
                </a:lnTo>
                <a:lnTo>
                  <a:pt x="2280" y="826"/>
                </a:lnTo>
                <a:lnTo>
                  <a:pt x="2293" y="826"/>
                </a:lnTo>
                <a:lnTo>
                  <a:pt x="2306" y="813"/>
                </a:lnTo>
                <a:lnTo>
                  <a:pt x="2320" y="813"/>
                </a:lnTo>
                <a:lnTo>
                  <a:pt x="2333" y="813"/>
                </a:lnTo>
                <a:lnTo>
                  <a:pt x="2346" y="813"/>
                </a:lnTo>
                <a:lnTo>
                  <a:pt x="2346" y="800"/>
                </a:lnTo>
                <a:lnTo>
                  <a:pt x="2360" y="800"/>
                </a:lnTo>
                <a:lnTo>
                  <a:pt x="2373" y="800"/>
                </a:lnTo>
                <a:lnTo>
                  <a:pt x="2373" y="786"/>
                </a:lnTo>
                <a:lnTo>
                  <a:pt x="2386" y="786"/>
                </a:lnTo>
                <a:lnTo>
                  <a:pt x="2400" y="786"/>
                </a:lnTo>
                <a:lnTo>
                  <a:pt x="2413" y="800"/>
                </a:lnTo>
                <a:lnTo>
                  <a:pt x="2413" y="813"/>
                </a:lnTo>
                <a:lnTo>
                  <a:pt x="2426" y="826"/>
                </a:lnTo>
                <a:lnTo>
                  <a:pt x="2440" y="840"/>
                </a:lnTo>
                <a:lnTo>
                  <a:pt x="2453" y="840"/>
                </a:lnTo>
                <a:lnTo>
                  <a:pt x="2453" y="853"/>
                </a:lnTo>
                <a:lnTo>
                  <a:pt x="2466" y="853"/>
                </a:lnTo>
                <a:lnTo>
                  <a:pt x="2480" y="853"/>
                </a:lnTo>
                <a:lnTo>
                  <a:pt x="2493" y="866"/>
                </a:lnTo>
                <a:lnTo>
                  <a:pt x="2506" y="866"/>
                </a:lnTo>
                <a:lnTo>
                  <a:pt x="2520" y="866"/>
                </a:lnTo>
                <a:lnTo>
                  <a:pt x="2533" y="866"/>
                </a:lnTo>
                <a:lnTo>
                  <a:pt x="2546" y="866"/>
                </a:lnTo>
                <a:lnTo>
                  <a:pt x="2560" y="866"/>
                </a:lnTo>
                <a:lnTo>
                  <a:pt x="2573" y="853"/>
                </a:lnTo>
                <a:lnTo>
                  <a:pt x="2586" y="853"/>
                </a:lnTo>
                <a:lnTo>
                  <a:pt x="2600" y="853"/>
                </a:lnTo>
                <a:lnTo>
                  <a:pt x="2613" y="853"/>
                </a:lnTo>
                <a:lnTo>
                  <a:pt x="2626" y="853"/>
                </a:lnTo>
                <a:lnTo>
                  <a:pt x="2640" y="853"/>
                </a:lnTo>
                <a:lnTo>
                  <a:pt x="2640" y="840"/>
                </a:lnTo>
                <a:lnTo>
                  <a:pt x="2653" y="840"/>
                </a:lnTo>
                <a:lnTo>
                  <a:pt x="2666" y="840"/>
                </a:lnTo>
                <a:lnTo>
                  <a:pt x="2680" y="826"/>
                </a:lnTo>
                <a:lnTo>
                  <a:pt x="2693" y="826"/>
                </a:lnTo>
                <a:lnTo>
                  <a:pt x="2706" y="826"/>
                </a:lnTo>
                <a:lnTo>
                  <a:pt x="2720" y="826"/>
                </a:lnTo>
                <a:lnTo>
                  <a:pt x="2720" y="813"/>
                </a:lnTo>
                <a:lnTo>
                  <a:pt x="2733" y="813"/>
                </a:lnTo>
                <a:lnTo>
                  <a:pt x="2746" y="813"/>
                </a:lnTo>
                <a:lnTo>
                  <a:pt x="2746" y="826"/>
                </a:lnTo>
                <a:lnTo>
                  <a:pt x="2760" y="826"/>
                </a:lnTo>
                <a:lnTo>
                  <a:pt x="2773" y="826"/>
                </a:lnTo>
                <a:lnTo>
                  <a:pt x="2773" y="840"/>
                </a:lnTo>
                <a:lnTo>
                  <a:pt x="2786" y="840"/>
                </a:lnTo>
                <a:lnTo>
                  <a:pt x="2800" y="840"/>
                </a:lnTo>
                <a:lnTo>
                  <a:pt x="2813" y="840"/>
                </a:lnTo>
                <a:lnTo>
                  <a:pt x="2826" y="840"/>
                </a:lnTo>
                <a:lnTo>
                  <a:pt x="2840" y="840"/>
                </a:lnTo>
                <a:lnTo>
                  <a:pt x="2853" y="840"/>
                </a:lnTo>
                <a:lnTo>
                  <a:pt x="2866" y="840"/>
                </a:lnTo>
                <a:lnTo>
                  <a:pt x="2880" y="840"/>
                </a:lnTo>
                <a:lnTo>
                  <a:pt x="2893" y="840"/>
                </a:lnTo>
                <a:lnTo>
                  <a:pt x="2906" y="840"/>
                </a:lnTo>
                <a:lnTo>
                  <a:pt x="2920" y="826"/>
                </a:lnTo>
                <a:lnTo>
                  <a:pt x="2933" y="826"/>
                </a:lnTo>
                <a:lnTo>
                  <a:pt x="2946" y="826"/>
                </a:lnTo>
                <a:lnTo>
                  <a:pt x="2960" y="826"/>
                </a:lnTo>
                <a:lnTo>
                  <a:pt x="2973" y="826"/>
                </a:lnTo>
                <a:lnTo>
                  <a:pt x="2973" y="813"/>
                </a:lnTo>
                <a:lnTo>
                  <a:pt x="2986" y="813"/>
                </a:lnTo>
                <a:lnTo>
                  <a:pt x="3000" y="813"/>
                </a:lnTo>
                <a:lnTo>
                  <a:pt x="3013" y="813"/>
                </a:lnTo>
                <a:lnTo>
                  <a:pt x="3013" y="800"/>
                </a:lnTo>
                <a:lnTo>
                  <a:pt x="3026" y="800"/>
                </a:lnTo>
                <a:lnTo>
                  <a:pt x="3040" y="800"/>
                </a:lnTo>
                <a:lnTo>
                  <a:pt x="3040" y="813"/>
                </a:lnTo>
                <a:lnTo>
                  <a:pt x="3053" y="813"/>
                </a:lnTo>
                <a:lnTo>
                  <a:pt x="3053" y="826"/>
                </a:lnTo>
                <a:lnTo>
                  <a:pt x="3066" y="826"/>
                </a:lnTo>
                <a:lnTo>
                  <a:pt x="3080" y="840"/>
                </a:lnTo>
                <a:lnTo>
                  <a:pt x="3093" y="840"/>
                </a:lnTo>
                <a:lnTo>
                  <a:pt x="3106" y="840"/>
                </a:lnTo>
                <a:lnTo>
                  <a:pt x="3120" y="840"/>
                </a:lnTo>
                <a:lnTo>
                  <a:pt x="3133" y="840"/>
                </a:lnTo>
                <a:lnTo>
                  <a:pt x="3146" y="840"/>
                </a:lnTo>
                <a:lnTo>
                  <a:pt x="3160" y="840"/>
                </a:lnTo>
                <a:lnTo>
                  <a:pt x="3173" y="840"/>
                </a:lnTo>
                <a:lnTo>
                  <a:pt x="3200" y="840"/>
                </a:lnTo>
                <a:lnTo>
                  <a:pt x="3213" y="840"/>
                </a:lnTo>
                <a:lnTo>
                  <a:pt x="3240" y="826"/>
                </a:lnTo>
                <a:lnTo>
                  <a:pt x="3253" y="826"/>
                </a:lnTo>
                <a:lnTo>
                  <a:pt x="3266" y="826"/>
                </a:lnTo>
                <a:lnTo>
                  <a:pt x="3280" y="813"/>
                </a:lnTo>
                <a:lnTo>
                  <a:pt x="3306" y="813"/>
                </a:lnTo>
                <a:lnTo>
                  <a:pt x="3320" y="800"/>
                </a:lnTo>
                <a:lnTo>
                  <a:pt x="3333" y="800"/>
                </a:lnTo>
                <a:lnTo>
                  <a:pt x="3346" y="800"/>
                </a:lnTo>
                <a:lnTo>
                  <a:pt x="3360" y="786"/>
                </a:lnTo>
                <a:lnTo>
                  <a:pt x="3373" y="786"/>
                </a:lnTo>
                <a:lnTo>
                  <a:pt x="3386" y="773"/>
                </a:lnTo>
                <a:lnTo>
                  <a:pt x="3400" y="773"/>
                </a:lnTo>
                <a:lnTo>
                  <a:pt x="3413" y="760"/>
                </a:lnTo>
                <a:lnTo>
                  <a:pt x="3426" y="746"/>
                </a:lnTo>
                <a:lnTo>
                  <a:pt x="3440" y="746"/>
                </a:lnTo>
                <a:lnTo>
                  <a:pt x="3440" y="733"/>
                </a:lnTo>
                <a:lnTo>
                  <a:pt x="3453" y="733"/>
                </a:lnTo>
                <a:lnTo>
                  <a:pt x="3466" y="733"/>
                </a:lnTo>
                <a:lnTo>
                  <a:pt x="3466" y="720"/>
                </a:lnTo>
                <a:lnTo>
                  <a:pt x="3480" y="720"/>
                </a:lnTo>
                <a:lnTo>
                  <a:pt x="3493" y="720"/>
                </a:lnTo>
                <a:lnTo>
                  <a:pt x="3493" y="706"/>
                </a:lnTo>
                <a:lnTo>
                  <a:pt x="3506" y="706"/>
                </a:lnTo>
                <a:lnTo>
                  <a:pt x="3506" y="720"/>
                </a:lnTo>
                <a:lnTo>
                  <a:pt x="3520" y="720"/>
                </a:lnTo>
                <a:lnTo>
                  <a:pt x="3533" y="720"/>
                </a:lnTo>
                <a:lnTo>
                  <a:pt x="3546" y="720"/>
                </a:lnTo>
                <a:lnTo>
                  <a:pt x="3560" y="720"/>
                </a:lnTo>
                <a:lnTo>
                  <a:pt x="3573" y="706"/>
                </a:lnTo>
                <a:lnTo>
                  <a:pt x="3586" y="706"/>
                </a:lnTo>
                <a:lnTo>
                  <a:pt x="3600" y="706"/>
                </a:lnTo>
                <a:lnTo>
                  <a:pt x="3613" y="706"/>
                </a:lnTo>
                <a:lnTo>
                  <a:pt x="3626" y="706"/>
                </a:lnTo>
                <a:lnTo>
                  <a:pt x="3640" y="693"/>
                </a:lnTo>
                <a:lnTo>
                  <a:pt x="3653" y="693"/>
                </a:lnTo>
                <a:lnTo>
                  <a:pt x="3666" y="693"/>
                </a:lnTo>
                <a:lnTo>
                  <a:pt x="3680" y="680"/>
                </a:lnTo>
                <a:lnTo>
                  <a:pt x="3693" y="680"/>
                </a:lnTo>
                <a:lnTo>
                  <a:pt x="3693" y="666"/>
                </a:lnTo>
                <a:lnTo>
                  <a:pt x="3706" y="666"/>
                </a:lnTo>
                <a:lnTo>
                  <a:pt x="3720" y="666"/>
                </a:lnTo>
                <a:lnTo>
                  <a:pt x="3733" y="653"/>
                </a:lnTo>
                <a:lnTo>
                  <a:pt x="3746" y="653"/>
                </a:lnTo>
                <a:lnTo>
                  <a:pt x="3760" y="640"/>
                </a:lnTo>
                <a:lnTo>
                  <a:pt x="3773" y="626"/>
                </a:lnTo>
                <a:lnTo>
                  <a:pt x="3786" y="626"/>
                </a:lnTo>
                <a:lnTo>
                  <a:pt x="3786" y="613"/>
                </a:lnTo>
                <a:lnTo>
                  <a:pt x="3800" y="613"/>
                </a:lnTo>
                <a:lnTo>
                  <a:pt x="3800" y="600"/>
                </a:lnTo>
                <a:lnTo>
                  <a:pt x="3813" y="600"/>
                </a:lnTo>
                <a:lnTo>
                  <a:pt x="3813" y="586"/>
                </a:lnTo>
                <a:lnTo>
                  <a:pt x="3813" y="573"/>
                </a:lnTo>
                <a:lnTo>
                  <a:pt x="3826" y="573"/>
                </a:lnTo>
                <a:lnTo>
                  <a:pt x="3826" y="560"/>
                </a:lnTo>
                <a:lnTo>
                  <a:pt x="3826" y="546"/>
                </a:lnTo>
                <a:lnTo>
                  <a:pt x="3813" y="533"/>
                </a:lnTo>
                <a:lnTo>
                  <a:pt x="3813" y="520"/>
                </a:lnTo>
                <a:lnTo>
                  <a:pt x="3813" y="506"/>
                </a:lnTo>
                <a:lnTo>
                  <a:pt x="3826" y="493"/>
                </a:lnTo>
                <a:lnTo>
                  <a:pt x="3826" y="480"/>
                </a:lnTo>
                <a:lnTo>
                  <a:pt x="3840" y="480"/>
                </a:lnTo>
                <a:lnTo>
                  <a:pt x="3840" y="466"/>
                </a:lnTo>
                <a:lnTo>
                  <a:pt x="3840" y="453"/>
                </a:lnTo>
                <a:lnTo>
                  <a:pt x="3840" y="440"/>
                </a:lnTo>
                <a:lnTo>
                  <a:pt x="3826" y="440"/>
                </a:lnTo>
                <a:lnTo>
                  <a:pt x="3826" y="426"/>
                </a:lnTo>
                <a:lnTo>
                  <a:pt x="3826" y="413"/>
                </a:lnTo>
                <a:lnTo>
                  <a:pt x="3813" y="413"/>
                </a:lnTo>
                <a:lnTo>
                  <a:pt x="3813" y="400"/>
                </a:lnTo>
                <a:lnTo>
                  <a:pt x="3800" y="400"/>
                </a:lnTo>
                <a:lnTo>
                  <a:pt x="3800" y="386"/>
                </a:lnTo>
                <a:lnTo>
                  <a:pt x="3786" y="386"/>
                </a:lnTo>
                <a:lnTo>
                  <a:pt x="3786" y="373"/>
                </a:lnTo>
                <a:lnTo>
                  <a:pt x="3773" y="373"/>
                </a:lnTo>
                <a:lnTo>
                  <a:pt x="3760" y="360"/>
                </a:lnTo>
                <a:lnTo>
                  <a:pt x="3746" y="360"/>
                </a:lnTo>
                <a:close/>
              </a:path>
            </a:pathLst>
          </a:custGeom>
          <a:solidFill>
            <a:srgbClr val="FFD9CC"/>
          </a:solidFill>
          <a:ln w="9525">
            <a:noFill/>
            <a:rou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6151" name="Rectangle 5"/>
          <p:cNvSpPr/>
          <p:nvPr/>
        </p:nvSpPr>
        <p:spPr>
          <a:xfrm>
            <a:off x="178900" y="83012"/>
            <a:ext cx="2409085" cy="57488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 b="1" dirty="0">
                <a:solidFill>
                  <a:srgbClr val="FC320D"/>
                </a:solidFill>
                <a:latin typeface="Times New Roman" panose="02020603050405020304" pitchFamily="18" charset="0"/>
              </a:rPr>
              <a:t>Culture time</a:t>
            </a:r>
            <a:endParaRPr lang="en-US" altLang="zh-CN" sz="3200" dirty="0"/>
          </a:p>
        </p:txBody>
      </p:sp>
      <p:sp>
        <p:nvSpPr>
          <p:cNvPr id="6152" name="Rectangle 9"/>
          <p:cNvSpPr/>
          <p:nvPr/>
        </p:nvSpPr>
        <p:spPr>
          <a:xfrm>
            <a:off x="98270" y="2935904"/>
            <a:ext cx="8642578" cy="86187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 anchor="ctr" anchorCtr="0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Western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people often have </a:t>
            </a:r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cerea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l, bread,</a:t>
            </a:r>
            <a:endParaRPr lang="en-US" altLang="zh-CN" sz="2500" b="1" dirty="0">
              <a:latin typeface="Times New Roman" panose="02020603050405020304" pitchFamily="18" charset="0"/>
            </a:endParaRPr>
          </a:p>
          <a:p>
            <a:pPr lvl="0"/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eggs and </a:t>
            </a:r>
            <a:r>
              <a:rPr lang="en-US" altLang="zh-CN" sz="25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sausage</a:t>
            </a:r>
            <a:r>
              <a:rPr lang="en-US" altLang="zh-CN" sz="2500" b="1" dirty="0">
                <a:solidFill>
                  <a:srgbClr val="0033CC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5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for breakfast.</a:t>
            </a:r>
            <a:endParaRPr lang="en-US" altLang="zh-CN" sz="25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153" name="图片 1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98269" y="3903617"/>
            <a:ext cx="2930413" cy="1239883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 fill="hold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 fill="hold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 fill="hold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3"/>
          <p:cNvSpPr/>
          <p:nvPr/>
        </p:nvSpPr>
        <p:spPr>
          <a:xfrm>
            <a:off x="1509303" y="1159241"/>
            <a:ext cx="164945" cy="3594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>
              <a:latin typeface="Times New Roman" panose="02020603050405020304" pitchFamily="18" charset="0"/>
            </a:endParaRPr>
          </a:p>
        </p:txBody>
      </p:sp>
      <p:pic>
        <p:nvPicPr>
          <p:cNvPr id="7171" name="图片 3" descr="t011c13effcaf7106da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13077" y="730825"/>
            <a:ext cx="2202220" cy="85683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7172" name="图片 4" descr="t01976f21b251ffb89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9019" y="710666"/>
            <a:ext cx="2119070" cy="96519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7173" name="图片 5" descr="t01aea6276f46c5134c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714041" y="2197516"/>
            <a:ext cx="2008203" cy="85683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7174" name="图片 6" descr="t01270525afaf5c571b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834023" y="2184918"/>
            <a:ext cx="2081274" cy="84926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7175" name="图片 7" descr="t017c30d31bc414564b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714041" y="710665"/>
            <a:ext cx="2008203" cy="90975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7176" name="图片 8" descr="t01d83c7155b0474b6d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326974" y="2169797"/>
            <a:ext cx="2061116" cy="91227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7177" name="图片 9" descr="t017e1c4710b7507dd0.jpg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713077" y="3646569"/>
            <a:ext cx="2081274" cy="100047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7178" name="图片 10" descr="t01af2d7e174dbf2ba5.jpg"/>
          <p:cNvPicPr>
            <a:picLocks noChangeAspect="1"/>
          </p:cNvPicPr>
          <p:nvPr/>
        </p:nvPicPr>
        <p:blipFill>
          <a:blip r:embed="rId9" cstate="email"/>
          <a:stretch>
            <a:fillRect/>
          </a:stretch>
        </p:blipFill>
        <p:spPr>
          <a:xfrm>
            <a:off x="3242857" y="3661689"/>
            <a:ext cx="2660806" cy="87195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7179" name="矩形 11"/>
          <p:cNvSpPr/>
          <p:nvPr/>
        </p:nvSpPr>
        <p:spPr>
          <a:xfrm>
            <a:off x="481264" y="158766"/>
            <a:ext cx="9506836" cy="47377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solidFill>
                  <a:srgbClr val="0033CC"/>
                </a:solidFill>
                <a:latin typeface="Times New Roman" panose="02020603050405020304" pitchFamily="18" charset="0"/>
              </a:rPr>
              <a:t>What else do Chinese people eat for breakfast?</a:t>
            </a:r>
            <a:endParaRPr lang="zh-CN" altLang="en-US" sz="2500" b="1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0" name="TextBox 12"/>
          <p:cNvSpPr/>
          <p:nvPr/>
        </p:nvSpPr>
        <p:spPr>
          <a:xfrm>
            <a:off x="0" y="1660738"/>
            <a:ext cx="4215463" cy="47377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steamed stuffed bun</a:t>
            </a:r>
            <a:r>
              <a:rPr lang="en-US" altLang="zh-CN" sz="2500" b="1">
                <a:solidFill>
                  <a:srgbClr val="FF5050"/>
                </a:solidFill>
                <a:latin typeface="Times New Roman" panose="02020603050405020304" pitchFamily="18" charset="0"/>
              </a:rPr>
              <a:t>s</a:t>
            </a:r>
            <a:endParaRPr lang="zh-CN" altLang="en-US" sz="2500" b="1">
              <a:solidFill>
                <a:srgbClr val="FF5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1" name="TextBox 13"/>
          <p:cNvSpPr/>
          <p:nvPr/>
        </p:nvSpPr>
        <p:spPr>
          <a:xfrm>
            <a:off x="4056720" y="1658219"/>
            <a:ext cx="1715918" cy="47125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noodle</a:t>
            </a:r>
            <a:r>
              <a:rPr lang="en-US" altLang="zh-CN" sz="2500" b="1">
                <a:solidFill>
                  <a:srgbClr val="FF5050"/>
                </a:solidFill>
                <a:latin typeface="Times New Roman" panose="02020603050405020304" pitchFamily="18" charset="0"/>
              </a:rPr>
              <a:t>s</a:t>
            </a:r>
            <a:endParaRPr lang="zh-CN" altLang="en-US" sz="2500" b="1">
              <a:solidFill>
                <a:srgbClr val="FF5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2" name="TextBox 14"/>
          <p:cNvSpPr/>
          <p:nvPr/>
        </p:nvSpPr>
        <p:spPr>
          <a:xfrm>
            <a:off x="6143034" y="1660738"/>
            <a:ext cx="2771672" cy="47377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steamed roll</a:t>
            </a:r>
            <a:r>
              <a:rPr lang="en-US" altLang="zh-CN" sz="2500" b="1">
                <a:solidFill>
                  <a:srgbClr val="FF5050"/>
                </a:solidFill>
                <a:latin typeface="Times New Roman" panose="02020603050405020304" pitchFamily="18" charset="0"/>
              </a:rPr>
              <a:t>s</a:t>
            </a:r>
            <a:endParaRPr lang="zh-CN" altLang="en-US" sz="2500" b="1">
              <a:solidFill>
                <a:srgbClr val="FF5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3" name="TextBox 15"/>
          <p:cNvSpPr/>
          <p:nvPr/>
        </p:nvSpPr>
        <p:spPr>
          <a:xfrm>
            <a:off x="219216" y="3056867"/>
            <a:ext cx="3714041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sesame seed bun</a:t>
            </a:r>
            <a:r>
              <a:rPr lang="en-US" altLang="zh-CN" sz="2500" b="1">
                <a:solidFill>
                  <a:srgbClr val="FF5050"/>
                </a:solidFill>
                <a:latin typeface="Times New Roman" panose="02020603050405020304" pitchFamily="18" charset="0"/>
              </a:rPr>
              <a:t>s</a:t>
            </a:r>
            <a:endParaRPr lang="zh-CN" altLang="en-US" sz="2500" b="1">
              <a:solidFill>
                <a:srgbClr val="FF5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Box 16"/>
          <p:cNvSpPr/>
          <p:nvPr/>
        </p:nvSpPr>
        <p:spPr>
          <a:xfrm>
            <a:off x="3837507" y="3170271"/>
            <a:ext cx="2154345" cy="47125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dumpling</a:t>
            </a:r>
            <a:r>
              <a:rPr lang="en-US" altLang="zh-CN" sz="2500" b="1">
                <a:solidFill>
                  <a:srgbClr val="FF5050"/>
                </a:solidFill>
                <a:latin typeface="Times New Roman" panose="02020603050405020304" pitchFamily="18" charset="0"/>
              </a:rPr>
              <a:t>s</a:t>
            </a:r>
            <a:endParaRPr lang="zh-CN" altLang="en-US" sz="2500" b="1">
              <a:solidFill>
                <a:srgbClr val="FF5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5" name="TextBox 17"/>
          <p:cNvSpPr/>
          <p:nvPr/>
        </p:nvSpPr>
        <p:spPr>
          <a:xfrm>
            <a:off x="6531068" y="3165230"/>
            <a:ext cx="1857021" cy="47377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pickle</a:t>
            </a:r>
            <a:r>
              <a:rPr lang="en-US" altLang="zh-CN" sz="2500" b="1">
                <a:solidFill>
                  <a:srgbClr val="FF5050"/>
                </a:solidFill>
                <a:latin typeface="Times New Roman" panose="02020603050405020304" pitchFamily="18" charset="0"/>
              </a:rPr>
              <a:t>s</a:t>
            </a:r>
            <a:endParaRPr lang="zh-CN" altLang="en-US" sz="2500" b="1">
              <a:solidFill>
                <a:srgbClr val="FF505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6" name="TextBox 18"/>
          <p:cNvSpPr/>
          <p:nvPr/>
        </p:nvSpPr>
        <p:spPr>
          <a:xfrm>
            <a:off x="498902" y="4662163"/>
            <a:ext cx="2776712" cy="471257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soya bean milk</a:t>
            </a:r>
            <a:endParaRPr lang="zh-CN" altLang="en-US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7" name="TextBox 19"/>
          <p:cNvSpPr/>
          <p:nvPr/>
        </p:nvSpPr>
        <p:spPr>
          <a:xfrm>
            <a:off x="3121912" y="4508438"/>
            <a:ext cx="3212619" cy="47125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2500" b="1">
                <a:latin typeface="Times New Roman" panose="02020603050405020304" pitchFamily="18" charset="0"/>
              </a:rPr>
              <a:t>deep-fried dough</a:t>
            </a:r>
            <a:endParaRPr lang="zh-CN" altLang="en-US" sz="25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 fill="hold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fill="hold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fill="hold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fill="hold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 fill="hold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 fill="hold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 fill="hold"/>
                                        <p:tgtEl>
                                          <p:spTgt spid="7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 fill="hold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fill="hold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fill="hold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7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 fill="hold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fill="hold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 fill="hold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 fill="hold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7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 fill="hold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7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 fill="hold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 fill="hold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80" grpId="0"/>
      <p:bldP spid="7181" grpId="0"/>
      <p:bldP spid="7182" grpId="0"/>
      <p:bldP spid="7183" grpId="0"/>
      <p:bldP spid="7184" grpId="0"/>
      <p:bldP spid="7185" grpId="0"/>
      <p:bldP spid="7186" grpId="0"/>
      <p:bldP spid="71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3"/>
          <p:cNvSpPr/>
          <p:nvPr/>
        </p:nvSpPr>
        <p:spPr>
          <a:xfrm>
            <a:off x="1509303" y="1159241"/>
            <a:ext cx="164945" cy="3594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>
              <a:latin typeface="Times New Roman" panose="02020603050405020304" pitchFamily="18" charset="0"/>
            </a:endParaRPr>
          </a:p>
        </p:txBody>
      </p:sp>
      <p:pic>
        <p:nvPicPr>
          <p:cNvPr id="8195" name="图片 4" descr="t01f4414657b19cd916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3643490" y="909753"/>
            <a:ext cx="2043479" cy="101811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8196" name="图片 5" descr="t01f517ae21764ea36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00322" y="856830"/>
            <a:ext cx="1904895" cy="1071038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8197" name="图片 6" descr="t01b5030116dda13b3d.jpg"/>
          <p:cNvPicPr>
            <a:picLocks noChangeAspect="1"/>
          </p:cNvPicPr>
          <p:nvPr/>
        </p:nvPicPr>
        <p:blipFill>
          <a:blip r:embed="rId4" cstate="email"/>
          <a:srcRect t="-16068"/>
          <a:stretch>
            <a:fillRect/>
          </a:stretch>
        </p:blipFill>
        <p:spPr>
          <a:xfrm>
            <a:off x="6301777" y="909753"/>
            <a:ext cx="1725995" cy="1068517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8198" name="图片 7" descr="t01023561fccf4e27ea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070874" y="2910703"/>
            <a:ext cx="1932611" cy="96267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8199" name="图片 8" descr="t01e9f330e90ec6c444.jpg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3575459" y="2895582"/>
            <a:ext cx="2282850" cy="99291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8200" name="图片 9" descr="t015e20c454de1064dc.jpg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6024609" y="2814940"/>
            <a:ext cx="1645365" cy="922352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8201" name="TextBox 10"/>
          <p:cNvSpPr/>
          <p:nvPr/>
        </p:nvSpPr>
        <p:spPr>
          <a:xfrm>
            <a:off x="5041" y="141126"/>
            <a:ext cx="9138645" cy="3594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 eaLnBrk="1" hangingPunct="1"/>
            <a:r>
              <a:rPr lang="en-US" altLang="zh-CN" b="1" dirty="0">
                <a:solidFill>
                  <a:srgbClr val="0033CC"/>
                </a:solidFill>
                <a:latin typeface="Times New Roman" panose="02020603050405020304" pitchFamily="18" charset="0"/>
              </a:rPr>
              <a:t>What else do Western people eat for breakfast?</a:t>
            </a:r>
            <a:endParaRPr lang="zh-CN" altLang="en-US" b="1" dirty="0">
              <a:solidFill>
                <a:srgbClr val="0033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2" name="TextBox 11"/>
          <p:cNvSpPr/>
          <p:nvPr/>
        </p:nvSpPr>
        <p:spPr>
          <a:xfrm>
            <a:off x="1070874" y="2142075"/>
            <a:ext cx="2358441" cy="57206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</a:rPr>
              <a:t>fried egg</a:t>
            </a:r>
            <a:endParaRPr lang="zh-CN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3" name="TextBox 12"/>
          <p:cNvSpPr/>
          <p:nvPr/>
        </p:nvSpPr>
        <p:spPr>
          <a:xfrm>
            <a:off x="3714042" y="2142075"/>
            <a:ext cx="2144267" cy="57206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</a:rPr>
              <a:t>bacon</a:t>
            </a:r>
            <a:endParaRPr lang="zh-CN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4" name="TextBox 13"/>
          <p:cNvSpPr/>
          <p:nvPr/>
        </p:nvSpPr>
        <p:spPr>
          <a:xfrm>
            <a:off x="6432801" y="2094194"/>
            <a:ext cx="1572294" cy="57205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</a:rPr>
              <a:t>milk</a:t>
            </a:r>
            <a:endParaRPr lang="zh-CN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5" name="TextBox 14"/>
          <p:cNvSpPr/>
          <p:nvPr/>
        </p:nvSpPr>
        <p:spPr>
          <a:xfrm>
            <a:off x="1065835" y="4024582"/>
            <a:ext cx="2285369" cy="5695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</a:rPr>
              <a:t>black tea</a:t>
            </a:r>
            <a:endParaRPr lang="zh-CN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6" name="TextBox 15"/>
          <p:cNvSpPr/>
          <p:nvPr/>
        </p:nvSpPr>
        <p:spPr>
          <a:xfrm>
            <a:off x="3714041" y="4072463"/>
            <a:ext cx="1642846" cy="5695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</a:rPr>
              <a:t>coffee</a:t>
            </a:r>
            <a:endParaRPr lang="zh-CN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7" name="TextBox 16"/>
          <p:cNvSpPr/>
          <p:nvPr/>
        </p:nvSpPr>
        <p:spPr>
          <a:xfrm>
            <a:off x="6387446" y="3782653"/>
            <a:ext cx="1428670" cy="56954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 b="1">
                <a:latin typeface="Times New Roman" panose="02020603050405020304" pitchFamily="18" charset="0"/>
              </a:rPr>
              <a:t>juice</a:t>
            </a:r>
            <a:endParaRPr lang="zh-CN" altLang="en-US" sz="3200" b="1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 fill="hold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 fill="hold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 fill="hold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 fill="hold"/>
                                        <p:tgtEl>
                                          <p:spTgt spid="8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 fill="hold"/>
                                        <p:tgtEl>
                                          <p:spTgt spid="8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 fill="hold"/>
                                        <p:tgtEl>
                                          <p:spTgt spid="8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5" grpId="0"/>
      <p:bldP spid="8206" grpId="0"/>
      <p:bldP spid="820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10"/>
          <p:cNvSpPr/>
          <p:nvPr/>
        </p:nvSpPr>
        <p:spPr>
          <a:xfrm>
            <a:off x="1428673" y="274690"/>
            <a:ext cx="6019568" cy="2741856"/>
          </a:xfrm>
          <a:prstGeom prst="wave">
            <a:avLst>
              <a:gd name="adj1" fmla="val 12500"/>
              <a:gd name="adj2" fmla="val 0"/>
            </a:avLst>
          </a:prstGeom>
          <a:solidFill>
            <a:srgbClr val="F4AAE9"/>
          </a:solidFill>
          <a:ln w="28575">
            <a:solidFill>
              <a:srgbClr val="008080"/>
            </a:solidFill>
            <a:prstDash val="sysDot"/>
            <a:round/>
          </a:ln>
        </p:spPr>
        <p:txBody>
          <a:bodyPr wrap="none" lIns="81643" tIns="40822" rIns="81643" bIns="40822" anchor="ctr" anchorCtr="0">
            <a:no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endParaRPr lang="zh-CN" altLang="en-US"/>
          </a:p>
        </p:txBody>
      </p:sp>
      <p:sp>
        <p:nvSpPr>
          <p:cNvPr id="9219" name="Text Box 9"/>
          <p:cNvSpPr/>
          <p:nvPr/>
        </p:nvSpPr>
        <p:spPr>
          <a:xfrm>
            <a:off x="2033400" y="758548"/>
            <a:ext cx="3677061" cy="155976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3200" dirty="0">
                <a:latin typeface="Times New Roman" panose="02020603050405020304" pitchFamily="18" charset="0"/>
              </a:rPr>
              <a:t>Breakfast like a king,</a:t>
            </a:r>
          </a:p>
          <a:p>
            <a:pPr lvl="0" eaLnBrk="1" hangingPunct="1"/>
            <a:r>
              <a:rPr lang="en-US" altLang="zh-CN" sz="3200" dirty="0">
                <a:latin typeface="Times New Roman" panose="02020603050405020304" pitchFamily="18" charset="0"/>
              </a:rPr>
              <a:t>lunch like a prince,</a:t>
            </a:r>
          </a:p>
          <a:p>
            <a:pPr lvl="0" eaLnBrk="1" hangingPunct="1"/>
            <a:r>
              <a:rPr lang="en-US" altLang="zh-CN" sz="3200" dirty="0">
                <a:latin typeface="Times New Roman" panose="02020603050405020304" pitchFamily="18" charset="0"/>
              </a:rPr>
              <a:t>dinner like a pauper.</a:t>
            </a:r>
            <a:endParaRPr lang="en-US" altLang="zh-CN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220" name="Text Box 11"/>
          <p:cNvSpPr/>
          <p:nvPr/>
        </p:nvSpPr>
        <p:spPr>
          <a:xfrm>
            <a:off x="823944" y="3056867"/>
            <a:ext cx="4348718" cy="359440"/>
          </a:xfrm>
          <a:prstGeom prst="rect">
            <a:avLst/>
          </a:prstGeom>
          <a:noFill/>
          <a:ln w="28575">
            <a:solidFill>
              <a:srgbClr val="008080"/>
            </a:solidFill>
            <a:miter lim="800000"/>
          </a:ln>
        </p:spPr>
        <p:txBody>
          <a:bodyPr wrap="none"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zh-CN" altLang="en-US" b="1" dirty="0"/>
              <a:t>早饭要吃好，午饭要吃饱，晚饭要吃少。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3"/>
          <p:cNvSpPr/>
          <p:nvPr/>
        </p:nvSpPr>
        <p:spPr>
          <a:xfrm>
            <a:off x="1549617" y="1847226"/>
            <a:ext cx="5470273" cy="740906"/>
          </a:xfrm>
          <a:prstGeom prst="rect">
            <a:avLst/>
          </a:prstGeom>
          <a:solidFill>
            <a:srgbClr val="99CC00"/>
          </a:solidFill>
          <a:ln w="28575">
            <a:solidFill>
              <a:srgbClr val="FF00FF"/>
            </a:solidFill>
            <a:prstDash val="sysDot"/>
            <a:miter lim="800000"/>
          </a:ln>
        </p:spPr>
        <p:txBody>
          <a:bodyPr lIns="81643" tIns="40822" rIns="81643" bIns="40822">
            <a:spAutoFit/>
          </a:bodyPr>
          <a:lstStyle>
            <a:defPPr>
              <a:defRPr lang="zh-CN"/>
            </a:defPPr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257175" indent="20002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514350" indent="40005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771525" indent="600075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028700" indent="80010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kumimoji="0" lang="zh-CN" altLang="en-US" sz="1800" b="0" i="0" u="none" baseline="0">
                <a:solidFill>
                  <a:schemeClr val="tx1"/>
                </a:solidFill>
                <a:effectLst/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1" hangingPunct="1"/>
            <a:r>
              <a:rPr lang="en-US" altLang="zh-CN" sz="4300" b="1" dirty="0"/>
              <a:t> </a:t>
            </a:r>
            <a:r>
              <a:rPr lang="en-US" altLang="zh-CN" sz="4300" b="1" dirty="0">
                <a:latin typeface="Times New Roman" panose="02020603050405020304" pitchFamily="18" charset="0"/>
              </a:rPr>
              <a:t>Step2  Presentation</a:t>
            </a:r>
            <a:endParaRPr lang="en-US" altLang="zh-CN" sz="43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Arial"/>
      </a:majorFont>
      <a:minorFont>
        <a:latin typeface="Arial"/>
        <a:ea typeface="宋体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881</Words>
  <Application>Microsoft Office PowerPoint</Application>
  <PresentationFormat>全屏显示(16:9)</PresentationFormat>
  <Paragraphs>197</Paragraphs>
  <Slides>28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28</vt:i4>
      </vt:variant>
    </vt:vector>
  </HeadingPairs>
  <TitlesOfParts>
    <vt:vector size="35" baseType="lpstr">
      <vt:lpstr>宋体</vt:lpstr>
      <vt:lpstr>微软雅黑</vt:lpstr>
      <vt:lpstr>Arial</vt:lpstr>
      <vt:lpstr>Calibri</vt:lpstr>
      <vt:lpstr>Microsoft New Tai Lue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2021-02-09T10:33:00Z</cp:lastPrinted>
  <dcterms:created xsi:type="dcterms:W3CDTF">2021-02-09T10:33:00Z</dcterms:created>
  <dcterms:modified xsi:type="dcterms:W3CDTF">2023-01-17T01:32:38Z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72EAD966202649BDA02B8D465612963E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