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59" r:id="rId2"/>
  </p:sldMasterIdLst>
  <p:notesMasterIdLst>
    <p:notesMasterId r:id="rId23"/>
  </p:notesMasterIdLst>
  <p:handoutMasterIdLst>
    <p:handoutMasterId r:id="rId24"/>
  </p:handoutMasterIdLst>
  <p:sldIdLst>
    <p:sldId id="478" r:id="rId3"/>
    <p:sldId id="479" r:id="rId4"/>
    <p:sldId id="480" r:id="rId5"/>
    <p:sldId id="481" r:id="rId6"/>
    <p:sldId id="482" r:id="rId7"/>
    <p:sldId id="483" r:id="rId8"/>
    <p:sldId id="484" r:id="rId9"/>
    <p:sldId id="485" r:id="rId10"/>
    <p:sldId id="486" r:id="rId11"/>
    <p:sldId id="487" r:id="rId12"/>
    <p:sldId id="488" r:id="rId13"/>
    <p:sldId id="489" r:id="rId14"/>
    <p:sldId id="490" r:id="rId15"/>
    <p:sldId id="491" r:id="rId16"/>
    <p:sldId id="492" r:id="rId17"/>
    <p:sldId id="493" r:id="rId18"/>
    <p:sldId id="494" r:id="rId19"/>
    <p:sldId id="495" r:id="rId20"/>
    <p:sldId id="496" r:id="rId21"/>
    <p:sldId id="497" r:id="rId22"/>
  </p:sldIdLst>
  <p:sldSz cx="9144000" cy="6858000" type="screen4x3"/>
  <p:notesSz cx="6858000" cy="9144000"/>
  <p:custDataLst>
    <p:tags r:id="rId25"/>
  </p:custData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976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FFCC"/>
    <a:srgbClr val="FFCC99"/>
    <a:srgbClr val="FFFF99"/>
    <a:srgbClr val="FFFFCC"/>
    <a:srgbClr val="000000"/>
    <a:srgbClr val="E38C01"/>
    <a:srgbClr val="FFFAEC"/>
    <a:srgbClr val="F5FAF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818" autoAdjust="0"/>
    <p:restoredTop sz="94118" autoAdjust="0"/>
  </p:normalViewPr>
  <p:slideViewPr>
    <p:cSldViewPr>
      <p:cViewPr>
        <p:scale>
          <a:sx n="100" d="100"/>
          <a:sy n="100" d="100"/>
        </p:scale>
        <p:origin x="-210" y="-264"/>
      </p:cViewPr>
      <p:guideLst>
        <p:guide orient="horz" pos="2160"/>
        <p:guide pos="2976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24" d="100"/>
        <a:sy n="124" d="100"/>
      </p:scale>
      <p:origin x="0" y="0"/>
    </p:cViewPr>
  </p:sorterViewPr>
  <p:gridSpacing cx="76198" cy="7619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ags" Target="tags/tag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notesMaster" Target="notesMasters/notesMaster1.xml"/><Relationship Id="rId28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 eaLnBrk="1" hangingPunct="1">
              <a:defRPr sz="1200">
                <a:latin typeface="Arial" panose="020B0604020202020204" pitchFamily="34" charset="0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 algn="r" eaLnBrk="1" hangingPunct="1">
              <a:defRPr sz="1200">
                <a:latin typeface="Arial" panose="020B0604020202020204" pitchFamily="34" charset="0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17412" name="Rectangle 4"/>
          <p:cNvSpPr>
            <a:spLocks noGrp="1" noRot="1" noChangeAspect="1" noChangeArrowheads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en-US" altLang="zh-CN" noProof="0" smtClean="0"/>
              <a:t>Click to edit Master text styles</a:t>
            </a:r>
          </a:p>
          <a:p>
            <a:pPr lvl="1"/>
            <a:r>
              <a:rPr lang="en-US" altLang="zh-CN" noProof="0" smtClean="0"/>
              <a:t>Second level</a:t>
            </a:r>
          </a:p>
          <a:p>
            <a:pPr lvl="2"/>
            <a:r>
              <a:rPr lang="en-US" altLang="zh-CN" noProof="0" smtClean="0"/>
              <a:t>Third level</a:t>
            </a:r>
          </a:p>
          <a:p>
            <a:pPr lvl="3"/>
            <a:r>
              <a:rPr lang="en-US" altLang="zh-CN" noProof="0" smtClean="0"/>
              <a:t>Fourth level</a:t>
            </a:r>
          </a:p>
          <a:p>
            <a:pPr lvl="4"/>
            <a:r>
              <a:rPr lang="en-US" altLang="zh-CN" noProof="0" smtClean="0"/>
              <a:t>Fifth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b" anchorCtr="0" compatLnSpc="1"/>
          <a:lstStyle>
            <a:lvl1pPr eaLnBrk="1" hangingPunct="1">
              <a:defRPr sz="1200">
                <a:latin typeface="Arial" panose="020B0604020202020204" pitchFamily="34" charset="0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b" anchorCtr="0" compatLnSpc="1"/>
          <a:lstStyle>
            <a:lvl1pPr algn="r" eaLnBrk="1" hangingPunct="1">
              <a:defRPr sz="1200"/>
            </a:lvl1pPr>
          </a:lstStyle>
          <a:p>
            <a:fld id="{80C718CE-9D94-4921-A260-8D3D70CB6654}" type="slidenum">
              <a:rPr lang="en-US" altLang="zh-CN"/>
              <a:t>‹#›</a:t>
            </a:fld>
            <a:endParaRPr lang="en-US" altLang="zh-C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幻灯片图像占位符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20483" name="备注占位符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 smtClean="0"/>
          </a:p>
        </p:txBody>
      </p:sp>
      <p:sp>
        <p:nvSpPr>
          <p:cNvPr id="20484" name="灯片编号占位符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fld id="{5038B441-F4BC-4E44-ACC7-DCBE1A0B38A1}" type="slidenum">
              <a:rPr lang="en-US" altLang="zh-CN">
                <a:solidFill>
                  <a:srgbClr val="000000"/>
                </a:solidFill>
              </a:rPr>
              <a:t>2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幻灯片图像占位符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38915" name="备注占位符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 smtClean="0"/>
          </a:p>
        </p:txBody>
      </p:sp>
      <p:sp>
        <p:nvSpPr>
          <p:cNvPr id="38916" name="灯片编号占位符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fld id="{513BCD67-1A9D-4BE8-BCF2-5528FE333BB5}" type="slidenum">
              <a:rPr lang="en-US" altLang="zh-CN">
                <a:solidFill>
                  <a:srgbClr val="000000"/>
                </a:solidFill>
              </a:rPr>
              <a:t>11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幻灯片图像占位符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40963" name="备注占位符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 smtClean="0"/>
          </a:p>
        </p:txBody>
      </p:sp>
      <p:sp>
        <p:nvSpPr>
          <p:cNvPr id="40964" name="灯片编号占位符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fld id="{01F6A139-7F7F-4C8F-AB18-A7C8B0444E59}" type="slidenum">
              <a:rPr lang="en-US" altLang="zh-CN">
                <a:solidFill>
                  <a:srgbClr val="000000"/>
                </a:solidFill>
              </a:rPr>
              <a:t>12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幻灯片图像占位符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43011" name="备注占位符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 smtClean="0"/>
          </a:p>
        </p:txBody>
      </p:sp>
      <p:sp>
        <p:nvSpPr>
          <p:cNvPr id="43012" name="灯片编号占位符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fld id="{DA7958DA-10CB-4579-8649-BC4F3C86FA9E}" type="slidenum">
              <a:rPr lang="en-US" altLang="zh-CN">
                <a:solidFill>
                  <a:srgbClr val="000000"/>
                </a:solidFill>
              </a:rPr>
              <a:t>13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幻灯片图像占位符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45059" name="备注占位符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 smtClean="0"/>
          </a:p>
        </p:txBody>
      </p:sp>
      <p:sp>
        <p:nvSpPr>
          <p:cNvPr id="45060" name="灯片编号占位符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fld id="{BB9A542C-35BB-4F47-904C-7945D6702E44}" type="slidenum">
              <a:rPr lang="en-US" altLang="zh-CN">
                <a:solidFill>
                  <a:srgbClr val="000000"/>
                </a:solidFill>
              </a:rPr>
              <a:t>14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幻灯片图像占位符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47107" name="备注占位符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 smtClean="0"/>
          </a:p>
        </p:txBody>
      </p:sp>
      <p:sp>
        <p:nvSpPr>
          <p:cNvPr id="47108" name="灯片编号占位符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fld id="{D7337FAA-7BFD-4AE4-BD25-E38ADC0AF01A}" type="slidenum">
              <a:rPr lang="en-US" altLang="zh-CN">
                <a:solidFill>
                  <a:srgbClr val="000000"/>
                </a:solidFill>
              </a:rPr>
              <a:t>15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幻灯片图像占位符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49155" name="备注占位符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 smtClean="0"/>
          </a:p>
        </p:txBody>
      </p:sp>
      <p:sp>
        <p:nvSpPr>
          <p:cNvPr id="49156" name="灯片编号占位符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fld id="{12E59FBC-00EA-484C-B9CB-4BF3F2C03C7E}" type="slidenum">
              <a:rPr lang="en-US" altLang="zh-CN">
                <a:solidFill>
                  <a:srgbClr val="000000"/>
                </a:solidFill>
              </a:rPr>
              <a:t>16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幻灯片图像占位符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51203" name="备注占位符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 smtClean="0"/>
          </a:p>
        </p:txBody>
      </p:sp>
      <p:sp>
        <p:nvSpPr>
          <p:cNvPr id="51204" name="灯片编号占位符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fld id="{77777189-33CB-49F9-8443-8F1231ED8A20}" type="slidenum">
              <a:rPr lang="en-US" altLang="zh-CN">
                <a:solidFill>
                  <a:srgbClr val="000000"/>
                </a:solidFill>
              </a:rPr>
              <a:t>17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幻灯片图像占位符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53251" name="备注占位符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 smtClean="0"/>
          </a:p>
        </p:txBody>
      </p:sp>
      <p:sp>
        <p:nvSpPr>
          <p:cNvPr id="53252" name="灯片编号占位符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fld id="{FF2D2896-BFB2-4CA7-BED4-0FE33DB393A4}" type="slidenum">
              <a:rPr lang="en-US" altLang="zh-CN">
                <a:solidFill>
                  <a:srgbClr val="000000"/>
                </a:solidFill>
              </a:rPr>
              <a:t>18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幻灯片图像占位符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55299" name="备注占位符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 smtClean="0"/>
          </a:p>
        </p:txBody>
      </p:sp>
      <p:sp>
        <p:nvSpPr>
          <p:cNvPr id="55300" name="灯片编号占位符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fld id="{6BA9DEBD-AEF7-4465-81C1-CBEDBC843E60}" type="slidenum">
              <a:rPr lang="en-US" altLang="zh-CN">
                <a:solidFill>
                  <a:srgbClr val="000000"/>
                </a:solidFill>
              </a:rPr>
              <a:t>19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幻灯片图像占位符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57347" name="备注占位符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 smtClean="0"/>
          </a:p>
        </p:txBody>
      </p:sp>
      <p:sp>
        <p:nvSpPr>
          <p:cNvPr id="57348" name="灯片编号占位符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fld id="{461E0F9F-9B8F-4B97-8873-053F7C9E8976}" type="slidenum">
              <a:rPr lang="en-US" altLang="zh-CN"/>
              <a:t>20</a:t>
            </a:fld>
            <a:endParaRPr lang="en-US" altLang="zh-CN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幻灯片图像占位符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22531" name="备注占位符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 smtClean="0"/>
          </a:p>
        </p:txBody>
      </p:sp>
      <p:sp>
        <p:nvSpPr>
          <p:cNvPr id="22532" name="灯片编号占位符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fld id="{B68BFBAF-0363-4BCC-B02A-391CBAAD4EC4}" type="slidenum">
              <a:rPr lang="en-US" altLang="zh-CN">
                <a:solidFill>
                  <a:srgbClr val="000000"/>
                </a:solidFill>
              </a:rPr>
              <a:t>3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幻灯片图像占位符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24579" name="备注占位符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 dirty="0" smtClean="0"/>
          </a:p>
        </p:txBody>
      </p:sp>
      <p:sp>
        <p:nvSpPr>
          <p:cNvPr id="24580" name="灯片编号占位符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fld id="{5CE25233-57B7-459A-85CC-45FA176A6547}" type="slidenum">
              <a:rPr lang="en-US" altLang="zh-CN">
                <a:solidFill>
                  <a:srgbClr val="000000"/>
                </a:solidFill>
              </a:rPr>
              <a:t>4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幻灯片图像占位符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26627" name="备注占位符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 smtClean="0"/>
          </a:p>
        </p:txBody>
      </p:sp>
      <p:sp>
        <p:nvSpPr>
          <p:cNvPr id="26628" name="灯片编号占位符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fld id="{696C4728-C79C-4A1E-81FF-65F71A896BF1}" type="slidenum">
              <a:rPr lang="en-US" altLang="zh-CN">
                <a:solidFill>
                  <a:srgbClr val="000000"/>
                </a:solidFill>
              </a:rPr>
              <a:t>5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幻灯片图像占位符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28675" name="备注占位符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 smtClean="0"/>
          </a:p>
        </p:txBody>
      </p:sp>
      <p:sp>
        <p:nvSpPr>
          <p:cNvPr id="28676" name="灯片编号占位符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fld id="{4887F88B-D053-4A51-AC73-9A4C254F9681}" type="slidenum">
              <a:rPr lang="en-US" altLang="zh-CN">
                <a:solidFill>
                  <a:srgbClr val="000000"/>
                </a:solidFill>
              </a:rPr>
              <a:t>6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幻灯片图像占位符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30723" name="备注占位符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 smtClean="0"/>
          </a:p>
        </p:txBody>
      </p:sp>
      <p:sp>
        <p:nvSpPr>
          <p:cNvPr id="30724" name="灯片编号占位符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fld id="{F7375DBD-365A-4955-8534-C5E69C76521F}" type="slidenum">
              <a:rPr lang="en-US" altLang="zh-CN">
                <a:solidFill>
                  <a:srgbClr val="000000"/>
                </a:solidFill>
              </a:rPr>
              <a:t>7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幻灯片图像占位符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32771" name="备注占位符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 smtClean="0"/>
          </a:p>
        </p:txBody>
      </p:sp>
      <p:sp>
        <p:nvSpPr>
          <p:cNvPr id="32772" name="灯片编号占位符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fld id="{8478CDDF-3E25-46A1-AF0D-9512322F6582}" type="slidenum">
              <a:rPr lang="en-US" altLang="zh-CN">
                <a:solidFill>
                  <a:srgbClr val="000000"/>
                </a:solidFill>
              </a:rPr>
              <a:t>8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幻灯片图像占位符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34819" name="备注占位符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 smtClean="0"/>
          </a:p>
        </p:txBody>
      </p:sp>
      <p:sp>
        <p:nvSpPr>
          <p:cNvPr id="34820" name="灯片编号占位符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fld id="{872FB486-7FBE-438B-BB74-F2AD695102B8}" type="slidenum">
              <a:rPr lang="en-US" altLang="zh-CN">
                <a:solidFill>
                  <a:srgbClr val="000000"/>
                </a:solidFill>
              </a:rPr>
              <a:t>9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幻灯片图像占位符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36867" name="备注占位符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 smtClean="0"/>
          </a:p>
        </p:txBody>
      </p:sp>
      <p:sp>
        <p:nvSpPr>
          <p:cNvPr id="36868" name="灯片编号占位符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fld id="{466C9DE9-1268-48FA-A694-1AB1A2C688EA}" type="slidenum">
              <a:rPr lang="en-US" altLang="zh-CN">
                <a:solidFill>
                  <a:srgbClr val="000000"/>
                </a:solidFill>
              </a:rPr>
              <a:t>10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9.png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9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内容占位符 7"/>
          <p:cNvSpPr>
            <a:spLocks noGrp="1"/>
          </p:cNvSpPr>
          <p:nvPr>
            <p:ph sz="quarter" idx="10"/>
          </p:nvPr>
        </p:nvSpPr>
        <p:spPr>
          <a:xfrm>
            <a:off x="4023354" y="1600248"/>
            <a:ext cx="5105400" cy="2590800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zh-CN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CN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2121AD-C60C-4473-B4DA-16A8FC490E9B}" type="slidenum">
              <a:rPr lang="en-US" altLang="zh-CN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内容占位符 7"/>
          <p:cNvSpPr>
            <a:spLocks noGrp="1"/>
          </p:cNvSpPr>
          <p:nvPr>
            <p:ph sz="quarter" idx="10"/>
          </p:nvPr>
        </p:nvSpPr>
        <p:spPr>
          <a:xfrm>
            <a:off x="4023354" y="1600248"/>
            <a:ext cx="5105400" cy="2590800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6"/>
          <p:cNvPicPr>
            <a:picLocks noChangeAspect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7315200" y="228600"/>
            <a:ext cx="1752600" cy="652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6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7315200" y="228600"/>
            <a:ext cx="1752600" cy="652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6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3048000" y="914400"/>
            <a:ext cx="3317875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图片 7"/>
          <p:cNvPicPr>
            <a:picLocks noChangeAspect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304800" y="1752600"/>
            <a:ext cx="8534400" cy="480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文本占位符 10"/>
          <p:cNvSpPr>
            <a:spLocks noGrp="1"/>
          </p:cNvSpPr>
          <p:nvPr>
            <p:ph type="body" sz="quarter" idx="10"/>
          </p:nvPr>
        </p:nvSpPr>
        <p:spPr>
          <a:xfrm>
            <a:off x="4038614" y="1447852"/>
            <a:ext cx="1828768" cy="381000"/>
          </a:xfrm>
        </p:spPr>
        <p:txBody>
          <a:bodyPr/>
          <a:lstStyle>
            <a:lvl1pPr marL="0" indent="0">
              <a:buNone/>
              <a:defRPr sz="2400">
                <a:latin typeface="黑体" panose="02010609060101010101" pitchFamily="49" charset="-122"/>
                <a:ea typeface="黑体" panose="02010609060101010101" pitchFamily="49" charset="-122"/>
              </a:defRPr>
            </a:lvl1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13" name="内容占位符 12"/>
          <p:cNvSpPr>
            <a:spLocks noGrp="1"/>
          </p:cNvSpPr>
          <p:nvPr>
            <p:ph sz="quarter" idx="11"/>
          </p:nvPr>
        </p:nvSpPr>
        <p:spPr>
          <a:xfrm>
            <a:off x="1239551" y="2367356"/>
            <a:ext cx="6934200" cy="3652376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6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3048000" y="1066800"/>
            <a:ext cx="35052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图片 7"/>
          <p:cNvPicPr>
            <a:picLocks noChangeAspect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990600" y="2057400"/>
            <a:ext cx="7404100" cy="434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图片 8"/>
          <p:cNvPicPr>
            <a:picLocks noChangeAspect="1"/>
          </p:cNvPicPr>
          <p:nvPr userDrawn="1"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304800" y="4516438"/>
            <a:ext cx="2590800" cy="1895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内容占位符 12"/>
          <p:cNvSpPr>
            <a:spLocks noGrp="1"/>
          </p:cNvSpPr>
          <p:nvPr>
            <p:ph sz="quarter" idx="11"/>
          </p:nvPr>
        </p:nvSpPr>
        <p:spPr>
          <a:xfrm>
            <a:off x="1333321" y="2514624"/>
            <a:ext cx="6934200" cy="3652376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竖排文字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5200" y="228600"/>
            <a:ext cx="1752600" cy="652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5F6DFB7-BB44-4885-9FEB-1ABCCC3452AC}" type="slidenum">
              <a:rPr lang="en-US" altLang="zh-CN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标题和表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表格占位符 2"/>
          <p:cNvSpPr>
            <a:spLocks noGrp="1"/>
          </p:cNvSpPr>
          <p:nvPr>
            <p:ph type="tbl" idx="1" hasCustomPrompt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r>
              <a:rPr lang="zh-CN" altLang="en-US" noProof="0" smtClean="0"/>
              <a:t>单击图标添加表格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B872775-D916-40B0-B11E-03A9AEC72338}" type="slidenum">
              <a:rPr lang="en-US" altLang="zh-CN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5200" y="228600"/>
            <a:ext cx="1752600" cy="652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内容占位符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46E382A-DC69-4E44-B10C-425A806A852D}" type="slidenum">
              <a:rPr lang="en-US" altLang="zh-CN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6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7315200" y="228600"/>
            <a:ext cx="1752600" cy="652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6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3048000" y="914400"/>
            <a:ext cx="3317875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图片 7"/>
          <p:cNvPicPr>
            <a:picLocks noChangeAspect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304800" y="1752600"/>
            <a:ext cx="8534400" cy="480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文本占位符 10"/>
          <p:cNvSpPr>
            <a:spLocks noGrp="1"/>
          </p:cNvSpPr>
          <p:nvPr>
            <p:ph type="body" sz="quarter" idx="10"/>
          </p:nvPr>
        </p:nvSpPr>
        <p:spPr>
          <a:xfrm>
            <a:off x="4038614" y="1447852"/>
            <a:ext cx="1828768" cy="381000"/>
          </a:xfrm>
        </p:spPr>
        <p:txBody>
          <a:bodyPr/>
          <a:lstStyle>
            <a:lvl1pPr marL="0" indent="0">
              <a:buNone/>
              <a:defRPr sz="2400">
                <a:latin typeface="黑体" panose="02010609060101010101" pitchFamily="49" charset="-122"/>
                <a:ea typeface="黑体" panose="02010609060101010101" pitchFamily="49" charset="-122"/>
              </a:defRPr>
            </a:lvl1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13" name="内容占位符 12"/>
          <p:cNvSpPr>
            <a:spLocks noGrp="1"/>
          </p:cNvSpPr>
          <p:nvPr>
            <p:ph sz="quarter" idx="11"/>
          </p:nvPr>
        </p:nvSpPr>
        <p:spPr>
          <a:xfrm>
            <a:off x="1239551" y="2367356"/>
            <a:ext cx="6934200" cy="3652376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6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3048000" y="1066800"/>
            <a:ext cx="35052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图片 7"/>
          <p:cNvPicPr>
            <a:picLocks noChangeAspect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990600" y="2057400"/>
            <a:ext cx="7404100" cy="434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图片 8"/>
          <p:cNvPicPr>
            <a:picLocks noChangeAspect="1"/>
          </p:cNvPicPr>
          <p:nvPr userDrawn="1"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304800" y="4516438"/>
            <a:ext cx="2590800" cy="1895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内容占位符 12"/>
          <p:cNvSpPr>
            <a:spLocks noGrp="1"/>
          </p:cNvSpPr>
          <p:nvPr>
            <p:ph sz="quarter" idx="11"/>
          </p:nvPr>
        </p:nvSpPr>
        <p:spPr>
          <a:xfrm>
            <a:off x="1333321" y="2514624"/>
            <a:ext cx="6934200" cy="3652376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竖排文字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6"/>
          <p:cNvPicPr>
            <a:picLocks noChangeAspect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7315200" y="228600"/>
            <a:ext cx="1752600" cy="652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DF76650-3AD3-46A7-9A7A-A63FEA9C55F2}" type="slidenum">
              <a:rPr lang="en-US" altLang="zh-CN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标题和表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表格占位符 2"/>
          <p:cNvSpPr>
            <a:spLocks noGrp="1"/>
          </p:cNvSpPr>
          <p:nvPr>
            <p:ph type="tbl" idx="1" hasCustomPrompt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r>
              <a:rPr lang="zh-CN" altLang="en-US" noProof="0" smtClean="0"/>
              <a:t>单击图标添加表格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F3C805D-6D8A-499B-8666-608726E22C8E}" type="slidenum">
              <a:rPr lang="en-US" altLang="zh-CN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6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7315200" y="228600"/>
            <a:ext cx="1752600" cy="652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内容占位符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20C4BB2-54D8-4736-9EDE-FA2E0033247F}" type="slidenum">
              <a:rPr lang="en-US" altLang="zh-CN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13.xml"/><Relationship Id="rId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6.xml"/><Relationship Id="rId11" Type="http://schemas.openxmlformats.org/officeDocument/2006/relationships/image" Target="../media/image1.jpeg"/><Relationship Id="rId5" Type="http://schemas.openxmlformats.org/officeDocument/2006/relationships/slideLayout" Target="../slideLayouts/slideLayout15.xml"/><Relationship Id="rId10" Type="http://schemas.openxmlformats.org/officeDocument/2006/relationships/theme" Target="../theme/theme2.xml"/><Relationship Id="rId4" Type="http://schemas.openxmlformats.org/officeDocument/2006/relationships/slideLayout" Target="../slideLayouts/slideLayout14.xml"/><Relationship Id="rId9" Type="http://schemas.openxmlformats.org/officeDocument/2006/relationships/slideLayout" Target="../slideLayouts/slideLayout1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zh-CN" altLang="en-US" smtClean="0"/>
              <a:t>单击此处编辑母版标题样式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l" eaLnBrk="1" hangingPunct="1">
              <a:spcBef>
                <a:spcPct val="20000"/>
              </a:spcBef>
              <a:defRPr sz="1400">
                <a:latin typeface="Arial" panose="020B0604020202020204" pitchFamily="34" charset="0"/>
                <a:ea typeface="+mn-ea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ctr" eaLnBrk="1" hangingPunct="1">
              <a:spcBef>
                <a:spcPct val="20000"/>
              </a:spcBef>
              <a:defRPr sz="1400">
                <a:latin typeface="Arial" panose="020B0604020202020204" pitchFamily="34" charset="0"/>
                <a:ea typeface="+mn-ea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r" eaLnBrk="1" hangingPunct="1">
              <a:spcBef>
                <a:spcPct val="20000"/>
              </a:spcBef>
              <a:defRPr sz="1400"/>
            </a:lvl1pPr>
          </a:lstStyle>
          <a:p>
            <a:fld id="{B22121AD-C60C-4473-B4DA-16A8FC490E9B}" type="slidenum">
              <a:rPr lang="en-US" altLang="zh-CN"/>
              <a:t>‹#›</a:t>
            </a:fld>
            <a:endParaRPr lang="en-US" altLang="zh-C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anose="02020603050405020304" charset="0"/>
          <a:ea typeface="宋体" panose="02010600030101010101" pitchFamily="2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anose="02020603050405020304" charset="0"/>
          <a:ea typeface="宋体" panose="02010600030101010101" pitchFamily="2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anose="02020603050405020304" charset="0"/>
          <a:ea typeface="宋体" panose="02010600030101010101" pitchFamily="2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anose="02020603050405020304" charset="0"/>
          <a:ea typeface="宋体" panose="02010600030101010101" pitchFamily="2" charset="-122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anose="02020603050405020304" charset="0"/>
          <a:ea typeface="宋体" panose="02010600030101010101" pitchFamily="2" charset="-122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anose="02020603050405020304" charset="0"/>
          <a:ea typeface="宋体" panose="02010600030101010101" pitchFamily="2" charset="-122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anose="02020603050405020304" charset="0"/>
          <a:ea typeface="宋体" panose="02010600030101010101" pitchFamily="2" charset="-122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anose="02020603050405020304" charset="0"/>
          <a:ea typeface="宋体" panose="02010600030101010101" pitchFamily="2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zh-CN" altLang="en-US" smtClean="0"/>
              <a:t>单击此处编辑母版标题样式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l" eaLnBrk="1" hangingPunct="1">
              <a:spcBef>
                <a:spcPct val="20000"/>
              </a:spcBef>
              <a:defRPr sz="1400">
                <a:latin typeface="Arial" panose="020B0604020202020204" pitchFamily="34" charset="0"/>
                <a:ea typeface="+mn-ea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ctr" eaLnBrk="1" hangingPunct="1">
              <a:spcBef>
                <a:spcPct val="20000"/>
              </a:spcBef>
              <a:defRPr sz="1400">
                <a:latin typeface="Arial" panose="020B0604020202020204" pitchFamily="34" charset="0"/>
                <a:ea typeface="+mn-ea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r" eaLnBrk="1" hangingPunct="1">
              <a:spcBef>
                <a:spcPct val="20000"/>
              </a:spcBef>
              <a:defRPr sz="1400"/>
            </a:lvl1pPr>
          </a:lstStyle>
          <a:p>
            <a:fld id="{B8E52F05-5214-4BCF-9B7E-490E4B4D9100}" type="slidenum">
              <a:rPr lang="en-US" altLang="zh-CN"/>
              <a:t>‹#›</a:t>
            </a:fld>
            <a:endParaRPr lang="en-US" altLang="zh-C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61" r:id="rId2"/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anose="02020603050405020304" charset="0"/>
          <a:ea typeface="宋体" panose="02010600030101010101" pitchFamily="2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anose="02020603050405020304" charset="0"/>
          <a:ea typeface="宋体" panose="02010600030101010101" pitchFamily="2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anose="02020603050405020304" charset="0"/>
          <a:ea typeface="宋体" panose="02010600030101010101" pitchFamily="2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anose="02020603050405020304" charset="0"/>
          <a:ea typeface="宋体" panose="02010600030101010101" pitchFamily="2" charset="-122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anose="02020603050405020304" charset="0"/>
          <a:ea typeface="宋体" panose="02010600030101010101" pitchFamily="2" charset="-122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anose="02020603050405020304" charset="0"/>
          <a:ea typeface="宋体" panose="02010600030101010101" pitchFamily="2" charset="-122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anose="02020603050405020304" charset="0"/>
          <a:ea typeface="宋体" panose="02010600030101010101" pitchFamily="2" charset="-122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anose="02020603050405020304" charset="0"/>
          <a:ea typeface="宋体" panose="02010600030101010101" pitchFamily="2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9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9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9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9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9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&#35838;&#25991;&#21160;&#30011;&#65306;L47__Lets__Do__It&#65281;4.swf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5" Type="http://schemas.openxmlformats.org/officeDocument/2006/relationships/hyperlink" Target="&#35838;&#25991;&#21160;&#30011;4.swf" TargetMode="External"/><Relationship Id="rId4" Type="http://schemas.openxmlformats.org/officeDocument/2006/relationships/image" Target="../media/image12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18.png"/><Relationship Id="rId4" Type="http://schemas.openxmlformats.org/officeDocument/2006/relationships/image" Target="../media/image17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22.jpeg"/><Relationship Id="rId4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本占位符 1"/>
          <p:cNvSpPr txBox="1"/>
          <p:nvPr/>
        </p:nvSpPr>
        <p:spPr bwMode="auto">
          <a:xfrm>
            <a:off x="2324138" y="4648168"/>
            <a:ext cx="6629400" cy="838200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kumimoji="1" sz="320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kumimoji="1" sz="320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kumimoji="1" sz="320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kumimoji="1" sz="320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kumimoji="1" sz="320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514350" indent="-514350" algn="ctr">
              <a:buFontTx/>
              <a:buNone/>
              <a:defRPr/>
            </a:pPr>
            <a:r>
              <a:rPr lang="en-US" altLang="zh-CN" kern="0" dirty="0">
                <a:solidFill>
                  <a:srgbClr val="FF0000"/>
                </a:solidFill>
                <a:latin typeface="+mn-lt"/>
              </a:rPr>
              <a:t>Lesson </a:t>
            </a:r>
            <a:r>
              <a:rPr lang="en-US" altLang="zh-CN" kern="0" dirty="0" smtClean="0">
                <a:solidFill>
                  <a:srgbClr val="FF0000"/>
                </a:solidFill>
                <a:latin typeface="+mn-lt"/>
              </a:rPr>
              <a:t>47</a:t>
            </a:r>
            <a:r>
              <a:rPr lang="en-US" altLang="zh-CN" kern="0" dirty="0">
                <a:solidFill>
                  <a:srgbClr val="FF0000"/>
                </a:solidFill>
                <a:latin typeface="+mn-lt"/>
              </a:rPr>
              <a:t>: The U.K. and Australia</a:t>
            </a:r>
          </a:p>
        </p:txBody>
      </p:sp>
      <p:sp>
        <p:nvSpPr>
          <p:cNvPr id="8" name="文本占位符 1"/>
          <p:cNvSpPr txBox="1"/>
          <p:nvPr/>
        </p:nvSpPr>
        <p:spPr bwMode="auto">
          <a:xfrm>
            <a:off x="3200400" y="2819400"/>
            <a:ext cx="5791200" cy="1295400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kumimoji="1" sz="320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kumimoji="1" sz="320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kumimoji="1" sz="320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kumimoji="1" sz="320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kumimoji="1" sz="320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 algn="ctr">
              <a:buFontTx/>
              <a:buNone/>
              <a:defRPr/>
            </a:pPr>
            <a:r>
              <a:rPr lang="en-US" altLang="zh-CN" sz="3600" kern="0" dirty="0">
                <a:solidFill>
                  <a:schemeClr val="bg1"/>
                </a:solidFill>
                <a:latin typeface="+mn-lt"/>
              </a:rPr>
              <a:t>Unit </a:t>
            </a:r>
            <a:r>
              <a:rPr lang="en-US" altLang="zh-CN" sz="3600" kern="0" dirty="0" smtClean="0">
                <a:solidFill>
                  <a:schemeClr val="bg1"/>
                </a:solidFill>
                <a:latin typeface="+mn-lt"/>
              </a:rPr>
              <a:t>8    </a:t>
            </a:r>
            <a:r>
              <a:rPr lang="en-US" altLang="zh-CN" sz="3600" kern="0" dirty="0">
                <a:solidFill>
                  <a:schemeClr val="bg1"/>
                </a:solidFill>
                <a:latin typeface="+mn-lt"/>
              </a:rPr>
              <a:t/>
            </a:r>
            <a:br>
              <a:rPr lang="en-US" altLang="zh-CN" sz="3600" kern="0" dirty="0">
                <a:solidFill>
                  <a:schemeClr val="bg1"/>
                </a:solidFill>
                <a:latin typeface="+mn-lt"/>
              </a:rPr>
            </a:br>
            <a:r>
              <a:rPr lang="en-US" altLang="zh-CN" sz="3600" kern="0" dirty="0">
                <a:solidFill>
                  <a:schemeClr val="bg1"/>
                </a:solidFill>
                <a:latin typeface="+mn-lt"/>
              </a:rPr>
              <a:t>Countries around the World</a:t>
            </a:r>
          </a:p>
        </p:txBody>
      </p:sp>
      <p:sp>
        <p:nvSpPr>
          <p:cNvPr id="10" name="文本占位符 1"/>
          <p:cNvSpPr txBox="1"/>
          <p:nvPr/>
        </p:nvSpPr>
        <p:spPr bwMode="auto">
          <a:xfrm>
            <a:off x="3962400" y="2057400"/>
            <a:ext cx="4724400" cy="584200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kumimoji="1" sz="320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kumimoji="1" sz="320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kumimoji="1" sz="320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kumimoji="1" sz="320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kumimoji="1" sz="320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>
              <a:buFontTx/>
              <a:buNone/>
              <a:defRPr/>
            </a:pPr>
            <a:r>
              <a:rPr lang="zh-CN" altLang="en-US" kern="0" dirty="0">
                <a:solidFill>
                  <a:schemeClr val="bg1"/>
                </a:solidFill>
                <a:latin typeface="+mn-lt"/>
              </a:rPr>
              <a:t>初中</a:t>
            </a:r>
            <a:r>
              <a:rPr lang="zh-CN" altLang="en-US" kern="0" dirty="0" smtClean="0">
                <a:solidFill>
                  <a:schemeClr val="bg1"/>
                </a:solidFill>
                <a:latin typeface="+mn-lt"/>
              </a:rPr>
              <a:t>英语冀教版七年级</a:t>
            </a:r>
            <a:endParaRPr lang="zh-CN" altLang="en-US" kern="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2857534" y="5867336"/>
            <a:ext cx="5657804" cy="497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ctr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400" b="1" kern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WWW.PPT818.COM</a:t>
            </a:r>
            <a:endParaRPr lang="en-US" altLang="zh-CN" sz="2400" b="1" kern="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 txBox="1"/>
          <p:nvPr/>
        </p:nvSpPr>
        <p:spPr bwMode="auto">
          <a:xfrm>
            <a:off x="1371600" y="177800"/>
            <a:ext cx="5867400" cy="835025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kumimoji="1" sz="320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kumimoji="1" sz="320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kumimoji="1" sz="320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kumimoji="1" sz="320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kumimoji="1" sz="320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>
              <a:buFontTx/>
              <a:buNone/>
              <a:defRPr/>
            </a:pPr>
            <a:r>
              <a:rPr lang="en-US" altLang="zh-CN" sz="4000" kern="0" dirty="0">
                <a:solidFill>
                  <a:srgbClr val="FFFFFF"/>
                </a:solidFill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Check your memory:</a:t>
            </a:r>
          </a:p>
        </p:txBody>
      </p:sp>
      <p:graphicFrame>
        <p:nvGraphicFramePr>
          <p:cNvPr id="16" name="Group 55"/>
          <p:cNvGraphicFramePr>
            <a:graphicFrameLocks noGrp="1"/>
          </p:cNvGraphicFramePr>
          <p:nvPr>
            <p:ph idx="4294967295"/>
          </p:nvPr>
        </p:nvGraphicFramePr>
        <p:xfrm>
          <a:off x="990600" y="1524000"/>
          <a:ext cx="7391400" cy="4956175"/>
        </p:xfrm>
        <a:graphic>
          <a:graphicData uri="http://schemas.openxmlformats.org/drawingml/2006/table">
            <a:tbl>
              <a:tblPr/>
              <a:tblGrid>
                <a:gridCol w="32585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1328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73299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黑体" panose="02010609060101010101" pitchFamily="49" charset="-122"/>
                      </a:endParaRPr>
                    </a:p>
                  </a:txBody>
                  <a:tcPr marL="91444" marR="91444" marT="45725" marB="45725" horzOverflow="overflow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2ECB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宋体" panose="02010600030101010101" pitchFamily="2" charset="-122"/>
                        </a:rPr>
                        <a:t>Australia</a:t>
                      </a:r>
                    </a:p>
                  </a:txBody>
                  <a:tcPr marL="91444" marR="91444" marT="45725" marB="45725" horzOverflow="overflow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2ECB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3152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黑体" panose="02010609060101010101" pitchFamily="49" charset="-122"/>
                        </a:rPr>
                        <a:t>Capital</a:t>
                      </a:r>
                    </a:p>
                  </a:txBody>
                  <a:tcPr marL="91444" marR="91444" marT="45725" marB="45725" horzOverflow="overflow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2ECB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宋体" panose="02010600030101010101" pitchFamily="2" charset="-122"/>
                      </a:endParaRPr>
                    </a:p>
                  </a:txBody>
                  <a:tcPr marL="91444" marR="91444" marT="45725" marB="45725" horzOverflow="overflow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2696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黑体" panose="02010609060101010101" pitchFamily="49" charset="-122"/>
                        </a:rPr>
                        <a:t>Language(s)</a:t>
                      </a:r>
                    </a:p>
                  </a:txBody>
                  <a:tcPr marL="91444" marR="91444" marT="45725" marB="45725" horzOverflow="overflow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2ECB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宋体" panose="02010600030101010101" pitchFamily="2" charset="-122"/>
                      </a:endParaRPr>
                    </a:p>
                  </a:txBody>
                  <a:tcPr marL="91444" marR="91444" marT="45725" marB="45725" horzOverflow="overflow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6300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黑体" panose="02010609060101010101" pitchFamily="49" charset="-122"/>
                        </a:rPr>
                        <a:t>Location(</a:t>
                      </a:r>
                      <a:r>
                        <a:rPr kumimoji="0" lang="zh-CN" alt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黑体" panose="02010609060101010101" pitchFamily="49" charset="-122"/>
                        </a:rPr>
                        <a:t>位置</a:t>
                      </a:r>
                      <a:r>
                        <a:rPr kumimoji="0" lang="en-US" altLang="zh-CN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黑体" panose="02010609060101010101" pitchFamily="49" charset="-122"/>
                        </a:rPr>
                        <a:t>)</a:t>
                      </a:r>
                    </a:p>
                  </a:txBody>
                  <a:tcPr marL="91444" marR="91444" marT="45725" marB="45725" horzOverflow="overflow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2ECB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宋体" panose="02010600030101010101" pitchFamily="2" charset="-122"/>
                      </a:endParaRPr>
                    </a:p>
                  </a:txBody>
                  <a:tcPr marL="91444" marR="91444" marT="45725" marB="45725" horzOverflow="overflow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3152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黑体" panose="02010609060101010101" pitchFamily="49" charset="-122"/>
                        </a:rPr>
                        <a:t>National animal</a:t>
                      </a:r>
                    </a:p>
                  </a:txBody>
                  <a:tcPr marL="91444" marR="91444" marT="45725" marB="45725" horzOverflow="overflow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2ECB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宋体" panose="02010600030101010101" pitchFamily="2" charset="-122"/>
                      </a:endParaRPr>
                    </a:p>
                  </a:txBody>
                  <a:tcPr marL="91444" marR="91444" marT="45725" marB="45725" horzOverflow="overflow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97015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黑体" panose="02010609060101010101" pitchFamily="49" charset="-122"/>
                        </a:rPr>
                        <a:t>Famous place(s)</a:t>
                      </a:r>
                    </a:p>
                  </a:txBody>
                  <a:tcPr marL="91444" marR="91444" marT="45725" marB="45725" horzOverflow="overflow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2ECB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宋体" panose="02010600030101010101" pitchFamily="2" charset="-122"/>
                      </a:endParaRPr>
                    </a:p>
                  </a:txBody>
                  <a:tcPr marL="91444" marR="91444" marT="45725" marB="45725" horzOverflow="overflow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9" name="Text Box 38"/>
          <p:cNvSpPr txBox="1">
            <a:spLocks noChangeArrowheads="1"/>
          </p:cNvSpPr>
          <p:nvPr/>
        </p:nvSpPr>
        <p:spPr bwMode="auto">
          <a:xfrm>
            <a:off x="5400675" y="4868863"/>
            <a:ext cx="1838325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3200">
                <a:solidFill>
                  <a:schemeClr val="tx1"/>
                </a:solidFill>
                <a:latin typeface="Times New Roman" panose="02020603050405020304" charset="0"/>
                <a:ea typeface="宋体" panose="02010600030101010101" pitchFamily="2" charset="-122"/>
              </a:defRPr>
            </a:lvl1pPr>
            <a:lvl2pPr>
              <a:defRPr kumimoji="1" sz="2800">
                <a:solidFill>
                  <a:schemeClr val="tx1"/>
                </a:solidFill>
                <a:latin typeface="Times New Roman" panose="02020603050405020304" charset="0"/>
                <a:ea typeface="宋体" panose="02010600030101010101" pitchFamily="2" charset="-122"/>
              </a:defRPr>
            </a:lvl2pPr>
            <a:lvl3pPr>
              <a:defRPr kumimoji="1" sz="2400">
                <a:solidFill>
                  <a:schemeClr val="tx1"/>
                </a:solidFill>
                <a:latin typeface="Times New Roman" panose="02020603050405020304" charset="0"/>
                <a:ea typeface="宋体" panose="02010600030101010101" pitchFamily="2" charset="-122"/>
              </a:defRPr>
            </a:lvl3pPr>
            <a:lvl4pPr>
              <a:defRPr kumimoji="1" sz="2000">
                <a:solidFill>
                  <a:schemeClr val="tx1"/>
                </a:solidFill>
                <a:latin typeface="Times New Roman" panose="02020603050405020304" charset="0"/>
                <a:ea typeface="宋体" panose="02010600030101010101" pitchFamily="2" charset="-122"/>
              </a:defRPr>
            </a:lvl4pPr>
            <a:lvl5pPr>
              <a:defRPr kumimoji="1" sz="2000">
                <a:solidFill>
                  <a:schemeClr val="tx1"/>
                </a:solidFill>
                <a:latin typeface="Times New Roman" panose="02020603050405020304" charset="0"/>
                <a:ea typeface="宋体" panose="02010600030101010101" pitchFamily="2" charset="-122"/>
              </a:defRPr>
            </a:lvl5pPr>
            <a:lvl6pPr eaLnBrk="0" hangingPunct="0">
              <a:defRPr kumimoji="1" sz="2000">
                <a:solidFill>
                  <a:schemeClr val="tx1"/>
                </a:solidFill>
                <a:latin typeface="Times New Roman" panose="02020603050405020304" charset="0"/>
                <a:ea typeface="宋体" panose="02010600030101010101" pitchFamily="2" charset="-122"/>
              </a:defRPr>
            </a:lvl6pPr>
            <a:lvl7pPr eaLnBrk="0" hangingPunct="0">
              <a:defRPr kumimoji="1" sz="2000">
                <a:solidFill>
                  <a:schemeClr val="tx1"/>
                </a:solidFill>
                <a:latin typeface="Times New Roman" panose="02020603050405020304" charset="0"/>
                <a:ea typeface="宋体" panose="02010600030101010101" pitchFamily="2" charset="-122"/>
              </a:defRPr>
            </a:lvl7pPr>
            <a:lvl8pPr eaLnBrk="0" hangingPunct="0">
              <a:defRPr kumimoji="1" sz="2000">
                <a:solidFill>
                  <a:schemeClr val="tx1"/>
                </a:solidFill>
                <a:latin typeface="Times New Roman" panose="02020603050405020304" charset="0"/>
                <a:ea typeface="宋体" panose="02010600030101010101" pitchFamily="2" charset="-122"/>
              </a:defRPr>
            </a:lvl8pPr>
            <a:lvl9pPr eaLnBrk="0" hangingPunct="0">
              <a:defRPr kumimoji="1" sz="2000">
                <a:solidFill>
                  <a:schemeClr val="tx1"/>
                </a:solidFill>
                <a:latin typeface="Times New Roman" panose="0202060305040502030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kumimoji="0" lang="en-US" altLang="zh-CN" sz="2800">
                <a:solidFill>
                  <a:srgbClr val="FF0000"/>
                </a:solidFill>
                <a:sym typeface="Calibri" panose="020F0502020204030204" pitchFamily="34" charset="0"/>
              </a:rPr>
              <a:t>kangaroo</a:t>
            </a:r>
            <a:endParaRPr kumimoji="0" lang="zh-CN" altLang="en-US" sz="2800">
              <a:solidFill>
                <a:srgbClr val="FF0000"/>
              </a:solidFill>
              <a:sym typeface="Calibri" panose="020F0502020204030204" pitchFamily="34" charset="0"/>
            </a:endParaRPr>
          </a:p>
        </p:txBody>
      </p:sp>
      <p:sp>
        <p:nvSpPr>
          <p:cNvPr id="10" name="Text Box 39"/>
          <p:cNvSpPr txBox="1">
            <a:spLocks noChangeArrowheads="1"/>
          </p:cNvSpPr>
          <p:nvPr/>
        </p:nvSpPr>
        <p:spPr bwMode="auto">
          <a:xfrm>
            <a:off x="4664075" y="5637213"/>
            <a:ext cx="3489325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3200">
                <a:solidFill>
                  <a:schemeClr val="tx1"/>
                </a:solidFill>
                <a:latin typeface="Times New Roman" panose="02020603050405020304" charset="0"/>
                <a:ea typeface="宋体" panose="02010600030101010101" pitchFamily="2" charset="-122"/>
              </a:defRPr>
            </a:lvl1pPr>
            <a:lvl2pPr>
              <a:defRPr kumimoji="1" sz="2800">
                <a:solidFill>
                  <a:schemeClr val="tx1"/>
                </a:solidFill>
                <a:latin typeface="Times New Roman" panose="02020603050405020304" charset="0"/>
                <a:ea typeface="宋体" panose="02010600030101010101" pitchFamily="2" charset="-122"/>
              </a:defRPr>
            </a:lvl2pPr>
            <a:lvl3pPr>
              <a:defRPr kumimoji="1" sz="2400">
                <a:solidFill>
                  <a:schemeClr val="tx1"/>
                </a:solidFill>
                <a:latin typeface="Times New Roman" panose="02020603050405020304" charset="0"/>
                <a:ea typeface="宋体" panose="02010600030101010101" pitchFamily="2" charset="-122"/>
              </a:defRPr>
            </a:lvl3pPr>
            <a:lvl4pPr>
              <a:defRPr kumimoji="1" sz="2000">
                <a:solidFill>
                  <a:schemeClr val="tx1"/>
                </a:solidFill>
                <a:latin typeface="Times New Roman" panose="02020603050405020304" charset="0"/>
                <a:ea typeface="宋体" panose="02010600030101010101" pitchFamily="2" charset="-122"/>
              </a:defRPr>
            </a:lvl4pPr>
            <a:lvl5pPr>
              <a:defRPr kumimoji="1" sz="2000">
                <a:solidFill>
                  <a:schemeClr val="tx1"/>
                </a:solidFill>
                <a:latin typeface="Times New Roman" panose="02020603050405020304" charset="0"/>
                <a:ea typeface="宋体" panose="02010600030101010101" pitchFamily="2" charset="-122"/>
              </a:defRPr>
            </a:lvl5pPr>
            <a:lvl6pPr eaLnBrk="0" hangingPunct="0">
              <a:defRPr kumimoji="1" sz="2000">
                <a:solidFill>
                  <a:schemeClr val="tx1"/>
                </a:solidFill>
                <a:latin typeface="Times New Roman" panose="02020603050405020304" charset="0"/>
                <a:ea typeface="宋体" panose="02010600030101010101" pitchFamily="2" charset="-122"/>
              </a:defRPr>
            </a:lvl6pPr>
            <a:lvl7pPr eaLnBrk="0" hangingPunct="0">
              <a:defRPr kumimoji="1" sz="2000">
                <a:solidFill>
                  <a:schemeClr val="tx1"/>
                </a:solidFill>
                <a:latin typeface="Times New Roman" panose="02020603050405020304" charset="0"/>
                <a:ea typeface="宋体" panose="02010600030101010101" pitchFamily="2" charset="-122"/>
              </a:defRPr>
            </a:lvl7pPr>
            <a:lvl8pPr eaLnBrk="0" hangingPunct="0">
              <a:defRPr kumimoji="1" sz="2000">
                <a:solidFill>
                  <a:schemeClr val="tx1"/>
                </a:solidFill>
                <a:latin typeface="Times New Roman" panose="02020603050405020304" charset="0"/>
                <a:ea typeface="宋体" panose="02010600030101010101" pitchFamily="2" charset="-122"/>
              </a:defRPr>
            </a:lvl8pPr>
            <a:lvl9pPr eaLnBrk="0" hangingPunct="0">
              <a:defRPr kumimoji="1" sz="2000">
                <a:solidFill>
                  <a:schemeClr val="tx1"/>
                </a:solidFill>
                <a:latin typeface="Times New Roman" panose="0202060305040502030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kumimoji="0" lang="en-US" altLang="zh-CN" sz="2800">
                <a:solidFill>
                  <a:srgbClr val="FF0000"/>
                </a:solidFill>
                <a:sym typeface="Calibri" panose="020F0502020204030204" pitchFamily="34" charset="0"/>
              </a:rPr>
              <a:t>Sydney Opera House</a:t>
            </a:r>
            <a:endParaRPr kumimoji="0" lang="zh-CN" altLang="en-US" sz="2800">
              <a:solidFill>
                <a:srgbClr val="FF0000"/>
              </a:solidFill>
              <a:sym typeface="Calibri" panose="020F0502020204030204" pitchFamily="34" charset="0"/>
            </a:endParaRPr>
          </a:p>
        </p:txBody>
      </p:sp>
      <p:sp>
        <p:nvSpPr>
          <p:cNvPr id="12" name="Text Box 33"/>
          <p:cNvSpPr txBox="1">
            <a:spLocks noChangeArrowheads="1"/>
          </p:cNvSpPr>
          <p:nvPr/>
        </p:nvSpPr>
        <p:spPr bwMode="auto">
          <a:xfrm>
            <a:off x="5334000" y="2362200"/>
            <a:ext cx="17526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kumimoji="1" sz="3200">
                <a:solidFill>
                  <a:schemeClr val="tx1"/>
                </a:solidFill>
                <a:latin typeface="Times New Roman" panose="02020603050405020304" charset="0"/>
                <a:ea typeface="宋体" panose="02010600030101010101" pitchFamily="2" charset="-122"/>
              </a:defRPr>
            </a:lvl1pPr>
            <a:lvl2pPr>
              <a:defRPr kumimoji="1" sz="2800">
                <a:solidFill>
                  <a:schemeClr val="tx1"/>
                </a:solidFill>
                <a:latin typeface="Times New Roman" panose="02020603050405020304" charset="0"/>
                <a:ea typeface="宋体" panose="02010600030101010101" pitchFamily="2" charset="-122"/>
              </a:defRPr>
            </a:lvl2pPr>
            <a:lvl3pPr>
              <a:defRPr kumimoji="1" sz="2400">
                <a:solidFill>
                  <a:schemeClr val="tx1"/>
                </a:solidFill>
                <a:latin typeface="Times New Roman" panose="02020603050405020304" charset="0"/>
                <a:ea typeface="宋体" panose="02010600030101010101" pitchFamily="2" charset="-122"/>
              </a:defRPr>
            </a:lvl3pPr>
            <a:lvl4pPr>
              <a:defRPr kumimoji="1" sz="2000">
                <a:solidFill>
                  <a:schemeClr val="tx1"/>
                </a:solidFill>
                <a:latin typeface="Times New Roman" panose="02020603050405020304" charset="0"/>
                <a:ea typeface="宋体" panose="02010600030101010101" pitchFamily="2" charset="-122"/>
              </a:defRPr>
            </a:lvl4pPr>
            <a:lvl5pPr>
              <a:defRPr kumimoji="1" sz="2000">
                <a:solidFill>
                  <a:schemeClr val="tx1"/>
                </a:solidFill>
                <a:latin typeface="Times New Roman" panose="02020603050405020304" charset="0"/>
                <a:ea typeface="宋体" panose="02010600030101010101" pitchFamily="2" charset="-122"/>
              </a:defRPr>
            </a:lvl5pPr>
            <a:lvl6pPr eaLnBrk="0" hangingPunct="0">
              <a:defRPr kumimoji="1" sz="2000">
                <a:solidFill>
                  <a:schemeClr val="tx1"/>
                </a:solidFill>
                <a:latin typeface="Times New Roman" panose="02020603050405020304" charset="0"/>
                <a:ea typeface="宋体" panose="02010600030101010101" pitchFamily="2" charset="-122"/>
              </a:defRPr>
            </a:lvl6pPr>
            <a:lvl7pPr eaLnBrk="0" hangingPunct="0">
              <a:defRPr kumimoji="1" sz="2000">
                <a:solidFill>
                  <a:schemeClr val="tx1"/>
                </a:solidFill>
                <a:latin typeface="Times New Roman" panose="02020603050405020304" charset="0"/>
                <a:ea typeface="宋体" panose="02010600030101010101" pitchFamily="2" charset="-122"/>
              </a:defRPr>
            </a:lvl7pPr>
            <a:lvl8pPr eaLnBrk="0" hangingPunct="0">
              <a:defRPr kumimoji="1" sz="2000">
                <a:solidFill>
                  <a:schemeClr val="tx1"/>
                </a:solidFill>
                <a:latin typeface="Times New Roman" panose="02020603050405020304" charset="0"/>
                <a:ea typeface="宋体" panose="02010600030101010101" pitchFamily="2" charset="-122"/>
              </a:defRPr>
            </a:lvl8pPr>
            <a:lvl9pPr eaLnBrk="0" hangingPunct="0">
              <a:defRPr kumimoji="1" sz="2000">
                <a:solidFill>
                  <a:schemeClr val="tx1"/>
                </a:solidFill>
                <a:latin typeface="Times New Roman" panose="0202060305040502030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kumimoji="0" lang="en-US" altLang="zh-CN" sz="2800">
                <a:solidFill>
                  <a:srgbClr val="FF0000"/>
                </a:solidFill>
                <a:sym typeface="Calibri" panose="020F0502020204030204" pitchFamily="34" charset="0"/>
              </a:rPr>
              <a:t>Canberra</a:t>
            </a:r>
            <a:endParaRPr kumimoji="0" lang="zh-CN" altLang="en-US" sz="2800">
              <a:solidFill>
                <a:srgbClr val="FF0000"/>
              </a:solidFill>
              <a:sym typeface="Calibri" panose="020F0502020204030204" pitchFamily="34" charset="0"/>
            </a:endParaRPr>
          </a:p>
        </p:txBody>
      </p:sp>
      <p:sp>
        <p:nvSpPr>
          <p:cNvPr id="13" name="Text Box 35"/>
          <p:cNvSpPr txBox="1">
            <a:spLocks noChangeArrowheads="1"/>
          </p:cNvSpPr>
          <p:nvPr/>
        </p:nvSpPr>
        <p:spPr bwMode="auto">
          <a:xfrm>
            <a:off x="4778375" y="4027488"/>
            <a:ext cx="342900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kumimoji="1" sz="3200">
                <a:solidFill>
                  <a:schemeClr val="tx1"/>
                </a:solidFill>
                <a:latin typeface="Times New Roman" panose="02020603050405020304" charset="0"/>
                <a:ea typeface="宋体" panose="02010600030101010101" pitchFamily="2" charset="-122"/>
              </a:defRPr>
            </a:lvl1pPr>
            <a:lvl2pPr>
              <a:defRPr kumimoji="1" sz="2800">
                <a:solidFill>
                  <a:schemeClr val="tx1"/>
                </a:solidFill>
                <a:latin typeface="Times New Roman" panose="02020603050405020304" charset="0"/>
                <a:ea typeface="宋体" panose="02010600030101010101" pitchFamily="2" charset="-122"/>
              </a:defRPr>
            </a:lvl2pPr>
            <a:lvl3pPr>
              <a:defRPr kumimoji="1" sz="2400">
                <a:solidFill>
                  <a:schemeClr val="tx1"/>
                </a:solidFill>
                <a:latin typeface="Times New Roman" panose="02020603050405020304" charset="0"/>
                <a:ea typeface="宋体" panose="02010600030101010101" pitchFamily="2" charset="-122"/>
              </a:defRPr>
            </a:lvl3pPr>
            <a:lvl4pPr>
              <a:defRPr kumimoji="1" sz="2000">
                <a:solidFill>
                  <a:schemeClr val="tx1"/>
                </a:solidFill>
                <a:latin typeface="Times New Roman" panose="02020603050405020304" charset="0"/>
                <a:ea typeface="宋体" panose="02010600030101010101" pitchFamily="2" charset="-122"/>
              </a:defRPr>
            </a:lvl4pPr>
            <a:lvl5pPr>
              <a:defRPr kumimoji="1" sz="2000">
                <a:solidFill>
                  <a:schemeClr val="tx1"/>
                </a:solidFill>
                <a:latin typeface="Times New Roman" panose="02020603050405020304" charset="0"/>
                <a:ea typeface="宋体" panose="02010600030101010101" pitchFamily="2" charset="-122"/>
              </a:defRPr>
            </a:lvl5pPr>
            <a:lvl6pPr eaLnBrk="0" hangingPunct="0">
              <a:defRPr kumimoji="1" sz="2000">
                <a:solidFill>
                  <a:schemeClr val="tx1"/>
                </a:solidFill>
                <a:latin typeface="Times New Roman" panose="02020603050405020304" charset="0"/>
                <a:ea typeface="宋体" panose="02010600030101010101" pitchFamily="2" charset="-122"/>
              </a:defRPr>
            </a:lvl6pPr>
            <a:lvl7pPr eaLnBrk="0" hangingPunct="0">
              <a:defRPr kumimoji="1" sz="2000">
                <a:solidFill>
                  <a:schemeClr val="tx1"/>
                </a:solidFill>
                <a:latin typeface="Times New Roman" panose="02020603050405020304" charset="0"/>
                <a:ea typeface="宋体" panose="02010600030101010101" pitchFamily="2" charset="-122"/>
              </a:defRPr>
            </a:lvl7pPr>
            <a:lvl8pPr eaLnBrk="0" hangingPunct="0">
              <a:defRPr kumimoji="1" sz="2000">
                <a:solidFill>
                  <a:schemeClr val="tx1"/>
                </a:solidFill>
                <a:latin typeface="Times New Roman" panose="02020603050405020304" charset="0"/>
                <a:ea typeface="宋体" panose="02010600030101010101" pitchFamily="2" charset="-122"/>
              </a:defRPr>
            </a:lvl8pPr>
            <a:lvl9pPr eaLnBrk="0" hangingPunct="0">
              <a:defRPr kumimoji="1" sz="2000">
                <a:solidFill>
                  <a:schemeClr val="tx1"/>
                </a:solidFill>
                <a:latin typeface="Times New Roman" panose="0202060305040502030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kumimoji="0" lang="en-US" altLang="zh-CN" sz="2800">
                <a:solidFill>
                  <a:srgbClr val="FF0000"/>
                </a:solidFill>
                <a:sym typeface="Calibri" panose="020F0502020204030204" pitchFamily="34" charset="0"/>
              </a:rPr>
              <a:t>southeast of China</a:t>
            </a:r>
            <a:endParaRPr kumimoji="0" lang="zh-CN" altLang="en-US" sz="2800">
              <a:solidFill>
                <a:srgbClr val="FF0000"/>
              </a:solidFill>
              <a:sym typeface="Calibri" panose="020F0502020204030204" pitchFamily="34" charset="0"/>
            </a:endParaRPr>
          </a:p>
        </p:txBody>
      </p:sp>
      <p:sp>
        <p:nvSpPr>
          <p:cNvPr id="19" name="Text Box 36"/>
          <p:cNvSpPr txBox="1">
            <a:spLocks noChangeArrowheads="1"/>
          </p:cNvSpPr>
          <p:nvPr/>
        </p:nvSpPr>
        <p:spPr bwMode="auto">
          <a:xfrm>
            <a:off x="5334000" y="3186113"/>
            <a:ext cx="175260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kumimoji="1" sz="3200">
                <a:solidFill>
                  <a:schemeClr val="tx1"/>
                </a:solidFill>
                <a:latin typeface="Times New Roman" panose="02020603050405020304" charset="0"/>
                <a:ea typeface="宋体" panose="02010600030101010101" pitchFamily="2" charset="-122"/>
              </a:defRPr>
            </a:lvl1pPr>
            <a:lvl2pPr>
              <a:defRPr kumimoji="1" sz="2800">
                <a:solidFill>
                  <a:schemeClr val="tx1"/>
                </a:solidFill>
                <a:latin typeface="Times New Roman" panose="02020603050405020304" charset="0"/>
                <a:ea typeface="宋体" panose="02010600030101010101" pitchFamily="2" charset="-122"/>
              </a:defRPr>
            </a:lvl2pPr>
            <a:lvl3pPr>
              <a:defRPr kumimoji="1" sz="2400">
                <a:solidFill>
                  <a:schemeClr val="tx1"/>
                </a:solidFill>
                <a:latin typeface="Times New Roman" panose="02020603050405020304" charset="0"/>
                <a:ea typeface="宋体" panose="02010600030101010101" pitchFamily="2" charset="-122"/>
              </a:defRPr>
            </a:lvl3pPr>
            <a:lvl4pPr>
              <a:defRPr kumimoji="1" sz="2000">
                <a:solidFill>
                  <a:schemeClr val="tx1"/>
                </a:solidFill>
                <a:latin typeface="Times New Roman" panose="02020603050405020304" charset="0"/>
                <a:ea typeface="宋体" panose="02010600030101010101" pitchFamily="2" charset="-122"/>
              </a:defRPr>
            </a:lvl4pPr>
            <a:lvl5pPr>
              <a:defRPr kumimoji="1" sz="2000">
                <a:solidFill>
                  <a:schemeClr val="tx1"/>
                </a:solidFill>
                <a:latin typeface="Times New Roman" panose="02020603050405020304" charset="0"/>
                <a:ea typeface="宋体" panose="02010600030101010101" pitchFamily="2" charset="-122"/>
              </a:defRPr>
            </a:lvl5pPr>
            <a:lvl6pPr eaLnBrk="0" hangingPunct="0">
              <a:defRPr kumimoji="1" sz="2000">
                <a:solidFill>
                  <a:schemeClr val="tx1"/>
                </a:solidFill>
                <a:latin typeface="Times New Roman" panose="02020603050405020304" charset="0"/>
                <a:ea typeface="宋体" panose="02010600030101010101" pitchFamily="2" charset="-122"/>
              </a:defRPr>
            </a:lvl6pPr>
            <a:lvl7pPr eaLnBrk="0" hangingPunct="0">
              <a:defRPr kumimoji="1" sz="2000">
                <a:solidFill>
                  <a:schemeClr val="tx1"/>
                </a:solidFill>
                <a:latin typeface="Times New Roman" panose="02020603050405020304" charset="0"/>
                <a:ea typeface="宋体" panose="02010600030101010101" pitchFamily="2" charset="-122"/>
              </a:defRPr>
            </a:lvl7pPr>
            <a:lvl8pPr eaLnBrk="0" hangingPunct="0">
              <a:defRPr kumimoji="1" sz="2000">
                <a:solidFill>
                  <a:schemeClr val="tx1"/>
                </a:solidFill>
                <a:latin typeface="Times New Roman" panose="02020603050405020304" charset="0"/>
                <a:ea typeface="宋体" panose="02010600030101010101" pitchFamily="2" charset="-122"/>
              </a:defRPr>
            </a:lvl8pPr>
            <a:lvl9pPr eaLnBrk="0" hangingPunct="0">
              <a:defRPr kumimoji="1" sz="2000">
                <a:solidFill>
                  <a:schemeClr val="tx1"/>
                </a:solidFill>
                <a:latin typeface="Times New Roman" panose="0202060305040502030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kumimoji="0" lang="en-US" altLang="zh-CN" sz="2800">
                <a:solidFill>
                  <a:srgbClr val="FF0000"/>
                </a:solidFill>
                <a:sym typeface="Calibri" panose="020F0502020204030204" pitchFamily="34" charset="0"/>
              </a:rPr>
              <a:t>English</a:t>
            </a:r>
            <a:endParaRPr kumimoji="0" lang="zh-CN" altLang="en-US" sz="2800">
              <a:solidFill>
                <a:srgbClr val="FF0000"/>
              </a:solidFill>
              <a:sym typeface="Calibri" panose="020F050202020403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utoUpdateAnimBg="0"/>
      <p:bldP spid="10" grpId="0" autoUpdateAnimBg="0"/>
      <p:bldP spid="12" grpId="0" autoUpdateAnimBg="0"/>
      <p:bldP spid="13" grpId="0" autoUpdateAnimBg="0"/>
      <p:bldP spid="19" grpId="0" autoUpdateAnimBg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文本占位符 1"/>
          <p:cNvSpPr txBox="1"/>
          <p:nvPr/>
        </p:nvSpPr>
        <p:spPr bwMode="auto">
          <a:xfrm>
            <a:off x="1371600" y="220663"/>
            <a:ext cx="3200400" cy="835025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kumimoji="1" sz="320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kumimoji="1" sz="320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kumimoji="1" sz="320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kumimoji="1" sz="320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kumimoji="1" sz="320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>
              <a:buFontTx/>
              <a:buNone/>
              <a:defRPr/>
            </a:pPr>
            <a:r>
              <a:rPr lang="en-US" altLang="zh-CN" sz="4000" kern="0" dirty="0" smtClean="0">
                <a:solidFill>
                  <a:srgbClr val="FFFFFF"/>
                </a:solidFill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Retelling </a:t>
            </a:r>
            <a:endParaRPr lang="en-US" altLang="zh-CN" sz="4000" kern="0" dirty="0">
              <a:solidFill>
                <a:srgbClr val="FFFFFF"/>
              </a:solidFill>
              <a:latin typeface="Arial" panose="020B0604020202020204" pitchFamily="34" charset="0"/>
              <a:ea typeface="Cambria Math" panose="02040503050406030204" pitchFamily="18" charset="0"/>
              <a:cs typeface="Arial" panose="020B0604020202020204" pitchFamily="34" charset="0"/>
            </a:endParaRPr>
          </a:p>
        </p:txBody>
      </p:sp>
      <p:sp>
        <p:nvSpPr>
          <p:cNvPr id="13" name="Rectangle 169"/>
          <p:cNvSpPr>
            <a:spLocks noChangeArrowheads="1"/>
          </p:cNvSpPr>
          <p:nvPr/>
        </p:nvSpPr>
        <p:spPr bwMode="auto">
          <a:xfrm>
            <a:off x="3619500" y="2530475"/>
            <a:ext cx="2662238" cy="2222500"/>
          </a:xfrm>
          <a:prstGeom prst="ellipse">
            <a:avLst/>
          </a:prstGeom>
          <a:solidFill>
            <a:sysClr val="window" lastClr="FFFFFF">
              <a:lumMod val="75000"/>
            </a:sysClr>
          </a:solidFill>
          <a:ln>
            <a:noFill/>
          </a:ln>
          <a:effectLst>
            <a:outerShdw dist="143684" dir="2700000" algn="ctr" rotWithShape="0">
              <a:sysClr val="windowText" lastClr="000000">
                <a:alpha val="50000"/>
              </a:sysClr>
            </a:outerShdw>
          </a:effectLst>
        </p:spPr>
        <p:txBody>
          <a:bodyPr wrap="none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2600" kern="0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15" name="线形标注 1 14"/>
          <p:cNvSpPr/>
          <p:nvPr/>
        </p:nvSpPr>
        <p:spPr bwMode="auto">
          <a:xfrm>
            <a:off x="6281738" y="1825625"/>
            <a:ext cx="1833562" cy="654050"/>
          </a:xfrm>
          <a:prstGeom prst="borderCallout1">
            <a:avLst>
              <a:gd name="adj1" fmla="val 52551"/>
              <a:gd name="adj2" fmla="val 79"/>
              <a:gd name="adj3" fmla="val 120389"/>
              <a:gd name="adj4" fmla="val -34366"/>
            </a:avLst>
          </a:prstGeom>
          <a:solidFill>
            <a:srgbClr val="D2ECB6"/>
          </a:solidFill>
          <a:ln w="9525" algn="ctr">
            <a:solidFill>
              <a:srgbClr val="00B050"/>
            </a:solidFill>
            <a:round/>
          </a:ln>
        </p:spPr>
        <p:txBody>
          <a:bodyPr wrap="none" anchor="ctr"/>
          <a:lstStyle/>
          <a:p>
            <a:pPr algn="ctr" eaLnBrk="1" hangingPunct="1">
              <a:spcBef>
                <a:spcPct val="20000"/>
              </a:spcBef>
            </a:pPr>
            <a:r>
              <a:rPr lang="en-US" altLang="zh-CN" sz="2600">
                <a:latin typeface="Times New Roman" panose="02020603050405020304" charset="0"/>
                <a:ea typeface="黑体" panose="02010609060101010101" pitchFamily="49" charset="-122"/>
              </a:rPr>
              <a:t>capital</a:t>
            </a:r>
          </a:p>
        </p:txBody>
      </p:sp>
      <p:sp>
        <p:nvSpPr>
          <p:cNvPr id="16" name="线形标注 1 15"/>
          <p:cNvSpPr/>
          <p:nvPr/>
        </p:nvSpPr>
        <p:spPr bwMode="auto">
          <a:xfrm>
            <a:off x="6934200" y="3236913"/>
            <a:ext cx="1600200" cy="704850"/>
          </a:xfrm>
          <a:prstGeom prst="borderCallout1">
            <a:avLst>
              <a:gd name="adj1" fmla="val 52551"/>
              <a:gd name="adj2" fmla="val 79"/>
              <a:gd name="adj3" fmla="val 74699"/>
              <a:gd name="adj4" fmla="val -40005"/>
            </a:avLst>
          </a:prstGeom>
          <a:solidFill>
            <a:srgbClr val="D2ECB6"/>
          </a:solidFill>
          <a:ln w="9525" algn="ctr">
            <a:solidFill>
              <a:srgbClr val="00B050"/>
            </a:solidFill>
            <a:round/>
          </a:ln>
        </p:spPr>
        <p:txBody>
          <a:bodyPr wrap="none" anchor="ctr"/>
          <a:lstStyle/>
          <a:p>
            <a:pPr algn="ctr" eaLnBrk="1" hangingPunct="1"/>
            <a:r>
              <a:rPr lang="en-US" altLang="zh-CN" sz="2600">
                <a:latin typeface="Times New Roman" panose="02020603050405020304" charset="0"/>
                <a:ea typeface="黑体" panose="02010609060101010101" pitchFamily="49" charset="-122"/>
              </a:rPr>
              <a:t>language</a:t>
            </a:r>
            <a:endParaRPr kumimoji="1" lang="en-US" altLang="zh-CN" sz="2600">
              <a:solidFill>
                <a:srgbClr val="000000"/>
              </a:solidFill>
              <a:latin typeface="Times New Roman" panose="02020603050405020304" charset="0"/>
            </a:endParaRPr>
          </a:p>
        </p:txBody>
      </p:sp>
      <p:sp>
        <p:nvSpPr>
          <p:cNvPr id="17" name="线形标注 1 16"/>
          <p:cNvSpPr/>
          <p:nvPr/>
        </p:nvSpPr>
        <p:spPr bwMode="auto">
          <a:xfrm>
            <a:off x="6515100" y="4699000"/>
            <a:ext cx="1757363" cy="657225"/>
          </a:xfrm>
          <a:prstGeom prst="borderCallout1">
            <a:avLst>
              <a:gd name="adj1" fmla="val 52551"/>
              <a:gd name="adj2" fmla="val 79"/>
              <a:gd name="adj3" fmla="val -7509"/>
              <a:gd name="adj4" fmla="val -38796"/>
            </a:avLst>
          </a:prstGeom>
          <a:solidFill>
            <a:srgbClr val="D2ECB6"/>
          </a:solidFill>
          <a:ln w="9525" algn="ctr">
            <a:solidFill>
              <a:srgbClr val="00B050"/>
            </a:solidFill>
            <a:round/>
          </a:ln>
        </p:spPr>
        <p:txBody>
          <a:bodyPr wrap="none" anchor="ctr"/>
          <a:lstStyle/>
          <a:p>
            <a:pPr algn="ctr" eaLnBrk="1" hangingPunct="1"/>
            <a:r>
              <a:rPr lang="en-US" altLang="zh-CN" sz="2600">
                <a:latin typeface="Times New Roman" panose="02020603050405020304" charset="0"/>
                <a:ea typeface="黑体" panose="02010609060101010101" pitchFamily="49" charset="-122"/>
              </a:rPr>
              <a:t>location</a:t>
            </a:r>
            <a:endParaRPr kumimoji="1" lang="en-US" altLang="zh-CN" sz="2600">
              <a:solidFill>
                <a:srgbClr val="000000"/>
              </a:solidFill>
              <a:latin typeface="Times New Roman" panose="02020603050405020304" charset="0"/>
            </a:endParaRPr>
          </a:p>
        </p:txBody>
      </p:sp>
      <p:sp>
        <p:nvSpPr>
          <p:cNvPr id="19" name="线形标注 1 18"/>
          <p:cNvSpPr/>
          <p:nvPr/>
        </p:nvSpPr>
        <p:spPr bwMode="auto">
          <a:xfrm>
            <a:off x="766763" y="1976438"/>
            <a:ext cx="2466975" cy="701675"/>
          </a:xfrm>
          <a:prstGeom prst="borderCallout1">
            <a:avLst>
              <a:gd name="adj1" fmla="val 47491"/>
              <a:gd name="adj2" fmla="val 100000"/>
              <a:gd name="adj3" fmla="val 110194"/>
              <a:gd name="adj4" fmla="val 133213"/>
            </a:avLst>
          </a:prstGeom>
          <a:solidFill>
            <a:srgbClr val="D2ECB6"/>
          </a:solidFill>
          <a:ln w="9525" algn="ctr">
            <a:solidFill>
              <a:srgbClr val="00B050"/>
            </a:solidFill>
            <a:round/>
          </a:ln>
        </p:spPr>
        <p:txBody>
          <a:bodyPr wrap="none" anchor="ctr"/>
          <a:lstStyle/>
          <a:p>
            <a:pPr algn="ctr" eaLnBrk="1" hangingPunct="1">
              <a:spcBef>
                <a:spcPct val="20000"/>
              </a:spcBef>
            </a:pPr>
            <a:r>
              <a:rPr lang="en-US" altLang="zh-CN" sz="2600">
                <a:latin typeface="Times New Roman" panose="02020603050405020304" charset="0"/>
                <a:ea typeface="黑体" panose="02010609060101010101" pitchFamily="49" charset="-122"/>
              </a:rPr>
              <a:t>famous place(s)</a:t>
            </a:r>
          </a:p>
        </p:txBody>
      </p:sp>
      <p:sp>
        <p:nvSpPr>
          <p:cNvPr id="20" name="线形标注 1 19"/>
          <p:cNvSpPr/>
          <p:nvPr/>
        </p:nvSpPr>
        <p:spPr bwMode="auto">
          <a:xfrm>
            <a:off x="571500" y="3657600"/>
            <a:ext cx="2432050" cy="738188"/>
          </a:xfrm>
          <a:prstGeom prst="borderCallout1">
            <a:avLst>
              <a:gd name="adj1" fmla="val 47491"/>
              <a:gd name="adj2" fmla="val 100000"/>
              <a:gd name="adj3" fmla="val 33773"/>
              <a:gd name="adj4" fmla="val 125486"/>
            </a:avLst>
          </a:prstGeom>
          <a:solidFill>
            <a:srgbClr val="D2ECB6"/>
          </a:solidFill>
          <a:ln w="9525" algn="ctr">
            <a:solidFill>
              <a:srgbClr val="00B050"/>
            </a:solidFill>
            <a:round/>
          </a:ln>
        </p:spPr>
        <p:txBody>
          <a:bodyPr wrap="none" anchor="ctr"/>
          <a:lstStyle/>
          <a:p>
            <a:pPr algn="ctr" eaLnBrk="1" hangingPunct="1">
              <a:spcBef>
                <a:spcPct val="20000"/>
              </a:spcBef>
            </a:pPr>
            <a:r>
              <a:rPr lang="en-US" altLang="zh-CN" sz="2600">
                <a:latin typeface="Times New Roman" panose="02020603050405020304" charset="0"/>
                <a:ea typeface="黑体" panose="02010609060101010101" pitchFamily="49" charset="-122"/>
              </a:rPr>
              <a:t>national animal</a:t>
            </a:r>
          </a:p>
        </p:txBody>
      </p:sp>
      <p:sp>
        <p:nvSpPr>
          <p:cNvPr id="21" name="线形标注 1 20"/>
          <p:cNvSpPr/>
          <p:nvPr/>
        </p:nvSpPr>
        <p:spPr bwMode="auto">
          <a:xfrm>
            <a:off x="2590800" y="5375275"/>
            <a:ext cx="1295400" cy="644525"/>
          </a:xfrm>
          <a:prstGeom prst="borderCallout1">
            <a:avLst>
              <a:gd name="adj1" fmla="val -3287"/>
              <a:gd name="adj2" fmla="val 89264"/>
              <a:gd name="adj3" fmla="val -107588"/>
              <a:gd name="adj4" fmla="val 121028"/>
            </a:avLst>
          </a:prstGeom>
          <a:solidFill>
            <a:srgbClr val="D2ECB6"/>
          </a:solidFill>
          <a:ln w="9525" algn="ctr">
            <a:solidFill>
              <a:srgbClr val="00B050"/>
            </a:solidFill>
            <a:round/>
          </a:ln>
        </p:spPr>
        <p:txBody>
          <a:bodyPr wrap="none" anchor="ctr"/>
          <a:lstStyle/>
          <a:p>
            <a:pPr algn="ctr" eaLnBrk="1" hangingPunct="1"/>
            <a:r>
              <a:rPr kumimoji="1" lang="en-US" altLang="zh-CN" sz="2600">
                <a:solidFill>
                  <a:srgbClr val="000000"/>
                </a:solidFill>
                <a:latin typeface="Times New Roman" panose="02020603050405020304" charset="0"/>
              </a:rPr>
              <a:t>flag</a:t>
            </a:r>
          </a:p>
        </p:txBody>
      </p:sp>
      <p:sp>
        <p:nvSpPr>
          <p:cNvPr id="37898" name="矩形 2"/>
          <p:cNvSpPr>
            <a:spLocks noChangeArrowheads="1"/>
          </p:cNvSpPr>
          <p:nvPr/>
        </p:nvSpPr>
        <p:spPr bwMode="auto">
          <a:xfrm>
            <a:off x="4200525" y="2895600"/>
            <a:ext cx="1500188" cy="661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 eaLnBrk="1" hangingPunct="1">
              <a:lnSpc>
                <a:spcPct val="150000"/>
              </a:lnSpc>
              <a:spcBef>
                <a:spcPct val="20000"/>
              </a:spcBef>
            </a:pPr>
            <a:r>
              <a:rPr lang="en-US" altLang="zh-CN" sz="2800">
                <a:latin typeface="Times New Roman" panose="02020603050405020304" charset="0"/>
              </a:rPr>
              <a:t>Australia</a:t>
            </a:r>
          </a:p>
        </p:txBody>
      </p:sp>
      <p:sp>
        <p:nvSpPr>
          <p:cNvPr id="37899" name="矩形 4"/>
          <p:cNvSpPr>
            <a:spLocks noChangeArrowheads="1"/>
          </p:cNvSpPr>
          <p:nvPr/>
        </p:nvSpPr>
        <p:spPr bwMode="auto">
          <a:xfrm>
            <a:off x="4300538" y="3679825"/>
            <a:ext cx="1411287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 eaLnBrk="1" hangingPunct="1">
              <a:spcBef>
                <a:spcPct val="20000"/>
              </a:spcBef>
            </a:pPr>
            <a:r>
              <a:rPr lang="en-US" altLang="zh-CN" sz="2800">
                <a:solidFill>
                  <a:srgbClr val="000000"/>
                </a:solidFill>
                <a:latin typeface="Times New Roman" panose="02020603050405020304" charset="0"/>
              </a:rPr>
              <a:t>the U.K.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  <p:bldP spid="17" grpId="0" animBg="1"/>
      <p:bldP spid="19" grpId="0" animBg="1"/>
      <p:bldP spid="20" grpId="0" animBg="1"/>
      <p:bldP spid="21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文本占位符 1"/>
          <p:cNvSpPr txBox="1"/>
          <p:nvPr/>
        </p:nvSpPr>
        <p:spPr bwMode="auto">
          <a:xfrm>
            <a:off x="1371600" y="228600"/>
            <a:ext cx="4572000" cy="762000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kumimoji="1" sz="320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kumimoji="1" sz="320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kumimoji="1" sz="320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kumimoji="1" sz="320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kumimoji="1" sz="320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>
              <a:buFontTx/>
              <a:buNone/>
              <a:defRPr/>
            </a:pPr>
            <a:r>
              <a:rPr lang="en-US" altLang="zh-CN" sz="4000" kern="0" dirty="0" smtClean="0">
                <a:solidFill>
                  <a:srgbClr val="FFFFFF"/>
                </a:solidFill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Language points</a:t>
            </a:r>
            <a:endParaRPr lang="en-US" altLang="zh-CN" sz="4000" kern="0" dirty="0">
              <a:solidFill>
                <a:srgbClr val="FFFFFF"/>
              </a:solidFill>
              <a:latin typeface="Arial" panose="020B0604020202020204" pitchFamily="34" charset="0"/>
              <a:ea typeface="Cambria Math" panose="02040503050406030204" pitchFamily="18" charset="0"/>
              <a:cs typeface="Arial" panose="020B0604020202020204" pitchFamily="34" charset="0"/>
            </a:endParaRPr>
          </a:p>
        </p:txBody>
      </p:sp>
      <p:sp>
        <p:nvSpPr>
          <p:cNvPr id="9" name="圆角矩形 8"/>
          <p:cNvSpPr/>
          <p:nvPr/>
        </p:nvSpPr>
        <p:spPr>
          <a:xfrm>
            <a:off x="1295400" y="1230313"/>
            <a:ext cx="6553200" cy="774700"/>
          </a:xfrm>
          <a:prstGeom prst="roundRect">
            <a:avLst/>
          </a:prstGeom>
          <a:solidFill>
            <a:srgbClr val="FFCC99"/>
          </a:solidFill>
          <a:ln w="3175" cap="flat" cmpd="sng" algn="ctr">
            <a:noFill/>
            <a:prstDash val="solid"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en-US" altLang="zh-CN" sz="2600" dirty="0">
                <a:solidFill>
                  <a:srgbClr val="000000"/>
                </a:solidFill>
                <a:latin typeface="+mn-lt"/>
                <a:ea typeface="黑体" panose="02010609060101010101" pitchFamily="49" charset="-122"/>
                <a:cs typeface="Times New Roman" panose="02020603050405020304" charset="0"/>
              </a:rPr>
              <a:t>1.  It has the same colors as the flag of the U.S.</a:t>
            </a:r>
            <a:endParaRPr lang="en-US" altLang="zh-CN" sz="2400" dirty="0">
              <a:solidFill>
                <a:srgbClr val="000000"/>
              </a:solidFill>
              <a:latin typeface="+mn-lt"/>
              <a:ea typeface="黑体" panose="02010609060101010101" pitchFamily="49" charset="-122"/>
              <a:cs typeface="Times New Roman" panose="02020603050405020304" charset="0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1482725" y="2889250"/>
            <a:ext cx="6613525" cy="1200150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sz="2400" kern="100" dirty="0">
                <a:solidFill>
                  <a:srgbClr val="000000"/>
                </a:solidFill>
                <a:latin typeface="Times New Roman" panose="02020603050405020304"/>
                <a:ea typeface="黑体" panose="02010609060101010101" pitchFamily="49" charset="-122"/>
                <a:cs typeface="Times New Roman" panose="02020603050405020304" charset="0"/>
              </a:rPr>
              <a:t>the same ... as ... </a:t>
            </a:r>
            <a:r>
              <a:rPr lang="zh-CN" altLang="en-US" sz="2400" kern="100" dirty="0">
                <a:solidFill>
                  <a:srgbClr val="000000"/>
                </a:solidFill>
                <a:latin typeface="Times New Roman" panose="02020603050405020304"/>
                <a:ea typeface="黑体" panose="02010609060101010101" pitchFamily="49" charset="-122"/>
                <a:cs typeface="Times New Roman" panose="02020603050405020304" charset="0"/>
              </a:rPr>
              <a:t>的意思是“与</a:t>
            </a:r>
            <a:r>
              <a:rPr lang="en-US" altLang="zh-CN" sz="2400" kern="100" dirty="0">
                <a:solidFill>
                  <a:srgbClr val="000000"/>
                </a:solidFill>
                <a:latin typeface="Times New Roman" panose="02020603050405020304"/>
                <a:ea typeface="黑体" panose="02010609060101010101" pitchFamily="49" charset="-122"/>
                <a:cs typeface="Times New Roman" panose="02020603050405020304" charset="0"/>
              </a:rPr>
              <a:t>……</a:t>
            </a:r>
            <a:r>
              <a:rPr lang="zh-CN" altLang="en-US" sz="2400" kern="100" dirty="0">
                <a:solidFill>
                  <a:srgbClr val="000000"/>
                </a:solidFill>
                <a:latin typeface="Times New Roman" panose="02020603050405020304"/>
                <a:ea typeface="黑体" panose="02010609060101010101" pitchFamily="49" charset="-122"/>
                <a:cs typeface="Times New Roman" panose="02020603050405020304" charset="0"/>
              </a:rPr>
              <a:t>一样</a:t>
            </a:r>
            <a:r>
              <a:rPr lang="en-US" altLang="zh-CN" sz="2400" kern="100" dirty="0">
                <a:solidFill>
                  <a:srgbClr val="000000"/>
                </a:solidFill>
                <a:latin typeface="Times New Roman" panose="02020603050405020304"/>
                <a:ea typeface="黑体" panose="02010609060101010101" pitchFamily="49" charset="-122"/>
                <a:cs typeface="Times New Roman" panose="02020603050405020304" charset="0"/>
              </a:rPr>
              <a:t>……</a:t>
            </a:r>
            <a:r>
              <a:rPr lang="zh-CN" altLang="en-US" sz="2400" kern="100" dirty="0">
                <a:solidFill>
                  <a:srgbClr val="000000"/>
                </a:solidFill>
                <a:latin typeface="Times New Roman" panose="02020603050405020304"/>
                <a:ea typeface="黑体" panose="02010609060101010101" pitchFamily="49" charset="-122"/>
                <a:cs typeface="Times New Roman" panose="02020603050405020304" charset="0"/>
              </a:rPr>
              <a:t>”，反义词组为</a:t>
            </a:r>
            <a:r>
              <a:rPr lang="en-US" altLang="zh-CN" sz="2400" kern="100" dirty="0">
                <a:solidFill>
                  <a:srgbClr val="000000"/>
                </a:solidFill>
                <a:latin typeface="Times New Roman" panose="02020603050405020304"/>
                <a:ea typeface="黑体" panose="02010609060101010101" pitchFamily="49" charset="-122"/>
                <a:cs typeface="Times New Roman" panose="02020603050405020304" charset="0"/>
              </a:rPr>
              <a:t>be different from (</a:t>
            </a:r>
            <a:r>
              <a:rPr lang="zh-CN" altLang="en-US" sz="2400" kern="100" dirty="0">
                <a:solidFill>
                  <a:srgbClr val="000000"/>
                </a:solidFill>
                <a:latin typeface="Times New Roman" panose="02020603050405020304"/>
                <a:ea typeface="黑体" panose="02010609060101010101" pitchFamily="49" charset="-122"/>
                <a:cs typeface="Times New Roman" panose="02020603050405020304" charset="0"/>
              </a:rPr>
              <a:t>与</a:t>
            </a:r>
            <a:r>
              <a:rPr lang="en-US" altLang="zh-CN" sz="2400" kern="100" dirty="0">
                <a:solidFill>
                  <a:srgbClr val="000000"/>
                </a:solidFill>
                <a:latin typeface="Times New Roman" panose="02020603050405020304"/>
                <a:ea typeface="黑体" panose="02010609060101010101" pitchFamily="49" charset="-122"/>
                <a:cs typeface="Times New Roman" panose="02020603050405020304" charset="0"/>
              </a:rPr>
              <a:t>……</a:t>
            </a:r>
            <a:r>
              <a:rPr lang="zh-CN" altLang="en-US" sz="2400" kern="100" dirty="0">
                <a:solidFill>
                  <a:srgbClr val="000000"/>
                </a:solidFill>
                <a:latin typeface="Times New Roman" panose="02020603050405020304"/>
                <a:ea typeface="黑体" panose="02010609060101010101" pitchFamily="49" charset="-122"/>
                <a:cs typeface="Times New Roman" panose="02020603050405020304" charset="0"/>
              </a:rPr>
              <a:t>不同</a:t>
            </a:r>
            <a:r>
              <a:rPr lang="en-US" altLang="zh-CN" sz="2400" kern="100" dirty="0">
                <a:solidFill>
                  <a:srgbClr val="000000"/>
                </a:solidFill>
                <a:latin typeface="Times New Roman" panose="02020603050405020304"/>
                <a:ea typeface="黑体" panose="02010609060101010101" pitchFamily="49" charset="-122"/>
                <a:cs typeface="Times New Roman" panose="02020603050405020304" charset="0"/>
              </a:rPr>
              <a:t>)</a:t>
            </a:r>
            <a:r>
              <a:rPr lang="zh-CN" altLang="en-US" sz="2400" kern="100" dirty="0">
                <a:solidFill>
                  <a:srgbClr val="000000"/>
                </a:solidFill>
                <a:latin typeface="Times New Roman" panose="02020603050405020304"/>
                <a:ea typeface="黑体" panose="02010609060101010101" pitchFamily="49" charset="-122"/>
                <a:cs typeface="Times New Roman" panose="02020603050405020304" charset="0"/>
              </a:rPr>
              <a:t>。</a:t>
            </a:r>
          </a:p>
        </p:txBody>
      </p:sp>
      <p:sp>
        <p:nvSpPr>
          <p:cNvPr id="10" name="矩形 9"/>
          <p:cNvSpPr/>
          <p:nvPr/>
        </p:nvSpPr>
        <p:spPr>
          <a:xfrm>
            <a:off x="1482725" y="4148138"/>
            <a:ext cx="6442075" cy="1754187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50000"/>
              </a:lnSpc>
              <a:spcAft>
                <a:spcPts val="0"/>
              </a:spcAft>
              <a:defRPr/>
            </a:pPr>
            <a:r>
              <a:rPr lang="zh-CN" altLang="en-US" sz="2400" kern="100" dirty="0">
                <a:solidFill>
                  <a:srgbClr val="000000"/>
                </a:solidFill>
                <a:latin typeface="Times New Roman" panose="02020603050405020304"/>
                <a:ea typeface="黑体" panose="02010609060101010101" pitchFamily="49" charset="-122"/>
                <a:cs typeface="Times New Roman" panose="02020603050405020304" charset="0"/>
              </a:rPr>
              <a:t>例：</a:t>
            </a:r>
            <a:endParaRPr lang="en-US" altLang="zh-CN" sz="2400" kern="100" dirty="0">
              <a:solidFill>
                <a:srgbClr val="000000"/>
              </a:solidFill>
              <a:latin typeface="Times New Roman" panose="02020603050405020304"/>
              <a:ea typeface="黑体" panose="02010609060101010101" pitchFamily="49" charset="-122"/>
              <a:cs typeface="Times New Roman" panose="02020603050405020304" charset="0"/>
            </a:endParaRPr>
          </a:p>
          <a:p>
            <a:pPr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sz="2400" kern="100" dirty="0">
                <a:solidFill>
                  <a:srgbClr val="000000"/>
                </a:solidFill>
                <a:latin typeface="Times New Roman" panose="02020603050405020304"/>
                <a:ea typeface="黑体" panose="02010609060101010101" pitchFamily="49" charset="-122"/>
                <a:cs typeface="Times New Roman" panose="02020603050405020304" charset="0"/>
              </a:rPr>
              <a:t>This shirt is the same price as that one. </a:t>
            </a:r>
          </a:p>
          <a:p>
            <a:pPr>
              <a:lnSpc>
                <a:spcPct val="150000"/>
              </a:lnSpc>
              <a:spcAft>
                <a:spcPts val="0"/>
              </a:spcAft>
              <a:defRPr/>
            </a:pPr>
            <a:r>
              <a:rPr lang="zh-CN" altLang="en-US" sz="2400" kern="100" dirty="0">
                <a:solidFill>
                  <a:srgbClr val="000000"/>
                </a:solidFill>
                <a:latin typeface="Times New Roman" panose="02020603050405020304"/>
                <a:ea typeface="黑体" panose="02010609060101010101" pitchFamily="49" charset="-122"/>
                <a:cs typeface="Times New Roman" panose="02020603050405020304" charset="0"/>
              </a:rPr>
              <a:t>这件衬衫和那一件的价格一样。</a:t>
            </a:r>
          </a:p>
        </p:txBody>
      </p:sp>
      <p:grpSp>
        <p:nvGrpSpPr>
          <p:cNvPr id="39942" name="组合 12"/>
          <p:cNvGrpSpPr/>
          <p:nvPr/>
        </p:nvGrpSpPr>
        <p:grpSpPr bwMode="auto">
          <a:xfrm>
            <a:off x="1295400" y="2057400"/>
            <a:ext cx="6553200" cy="4191000"/>
            <a:chOff x="1158733" y="1126619"/>
            <a:chExt cx="6918375" cy="4192068"/>
          </a:xfrm>
        </p:grpSpPr>
        <p:sp>
          <p:nvSpPr>
            <p:cNvPr id="13" name="燕尾形 12"/>
            <p:cNvSpPr/>
            <p:nvPr/>
          </p:nvSpPr>
          <p:spPr>
            <a:xfrm>
              <a:off x="1219068" y="5166248"/>
              <a:ext cx="3172598" cy="152439"/>
            </a:xfrm>
            <a:prstGeom prst="chevron">
              <a:avLst/>
            </a:prstGeom>
            <a:gradFill>
              <a:gsLst>
                <a:gs pos="0">
                  <a:schemeClr val="accent1">
                    <a:lumMod val="75000"/>
                  </a:schemeClr>
                </a:gs>
                <a:gs pos="48000">
                  <a:srgbClr val="4172AD"/>
                </a:gs>
                <a:gs pos="51000">
                  <a:schemeClr val="accent1">
                    <a:lumMod val="75000"/>
                  </a:schemeClr>
                </a:gs>
              </a:gsLst>
              <a:lin ang="5400000" scaled="0"/>
            </a:gradFill>
            <a:ln>
              <a:noFill/>
            </a:ln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anchor="ctr"/>
            <a:lstStyle/>
            <a:p>
              <a:pPr defTabSz="1234440">
                <a:defRPr/>
              </a:pPr>
              <a:endParaRPr lang="zh-CN" altLang="en-US" sz="2600">
                <a:solidFill>
                  <a:srgbClr val="000000"/>
                </a:solidFill>
              </a:endParaRPr>
            </a:p>
          </p:txBody>
        </p:sp>
        <p:cxnSp>
          <p:nvCxnSpPr>
            <p:cNvPr id="39944" name="直接连接符 16"/>
            <p:cNvCxnSpPr>
              <a:cxnSpLocks noChangeShapeType="1"/>
            </p:cNvCxnSpPr>
            <p:nvPr/>
          </p:nvCxnSpPr>
          <p:spPr bwMode="auto">
            <a:xfrm flipH="1">
              <a:off x="1158733" y="1681206"/>
              <a:ext cx="3097213" cy="0"/>
            </a:xfrm>
            <a:prstGeom prst="line">
              <a:avLst/>
            </a:prstGeom>
            <a:noFill/>
            <a:ln w="38100">
              <a:solidFill>
                <a:srgbClr val="E38C01"/>
              </a:solidFill>
              <a:prstDash val="dash"/>
              <a:round/>
              <a:headEnd type="oval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9945" name="直接连接符 19"/>
            <p:cNvCxnSpPr>
              <a:cxnSpLocks noChangeShapeType="1"/>
            </p:cNvCxnSpPr>
            <p:nvPr/>
          </p:nvCxnSpPr>
          <p:spPr bwMode="auto">
            <a:xfrm>
              <a:off x="1158733" y="1825669"/>
              <a:ext cx="0" cy="3412012"/>
            </a:xfrm>
            <a:prstGeom prst="line">
              <a:avLst/>
            </a:prstGeom>
            <a:noFill/>
            <a:ln w="38100" algn="ctr">
              <a:solidFill>
                <a:srgbClr val="FC6204"/>
              </a:solidFill>
              <a:prstDash val="dash"/>
              <a:round/>
              <a:headEnd type="oval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39946" name="燕尾形 8"/>
            <p:cNvSpPr>
              <a:spLocks noChangeArrowheads="1"/>
            </p:cNvSpPr>
            <p:nvPr/>
          </p:nvSpPr>
          <p:spPr bwMode="auto">
            <a:xfrm flipV="1">
              <a:off x="4399962" y="5166243"/>
              <a:ext cx="3676444" cy="152442"/>
            </a:xfrm>
            <a:prstGeom prst="chevron">
              <a:avLst>
                <a:gd name="adj" fmla="val 77710"/>
              </a:avLst>
            </a:prstGeom>
            <a:gradFill rotWithShape="1">
              <a:gsLst>
                <a:gs pos="0">
                  <a:srgbClr val="F79646"/>
                </a:gs>
                <a:gs pos="48000">
                  <a:srgbClr val="F79646"/>
                </a:gs>
                <a:gs pos="52000">
                  <a:srgbClr val="E46C0A"/>
                </a:gs>
                <a:gs pos="100000">
                  <a:srgbClr val="E46C0A"/>
                </a:gs>
              </a:gsLst>
              <a:lin ang="5400000"/>
            </a:gradFill>
            <a:ln>
              <a:noFill/>
            </a:ln>
            <a:effectLst>
              <a:outerShdw dist="20000" dir="5400000" rotWithShape="0">
                <a:srgbClr val="000000">
                  <a:alpha val="37999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10800000" anchor="ctr"/>
            <a:lstStyle/>
            <a:p>
              <a:pPr defTabSz="1233805"/>
              <a:endParaRPr lang="zh-CN" altLang="en-US" sz="2600">
                <a:solidFill>
                  <a:srgbClr val="000000"/>
                </a:solidFill>
                <a:latin typeface="Times New Roman" panose="02020603050405020304" charset="0"/>
              </a:endParaRPr>
            </a:p>
          </p:txBody>
        </p:sp>
        <p:cxnSp>
          <p:nvCxnSpPr>
            <p:cNvPr id="39947" name="直接连接符 21"/>
            <p:cNvCxnSpPr>
              <a:cxnSpLocks noChangeShapeType="1"/>
            </p:cNvCxnSpPr>
            <p:nvPr/>
          </p:nvCxnSpPr>
          <p:spPr bwMode="auto">
            <a:xfrm flipH="1">
              <a:off x="4399962" y="1681206"/>
              <a:ext cx="3628025" cy="0"/>
            </a:xfrm>
            <a:prstGeom prst="line">
              <a:avLst/>
            </a:prstGeom>
            <a:noFill/>
            <a:ln w="38100">
              <a:solidFill>
                <a:srgbClr val="E38C01"/>
              </a:solidFill>
              <a:prstDash val="dash"/>
              <a:round/>
              <a:headEnd type="oval" w="med" len="med"/>
              <a:tailEnd type="oval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9948" name="直接连接符 22"/>
            <p:cNvCxnSpPr>
              <a:cxnSpLocks noChangeShapeType="1"/>
            </p:cNvCxnSpPr>
            <p:nvPr/>
          </p:nvCxnSpPr>
          <p:spPr bwMode="auto">
            <a:xfrm>
              <a:off x="8077108" y="1752644"/>
              <a:ext cx="0" cy="3485037"/>
            </a:xfrm>
            <a:prstGeom prst="line">
              <a:avLst/>
            </a:prstGeom>
            <a:noFill/>
            <a:ln w="38100" algn="ctr">
              <a:solidFill>
                <a:srgbClr val="FC6204"/>
              </a:solidFill>
              <a:prstDash val="dash"/>
              <a:round/>
              <a:headEnd type="oval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pic>
          <p:nvPicPr>
            <p:cNvPr id="39949" name="Picture 3" descr="F:\Job\PPT模板\！PPT图片及版面资源\06-PPT精选插图\11-杂烩包\高画质精美透明PNG图标572张\png_icon_075.png"/>
            <p:cNvPicPr>
              <a:picLocks noChangeAspect="1" noChangeArrowheads="1"/>
            </p:cNvPicPr>
            <p:nvPr/>
          </p:nvPicPr>
          <p:blipFill>
            <a:blip r:embed="rId3" cstate="email"/>
            <a:srcRect/>
            <a:stretch>
              <a:fillRect/>
            </a:stretch>
          </p:blipFill>
          <p:spPr bwMode="auto">
            <a:xfrm>
              <a:off x="3857824" y="1126619"/>
              <a:ext cx="990574" cy="9892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圆角矩形 3"/>
          <p:cNvSpPr/>
          <p:nvPr/>
        </p:nvSpPr>
        <p:spPr>
          <a:xfrm>
            <a:off x="1447800" y="1223963"/>
            <a:ext cx="6324600" cy="954087"/>
          </a:xfrm>
          <a:prstGeom prst="roundRect">
            <a:avLst/>
          </a:prstGeom>
          <a:solidFill>
            <a:srgbClr val="FFCC99"/>
          </a:solidFill>
          <a:ln w="3175" cap="flat" cmpd="sng" algn="ctr">
            <a:noFill/>
            <a:prstDash val="solid"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en-US" altLang="zh-CN" sz="2600" dirty="0">
                <a:solidFill>
                  <a:srgbClr val="000000"/>
                </a:solidFill>
                <a:latin typeface="+mn-lt"/>
                <a:ea typeface="黑体" panose="02010609060101010101" pitchFamily="49" charset="-122"/>
                <a:cs typeface="Times New Roman" panose="02020603050405020304" charset="0"/>
              </a:rPr>
              <a:t>2. The kangaroo is one of the national animals of Australia.</a:t>
            </a:r>
          </a:p>
        </p:txBody>
      </p:sp>
      <p:sp>
        <p:nvSpPr>
          <p:cNvPr id="7" name="矩形 6"/>
          <p:cNvSpPr/>
          <p:nvPr/>
        </p:nvSpPr>
        <p:spPr>
          <a:xfrm>
            <a:off x="1600200" y="2862263"/>
            <a:ext cx="6019800" cy="1200150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50000"/>
              </a:lnSpc>
              <a:spcAft>
                <a:spcPts val="0"/>
              </a:spcAft>
              <a:defRPr/>
            </a:pPr>
            <a:r>
              <a:rPr lang="zh-CN" altLang="en-US" sz="2400" kern="100" dirty="0">
                <a:solidFill>
                  <a:srgbClr val="000000"/>
                </a:solidFill>
                <a:latin typeface="Times New Roman" panose="02020603050405020304"/>
                <a:ea typeface="黑体" panose="02010609060101010101" pitchFamily="49" charset="-122"/>
                <a:cs typeface="Times New Roman" panose="02020603050405020304" charset="0"/>
              </a:rPr>
              <a:t>“</a:t>
            </a:r>
            <a:r>
              <a:rPr lang="en-US" altLang="zh-CN" sz="2400" kern="100" dirty="0">
                <a:solidFill>
                  <a:srgbClr val="000000"/>
                </a:solidFill>
                <a:latin typeface="Times New Roman" panose="02020603050405020304"/>
                <a:ea typeface="黑体" panose="02010609060101010101" pitchFamily="49" charset="-122"/>
                <a:cs typeface="Times New Roman" panose="02020603050405020304" charset="0"/>
              </a:rPr>
              <a:t>one of +</a:t>
            </a:r>
            <a:r>
              <a:rPr lang="zh-CN" altLang="en-US" sz="2400" kern="100" dirty="0">
                <a:solidFill>
                  <a:srgbClr val="000000"/>
                </a:solidFill>
                <a:latin typeface="Times New Roman" panose="02020603050405020304"/>
                <a:ea typeface="黑体" panose="02010609060101010101" pitchFamily="49" charset="-122"/>
                <a:cs typeface="Times New Roman" panose="02020603050405020304" charset="0"/>
              </a:rPr>
              <a:t>可数名词复数”， 意为“</a:t>
            </a:r>
            <a:r>
              <a:rPr lang="en-US" altLang="zh-CN" sz="2400" kern="100" dirty="0">
                <a:solidFill>
                  <a:srgbClr val="000000"/>
                </a:solidFill>
                <a:latin typeface="Times New Roman" panose="02020603050405020304"/>
                <a:ea typeface="黑体" panose="02010609060101010101" pitchFamily="49" charset="-122"/>
                <a:cs typeface="Times New Roman" panose="02020603050405020304" charset="0"/>
              </a:rPr>
              <a:t>……</a:t>
            </a:r>
            <a:r>
              <a:rPr lang="zh-CN" altLang="en-US" sz="2400" kern="100" dirty="0">
                <a:solidFill>
                  <a:srgbClr val="000000"/>
                </a:solidFill>
                <a:latin typeface="Times New Roman" panose="02020603050405020304"/>
                <a:ea typeface="黑体" panose="02010609060101010101" pitchFamily="49" charset="-122"/>
                <a:cs typeface="Times New Roman" panose="02020603050405020304" charset="0"/>
              </a:rPr>
              <a:t>之一”，此结构做主语，谓语动词用单数。</a:t>
            </a:r>
          </a:p>
        </p:txBody>
      </p:sp>
      <p:sp>
        <p:nvSpPr>
          <p:cNvPr id="10" name="矩形 9"/>
          <p:cNvSpPr/>
          <p:nvPr/>
        </p:nvSpPr>
        <p:spPr>
          <a:xfrm>
            <a:off x="1660525" y="4108450"/>
            <a:ext cx="5807075" cy="1755775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50000"/>
              </a:lnSpc>
              <a:spcAft>
                <a:spcPts val="0"/>
              </a:spcAft>
              <a:defRPr/>
            </a:pPr>
            <a:r>
              <a:rPr lang="zh-CN" altLang="en-US" sz="2400" kern="100" dirty="0">
                <a:solidFill>
                  <a:srgbClr val="000000"/>
                </a:solidFill>
                <a:latin typeface="Times New Roman" panose="02020603050405020304"/>
                <a:ea typeface="黑体" panose="02010609060101010101" pitchFamily="49" charset="-122"/>
                <a:cs typeface="Times New Roman" panose="02020603050405020304" charset="0"/>
              </a:rPr>
              <a:t>例：</a:t>
            </a:r>
            <a:endParaRPr lang="en-US" altLang="zh-CN" sz="2400" kern="100" dirty="0">
              <a:solidFill>
                <a:srgbClr val="000000"/>
              </a:solidFill>
              <a:latin typeface="Times New Roman" panose="02020603050405020304"/>
              <a:ea typeface="黑体" panose="02010609060101010101" pitchFamily="49" charset="-122"/>
              <a:cs typeface="Times New Roman" panose="02020603050405020304" charset="0"/>
            </a:endParaRPr>
          </a:p>
          <a:p>
            <a:pPr>
              <a:lnSpc>
                <a:spcPct val="150000"/>
              </a:lnSpc>
              <a:spcAft>
                <a:spcPts val="0"/>
              </a:spcAft>
              <a:defRPr/>
            </a:pPr>
            <a:r>
              <a:rPr lang="zh-CN" altLang="en-US" sz="2400" kern="100" dirty="0">
                <a:solidFill>
                  <a:srgbClr val="000000"/>
                </a:solidFill>
                <a:latin typeface="Times New Roman" panose="02020603050405020304"/>
                <a:ea typeface="黑体" panose="02010609060101010101" pitchFamily="49" charset="-122"/>
                <a:cs typeface="Times New Roman" panose="02020603050405020304" charset="0"/>
              </a:rPr>
              <a:t>我最喜欢的学生之一是</a:t>
            </a:r>
            <a:r>
              <a:rPr lang="en-US" altLang="zh-CN" sz="2400" kern="100" dirty="0">
                <a:solidFill>
                  <a:srgbClr val="000000"/>
                </a:solidFill>
                <a:latin typeface="Times New Roman" panose="02020603050405020304"/>
                <a:ea typeface="黑体" panose="02010609060101010101" pitchFamily="49" charset="-122"/>
                <a:cs typeface="Times New Roman" panose="02020603050405020304" charset="0"/>
              </a:rPr>
              <a:t>Tom.</a:t>
            </a:r>
          </a:p>
          <a:p>
            <a:pPr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sz="2400" kern="100" dirty="0">
                <a:solidFill>
                  <a:srgbClr val="000000"/>
                </a:solidFill>
                <a:latin typeface="Times New Roman" panose="02020603050405020304"/>
                <a:ea typeface="黑体" panose="02010609060101010101" pitchFamily="49" charset="-122"/>
                <a:cs typeface="Times New Roman" panose="02020603050405020304" charset="0"/>
              </a:rPr>
              <a:t>One of my </a:t>
            </a:r>
            <a:r>
              <a:rPr lang="en-US" altLang="zh-CN" sz="2400" kern="100" dirty="0" err="1">
                <a:solidFill>
                  <a:srgbClr val="000000"/>
                </a:solidFill>
                <a:latin typeface="Times New Roman" panose="02020603050405020304"/>
                <a:ea typeface="黑体" panose="02010609060101010101" pitchFamily="49" charset="-122"/>
                <a:cs typeface="Times New Roman" panose="02020603050405020304" charset="0"/>
              </a:rPr>
              <a:t>favourite</a:t>
            </a:r>
            <a:r>
              <a:rPr lang="en-US" altLang="zh-CN" sz="2400" kern="100" dirty="0">
                <a:solidFill>
                  <a:srgbClr val="000000"/>
                </a:solidFill>
                <a:latin typeface="Times New Roman" panose="02020603050405020304"/>
                <a:ea typeface="黑体" panose="02010609060101010101" pitchFamily="49" charset="-122"/>
                <a:cs typeface="Times New Roman" panose="02020603050405020304" charset="0"/>
              </a:rPr>
              <a:t> ________ is Tom.</a:t>
            </a:r>
          </a:p>
        </p:txBody>
      </p:sp>
      <p:grpSp>
        <p:nvGrpSpPr>
          <p:cNvPr id="41989" name="组合 12"/>
          <p:cNvGrpSpPr/>
          <p:nvPr/>
        </p:nvGrpSpPr>
        <p:grpSpPr bwMode="auto">
          <a:xfrm>
            <a:off x="1393825" y="2057400"/>
            <a:ext cx="6432550" cy="4191000"/>
            <a:chOff x="1158733" y="1126619"/>
            <a:chExt cx="6434104" cy="4192068"/>
          </a:xfrm>
        </p:grpSpPr>
        <p:sp>
          <p:nvSpPr>
            <p:cNvPr id="12" name="燕尾形 11"/>
            <p:cNvSpPr/>
            <p:nvPr/>
          </p:nvSpPr>
          <p:spPr>
            <a:xfrm>
              <a:off x="1219073" y="5166248"/>
              <a:ext cx="3174180" cy="152439"/>
            </a:xfrm>
            <a:prstGeom prst="chevron">
              <a:avLst/>
            </a:prstGeom>
            <a:gradFill>
              <a:gsLst>
                <a:gs pos="0">
                  <a:schemeClr val="accent1">
                    <a:lumMod val="75000"/>
                  </a:schemeClr>
                </a:gs>
                <a:gs pos="48000">
                  <a:srgbClr val="4172AD"/>
                </a:gs>
                <a:gs pos="51000">
                  <a:schemeClr val="accent1">
                    <a:lumMod val="75000"/>
                  </a:schemeClr>
                </a:gs>
              </a:gsLst>
              <a:lin ang="5400000" scaled="0"/>
            </a:gradFill>
            <a:ln>
              <a:noFill/>
            </a:ln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anchor="ctr"/>
            <a:lstStyle/>
            <a:p>
              <a:pPr defTabSz="1234440">
                <a:defRPr/>
              </a:pPr>
              <a:endParaRPr lang="zh-CN" altLang="en-US" sz="2600">
                <a:solidFill>
                  <a:srgbClr val="000000"/>
                </a:solidFill>
              </a:endParaRPr>
            </a:p>
          </p:txBody>
        </p:sp>
        <p:cxnSp>
          <p:nvCxnSpPr>
            <p:cNvPr id="41992" name="直接连接符 16"/>
            <p:cNvCxnSpPr>
              <a:cxnSpLocks noChangeShapeType="1"/>
            </p:cNvCxnSpPr>
            <p:nvPr/>
          </p:nvCxnSpPr>
          <p:spPr bwMode="auto">
            <a:xfrm flipH="1">
              <a:off x="1158733" y="1681206"/>
              <a:ext cx="3097213" cy="0"/>
            </a:xfrm>
            <a:prstGeom prst="line">
              <a:avLst/>
            </a:prstGeom>
            <a:noFill/>
            <a:ln w="38100">
              <a:solidFill>
                <a:srgbClr val="E38C01"/>
              </a:solidFill>
              <a:prstDash val="dash"/>
              <a:round/>
              <a:headEnd type="oval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1993" name="直接连接符 19"/>
            <p:cNvCxnSpPr>
              <a:cxnSpLocks noChangeShapeType="1"/>
            </p:cNvCxnSpPr>
            <p:nvPr/>
          </p:nvCxnSpPr>
          <p:spPr bwMode="auto">
            <a:xfrm>
              <a:off x="1158733" y="1825669"/>
              <a:ext cx="0" cy="3412012"/>
            </a:xfrm>
            <a:prstGeom prst="line">
              <a:avLst/>
            </a:prstGeom>
            <a:noFill/>
            <a:ln w="38100" algn="ctr">
              <a:solidFill>
                <a:srgbClr val="FC6204"/>
              </a:solidFill>
              <a:prstDash val="dash"/>
              <a:round/>
              <a:headEnd type="oval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41994" name="燕尾形 8"/>
            <p:cNvSpPr>
              <a:spLocks noChangeArrowheads="1"/>
            </p:cNvSpPr>
            <p:nvPr/>
          </p:nvSpPr>
          <p:spPr bwMode="auto">
            <a:xfrm flipV="1">
              <a:off x="4136410" y="5166242"/>
              <a:ext cx="3445730" cy="142875"/>
            </a:xfrm>
            <a:prstGeom prst="chevron">
              <a:avLst>
                <a:gd name="adj" fmla="val 77711"/>
              </a:avLst>
            </a:prstGeom>
            <a:gradFill rotWithShape="1">
              <a:gsLst>
                <a:gs pos="0">
                  <a:srgbClr val="F79646"/>
                </a:gs>
                <a:gs pos="48000">
                  <a:srgbClr val="F79646"/>
                </a:gs>
                <a:gs pos="52000">
                  <a:srgbClr val="E46C0A"/>
                </a:gs>
                <a:gs pos="100000">
                  <a:srgbClr val="E46C0A"/>
                </a:gs>
              </a:gsLst>
              <a:lin ang="5400000"/>
            </a:gradFill>
            <a:ln>
              <a:noFill/>
            </a:ln>
            <a:effectLst>
              <a:outerShdw dist="20000" dir="5400000" rotWithShape="0">
                <a:srgbClr val="000000">
                  <a:alpha val="37999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10800000" anchor="ctr"/>
            <a:lstStyle/>
            <a:p>
              <a:pPr defTabSz="1233805"/>
              <a:endParaRPr lang="zh-CN" altLang="en-US" sz="2600">
                <a:solidFill>
                  <a:srgbClr val="000000"/>
                </a:solidFill>
                <a:latin typeface="Times New Roman" panose="02020603050405020304" charset="0"/>
              </a:endParaRPr>
            </a:p>
          </p:txBody>
        </p:sp>
        <p:cxnSp>
          <p:nvCxnSpPr>
            <p:cNvPr id="41995" name="直接连接符 21"/>
            <p:cNvCxnSpPr>
              <a:cxnSpLocks noChangeShapeType="1"/>
            </p:cNvCxnSpPr>
            <p:nvPr/>
          </p:nvCxnSpPr>
          <p:spPr bwMode="auto">
            <a:xfrm flipH="1">
              <a:off x="4399963" y="1681206"/>
              <a:ext cx="3192873" cy="0"/>
            </a:xfrm>
            <a:prstGeom prst="line">
              <a:avLst/>
            </a:prstGeom>
            <a:noFill/>
            <a:ln w="38100">
              <a:solidFill>
                <a:srgbClr val="E38C01"/>
              </a:solidFill>
              <a:prstDash val="dash"/>
              <a:round/>
              <a:headEnd type="oval" w="med" len="med"/>
              <a:tailEnd type="oval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1996" name="直接连接符 22"/>
            <p:cNvCxnSpPr>
              <a:cxnSpLocks noChangeShapeType="1"/>
            </p:cNvCxnSpPr>
            <p:nvPr/>
          </p:nvCxnSpPr>
          <p:spPr bwMode="auto">
            <a:xfrm>
              <a:off x="7592837" y="1752644"/>
              <a:ext cx="0" cy="3485037"/>
            </a:xfrm>
            <a:prstGeom prst="line">
              <a:avLst/>
            </a:prstGeom>
            <a:noFill/>
            <a:ln w="38100" algn="ctr">
              <a:solidFill>
                <a:srgbClr val="FC6204"/>
              </a:solidFill>
              <a:prstDash val="dash"/>
              <a:round/>
              <a:headEnd type="oval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pic>
          <p:nvPicPr>
            <p:cNvPr id="41997" name="Picture 3" descr="F:\Job\PPT模板\！PPT图片及版面资源\06-PPT精选插图\11-杂烩包\高画质精美透明PNG图标572张\png_icon_075.png"/>
            <p:cNvPicPr>
              <a:picLocks noChangeAspect="1" noChangeArrowheads="1"/>
            </p:cNvPicPr>
            <p:nvPr/>
          </p:nvPicPr>
          <p:blipFill>
            <a:blip r:embed="rId3" cstate="email"/>
            <a:srcRect/>
            <a:stretch>
              <a:fillRect/>
            </a:stretch>
          </p:blipFill>
          <p:spPr bwMode="auto">
            <a:xfrm>
              <a:off x="3857824" y="1126619"/>
              <a:ext cx="990574" cy="9892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6" name="Text Box 7"/>
          <p:cNvSpPr txBox="1">
            <a:spLocks noChangeArrowheads="1"/>
          </p:cNvSpPr>
          <p:nvPr/>
        </p:nvSpPr>
        <p:spPr bwMode="auto">
          <a:xfrm>
            <a:off x="4359275" y="5329238"/>
            <a:ext cx="14478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  <a:defRPr/>
            </a:pPr>
            <a:r>
              <a:rPr lang="en-US" altLang="zh-CN" sz="2400" dirty="0">
                <a:solidFill>
                  <a:srgbClr val="FF0000"/>
                </a:solidFill>
                <a:latin typeface="+mn-lt"/>
              </a:rPr>
              <a:t>students</a:t>
            </a:r>
            <a:endParaRPr lang="en-US" altLang="zh-CN" sz="2400" dirty="0" smtClean="0">
              <a:solidFill>
                <a:srgbClr val="FF0000"/>
              </a:solidFill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7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7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7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文本占位符 1"/>
          <p:cNvSpPr txBox="1"/>
          <p:nvPr/>
        </p:nvSpPr>
        <p:spPr bwMode="auto">
          <a:xfrm>
            <a:off x="1371600" y="228600"/>
            <a:ext cx="3657600" cy="584200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kumimoji="1" sz="320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kumimoji="1" sz="320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kumimoji="1" sz="320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kumimoji="1" sz="320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kumimoji="1" sz="320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>
              <a:buFontTx/>
              <a:buNone/>
              <a:defRPr/>
            </a:pPr>
            <a:r>
              <a:rPr lang="en-US" altLang="zh-CN" sz="4000" kern="0" dirty="0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Cultural tips:</a:t>
            </a:r>
            <a:endParaRPr lang="en-US" altLang="zh-CN" sz="4000" kern="0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4035" name="图片 2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66800" y="1066800"/>
            <a:ext cx="7467600" cy="5251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椭圆 7"/>
          <p:cNvSpPr/>
          <p:nvPr/>
        </p:nvSpPr>
        <p:spPr>
          <a:xfrm>
            <a:off x="1160012" y="5232630"/>
            <a:ext cx="7281283" cy="1593492"/>
          </a:xfrm>
          <a:prstGeom prst="ellipse">
            <a:avLst/>
          </a:prstGeom>
          <a:solidFill>
            <a:srgbClr val="CCFFCC"/>
          </a:solidFill>
          <a:ln w="25400" cap="flat" cmpd="sng" algn="ctr">
            <a:noFill/>
            <a:prstDash val="solid"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txBody>
          <a:bodyPr anchor="ctr"/>
          <a:lstStyle/>
          <a:p>
            <a:pPr eaLnBrk="1" hangingPunct="1">
              <a:lnSpc>
                <a:spcPct val="150000"/>
              </a:lnSpc>
              <a:spcBef>
                <a:spcPct val="50000"/>
              </a:spcBef>
              <a:defRPr/>
            </a:pPr>
            <a:r>
              <a:rPr lang="en-US" altLang="zh-CN" sz="2800" dirty="0">
                <a:solidFill>
                  <a:srgbClr val="000000"/>
                </a:solidFill>
                <a:latin typeface="Times New Roman" panose="02020603050405020304"/>
                <a:ea typeface="黑体" panose="02010609060101010101" pitchFamily="49" charset="-122"/>
              </a:rPr>
              <a:t>This is Oxford. This university is famous around the world.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2" name="图片 3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66800" y="1143000"/>
            <a:ext cx="7373938" cy="4984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椭圆 4"/>
          <p:cNvSpPr/>
          <p:nvPr/>
        </p:nvSpPr>
        <p:spPr>
          <a:xfrm>
            <a:off x="1160012" y="5232630"/>
            <a:ext cx="7281283" cy="1593492"/>
          </a:xfrm>
          <a:prstGeom prst="ellipse">
            <a:avLst/>
          </a:prstGeom>
          <a:solidFill>
            <a:srgbClr val="CCFFCC"/>
          </a:solidFill>
          <a:ln w="25400" cap="flat" cmpd="sng" algn="ctr">
            <a:noFill/>
            <a:prstDash val="solid"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txBody>
          <a:bodyPr anchor="ctr"/>
          <a:lstStyle/>
          <a:p>
            <a:pPr eaLnBrk="1" hangingPunct="1">
              <a:spcBef>
                <a:spcPct val="50000"/>
              </a:spcBef>
              <a:defRPr/>
            </a:pPr>
            <a:r>
              <a:rPr lang="en-US" altLang="zh-CN" sz="2800" dirty="0">
                <a:solidFill>
                  <a:srgbClr val="000000"/>
                </a:solidFill>
                <a:latin typeface="Times New Roman" panose="02020603050405020304"/>
                <a:ea typeface="黑体" panose="02010609060101010101" pitchFamily="49" charset="-122"/>
              </a:rPr>
              <a:t>Buckingham Palace is in London. Kings and queens live here. It’s very famous in the world.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30" name="Picture 7" descr="1-14041610424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066800" y="1066800"/>
            <a:ext cx="7637463" cy="488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椭圆 3"/>
          <p:cNvSpPr/>
          <p:nvPr/>
        </p:nvSpPr>
        <p:spPr>
          <a:xfrm>
            <a:off x="1160012" y="5410148"/>
            <a:ext cx="7450482" cy="1415974"/>
          </a:xfrm>
          <a:prstGeom prst="ellipse">
            <a:avLst/>
          </a:prstGeom>
          <a:solidFill>
            <a:srgbClr val="CCFFCC"/>
          </a:solidFill>
          <a:ln w="25400" cap="flat" cmpd="sng" algn="ctr">
            <a:noFill/>
            <a:prstDash val="solid"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txBody>
          <a:bodyPr anchor="ctr"/>
          <a:lstStyle/>
          <a:p>
            <a:pPr eaLnBrk="1" hangingPunct="1">
              <a:spcBef>
                <a:spcPct val="50000"/>
              </a:spcBef>
              <a:defRPr/>
            </a:pPr>
            <a:r>
              <a:rPr lang="en-US" altLang="zh-CN" sz="2800" dirty="0">
                <a:solidFill>
                  <a:srgbClr val="000000"/>
                </a:solidFill>
                <a:latin typeface="Times New Roman" panose="02020603050405020304"/>
                <a:ea typeface="黑体" panose="02010609060101010101" pitchFamily="49" charset="-122"/>
              </a:rPr>
              <a:t>There are many Koalas in Australia.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78" name="图片 2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57275" y="1138238"/>
            <a:ext cx="7553325" cy="4922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椭圆 10"/>
          <p:cNvSpPr/>
          <p:nvPr/>
        </p:nvSpPr>
        <p:spPr>
          <a:xfrm>
            <a:off x="1160012" y="5232630"/>
            <a:ext cx="7281283" cy="1593492"/>
          </a:xfrm>
          <a:prstGeom prst="ellipse">
            <a:avLst/>
          </a:prstGeom>
          <a:solidFill>
            <a:srgbClr val="CCFFCC"/>
          </a:solidFill>
          <a:ln w="25400" cap="flat" cmpd="sng" algn="ctr">
            <a:noFill/>
            <a:prstDash val="solid"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txBody>
          <a:bodyPr anchor="ctr"/>
          <a:lstStyle/>
          <a:p>
            <a:pPr eaLnBrk="1" hangingPunct="1">
              <a:spcBef>
                <a:spcPct val="50000"/>
              </a:spcBef>
              <a:defRPr/>
            </a:pPr>
            <a:r>
              <a:rPr lang="en-US" altLang="zh-CN" sz="2800" dirty="0">
                <a:solidFill>
                  <a:srgbClr val="000000"/>
                </a:solidFill>
                <a:latin typeface="Times New Roman" panose="02020603050405020304"/>
                <a:ea typeface="黑体" panose="02010609060101010101" pitchFamily="49" charset="-122"/>
              </a:rPr>
              <a:t>There are many beautiful beaches in Australia. People there enjoy surfing.</a:t>
            </a:r>
            <a:r>
              <a:rPr lang="zh-CN" altLang="en-US" sz="2800" dirty="0">
                <a:solidFill>
                  <a:srgbClr val="000000"/>
                </a:solidFill>
                <a:latin typeface="Times New Roman" panose="02020603050405020304"/>
                <a:ea typeface="黑体" panose="02010609060101010101" pitchFamily="49" charset="-122"/>
              </a:rPr>
              <a:t>（冲浪）</a:t>
            </a:r>
            <a:endParaRPr lang="en-US" altLang="zh-CN" sz="2800" dirty="0">
              <a:solidFill>
                <a:srgbClr val="000000"/>
              </a:solidFill>
              <a:latin typeface="Times New Roman" panose="02020603050405020304"/>
              <a:ea typeface="黑体" panose="02010609060101010101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文本占位符 1"/>
          <p:cNvSpPr txBox="1"/>
          <p:nvPr/>
        </p:nvSpPr>
        <p:spPr bwMode="auto">
          <a:xfrm>
            <a:off x="1371600" y="254000"/>
            <a:ext cx="2667000" cy="584200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kumimoji="1" sz="320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kumimoji="1" sz="320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kumimoji="1" sz="320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kumimoji="1" sz="320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kumimoji="1" sz="320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>
              <a:buFontTx/>
              <a:buNone/>
              <a:defRPr/>
            </a:pPr>
            <a:r>
              <a:rPr lang="en-US" altLang="zh-CN" sz="4000" kern="0" dirty="0" smtClean="0">
                <a:solidFill>
                  <a:srgbClr val="FFFFFF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Arial" panose="020B0604020202020204" pitchFamily="34" charset="0"/>
              </a:rPr>
              <a:t>Exercise </a:t>
            </a:r>
            <a:endParaRPr lang="en-US" altLang="zh-CN" sz="4000" kern="0" dirty="0">
              <a:solidFill>
                <a:srgbClr val="FFFFFF"/>
              </a:solidFill>
              <a:latin typeface="Cambria Math" panose="02040503050406030204" pitchFamily="18" charset="0"/>
              <a:ea typeface="Cambria Math" panose="02040503050406030204" pitchFamily="18" charset="0"/>
              <a:cs typeface="Arial" panose="020B0604020202020204" pitchFamily="34" charset="0"/>
            </a:endParaRPr>
          </a:p>
        </p:txBody>
      </p:sp>
      <p:sp>
        <p:nvSpPr>
          <p:cNvPr id="8" name="Text Box 5"/>
          <p:cNvSpPr txBox="1">
            <a:spLocks noChangeArrowheads="1"/>
          </p:cNvSpPr>
          <p:nvPr/>
        </p:nvSpPr>
        <p:spPr bwMode="auto">
          <a:xfrm>
            <a:off x="990600" y="2212975"/>
            <a:ext cx="7315200" cy="3486150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>
            <a:lvl1pPr marL="342900" indent="-342900"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800100" indent="-342900"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257300" indent="-342900"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714500" indent="-342900"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171700" indent="-342900"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628900" indent="-3429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3086100" indent="-3429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543300" indent="-3429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4000500" indent="-3429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50000"/>
              </a:lnSpc>
              <a:defRPr/>
            </a:pPr>
            <a:r>
              <a:rPr lang="en-US" altLang="zh-CN" sz="2500" dirty="0" smtClean="0">
                <a:latin typeface="+mn-lt"/>
                <a:ea typeface="黑体" panose="02010609060101010101" pitchFamily="49" charset="-122"/>
              </a:rPr>
              <a:t>1. _____ </a:t>
            </a:r>
            <a:r>
              <a:rPr lang="en-US" altLang="zh-CN" sz="2500" dirty="0">
                <a:latin typeface="+mn-lt"/>
                <a:ea typeface="黑体" panose="02010609060101010101" pitchFamily="49" charset="-122"/>
              </a:rPr>
              <a:t>is famous in London. Visitors like to enjoy it.</a:t>
            </a:r>
          </a:p>
          <a:p>
            <a:pPr eaLnBrk="1" hangingPunct="1">
              <a:lnSpc>
                <a:spcPct val="150000"/>
              </a:lnSpc>
              <a:defRPr/>
            </a:pPr>
            <a:r>
              <a:rPr lang="en-US" altLang="zh-CN" sz="2500" dirty="0">
                <a:latin typeface="+mn-lt"/>
                <a:ea typeface="黑体" panose="02010609060101010101" pitchFamily="49" charset="-122"/>
              </a:rPr>
              <a:t>A. The Great Wall  </a:t>
            </a:r>
            <a:r>
              <a:rPr lang="en-US" altLang="zh-CN" sz="2500" dirty="0" smtClean="0">
                <a:latin typeface="+mn-lt"/>
                <a:ea typeface="黑体" panose="02010609060101010101" pitchFamily="49" charset="-122"/>
              </a:rPr>
              <a:t>        B</a:t>
            </a:r>
            <a:r>
              <a:rPr lang="en-US" altLang="zh-CN" sz="2500" dirty="0">
                <a:latin typeface="+mn-lt"/>
                <a:ea typeface="黑体" panose="02010609060101010101" pitchFamily="49" charset="-122"/>
              </a:rPr>
              <a:t>. The Sydney Opera House</a:t>
            </a:r>
          </a:p>
          <a:p>
            <a:pPr eaLnBrk="1" hangingPunct="1">
              <a:lnSpc>
                <a:spcPct val="150000"/>
              </a:lnSpc>
              <a:defRPr/>
            </a:pPr>
            <a:r>
              <a:rPr lang="en-US" altLang="zh-CN" sz="2500" dirty="0">
                <a:latin typeface="+mn-lt"/>
                <a:ea typeface="黑体" panose="02010609060101010101" pitchFamily="49" charset="-122"/>
              </a:rPr>
              <a:t>C. Big Ben               </a:t>
            </a:r>
            <a:r>
              <a:rPr lang="en-US" altLang="zh-CN" sz="2500" dirty="0" smtClean="0">
                <a:latin typeface="+mn-lt"/>
                <a:ea typeface="黑体" panose="02010609060101010101" pitchFamily="49" charset="-122"/>
              </a:rPr>
              <a:t>      D</a:t>
            </a:r>
            <a:r>
              <a:rPr lang="en-US" altLang="zh-CN" sz="2500" dirty="0">
                <a:latin typeface="+mn-lt"/>
                <a:ea typeface="黑体" panose="02010609060101010101" pitchFamily="49" charset="-122"/>
              </a:rPr>
              <a:t>. The Statue of </a:t>
            </a:r>
            <a:r>
              <a:rPr lang="en-US" altLang="zh-CN" sz="2500" dirty="0" smtClean="0">
                <a:latin typeface="+mn-lt"/>
                <a:ea typeface="黑体" panose="02010609060101010101" pitchFamily="49" charset="-122"/>
              </a:rPr>
              <a:t>Liberty</a:t>
            </a:r>
          </a:p>
          <a:p>
            <a:pPr eaLnBrk="1" hangingPunct="1">
              <a:lnSpc>
                <a:spcPct val="150000"/>
              </a:lnSpc>
              <a:defRPr/>
            </a:pPr>
            <a:r>
              <a:rPr lang="en-US" altLang="zh-CN" sz="2500" dirty="0" smtClean="0">
                <a:latin typeface="+mn-lt"/>
                <a:ea typeface="黑体" panose="02010609060101010101" pitchFamily="49" charset="-122"/>
              </a:rPr>
              <a:t>2. </a:t>
            </a:r>
            <a:r>
              <a:rPr lang="en-US" altLang="zh-CN" sz="2500" dirty="0">
                <a:latin typeface="+mn-lt"/>
                <a:ea typeface="黑体" panose="02010609060101010101" pitchFamily="49" charset="-122"/>
              </a:rPr>
              <a:t>The flag of Australia is ______. The stars are ______. </a:t>
            </a:r>
          </a:p>
          <a:p>
            <a:pPr eaLnBrk="1" hangingPunct="1">
              <a:lnSpc>
                <a:spcPct val="150000"/>
              </a:lnSpc>
              <a:defRPr/>
            </a:pPr>
            <a:r>
              <a:rPr lang="en-US" altLang="zh-CN" sz="2500" dirty="0">
                <a:latin typeface="+mn-lt"/>
                <a:ea typeface="黑体" panose="02010609060101010101" pitchFamily="49" charset="-122"/>
              </a:rPr>
              <a:t>A. white; blue    	</a:t>
            </a:r>
            <a:r>
              <a:rPr lang="en-US" altLang="zh-CN" sz="2500" dirty="0" smtClean="0">
                <a:latin typeface="+mn-lt"/>
                <a:ea typeface="黑体" panose="02010609060101010101" pitchFamily="49" charset="-122"/>
              </a:rPr>
              <a:t>  B</a:t>
            </a:r>
            <a:r>
              <a:rPr lang="en-US" altLang="zh-CN" sz="2500" dirty="0">
                <a:latin typeface="+mn-lt"/>
                <a:ea typeface="黑体" panose="02010609060101010101" pitchFamily="49" charset="-122"/>
              </a:rPr>
              <a:t>. blue; white</a:t>
            </a:r>
          </a:p>
          <a:p>
            <a:pPr eaLnBrk="1" hangingPunct="1">
              <a:lnSpc>
                <a:spcPct val="150000"/>
              </a:lnSpc>
              <a:defRPr/>
            </a:pPr>
            <a:r>
              <a:rPr lang="en-US" altLang="zh-CN" sz="2500" dirty="0">
                <a:latin typeface="+mn-lt"/>
                <a:ea typeface="黑体" panose="02010609060101010101" pitchFamily="49" charset="-122"/>
              </a:rPr>
              <a:t>C. blue; red   		</a:t>
            </a:r>
            <a:r>
              <a:rPr lang="en-US" altLang="zh-CN" sz="2500" dirty="0" smtClean="0">
                <a:latin typeface="+mn-lt"/>
                <a:ea typeface="黑体" panose="02010609060101010101" pitchFamily="49" charset="-122"/>
              </a:rPr>
              <a:t>  D</a:t>
            </a:r>
            <a:r>
              <a:rPr lang="en-US" altLang="zh-CN" sz="2500" dirty="0">
                <a:latin typeface="+mn-lt"/>
                <a:ea typeface="黑体" panose="02010609060101010101" pitchFamily="49" charset="-122"/>
              </a:rPr>
              <a:t>. white; red </a:t>
            </a:r>
          </a:p>
        </p:txBody>
      </p:sp>
      <p:sp>
        <p:nvSpPr>
          <p:cNvPr id="9" name="对角圆角矩形 8"/>
          <p:cNvSpPr/>
          <p:nvPr/>
        </p:nvSpPr>
        <p:spPr>
          <a:xfrm>
            <a:off x="1073563" y="1126984"/>
            <a:ext cx="2660260" cy="789129"/>
          </a:xfrm>
          <a:prstGeom prst="round2DiagRect">
            <a:avLst/>
          </a:prstGeom>
          <a:solidFill>
            <a:srgbClr val="CCFFCC"/>
          </a:solidFill>
          <a:ln w="25400" cap="flat" cmpd="sng" algn="ctr">
            <a:noFill/>
            <a:prstDash val="solid"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txBody>
          <a:bodyPr anchor="ctr"/>
          <a:lstStyle/>
          <a:p>
            <a:pPr marL="107950" eaLnBrk="1" hangingPunct="1">
              <a:defRPr/>
            </a:pPr>
            <a:r>
              <a:rPr lang="zh-CN" altLang="en-US" sz="2600" dirty="0">
                <a:solidFill>
                  <a:srgbClr val="000000"/>
                </a:solidFill>
                <a:latin typeface="Times New Roman" panose="02020603050405020304"/>
                <a:ea typeface="黑体" panose="02010609060101010101" pitchFamily="49" charset="-122"/>
                <a:cs typeface="Times New Roman" panose="02020603050405020304" charset="0"/>
              </a:rPr>
              <a:t>选择填空。</a:t>
            </a:r>
          </a:p>
        </p:txBody>
      </p:sp>
      <p:sp>
        <p:nvSpPr>
          <p:cNvPr id="10" name="KSO_Shape"/>
          <p:cNvSpPr/>
          <p:nvPr/>
        </p:nvSpPr>
        <p:spPr bwMode="auto">
          <a:xfrm>
            <a:off x="962025" y="3336925"/>
            <a:ext cx="776288" cy="673100"/>
          </a:xfrm>
          <a:custGeom>
            <a:avLst/>
            <a:gdLst>
              <a:gd name="T0" fmla="*/ 2147483646 w 1360"/>
              <a:gd name="T1" fmla="*/ 2147483646 h 1358"/>
              <a:gd name="T2" fmla="*/ 2147483646 w 1360"/>
              <a:gd name="T3" fmla="*/ 2147483646 h 1358"/>
              <a:gd name="T4" fmla="*/ 2147483646 w 1360"/>
              <a:gd name="T5" fmla="*/ 2147483646 h 1358"/>
              <a:gd name="T6" fmla="*/ 2147483646 w 1360"/>
              <a:gd name="T7" fmla="*/ 2147483646 h 1358"/>
              <a:gd name="T8" fmla="*/ 2147483646 w 1360"/>
              <a:gd name="T9" fmla="*/ 2147483646 h 1358"/>
              <a:gd name="T10" fmla="*/ 2147483646 w 1360"/>
              <a:gd name="T11" fmla="*/ 2147483646 h 1358"/>
              <a:gd name="T12" fmla="*/ 2147483646 w 1360"/>
              <a:gd name="T13" fmla="*/ 2147483646 h 1358"/>
              <a:gd name="T14" fmla="*/ 2147483646 w 1360"/>
              <a:gd name="T15" fmla="*/ 2147483646 h 1358"/>
              <a:gd name="T16" fmla="*/ 2147483646 w 1360"/>
              <a:gd name="T17" fmla="*/ 2147483646 h 1358"/>
              <a:gd name="T18" fmla="*/ 2147483646 w 1360"/>
              <a:gd name="T19" fmla="*/ 2147483646 h 1358"/>
              <a:gd name="T20" fmla="*/ 2147483646 w 1360"/>
              <a:gd name="T21" fmla="*/ 2147483646 h 1358"/>
              <a:gd name="T22" fmla="*/ 2147483646 w 1360"/>
              <a:gd name="T23" fmla="*/ 2147483646 h 1358"/>
              <a:gd name="T24" fmla="*/ 2147483646 w 1360"/>
              <a:gd name="T25" fmla="*/ 2147483646 h 1358"/>
              <a:gd name="T26" fmla="*/ 2147483646 w 1360"/>
              <a:gd name="T27" fmla="*/ 2147483646 h 1358"/>
              <a:gd name="T28" fmla="*/ 2147483646 w 1360"/>
              <a:gd name="T29" fmla="*/ 2147483646 h 1358"/>
              <a:gd name="T30" fmla="*/ 2147483646 w 1360"/>
              <a:gd name="T31" fmla="*/ 2147483646 h 1358"/>
              <a:gd name="T32" fmla="*/ 2147483646 w 1360"/>
              <a:gd name="T33" fmla="*/ 2147483646 h 1358"/>
              <a:gd name="T34" fmla="*/ 2147483646 w 1360"/>
              <a:gd name="T35" fmla="*/ 2147483646 h 1358"/>
              <a:gd name="T36" fmla="*/ 2147483646 w 1360"/>
              <a:gd name="T37" fmla="*/ 2147483646 h 1358"/>
              <a:gd name="T38" fmla="*/ 2147483646 w 1360"/>
              <a:gd name="T39" fmla="*/ 2147483646 h 1358"/>
              <a:gd name="T40" fmla="*/ 2147483646 w 1360"/>
              <a:gd name="T41" fmla="*/ 2147483646 h 1358"/>
              <a:gd name="T42" fmla="*/ 0 w 1360"/>
              <a:gd name="T43" fmla="*/ 2147483646 h 1358"/>
              <a:gd name="T44" fmla="*/ 2147483646 w 1360"/>
              <a:gd name="T45" fmla="*/ 2147483646 h 1358"/>
              <a:gd name="T46" fmla="*/ 2147483646 w 1360"/>
              <a:gd name="T47" fmla="*/ 2147483646 h 1358"/>
              <a:gd name="T48" fmla="*/ 2147483646 w 1360"/>
              <a:gd name="T49" fmla="*/ 2147483646 h 1358"/>
              <a:gd name="T50" fmla="*/ 2147483646 w 1360"/>
              <a:gd name="T51" fmla="*/ 2147483646 h 1358"/>
              <a:gd name="T52" fmla="*/ 2147483646 w 1360"/>
              <a:gd name="T53" fmla="*/ 2147483646 h 1358"/>
              <a:gd name="T54" fmla="*/ 2147483646 w 1360"/>
              <a:gd name="T55" fmla="*/ 2147483646 h 1358"/>
              <a:gd name="T56" fmla="*/ 2147483646 w 1360"/>
              <a:gd name="T57" fmla="*/ 2147483646 h 1358"/>
              <a:gd name="T58" fmla="*/ 2147483646 w 1360"/>
              <a:gd name="T59" fmla="*/ 2147483646 h 1358"/>
              <a:gd name="T60" fmla="*/ 2147483646 w 1360"/>
              <a:gd name="T61" fmla="*/ 2147483646 h 1358"/>
              <a:gd name="T62" fmla="*/ 2147483646 w 1360"/>
              <a:gd name="T63" fmla="*/ 2147483646 h 1358"/>
              <a:gd name="T64" fmla="*/ 2147483646 w 1360"/>
              <a:gd name="T65" fmla="*/ 2147483646 h 1358"/>
              <a:gd name="T66" fmla="*/ 2147483646 w 1360"/>
              <a:gd name="T67" fmla="*/ 2147483646 h 1358"/>
              <a:gd name="T68" fmla="*/ 2147483646 w 1360"/>
              <a:gd name="T69" fmla="*/ 2147483646 h 1358"/>
              <a:gd name="T70" fmla="*/ 2147483646 w 1360"/>
              <a:gd name="T71" fmla="*/ 2147483646 h 1358"/>
              <a:gd name="T72" fmla="*/ 2147483646 w 1360"/>
              <a:gd name="T73" fmla="*/ 2147483646 h 1358"/>
              <a:gd name="T74" fmla="*/ 2147483646 w 1360"/>
              <a:gd name="T75" fmla="*/ 2147483646 h 1358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</a:gdLst>
            <a:ahLst/>
            <a:cxnLst>
              <a:cxn ang="T76">
                <a:pos x="T0" y="T1"/>
              </a:cxn>
              <a:cxn ang="T77">
                <a:pos x="T2" y="T3"/>
              </a:cxn>
              <a:cxn ang="T78">
                <a:pos x="T4" y="T5"/>
              </a:cxn>
              <a:cxn ang="T79">
                <a:pos x="T6" y="T7"/>
              </a:cxn>
              <a:cxn ang="T80">
                <a:pos x="T8" y="T9"/>
              </a:cxn>
              <a:cxn ang="T81">
                <a:pos x="T10" y="T11"/>
              </a:cxn>
              <a:cxn ang="T82">
                <a:pos x="T12" y="T13"/>
              </a:cxn>
              <a:cxn ang="T83">
                <a:pos x="T14" y="T15"/>
              </a:cxn>
              <a:cxn ang="T84">
                <a:pos x="T16" y="T17"/>
              </a:cxn>
              <a:cxn ang="T85">
                <a:pos x="T18" y="T19"/>
              </a:cxn>
              <a:cxn ang="T86">
                <a:pos x="T20" y="T21"/>
              </a:cxn>
              <a:cxn ang="T87">
                <a:pos x="T22" y="T23"/>
              </a:cxn>
              <a:cxn ang="T88">
                <a:pos x="T24" y="T25"/>
              </a:cxn>
              <a:cxn ang="T89">
                <a:pos x="T26" y="T27"/>
              </a:cxn>
              <a:cxn ang="T90">
                <a:pos x="T28" y="T29"/>
              </a:cxn>
              <a:cxn ang="T91">
                <a:pos x="T30" y="T31"/>
              </a:cxn>
              <a:cxn ang="T92">
                <a:pos x="T32" y="T33"/>
              </a:cxn>
              <a:cxn ang="T93">
                <a:pos x="T34" y="T35"/>
              </a:cxn>
              <a:cxn ang="T94">
                <a:pos x="T36" y="T37"/>
              </a:cxn>
              <a:cxn ang="T95">
                <a:pos x="T38" y="T39"/>
              </a:cxn>
              <a:cxn ang="T96">
                <a:pos x="T40" y="T41"/>
              </a:cxn>
              <a:cxn ang="T97">
                <a:pos x="T42" y="T43"/>
              </a:cxn>
              <a:cxn ang="T98">
                <a:pos x="T44" y="T45"/>
              </a:cxn>
              <a:cxn ang="T99">
                <a:pos x="T46" y="T47"/>
              </a:cxn>
              <a:cxn ang="T100">
                <a:pos x="T48" y="T49"/>
              </a:cxn>
              <a:cxn ang="T101">
                <a:pos x="T50" y="T51"/>
              </a:cxn>
              <a:cxn ang="T102">
                <a:pos x="T52" y="T53"/>
              </a:cxn>
              <a:cxn ang="T103">
                <a:pos x="T54" y="T55"/>
              </a:cxn>
              <a:cxn ang="T104">
                <a:pos x="T56" y="T57"/>
              </a:cxn>
              <a:cxn ang="T105">
                <a:pos x="T58" y="T59"/>
              </a:cxn>
              <a:cxn ang="T106">
                <a:pos x="T60" y="T61"/>
              </a:cxn>
              <a:cxn ang="T107">
                <a:pos x="T62" y="T63"/>
              </a:cxn>
              <a:cxn ang="T108">
                <a:pos x="T64" y="T65"/>
              </a:cxn>
              <a:cxn ang="T109">
                <a:pos x="T66" y="T67"/>
              </a:cxn>
              <a:cxn ang="T110">
                <a:pos x="T68" y="T69"/>
              </a:cxn>
              <a:cxn ang="T111">
                <a:pos x="T70" y="T71"/>
              </a:cxn>
              <a:cxn ang="T112">
                <a:pos x="T72" y="T73"/>
              </a:cxn>
              <a:cxn ang="T113">
                <a:pos x="T74" y="T75"/>
              </a:cxn>
            </a:cxnLst>
            <a:rect l="0" t="0" r="r" b="b"/>
            <a:pathLst>
              <a:path w="1360" h="1358">
                <a:moveTo>
                  <a:pt x="1331" y="0"/>
                </a:moveTo>
                <a:lnTo>
                  <a:pt x="1360" y="54"/>
                </a:lnTo>
                <a:lnTo>
                  <a:pt x="1287" y="109"/>
                </a:lnTo>
                <a:lnTo>
                  <a:pt x="1216" y="169"/>
                </a:lnTo>
                <a:lnTo>
                  <a:pt x="1145" y="232"/>
                </a:lnTo>
                <a:lnTo>
                  <a:pt x="1076" y="299"/>
                </a:lnTo>
                <a:lnTo>
                  <a:pt x="1007" y="368"/>
                </a:lnTo>
                <a:lnTo>
                  <a:pt x="941" y="443"/>
                </a:lnTo>
                <a:lnTo>
                  <a:pt x="876" y="520"/>
                </a:lnTo>
                <a:lnTo>
                  <a:pt x="813" y="602"/>
                </a:lnTo>
                <a:lnTo>
                  <a:pt x="751" y="685"/>
                </a:lnTo>
                <a:lnTo>
                  <a:pt x="693" y="765"/>
                </a:lnTo>
                <a:lnTo>
                  <a:pt x="642" y="848"/>
                </a:lnTo>
                <a:lnTo>
                  <a:pt x="594" y="930"/>
                </a:lnTo>
                <a:lnTo>
                  <a:pt x="551" y="1011"/>
                </a:lnTo>
                <a:lnTo>
                  <a:pt x="511" y="1091"/>
                </a:lnTo>
                <a:lnTo>
                  <a:pt x="476" y="1172"/>
                </a:lnTo>
                <a:lnTo>
                  <a:pt x="446" y="1251"/>
                </a:lnTo>
                <a:lnTo>
                  <a:pt x="401" y="1281"/>
                </a:lnTo>
                <a:lnTo>
                  <a:pt x="375" y="1300"/>
                </a:lnTo>
                <a:lnTo>
                  <a:pt x="348" y="1320"/>
                </a:lnTo>
                <a:lnTo>
                  <a:pt x="325" y="1339"/>
                </a:lnTo>
                <a:lnTo>
                  <a:pt x="304" y="1358"/>
                </a:lnTo>
                <a:lnTo>
                  <a:pt x="298" y="1337"/>
                </a:lnTo>
                <a:lnTo>
                  <a:pt x="290" y="1310"/>
                </a:lnTo>
                <a:lnTo>
                  <a:pt x="279" y="1276"/>
                </a:lnTo>
                <a:lnTo>
                  <a:pt x="263" y="1237"/>
                </a:lnTo>
                <a:lnTo>
                  <a:pt x="240" y="1178"/>
                </a:lnTo>
                <a:lnTo>
                  <a:pt x="221" y="1132"/>
                </a:lnTo>
                <a:lnTo>
                  <a:pt x="204" y="1088"/>
                </a:lnTo>
                <a:lnTo>
                  <a:pt x="186" y="1049"/>
                </a:lnTo>
                <a:lnTo>
                  <a:pt x="171" y="1013"/>
                </a:lnTo>
                <a:lnTo>
                  <a:pt x="156" y="982"/>
                </a:lnTo>
                <a:lnTo>
                  <a:pt x="140" y="953"/>
                </a:lnTo>
                <a:lnTo>
                  <a:pt x="125" y="928"/>
                </a:lnTo>
                <a:lnTo>
                  <a:pt x="111" y="907"/>
                </a:lnTo>
                <a:lnTo>
                  <a:pt x="100" y="890"/>
                </a:lnTo>
                <a:lnTo>
                  <a:pt x="86" y="873"/>
                </a:lnTo>
                <a:lnTo>
                  <a:pt x="71" y="859"/>
                </a:lnTo>
                <a:lnTo>
                  <a:pt x="58" y="848"/>
                </a:lnTo>
                <a:lnTo>
                  <a:pt x="44" y="838"/>
                </a:lnTo>
                <a:lnTo>
                  <a:pt x="29" y="832"/>
                </a:lnTo>
                <a:lnTo>
                  <a:pt x="15" y="827"/>
                </a:lnTo>
                <a:lnTo>
                  <a:pt x="0" y="825"/>
                </a:lnTo>
                <a:lnTo>
                  <a:pt x="19" y="806"/>
                </a:lnTo>
                <a:lnTo>
                  <a:pt x="38" y="790"/>
                </a:lnTo>
                <a:lnTo>
                  <a:pt x="58" y="777"/>
                </a:lnTo>
                <a:lnTo>
                  <a:pt x="77" y="765"/>
                </a:lnTo>
                <a:lnTo>
                  <a:pt x="94" y="758"/>
                </a:lnTo>
                <a:lnTo>
                  <a:pt x="109" y="752"/>
                </a:lnTo>
                <a:lnTo>
                  <a:pt x="127" y="748"/>
                </a:lnTo>
                <a:lnTo>
                  <a:pt x="142" y="746"/>
                </a:lnTo>
                <a:lnTo>
                  <a:pt x="163" y="750"/>
                </a:lnTo>
                <a:lnTo>
                  <a:pt x="184" y="761"/>
                </a:lnTo>
                <a:lnTo>
                  <a:pt x="207" y="779"/>
                </a:lnTo>
                <a:lnTo>
                  <a:pt x="231" y="806"/>
                </a:lnTo>
                <a:lnTo>
                  <a:pt x="254" y="838"/>
                </a:lnTo>
                <a:lnTo>
                  <a:pt x="277" y="878"/>
                </a:lnTo>
                <a:lnTo>
                  <a:pt x="302" y="924"/>
                </a:lnTo>
                <a:lnTo>
                  <a:pt x="327" y="980"/>
                </a:lnTo>
                <a:lnTo>
                  <a:pt x="363" y="1063"/>
                </a:lnTo>
                <a:lnTo>
                  <a:pt x="409" y="982"/>
                </a:lnTo>
                <a:lnTo>
                  <a:pt x="457" y="901"/>
                </a:lnTo>
                <a:lnTo>
                  <a:pt x="507" y="823"/>
                </a:lnTo>
                <a:lnTo>
                  <a:pt x="561" y="744"/>
                </a:lnTo>
                <a:lnTo>
                  <a:pt x="615" y="669"/>
                </a:lnTo>
                <a:lnTo>
                  <a:pt x="672" y="596"/>
                </a:lnTo>
                <a:lnTo>
                  <a:pt x="732" y="524"/>
                </a:lnTo>
                <a:lnTo>
                  <a:pt x="795" y="453"/>
                </a:lnTo>
                <a:lnTo>
                  <a:pt x="859" y="385"/>
                </a:lnTo>
                <a:lnTo>
                  <a:pt x="924" y="320"/>
                </a:lnTo>
                <a:lnTo>
                  <a:pt x="989" y="259"/>
                </a:lnTo>
                <a:lnTo>
                  <a:pt x="1055" y="199"/>
                </a:lnTo>
                <a:lnTo>
                  <a:pt x="1124" y="144"/>
                </a:lnTo>
                <a:lnTo>
                  <a:pt x="1191" y="92"/>
                </a:lnTo>
                <a:lnTo>
                  <a:pt x="1260" y="44"/>
                </a:lnTo>
                <a:lnTo>
                  <a:pt x="1331" y="0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lIns="68580" tIns="34290" rIns="68580" bIns="34290" anchor="ctr"/>
          <a:lstStyle/>
          <a:p>
            <a:endParaRPr lang="zh-CN" altLang="en-US"/>
          </a:p>
        </p:txBody>
      </p:sp>
      <p:sp>
        <p:nvSpPr>
          <p:cNvPr id="11" name="KSO_Shape"/>
          <p:cNvSpPr/>
          <p:nvPr/>
        </p:nvSpPr>
        <p:spPr bwMode="auto">
          <a:xfrm>
            <a:off x="3871913" y="4495800"/>
            <a:ext cx="776287" cy="673100"/>
          </a:xfrm>
          <a:custGeom>
            <a:avLst/>
            <a:gdLst>
              <a:gd name="T0" fmla="*/ 2147483646 w 1360"/>
              <a:gd name="T1" fmla="*/ 2147483646 h 1358"/>
              <a:gd name="T2" fmla="*/ 2147483646 w 1360"/>
              <a:gd name="T3" fmla="*/ 2147483646 h 1358"/>
              <a:gd name="T4" fmla="*/ 2147483646 w 1360"/>
              <a:gd name="T5" fmla="*/ 2147483646 h 1358"/>
              <a:gd name="T6" fmla="*/ 2147483646 w 1360"/>
              <a:gd name="T7" fmla="*/ 2147483646 h 1358"/>
              <a:gd name="T8" fmla="*/ 2147483646 w 1360"/>
              <a:gd name="T9" fmla="*/ 2147483646 h 1358"/>
              <a:gd name="T10" fmla="*/ 2147483646 w 1360"/>
              <a:gd name="T11" fmla="*/ 2147483646 h 1358"/>
              <a:gd name="T12" fmla="*/ 2147483646 w 1360"/>
              <a:gd name="T13" fmla="*/ 2147483646 h 1358"/>
              <a:gd name="T14" fmla="*/ 2147483646 w 1360"/>
              <a:gd name="T15" fmla="*/ 2147483646 h 1358"/>
              <a:gd name="T16" fmla="*/ 2147483646 w 1360"/>
              <a:gd name="T17" fmla="*/ 2147483646 h 1358"/>
              <a:gd name="T18" fmla="*/ 2147483646 w 1360"/>
              <a:gd name="T19" fmla="*/ 2147483646 h 1358"/>
              <a:gd name="T20" fmla="*/ 2147483646 w 1360"/>
              <a:gd name="T21" fmla="*/ 2147483646 h 1358"/>
              <a:gd name="T22" fmla="*/ 2147483646 w 1360"/>
              <a:gd name="T23" fmla="*/ 2147483646 h 1358"/>
              <a:gd name="T24" fmla="*/ 2147483646 w 1360"/>
              <a:gd name="T25" fmla="*/ 2147483646 h 1358"/>
              <a:gd name="T26" fmla="*/ 2147483646 w 1360"/>
              <a:gd name="T27" fmla="*/ 2147483646 h 1358"/>
              <a:gd name="T28" fmla="*/ 2147483646 w 1360"/>
              <a:gd name="T29" fmla="*/ 2147483646 h 1358"/>
              <a:gd name="T30" fmla="*/ 2147483646 w 1360"/>
              <a:gd name="T31" fmla="*/ 2147483646 h 1358"/>
              <a:gd name="T32" fmla="*/ 2147483646 w 1360"/>
              <a:gd name="T33" fmla="*/ 2147483646 h 1358"/>
              <a:gd name="T34" fmla="*/ 2147483646 w 1360"/>
              <a:gd name="T35" fmla="*/ 2147483646 h 1358"/>
              <a:gd name="T36" fmla="*/ 2147483646 w 1360"/>
              <a:gd name="T37" fmla="*/ 2147483646 h 1358"/>
              <a:gd name="T38" fmla="*/ 2147483646 w 1360"/>
              <a:gd name="T39" fmla="*/ 2147483646 h 1358"/>
              <a:gd name="T40" fmla="*/ 2147483646 w 1360"/>
              <a:gd name="T41" fmla="*/ 2147483646 h 1358"/>
              <a:gd name="T42" fmla="*/ 0 w 1360"/>
              <a:gd name="T43" fmla="*/ 2147483646 h 1358"/>
              <a:gd name="T44" fmla="*/ 2147483646 w 1360"/>
              <a:gd name="T45" fmla="*/ 2147483646 h 1358"/>
              <a:gd name="T46" fmla="*/ 2147483646 w 1360"/>
              <a:gd name="T47" fmla="*/ 2147483646 h 1358"/>
              <a:gd name="T48" fmla="*/ 2147483646 w 1360"/>
              <a:gd name="T49" fmla="*/ 2147483646 h 1358"/>
              <a:gd name="T50" fmla="*/ 2147483646 w 1360"/>
              <a:gd name="T51" fmla="*/ 2147483646 h 1358"/>
              <a:gd name="T52" fmla="*/ 2147483646 w 1360"/>
              <a:gd name="T53" fmla="*/ 2147483646 h 1358"/>
              <a:gd name="T54" fmla="*/ 2147483646 w 1360"/>
              <a:gd name="T55" fmla="*/ 2147483646 h 1358"/>
              <a:gd name="T56" fmla="*/ 2147483646 w 1360"/>
              <a:gd name="T57" fmla="*/ 2147483646 h 1358"/>
              <a:gd name="T58" fmla="*/ 2147483646 w 1360"/>
              <a:gd name="T59" fmla="*/ 2147483646 h 1358"/>
              <a:gd name="T60" fmla="*/ 2147483646 w 1360"/>
              <a:gd name="T61" fmla="*/ 2147483646 h 1358"/>
              <a:gd name="T62" fmla="*/ 2147483646 w 1360"/>
              <a:gd name="T63" fmla="*/ 2147483646 h 1358"/>
              <a:gd name="T64" fmla="*/ 2147483646 w 1360"/>
              <a:gd name="T65" fmla="*/ 2147483646 h 1358"/>
              <a:gd name="T66" fmla="*/ 2147483646 w 1360"/>
              <a:gd name="T67" fmla="*/ 2147483646 h 1358"/>
              <a:gd name="T68" fmla="*/ 2147483646 w 1360"/>
              <a:gd name="T69" fmla="*/ 2147483646 h 1358"/>
              <a:gd name="T70" fmla="*/ 2147483646 w 1360"/>
              <a:gd name="T71" fmla="*/ 2147483646 h 1358"/>
              <a:gd name="T72" fmla="*/ 2147483646 w 1360"/>
              <a:gd name="T73" fmla="*/ 2147483646 h 1358"/>
              <a:gd name="T74" fmla="*/ 2147483646 w 1360"/>
              <a:gd name="T75" fmla="*/ 2147483646 h 1358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</a:gdLst>
            <a:ahLst/>
            <a:cxnLst>
              <a:cxn ang="T76">
                <a:pos x="T0" y="T1"/>
              </a:cxn>
              <a:cxn ang="T77">
                <a:pos x="T2" y="T3"/>
              </a:cxn>
              <a:cxn ang="T78">
                <a:pos x="T4" y="T5"/>
              </a:cxn>
              <a:cxn ang="T79">
                <a:pos x="T6" y="T7"/>
              </a:cxn>
              <a:cxn ang="T80">
                <a:pos x="T8" y="T9"/>
              </a:cxn>
              <a:cxn ang="T81">
                <a:pos x="T10" y="T11"/>
              </a:cxn>
              <a:cxn ang="T82">
                <a:pos x="T12" y="T13"/>
              </a:cxn>
              <a:cxn ang="T83">
                <a:pos x="T14" y="T15"/>
              </a:cxn>
              <a:cxn ang="T84">
                <a:pos x="T16" y="T17"/>
              </a:cxn>
              <a:cxn ang="T85">
                <a:pos x="T18" y="T19"/>
              </a:cxn>
              <a:cxn ang="T86">
                <a:pos x="T20" y="T21"/>
              </a:cxn>
              <a:cxn ang="T87">
                <a:pos x="T22" y="T23"/>
              </a:cxn>
              <a:cxn ang="T88">
                <a:pos x="T24" y="T25"/>
              </a:cxn>
              <a:cxn ang="T89">
                <a:pos x="T26" y="T27"/>
              </a:cxn>
              <a:cxn ang="T90">
                <a:pos x="T28" y="T29"/>
              </a:cxn>
              <a:cxn ang="T91">
                <a:pos x="T30" y="T31"/>
              </a:cxn>
              <a:cxn ang="T92">
                <a:pos x="T32" y="T33"/>
              </a:cxn>
              <a:cxn ang="T93">
                <a:pos x="T34" y="T35"/>
              </a:cxn>
              <a:cxn ang="T94">
                <a:pos x="T36" y="T37"/>
              </a:cxn>
              <a:cxn ang="T95">
                <a:pos x="T38" y="T39"/>
              </a:cxn>
              <a:cxn ang="T96">
                <a:pos x="T40" y="T41"/>
              </a:cxn>
              <a:cxn ang="T97">
                <a:pos x="T42" y="T43"/>
              </a:cxn>
              <a:cxn ang="T98">
                <a:pos x="T44" y="T45"/>
              </a:cxn>
              <a:cxn ang="T99">
                <a:pos x="T46" y="T47"/>
              </a:cxn>
              <a:cxn ang="T100">
                <a:pos x="T48" y="T49"/>
              </a:cxn>
              <a:cxn ang="T101">
                <a:pos x="T50" y="T51"/>
              </a:cxn>
              <a:cxn ang="T102">
                <a:pos x="T52" y="T53"/>
              </a:cxn>
              <a:cxn ang="T103">
                <a:pos x="T54" y="T55"/>
              </a:cxn>
              <a:cxn ang="T104">
                <a:pos x="T56" y="T57"/>
              </a:cxn>
              <a:cxn ang="T105">
                <a:pos x="T58" y="T59"/>
              </a:cxn>
              <a:cxn ang="T106">
                <a:pos x="T60" y="T61"/>
              </a:cxn>
              <a:cxn ang="T107">
                <a:pos x="T62" y="T63"/>
              </a:cxn>
              <a:cxn ang="T108">
                <a:pos x="T64" y="T65"/>
              </a:cxn>
              <a:cxn ang="T109">
                <a:pos x="T66" y="T67"/>
              </a:cxn>
              <a:cxn ang="T110">
                <a:pos x="T68" y="T69"/>
              </a:cxn>
              <a:cxn ang="T111">
                <a:pos x="T70" y="T71"/>
              </a:cxn>
              <a:cxn ang="T112">
                <a:pos x="T72" y="T73"/>
              </a:cxn>
              <a:cxn ang="T113">
                <a:pos x="T74" y="T75"/>
              </a:cxn>
            </a:cxnLst>
            <a:rect l="0" t="0" r="r" b="b"/>
            <a:pathLst>
              <a:path w="1360" h="1358">
                <a:moveTo>
                  <a:pt x="1331" y="0"/>
                </a:moveTo>
                <a:lnTo>
                  <a:pt x="1360" y="54"/>
                </a:lnTo>
                <a:lnTo>
                  <a:pt x="1287" y="109"/>
                </a:lnTo>
                <a:lnTo>
                  <a:pt x="1216" y="169"/>
                </a:lnTo>
                <a:lnTo>
                  <a:pt x="1145" y="232"/>
                </a:lnTo>
                <a:lnTo>
                  <a:pt x="1076" y="299"/>
                </a:lnTo>
                <a:lnTo>
                  <a:pt x="1007" y="368"/>
                </a:lnTo>
                <a:lnTo>
                  <a:pt x="941" y="443"/>
                </a:lnTo>
                <a:lnTo>
                  <a:pt x="876" y="520"/>
                </a:lnTo>
                <a:lnTo>
                  <a:pt x="813" y="602"/>
                </a:lnTo>
                <a:lnTo>
                  <a:pt x="751" y="685"/>
                </a:lnTo>
                <a:lnTo>
                  <a:pt x="693" y="765"/>
                </a:lnTo>
                <a:lnTo>
                  <a:pt x="642" y="848"/>
                </a:lnTo>
                <a:lnTo>
                  <a:pt x="594" y="930"/>
                </a:lnTo>
                <a:lnTo>
                  <a:pt x="551" y="1011"/>
                </a:lnTo>
                <a:lnTo>
                  <a:pt x="511" y="1091"/>
                </a:lnTo>
                <a:lnTo>
                  <a:pt x="476" y="1172"/>
                </a:lnTo>
                <a:lnTo>
                  <a:pt x="446" y="1251"/>
                </a:lnTo>
                <a:lnTo>
                  <a:pt x="401" y="1281"/>
                </a:lnTo>
                <a:lnTo>
                  <a:pt x="375" y="1300"/>
                </a:lnTo>
                <a:lnTo>
                  <a:pt x="348" y="1320"/>
                </a:lnTo>
                <a:lnTo>
                  <a:pt x="325" y="1339"/>
                </a:lnTo>
                <a:lnTo>
                  <a:pt x="304" y="1358"/>
                </a:lnTo>
                <a:lnTo>
                  <a:pt x="298" y="1337"/>
                </a:lnTo>
                <a:lnTo>
                  <a:pt x="290" y="1310"/>
                </a:lnTo>
                <a:lnTo>
                  <a:pt x="279" y="1276"/>
                </a:lnTo>
                <a:lnTo>
                  <a:pt x="263" y="1237"/>
                </a:lnTo>
                <a:lnTo>
                  <a:pt x="240" y="1178"/>
                </a:lnTo>
                <a:lnTo>
                  <a:pt x="221" y="1132"/>
                </a:lnTo>
                <a:lnTo>
                  <a:pt x="204" y="1088"/>
                </a:lnTo>
                <a:lnTo>
                  <a:pt x="186" y="1049"/>
                </a:lnTo>
                <a:lnTo>
                  <a:pt x="171" y="1013"/>
                </a:lnTo>
                <a:lnTo>
                  <a:pt x="156" y="982"/>
                </a:lnTo>
                <a:lnTo>
                  <a:pt x="140" y="953"/>
                </a:lnTo>
                <a:lnTo>
                  <a:pt x="125" y="928"/>
                </a:lnTo>
                <a:lnTo>
                  <a:pt x="111" y="907"/>
                </a:lnTo>
                <a:lnTo>
                  <a:pt x="100" y="890"/>
                </a:lnTo>
                <a:lnTo>
                  <a:pt x="86" y="873"/>
                </a:lnTo>
                <a:lnTo>
                  <a:pt x="71" y="859"/>
                </a:lnTo>
                <a:lnTo>
                  <a:pt x="58" y="848"/>
                </a:lnTo>
                <a:lnTo>
                  <a:pt x="44" y="838"/>
                </a:lnTo>
                <a:lnTo>
                  <a:pt x="29" y="832"/>
                </a:lnTo>
                <a:lnTo>
                  <a:pt x="15" y="827"/>
                </a:lnTo>
                <a:lnTo>
                  <a:pt x="0" y="825"/>
                </a:lnTo>
                <a:lnTo>
                  <a:pt x="19" y="806"/>
                </a:lnTo>
                <a:lnTo>
                  <a:pt x="38" y="790"/>
                </a:lnTo>
                <a:lnTo>
                  <a:pt x="58" y="777"/>
                </a:lnTo>
                <a:lnTo>
                  <a:pt x="77" y="765"/>
                </a:lnTo>
                <a:lnTo>
                  <a:pt x="94" y="758"/>
                </a:lnTo>
                <a:lnTo>
                  <a:pt x="109" y="752"/>
                </a:lnTo>
                <a:lnTo>
                  <a:pt x="127" y="748"/>
                </a:lnTo>
                <a:lnTo>
                  <a:pt x="142" y="746"/>
                </a:lnTo>
                <a:lnTo>
                  <a:pt x="163" y="750"/>
                </a:lnTo>
                <a:lnTo>
                  <a:pt x="184" y="761"/>
                </a:lnTo>
                <a:lnTo>
                  <a:pt x="207" y="779"/>
                </a:lnTo>
                <a:lnTo>
                  <a:pt x="231" y="806"/>
                </a:lnTo>
                <a:lnTo>
                  <a:pt x="254" y="838"/>
                </a:lnTo>
                <a:lnTo>
                  <a:pt x="277" y="878"/>
                </a:lnTo>
                <a:lnTo>
                  <a:pt x="302" y="924"/>
                </a:lnTo>
                <a:lnTo>
                  <a:pt x="327" y="980"/>
                </a:lnTo>
                <a:lnTo>
                  <a:pt x="363" y="1063"/>
                </a:lnTo>
                <a:lnTo>
                  <a:pt x="409" y="982"/>
                </a:lnTo>
                <a:lnTo>
                  <a:pt x="457" y="901"/>
                </a:lnTo>
                <a:lnTo>
                  <a:pt x="507" y="823"/>
                </a:lnTo>
                <a:lnTo>
                  <a:pt x="561" y="744"/>
                </a:lnTo>
                <a:lnTo>
                  <a:pt x="615" y="669"/>
                </a:lnTo>
                <a:lnTo>
                  <a:pt x="672" y="596"/>
                </a:lnTo>
                <a:lnTo>
                  <a:pt x="732" y="524"/>
                </a:lnTo>
                <a:lnTo>
                  <a:pt x="795" y="453"/>
                </a:lnTo>
                <a:lnTo>
                  <a:pt x="859" y="385"/>
                </a:lnTo>
                <a:lnTo>
                  <a:pt x="924" y="320"/>
                </a:lnTo>
                <a:lnTo>
                  <a:pt x="989" y="259"/>
                </a:lnTo>
                <a:lnTo>
                  <a:pt x="1055" y="199"/>
                </a:lnTo>
                <a:lnTo>
                  <a:pt x="1124" y="144"/>
                </a:lnTo>
                <a:lnTo>
                  <a:pt x="1191" y="92"/>
                </a:lnTo>
                <a:lnTo>
                  <a:pt x="1260" y="44"/>
                </a:lnTo>
                <a:lnTo>
                  <a:pt x="1331" y="0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lIns="68580" tIns="34290" rIns="68580" bIns="34290" anchor="ctr"/>
          <a:lstStyle/>
          <a:p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Box 5"/>
          <p:cNvSpPr txBox="1">
            <a:spLocks noChangeArrowheads="1"/>
          </p:cNvSpPr>
          <p:nvPr/>
        </p:nvSpPr>
        <p:spPr bwMode="auto">
          <a:xfrm>
            <a:off x="776288" y="1570038"/>
            <a:ext cx="8139112" cy="4130675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>
            <a:lvl1pPr marL="342900" indent="-342900"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800100" indent="-342900"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257300" indent="-342900"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714500" indent="-342900"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171700" indent="-342900"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628900" indent="-3429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3086100" indent="-3429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543300" indent="-3429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4000500" indent="-3429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50000"/>
              </a:lnSpc>
              <a:defRPr/>
            </a:pPr>
            <a:r>
              <a:rPr lang="en-US" altLang="zh-CN" sz="2500" dirty="0" smtClean="0">
                <a:latin typeface="+mn-lt"/>
                <a:ea typeface="黑体" panose="02010609060101010101" pitchFamily="49" charset="-122"/>
              </a:rPr>
              <a:t>3. </a:t>
            </a:r>
            <a:r>
              <a:rPr lang="en-US" altLang="zh-CN" sz="2500" dirty="0">
                <a:latin typeface="+mn-lt"/>
                <a:ea typeface="黑体" panose="02010609060101010101" pitchFamily="49" charset="-122"/>
              </a:rPr>
              <a:t>His pen is ____ mine.</a:t>
            </a:r>
          </a:p>
          <a:p>
            <a:pPr eaLnBrk="1" hangingPunct="1">
              <a:lnSpc>
                <a:spcPct val="150000"/>
              </a:lnSpc>
              <a:defRPr/>
            </a:pPr>
            <a:r>
              <a:rPr lang="en-US" altLang="zh-CN" sz="2500" dirty="0">
                <a:latin typeface="+mn-lt"/>
                <a:ea typeface="黑体" panose="02010609060101010101" pitchFamily="49" charset="-122"/>
              </a:rPr>
              <a:t>A. same with 	</a:t>
            </a:r>
            <a:r>
              <a:rPr lang="en-US" altLang="zh-CN" sz="2500" dirty="0" smtClean="0">
                <a:latin typeface="+mn-lt"/>
                <a:ea typeface="黑体" panose="02010609060101010101" pitchFamily="49" charset="-122"/>
              </a:rPr>
              <a:t>     B</a:t>
            </a:r>
            <a:r>
              <a:rPr lang="en-US" altLang="zh-CN" sz="2500" dirty="0">
                <a:latin typeface="+mn-lt"/>
                <a:ea typeface="黑体" panose="02010609060101010101" pitchFamily="49" charset="-122"/>
              </a:rPr>
              <a:t>. same like </a:t>
            </a:r>
            <a:r>
              <a:rPr lang="en-US" altLang="zh-CN" sz="2500" dirty="0" smtClean="0">
                <a:latin typeface="+mn-lt"/>
                <a:ea typeface="黑体" panose="02010609060101010101" pitchFamily="49" charset="-122"/>
              </a:rPr>
              <a:t>   C</a:t>
            </a:r>
            <a:r>
              <a:rPr lang="en-US" altLang="zh-CN" sz="2500" dirty="0">
                <a:latin typeface="+mn-lt"/>
                <a:ea typeface="黑体" panose="02010609060101010101" pitchFamily="49" charset="-122"/>
              </a:rPr>
              <a:t>. same as </a:t>
            </a:r>
            <a:r>
              <a:rPr lang="en-US" altLang="zh-CN" sz="2500" dirty="0" smtClean="0">
                <a:latin typeface="+mn-lt"/>
                <a:ea typeface="黑体" panose="02010609060101010101" pitchFamily="49" charset="-122"/>
              </a:rPr>
              <a:t>     D</a:t>
            </a:r>
            <a:r>
              <a:rPr lang="en-US" altLang="zh-CN" sz="2500" dirty="0">
                <a:latin typeface="+mn-lt"/>
                <a:ea typeface="黑体" panose="02010609060101010101" pitchFamily="49" charset="-122"/>
              </a:rPr>
              <a:t>. the same as </a:t>
            </a:r>
          </a:p>
          <a:p>
            <a:pPr eaLnBrk="1" hangingPunct="1">
              <a:lnSpc>
                <a:spcPct val="150000"/>
              </a:lnSpc>
              <a:defRPr/>
            </a:pPr>
            <a:r>
              <a:rPr lang="en-US" altLang="zh-CN" sz="2500" dirty="0" smtClean="0">
                <a:latin typeface="+mn-lt"/>
                <a:ea typeface="黑体" panose="02010609060101010101" pitchFamily="49" charset="-122"/>
              </a:rPr>
              <a:t>4. </a:t>
            </a:r>
            <a:r>
              <a:rPr lang="en-US" altLang="zh-CN" sz="2500" dirty="0">
                <a:latin typeface="+mn-lt"/>
                <a:ea typeface="黑体" panose="02010609060101010101" pitchFamily="49" charset="-122"/>
              </a:rPr>
              <a:t>Do you like the flag of ____?</a:t>
            </a:r>
          </a:p>
          <a:p>
            <a:pPr eaLnBrk="1" hangingPunct="1">
              <a:lnSpc>
                <a:spcPct val="150000"/>
              </a:lnSpc>
              <a:defRPr/>
            </a:pPr>
            <a:r>
              <a:rPr lang="en-US" altLang="zh-CN" sz="2500" dirty="0">
                <a:latin typeface="+mn-lt"/>
                <a:ea typeface="黑体" panose="02010609060101010101" pitchFamily="49" charset="-122"/>
              </a:rPr>
              <a:t>A. the U. K.’s   </a:t>
            </a:r>
            <a:r>
              <a:rPr lang="en-US" altLang="zh-CN" sz="2500" dirty="0" smtClean="0">
                <a:latin typeface="+mn-lt"/>
                <a:ea typeface="黑体" panose="02010609060101010101" pitchFamily="49" charset="-122"/>
              </a:rPr>
              <a:t>   B</a:t>
            </a:r>
            <a:r>
              <a:rPr lang="en-US" altLang="zh-CN" sz="2500" dirty="0">
                <a:latin typeface="+mn-lt"/>
                <a:ea typeface="黑体" panose="02010609060101010101" pitchFamily="49" charset="-122"/>
              </a:rPr>
              <a:t>. U. K.’s   </a:t>
            </a:r>
            <a:r>
              <a:rPr lang="en-US" altLang="zh-CN" sz="2500" dirty="0" smtClean="0">
                <a:latin typeface="+mn-lt"/>
                <a:ea typeface="黑体" panose="02010609060101010101" pitchFamily="49" charset="-122"/>
              </a:rPr>
              <a:t>    C</a:t>
            </a:r>
            <a:r>
              <a:rPr lang="en-US" altLang="zh-CN" sz="2500" dirty="0">
                <a:latin typeface="+mn-lt"/>
                <a:ea typeface="黑体" panose="02010609060101010101" pitchFamily="49" charset="-122"/>
              </a:rPr>
              <a:t>. the U. K. </a:t>
            </a:r>
            <a:r>
              <a:rPr lang="en-US" altLang="zh-CN" sz="2500" dirty="0" smtClean="0">
                <a:latin typeface="+mn-lt"/>
                <a:ea typeface="黑体" panose="02010609060101010101" pitchFamily="49" charset="-122"/>
              </a:rPr>
              <a:t>     D</a:t>
            </a:r>
            <a:r>
              <a:rPr lang="en-US" altLang="zh-CN" sz="2500" dirty="0">
                <a:latin typeface="+mn-lt"/>
                <a:ea typeface="黑体" panose="02010609060101010101" pitchFamily="49" charset="-122"/>
              </a:rPr>
              <a:t>. U. K.</a:t>
            </a:r>
          </a:p>
          <a:p>
            <a:pPr eaLnBrk="1" hangingPunct="1">
              <a:lnSpc>
                <a:spcPct val="150000"/>
              </a:lnSpc>
              <a:defRPr/>
            </a:pPr>
            <a:r>
              <a:rPr lang="en-US" altLang="zh-CN" sz="2500" dirty="0" smtClean="0">
                <a:latin typeface="+mn-lt"/>
                <a:ea typeface="黑体" panose="02010609060101010101" pitchFamily="49" charset="-122"/>
              </a:rPr>
              <a:t>5. </a:t>
            </a:r>
            <a:r>
              <a:rPr lang="en-US" altLang="zh-CN" sz="2500" dirty="0">
                <a:latin typeface="+mn-lt"/>
                <a:ea typeface="黑体" panose="02010609060101010101" pitchFamily="49" charset="-122"/>
              </a:rPr>
              <a:t>The kangaroo is one of ____ of Australia.</a:t>
            </a:r>
          </a:p>
          <a:p>
            <a:pPr eaLnBrk="1" hangingPunct="1">
              <a:lnSpc>
                <a:spcPct val="150000"/>
              </a:lnSpc>
              <a:defRPr/>
            </a:pPr>
            <a:r>
              <a:rPr lang="en-US" altLang="zh-CN" sz="2500" dirty="0">
                <a:latin typeface="+mn-lt"/>
                <a:ea typeface="黑体" panose="02010609060101010101" pitchFamily="49" charset="-122"/>
              </a:rPr>
              <a:t>A. the national animal 	</a:t>
            </a:r>
            <a:r>
              <a:rPr lang="en-US" altLang="zh-CN" sz="2500" dirty="0" smtClean="0">
                <a:latin typeface="+mn-lt"/>
                <a:ea typeface="黑体" panose="02010609060101010101" pitchFamily="49" charset="-122"/>
              </a:rPr>
              <a:t> B</a:t>
            </a:r>
            <a:r>
              <a:rPr lang="en-US" altLang="zh-CN" sz="2500" dirty="0">
                <a:latin typeface="+mn-lt"/>
                <a:ea typeface="黑体" panose="02010609060101010101" pitchFamily="49" charset="-122"/>
              </a:rPr>
              <a:t>. the national animals </a:t>
            </a:r>
          </a:p>
          <a:p>
            <a:pPr eaLnBrk="1" hangingPunct="1">
              <a:lnSpc>
                <a:spcPct val="150000"/>
              </a:lnSpc>
              <a:defRPr/>
            </a:pPr>
            <a:r>
              <a:rPr lang="en-US" altLang="zh-CN" sz="2500" dirty="0">
                <a:latin typeface="+mn-lt"/>
                <a:ea typeface="黑体" panose="02010609060101010101" pitchFamily="49" charset="-122"/>
              </a:rPr>
              <a:t>C. a nationals animal   	</a:t>
            </a:r>
            <a:r>
              <a:rPr lang="en-US" altLang="zh-CN" sz="2500" dirty="0" smtClean="0">
                <a:latin typeface="+mn-lt"/>
                <a:ea typeface="黑体" panose="02010609060101010101" pitchFamily="49" charset="-122"/>
              </a:rPr>
              <a:t> D</a:t>
            </a:r>
            <a:r>
              <a:rPr lang="en-US" altLang="zh-CN" sz="2500" dirty="0">
                <a:latin typeface="+mn-lt"/>
                <a:ea typeface="黑体" panose="02010609060101010101" pitchFamily="49" charset="-122"/>
              </a:rPr>
              <a:t>. a nationals </a:t>
            </a:r>
            <a:r>
              <a:rPr lang="en-US" altLang="zh-CN" sz="2500" dirty="0" smtClean="0">
                <a:latin typeface="+mn-lt"/>
                <a:ea typeface="黑体" panose="02010609060101010101" pitchFamily="49" charset="-122"/>
              </a:rPr>
              <a:t>animals </a:t>
            </a:r>
            <a:endParaRPr lang="en-US" altLang="zh-CN" sz="2500" dirty="0">
              <a:latin typeface="+mn-lt"/>
              <a:ea typeface="黑体" panose="02010609060101010101" pitchFamily="49" charset="-122"/>
            </a:endParaRPr>
          </a:p>
        </p:txBody>
      </p:sp>
      <p:sp>
        <p:nvSpPr>
          <p:cNvPr id="15" name="KSO_Shape"/>
          <p:cNvSpPr/>
          <p:nvPr/>
        </p:nvSpPr>
        <p:spPr bwMode="auto">
          <a:xfrm>
            <a:off x="6767513" y="2133600"/>
            <a:ext cx="776287" cy="673100"/>
          </a:xfrm>
          <a:custGeom>
            <a:avLst/>
            <a:gdLst>
              <a:gd name="T0" fmla="*/ 2147483646 w 1360"/>
              <a:gd name="T1" fmla="*/ 2147483646 h 1358"/>
              <a:gd name="T2" fmla="*/ 2147483646 w 1360"/>
              <a:gd name="T3" fmla="*/ 2147483646 h 1358"/>
              <a:gd name="T4" fmla="*/ 2147483646 w 1360"/>
              <a:gd name="T5" fmla="*/ 2147483646 h 1358"/>
              <a:gd name="T6" fmla="*/ 2147483646 w 1360"/>
              <a:gd name="T7" fmla="*/ 2147483646 h 1358"/>
              <a:gd name="T8" fmla="*/ 2147483646 w 1360"/>
              <a:gd name="T9" fmla="*/ 2147483646 h 1358"/>
              <a:gd name="T10" fmla="*/ 2147483646 w 1360"/>
              <a:gd name="T11" fmla="*/ 2147483646 h 1358"/>
              <a:gd name="T12" fmla="*/ 2147483646 w 1360"/>
              <a:gd name="T13" fmla="*/ 2147483646 h 1358"/>
              <a:gd name="T14" fmla="*/ 2147483646 w 1360"/>
              <a:gd name="T15" fmla="*/ 2147483646 h 1358"/>
              <a:gd name="T16" fmla="*/ 2147483646 w 1360"/>
              <a:gd name="T17" fmla="*/ 2147483646 h 1358"/>
              <a:gd name="T18" fmla="*/ 2147483646 w 1360"/>
              <a:gd name="T19" fmla="*/ 2147483646 h 1358"/>
              <a:gd name="T20" fmla="*/ 2147483646 w 1360"/>
              <a:gd name="T21" fmla="*/ 2147483646 h 1358"/>
              <a:gd name="T22" fmla="*/ 2147483646 w 1360"/>
              <a:gd name="T23" fmla="*/ 2147483646 h 1358"/>
              <a:gd name="T24" fmla="*/ 2147483646 w 1360"/>
              <a:gd name="T25" fmla="*/ 2147483646 h 1358"/>
              <a:gd name="T26" fmla="*/ 2147483646 w 1360"/>
              <a:gd name="T27" fmla="*/ 2147483646 h 1358"/>
              <a:gd name="T28" fmla="*/ 2147483646 w 1360"/>
              <a:gd name="T29" fmla="*/ 2147483646 h 1358"/>
              <a:gd name="T30" fmla="*/ 2147483646 w 1360"/>
              <a:gd name="T31" fmla="*/ 2147483646 h 1358"/>
              <a:gd name="T32" fmla="*/ 2147483646 w 1360"/>
              <a:gd name="T33" fmla="*/ 2147483646 h 1358"/>
              <a:gd name="T34" fmla="*/ 2147483646 w 1360"/>
              <a:gd name="T35" fmla="*/ 2147483646 h 1358"/>
              <a:gd name="T36" fmla="*/ 2147483646 w 1360"/>
              <a:gd name="T37" fmla="*/ 2147483646 h 1358"/>
              <a:gd name="T38" fmla="*/ 2147483646 w 1360"/>
              <a:gd name="T39" fmla="*/ 2147483646 h 1358"/>
              <a:gd name="T40" fmla="*/ 2147483646 w 1360"/>
              <a:gd name="T41" fmla="*/ 2147483646 h 1358"/>
              <a:gd name="T42" fmla="*/ 0 w 1360"/>
              <a:gd name="T43" fmla="*/ 2147483646 h 1358"/>
              <a:gd name="T44" fmla="*/ 2147483646 w 1360"/>
              <a:gd name="T45" fmla="*/ 2147483646 h 1358"/>
              <a:gd name="T46" fmla="*/ 2147483646 w 1360"/>
              <a:gd name="T47" fmla="*/ 2147483646 h 1358"/>
              <a:gd name="T48" fmla="*/ 2147483646 w 1360"/>
              <a:gd name="T49" fmla="*/ 2147483646 h 1358"/>
              <a:gd name="T50" fmla="*/ 2147483646 w 1360"/>
              <a:gd name="T51" fmla="*/ 2147483646 h 1358"/>
              <a:gd name="T52" fmla="*/ 2147483646 w 1360"/>
              <a:gd name="T53" fmla="*/ 2147483646 h 1358"/>
              <a:gd name="T54" fmla="*/ 2147483646 w 1360"/>
              <a:gd name="T55" fmla="*/ 2147483646 h 1358"/>
              <a:gd name="T56" fmla="*/ 2147483646 w 1360"/>
              <a:gd name="T57" fmla="*/ 2147483646 h 1358"/>
              <a:gd name="T58" fmla="*/ 2147483646 w 1360"/>
              <a:gd name="T59" fmla="*/ 2147483646 h 1358"/>
              <a:gd name="T60" fmla="*/ 2147483646 w 1360"/>
              <a:gd name="T61" fmla="*/ 2147483646 h 1358"/>
              <a:gd name="T62" fmla="*/ 2147483646 w 1360"/>
              <a:gd name="T63" fmla="*/ 2147483646 h 1358"/>
              <a:gd name="T64" fmla="*/ 2147483646 w 1360"/>
              <a:gd name="T65" fmla="*/ 2147483646 h 1358"/>
              <a:gd name="T66" fmla="*/ 2147483646 w 1360"/>
              <a:gd name="T67" fmla="*/ 2147483646 h 1358"/>
              <a:gd name="T68" fmla="*/ 2147483646 w 1360"/>
              <a:gd name="T69" fmla="*/ 2147483646 h 1358"/>
              <a:gd name="T70" fmla="*/ 2147483646 w 1360"/>
              <a:gd name="T71" fmla="*/ 2147483646 h 1358"/>
              <a:gd name="T72" fmla="*/ 2147483646 w 1360"/>
              <a:gd name="T73" fmla="*/ 2147483646 h 1358"/>
              <a:gd name="T74" fmla="*/ 2147483646 w 1360"/>
              <a:gd name="T75" fmla="*/ 2147483646 h 1358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</a:gdLst>
            <a:ahLst/>
            <a:cxnLst>
              <a:cxn ang="T76">
                <a:pos x="T0" y="T1"/>
              </a:cxn>
              <a:cxn ang="T77">
                <a:pos x="T2" y="T3"/>
              </a:cxn>
              <a:cxn ang="T78">
                <a:pos x="T4" y="T5"/>
              </a:cxn>
              <a:cxn ang="T79">
                <a:pos x="T6" y="T7"/>
              </a:cxn>
              <a:cxn ang="T80">
                <a:pos x="T8" y="T9"/>
              </a:cxn>
              <a:cxn ang="T81">
                <a:pos x="T10" y="T11"/>
              </a:cxn>
              <a:cxn ang="T82">
                <a:pos x="T12" y="T13"/>
              </a:cxn>
              <a:cxn ang="T83">
                <a:pos x="T14" y="T15"/>
              </a:cxn>
              <a:cxn ang="T84">
                <a:pos x="T16" y="T17"/>
              </a:cxn>
              <a:cxn ang="T85">
                <a:pos x="T18" y="T19"/>
              </a:cxn>
              <a:cxn ang="T86">
                <a:pos x="T20" y="T21"/>
              </a:cxn>
              <a:cxn ang="T87">
                <a:pos x="T22" y="T23"/>
              </a:cxn>
              <a:cxn ang="T88">
                <a:pos x="T24" y="T25"/>
              </a:cxn>
              <a:cxn ang="T89">
                <a:pos x="T26" y="T27"/>
              </a:cxn>
              <a:cxn ang="T90">
                <a:pos x="T28" y="T29"/>
              </a:cxn>
              <a:cxn ang="T91">
                <a:pos x="T30" y="T31"/>
              </a:cxn>
              <a:cxn ang="T92">
                <a:pos x="T32" y="T33"/>
              </a:cxn>
              <a:cxn ang="T93">
                <a:pos x="T34" y="T35"/>
              </a:cxn>
              <a:cxn ang="T94">
                <a:pos x="T36" y="T37"/>
              </a:cxn>
              <a:cxn ang="T95">
                <a:pos x="T38" y="T39"/>
              </a:cxn>
              <a:cxn ang="T96">
                <a:pos x="T40" y="T41"/>
              </a:cxn>
              <a:cxn ang="T97">
                <a:pos x="T42" y="T43"/>
              </a:cxn>
              <a:cxn ang="T98">
                <a:pos x="T44" y="T45"/>
              </a:cxn>
              <a:cxn ang="T99">
                <a:pos x="T46" y="T47"/>
              </a:cxn>
              <a:cxn ang="T100">
                <a:pos x="T48" y="T49"/>
              </a:cxn>
              <a:cxn ang="T101">
                <a:pos x="T50" y="T51"/>
              </a:cxn>
              <a:cxn ang="T102">
                <a:pos x="T52" y="T53"/>
              </a:cxn>
              <a:cxn ang="T103">
                <a:pos x="T54" y="T55"/>
              </a:cxn>
              <a:cxn ang="T104">
                <a:pos x="T56" y="T57"/>
              </a:cxn>
              <a:cxn ang="T105">
                <a:pos x="T58" y="T59"/>
              </a:cxn>
              <a:cxn ang="T106">
                <a:pos x="T60" y="T61"/>
              </a:cxn>
              <a:cxn ang="T107">
                <a:pos x="T62" y="T63"/>
              </a:cxn>
              <a:cxn ang="T108">
                <a:pos x="T64" y="T65"/>
              </a:cxn>
              <a:cxn ang="T109">
                <a:pos x="T66" y="T67"/>
              </a:cxn>
              <a:cxn ang="T110">
                <a:pos x="T68" y="T69"/>
              </a:cxn>
              <a:cxn ang="T111">
                <a:pos x="T70" y="T71"/>
              </a:cxn>
              <a:cxn ang="T112">
                <a:pos x="T72" y="T73"/>
              </a:cxn>
              <a:cxn ang="T113">
                <a:pos x="T74" y="T75"/>
              </a:cxn>
            </a:cxnLst>
            <a:rect l="0" t="0" r="r" b="b"/>
            <a:pathLst>
              <a:path w="1360" h="1358">
                <a:moveTo>
                  <a:pt x="1331" y="0"/>
                </a:moveTo>
                <a:lnTo>
                  <a:pt x="1360" y="54"/>
                </a:lnTo>
                <a:lnTo>
                  <a:pt x="1287" y="109"/>
                </a:lnTo>
                <a:lnTo>
                  <a:pt x="1216" y="169"/>
                </a:lnTo>
                <a:lnTo>
                  <a:pt x="1145" y="232"/>
                </a:lnTo>
                <a:lnTo>
                  <a:pt x="1076" y="299"/>
                </a:lnTo>
                <a:lnTo>
                  <a:pt x="1007" y="368"/>
                </a:lnTo>
                <a:lnTo>
                  <a:pt x="941" y="443"/>
                </a:lnTo>
                <a:lnTo>
                  <a:pt x="876" y="520"/>
                </a:lnTo>
                <a:lnTo>
                  <a:pt x="813" y="602"/>
                </a:lnTo>
                <a:lnTo>
                  <a:pt x="751" y="685"/>
                </a:lnTo>
                <a:lnTo>
                  <a:pt x="693" y="765"/>
                </a:lnTo>
                <a:lnTo>
                  <a:pt x="642" y="848"/>
                </a:lnTo>
                <a:lnTo>
                  <a:pt x="594" y="930"/>
                </a:lnTo>
                <a:lnTo>
                  <a:pt x="551" y="1011"/>
                </a:lnTo>
                <a:lnTo>
                  <a:pt x="511" y="1091"/>
                </a:lnTo>
                <a:lnTo>
                  <a:pt x="476" y="1172"/>
                </a:lnTo>
                <a:lnTo>
                  <a:pt x="446" y="1251"/>
                </a:lnTo>
                <a:lnTo>
                  <a:pt x="401" y="1281"/>
                </a:lnTo>
                <a:lnTo>
                  <a:pt x="375" y="1300"/>
                </a:lnTo>
                <a:lnTo>
                  <a:pt x="348" y="1320"/>
                </a:lnTo>
                <a:lnTo>
                  <a:pt x="325" y="1339"/>
                </a:lnTo>
                <a:lnTo>
                  <a:pt x="304" y="1358"/>
                </a:lnTo>
                <a:lnTo>
                  <a:pt x="298" y="1337"/>
                </a:lnTo>
                <a:lnTo>
                  <a:pt x="290" y="1310"/>
                </a:lnTo>
                <a:lnTo>
                  <a:pt x="279" y="1276"/>
                </a:lnTo>
                <a:lnTo>
                  <a:pt x="263" y="1237"/>
                </a:lnTo>
                <a:lnTo>
                  <a:pt x="240" y="1178"/>
                </a:lnTo>
                <a:lnTo>
                  <a:pt x="221" y="1132"/>
                </a:lnTo>
                <a:lnTo>
                  <a:pt x="204" y="1088"/>
                </a:lnTo>
                <a:lnTo>
                  <a:pt x="186" y="1049"/>
                </a:lnTo>
                <a:lnTo>
                  <a:pt x="171" y="1013"/>
                </a:lnTo>
                <a:lnTo>
                  <a:pt x="156" y="982"/>
                </a:lnTo>
                <a:lnTo>
                  <a:pt x="140" y="953"/>
                </a:lnTo>
                <a:lnTo>
                  <a:pt x="125" y="928"/>
                </a:lnTo>
                <a:lnTo>
                  <a:pt x="111" y="907"/>
                </a:lnTo>
                <a:lnTo>
                  <a:pt x="100" y="890"/>
                </a:lnTo>
                <a:lnTo>
                  <a:pt x="86" y="873"/>
                </a:lnTo>
                <a:lnTo>
                  <a:pt x="71" y="859"/>
                </a:lnTo>
                <a:lnTo>
                  <a:pt x="58" y="848"/>
                </a:lnTo>
                <a:lnTo>
                  <a:pt x="44" y="838"/>
                </a:lnTo>
                <a:lnTo>
                  <a:pt x="29" y="832"/>
                </a:lnTo>
                <a:lnTo>
                  <a:pt x="15" y="827"/>
                </a:lnTo>
                <a:lnTo>
                  <a:pt x="0" y="825"/>
                </a:lnTo>
                <a:lnTo>
                  <a:pt x="19" y="806"/>
                </a:lnTo>
                <a:lnTo>
                  <a:pt x="38" y="790"/>
                </a:lnTo>
                <a:lnTo>
                  <a:pt x="58" y="777"/>
                </a:lnTo>
                <a:lnTo>
                  <a:pt x="77" y="765"/>
                </a:lnTo>
                <a:lnTo>
                  <a:pt x="94" y="758"/>
                </a:lnTo>
                <a:lnTo>
                  <a:pt x="109" y="752"/>
                </a:lnTo>
                <a:lnTo>
                  <a:pt x="127" y="748"/>
                </a:lnTo>
                <a:lnTo>
                  <a:pt x="142" y="746"/>
                </a:lnTo>
                <a:lnTo>
                  <a:pt x="163" y="750"/>
                </a:lnTo>
                <a:lnTo>
                  <a:pt x="184" y="761"/>
                </a:lnTo>
                <a:lnTo>
                  <a:pt x="207" y="779"/>
                </a:lnTo>
                <a:lnTo>
                  <a:pt x="231" y="806"/>
                </a:lnTo>
                <a:lnTo>
                  <a:pt x="254" y="838"/>
                </a:lnTo>
                <a:lnTo>
                  <a:pt x="277" y="878"/>
                </a:lnTo>
                <a:lnTo>
                  <a:pt x="302" y="924"/>
                </a:lnTo>
                <a:lnTo>
                  <a:pt x="327" y="980"/>
                </a:lnTo>
                <a:lnTo>
                  <a:pt x="363" y="1063"/>
                </a:lnTo>
                <a:lnTo>
                  <a:pt x="409" y="982"/>
                </a:lnTo>
                <a:lnTo>
                  <a:pt x="457" y="901"/>
                </a:lnTo>
                <a:lnTo>
                  <a:pt x="507" y="823"/>
                </a:lnTo>
                <a:lnTo>
                  <a:pt x="561" y="744"/>
                </a:lnTo>
                <a:lnTo>
                  <a:pt x="615" y="669"/>
                </a:lnTo>
                <a:lnTo>
                  <a:pt x="672" y="596"/>
                </a:lnTo>
                <a:lnTo>
                  <a:pt x="732" y="524"/>
                </a:lnTo>
                <a:lnTo>
                  <a:pt x="795" y="453"/>
                </a:lnTo>
                <a:lnTo>
                  <a:pt x="859" y="385"/>
                </a:lnTo>
                <a:lnTo>
                  <a:pt x="924" y="320"/>
                </a:lnTo>
                <a:lnTo>
                  <a:pt x="989" y="259"/>
                </a:lnTo>
                <a:lnTo>
                  <a:pt x="1055" y="199"/>
                </a:lnTo>
                <a:lnTo>
                  <a:pt x="1124" y="144"/>
                </a:lnTo>
                <a:lnTo>
                  <a:pt x="1191" y="92"/>
                </a:lnTo>
                <a:lnTo>
                  <a:pt x="1260" y="44"/>
                </a:lnTo>
                <a:lnTo>
                  <a:pt x="1331" y="0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lIns="68580" tIns="34290" rIns="68580" bIns="34290" anchor="ctr"/>
          <a:lstStyle/>
          <a:p>
            <a:endParaRPr lang="zh-CN" altLang="en-US"/>
          </a:p>
        </p:txBody>
      </p:sp>
      <p:sp>
        <p:nvSpPr>
          <p:cNvPr id="17" name="KSO_Shape"/>
          <p:cNvSpPr/>
          <p:nvPr/>
        </p:nvSpPr>
        <p:spPr bwMode="auto">
          <a:xfrm>
            <a:off x="4845050" y="3298825"/>
            <a:ext cx="776288" cy="673100"/>
          </a:xfrm>
          <a:custGeom>
            <a:avLst/>
            <a:gdLst>
              <a:gd name="T0" fmla="*/ 2147483646 w 1360"/>
              <a:gd name="T1" fmla="*/ 2147483646 h 1358"/>
              <a:gd name="T2" fmla="*/ 2147483646 w 1360"/>
              <a:gd name="T3" fmla="*/ 2147483646 h 1358"/>
              <a:gd name="T4" fmla="*/ 2147483646 w 1360"/>
              <a:gd name="T5" fmla="*/ 2147483646 h 1358"/>
              <a:gd name="T6" fmla="*/ 2147483646 w 1360"/>
              <a:gd name="T7" fmla="*/ 2147483646 h 1358"/>
              <a:gd name="T8" fmla="*/ 2147483646 w 1360"/>
              <a:gd name="T9" fmla="*/ 2147483646 h 1358"/>
              <a:gd name="T10" fmla="*/ 2147483646 w 1360"/>
              <a:gd name="T11" fmla="*/ 2147483646 h 1358"/>
              <a:gd name="T12" fmla="*/ 2147483646 w 1360"/>
              <a:gd name="T13" fmla="*/ 2147483646 h 1358"/>
              <a:gd name="T14" fmla="*/ 2147483646 w 1360"/>
              <a:gd name="T15" fmla="*/ 2147483646 h 1358"/>
              <a:gd name="T16" fmla="*/ 2147483646 w 1360"/>
              <a:gd name="T17" fmla="*/ 2147483646 h 1358"/>
              <a:gd name="T18" fmla="*/ 2147483646 w 1360"/>
              <a:gd name="T19" fmla="*/ 2147483646 h 1358"/>
              <a:gd name="T20" fmla="*/ 2147483646 w 1360"/>
              <a:gd name="T21" fmla="*/ 2147483646 h 1358"/>
              <a:gd name="T22" fmla="*/ 2147483646 w 1360"/>
              <a:gd name="T23" fmla="*/ 2147483646 h 1358"/>
              <a:gd name="T24" fmla="*/ 2147483646 w 1360"/>
              <a:gd name="T25" fmla="*/ 2147483646 h 1358"/>
              <a:gd name="T26" fmla="*/ 2147483646 w 1360"/>
              <a:gd name="T27" fmla="*/ 2147483646 h 1358"/>
              <a:gd name="T28" fmla="*/ 2147483646 w 1360"/>
              <a:gd name="T29" fmla="*/ 2147483646 h 1358"/>
              <a:gd name="T30" fmla="*/ 2147483646 w 1360"/>
              <a:gd name="T31" fmla="*/ 2147483646 h 1358"/>
              <a:gd name="T32" fmla="*/ 2147483646 w 1360"/>
              <a:gd name="T33" fmla="*/ 2147483646 h 1358"/>
              <a:gd name="T34" fmla="*/ 2147483646 w 1360"/>
              <a:gd name="T35" fmla="*/ 2147483646 h 1358"/>
              <a:gd name="T36" fmla="*/ 2147483646 w 1360"/>
              <a:gd name="T37" fmla="*/ 2147483646 h 1358"/>
              <a:gd name="T38" fmla="*/ 2147483646 w 1360"/>
              <a:gd name="T39" fmla="*/ 2147483646 h 1358"/>
              <a:gd name="T40" fmla="*/ 2147483646 w 1360"/>
              <a:gd name="T41" fmla="*/ 2147483646 h 1358"/>
              <a:gd name="T42" fmla="*/ 0 w 1360"/>
              <a:gd name="T43" fmla="*/ 2147483646 h 1358"/>
              <a:gd name="T44" fmla="*/ 2147483646 w 1360"/>
              <a:gd name="T45" fmla="*/ 2147483646 h 1358"/>
              <a:gd name="T46" fmla="*/ 2147483646 w 1360"/>
              <a:gd name="T47" fmla="*/ 2147483646 h 1358"/>
              <a:gd name="T48" fmla="*/ 2147483646 w 1360"/>
              <a:gd name="T49" fmla="*/ 2147483646 h 1358"/>
              <a:gd name="T50" fmla="*/ 2147483646 w 1360"/>
              <a:gd name="T51" fmla="*/ 2147483646 h 1358"/>
              <a:gd name="T52" fmla="*/ 2147483646 w 1360"/>
              <a:gd name="T53" fmla="*/ 2147483646 h 1358"/>
              <a:gd name="T54" fmla="*/ 2147483646 w 1360"/>
              <a:gd name="T55" fmla="*/ 2147483646 h 1358"/>
              <a:gd name="T56" fmla="*/ 2147483646 w 1360"/>
              <a:gd name="T57" fmla="*/ 2147483646 h 1358"/>
              <a:gd name="T58" fmla="*/ 2147483646 w 1360"/>
              <a:gd name="T59" fmla="*/ 2147483646 h 1358"/>
              <a:gd name="T60" fmla="*/ 2147483646 w 1360"/>
              <a:gd name="T61" fmla="*/ 2147483646 h 1358"/>
              <a:gd name="T62" fmla="*/ 2147483646 w 1360"/>
              <a:gd name="T63" fmla="*/ 2147483646 h 1358"/>
              <a:gd name="T64" fmla="*/ 2147483646 w 1360"/>
              <a:gd name="T65" fmla="*/ 2147483646 h 1358"/>
              <a:gd name="T66" fmla="*/ 2147483646 w 1360"/>
              <a:gd name="T67" fmla="*/ 2147483646 h 1358"/>
              <a:gd name="T68" fmla="*/ 2147483646 w 1360"/>
              <a:gd name="T69" fmla="*/ 2147483646 h 1358"/>
              <a:gd name="T70" fmla="*/ 2147483646 w 1360"/>
              <a:gd name="T71" fmla="*/ 2147483646 h 1358"/>
              <a:gd name="T72" fmla="*/ 2147483646 w 1360"/>
              <a:gd name="T73" fmla="*/ 2147483646 h 1358"/>
              <a:gd name="T74" fmla="*/ 2147483646 w 1360"/>
              <a:gd name="T75" fmla="*/ 2147483646 h 1358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</a:gdLst>
            <a:ahLst/>
            <a:cxnLst>
              <a:cxn ang="T76">
                <a:pos x="T0" y="T1"/>
              </a:cxn>
              <a:cxn ang="T77">
                <a:pos x="T2" y="T3"/>
              </a:cxn>
              <a:cxn ang="T78">
                <a:pos x="T4" y="T5"/>
              </a:cxn>
              <a:cxn ang="T79">
                <a:pos x="T6" y="T7"/>
              </a:cxn>
              <a:cxn ang="T80">
                <a:pos x="T8" y="T9"/>
              </a:cxn>
              <a:cxn ang="T81">
                <a:pos x="T10" y="T11"/>
              </a:cxn>
              <a:cxn ang="T82">
                <a:pos x="T12" y="T13"/>
              </a:cxn>
              <a:cxn ang="T83">
                <a:pos x="T14" y="T15"/>
              </a:cxn>
              <a:cxn ang="T84">
                <a:pos x="T16" y="T17"/>
              </a:cxn>
              <a:cxn ang="T85">
                <a:pos x="T18" y="T19"/>
              </a:cxn>
              <a:cxn ang="T86">
                <a:pos x="T20" y="T21"/>
              </a:cxn>
              <a:cxn ang="T87">
                <a:pos x="T22" y="T23"/>
              </a:cxn>
              <a:cxn ang="T88">
                <a:pos x="T24" y="T25"/>
              </a:cxn>
              <a:cxn ang="T89">
                <a:pos x="T26" y="T27"/>
              </a:cxn>
              <a:cxn ang="T90">
                <a:pos x="T28" y="T29"/>
              </a:cxn>
              <a:cxn ang="T91">
                <a:pos x="T30" y="T31"/>
              </a:cxn>
              <a:cxn ang="T92">
                <a:pos x="T32" y="T33"/>
              </a:cxn>
              <a:cxn ang="T93">
                <a:pos x="T34" y="T35"/>
              </a:cxn>
              <a:cxn ang="T94">
                <a:pos x="T36" y="T37"/>
              </a:cxn>
              <a:cxn ang="T95">
                <a:pos x="T38" y="T39"/>
              </a:cxn>
              <a:cxn ang="T96">
                <a:pos x="T40" y="T41"/>
              </a:cxn>
              <a:cxn ang="T97">
                <a:pos x="T42" y="T43"/>
              </a:cxn>
              <a:cxn ang="T98">
                <a:pos x="T44" y="T45"/>
              </a:cxn>
              <a:cxn ang="T99">
                <a:pos x="T46" y="T47"/>
              </a:cxn>
              <a:cxn ang="T100">
                <a:pos x="T48" y="T49"/>
              </a:cxn>
              <a:cxn ang="T101">
                <a:pos x="T50" y="T51"/>
              </a:cxn>
              <a:cxn ang="T102">
                <a:pos x="T52" y="T53"/>
              </a:cxn>
              <a:cxn ang="T103">
                <a:pos x="T54" y="T55"/>
              </a:cxn>
              <a:cxn ang="T104">
                <a:pos x="T56" y="T57"/>
              </a:cxn>
              <a:cxn ang="T105">
                <a:pos x="T58" y="T59"/>
              </a:cxn>
              <a:cxn ang="T106">
                <a:pos x="T60" y="T61"/>
              </a:cxn>
              <a:cxn ang="T107">
                <a:pos x="T62" y="T63"/>
              </a:cxn>
              <a:cxn ang="T108">
                <a:pos x="T64" y="T65"/>
              </a:cxn>
              <a:cxn ang="T109">
                <a:pos x="T66" y="T67"/>
              </a:cxn>
              <a:cxn ang="T110">
                <a:pos x="T68" y="T69"/>
              </a:cxn>
              <a:cxn ang="T111">
                <a:pos x="T70" y="T71"/>
              </a:cxn>
              <a:cxn ang="T112">
                <a:pos x="T72" y="T73"/>
              </a:cxn>
              <a:cxn ang="T113">
                <a:pos x="T74" y="T75"/>
              </a:cxn>
            </a:cxnLst>
            <a:rect l="0" t="0" r="r" b="b"/>
            <a:pathLst>
              <a:path w="1360" h="1358">
                <a:moveTo>
                  <a:pt x="1331" y="0"/>
                </a:moveTo>
                <a:lnTo>
                  <a:pt x="1360" y="54"/>
                </a:lnTo>
                <a:lnTo>
                  <a:pt x="1287" y="109"/>
                </a:lnTo>
                <a:lnTo>
                  <a:pt x="1216" y="169"/>
                </a:lnTo>
                <a:lnTo>
                  <a:pt x="1145" y="232"/>
                </a:lnTo>
                <a:lnTo>
                  <a:pt x="1076" y="299"/>
                </a:lnTo>
                <a:lnTo>
                  <a:pt x="1007" y="368"/>
                </a:lnTo>
                <a:lnTo>
                  <a:pt x="941" y="443"/>
                </a:lnTo>
                <a:lnTo>
                  <a:pt x="876" y="520"/>
                </a:lnTo>
                <a:lnTo>
                  <a:pt x="813" y="602"/>
                </a:lnTo>
                <a:lnTo>
                  <a:pt x="751" y="685"/>
                </a:lnTo>
                <a:lnTo>
                  <a:pt x="693" y="765"/>
                </a:lnTo>
                <a:lnTo>
                  <a:pt x="642" y="848"/>
                </a:lnTo>
                <a:lnTo>
                  <a:pt x="594" y="930"/>
                </a:lnTo>
                <a:lnTo>
                  <a:pt x="551" y="1011"/>
                </a:lnTo>
                <a:lnTo>
                  <a:pt x="511" y="1091"/>
                </a:lnTo>
                <a:lnTo>
                  <a:pt x="476" y="1172"/>
                </a:lnTo>
                <a:lnTo>
                  <a:pt x="446" y="1251"/>
                </a:lnTo>
                <a:lnTo>
                  <a:pt x="401" y="1281"/>
                </a:lnTo>
                <a:lnTo>
                  <a:pt x="375" y="1300"/>
                </a:lnTo>
                <a:lnTo>
                  <a:pt x="348" y="1320"/>
                </a:lnTo>
                <a:lnTo>
                  <a:pt x="325" y="1339"/>
                </a:lnTo>
                <a:lnTo>
                  <a:pt x="304" y="1358"/>
                </a:lnTo>
                <a:lnTo>
                  <a:pt x="298" y="1337"/>
                </a:lnTo>
                <a:lnTo>
                  <a:pt x="290" y="1310"/>
                </a:lnTo>
                <a:lnTo>
                  <a:pt x="279" y="1276"/>
                </a:lnTo>
                <a:lnTo>
                  <a:pt x="263" y="1237"/>
                </a:lnTo>
                <a:lnTo>
                  <a:pt x="240" y="1178"/>
                </a:lnTo>
                <a:lnTo>
                  <a:pt x="221" y="1132"/>
                </a:lnTo>
                <a:lnTo>
                  <a:pt x="204" y="1088"/>
                </a:lnTo>
                <a:lnTo>
                  <a:pt x="186" y="1049"/>
                </a:lnTo>
                <a:lnTo>
                  <a:pt x="171" y="1013"/>
                </a:lnTo>
                <a:lnTo>
                  <a:pt x="156" y="982"/>
                </a:lnTo>
                <a:lnTo>
                  <a:pt x="140" y="953"/>
                </a:lnTo>
                <a:lnTo>
                  <a:pt x="125" y="928"/>
                </a:lnTo>
                <a:lnTo>
                  <a:pt x="111" y="907"/>
                </a:lnTo>
                <a:lnTo>
                  <a:pt x="100" y="890"/>
                </a:lnTo>
                <a:lnTo>
                  <a:pt x="86" y="873"/>
                </a:lnTo>
                <a:lnTo>
                  <a:pt x="71" y="859"/>
                </a:lnTo>
                <a:lnTo>
                  <a:pt x="58" y="848"/>
                </a:lnTo>
                <a:lnTo>
                  <a:pt x="44" y="838"/>
                </a:lnTo>
                <a:lnTo>
                  <a:pt x="29" y="832"/>
                </a:lnTo>
                <a:lnTo>
                  <a:pt x="15" y="827"/>
                </a:lnTo>
                <a:lnTo>
                  <a:pt x="0" y="825"/>
                </a:lnTo>
                <a:lnTo>
                  <a:pt x="19" y="806"/>
                </a:lnTo>
                <a:lnTo>
                  <a:pt x="38" y="790"/>
                </a:lnTo>
                <a:lnTo>
                  <a:pt x="58" y="777"/>
                </a:lnTo>
                <a:lnTo>
                  <a:pt x="77" y="765"/>
                </a:lnTo>
                <a:lnTo>
                  <a:pt x="94" y="758"/>
                </a:lnTo>
                <a:lnTo>
                  <a:pt x="109" y="752"/>
                </a:lnTo>
                <a:lnTo>
                  <a:pt x="127" y="748"/>
                </a:lnTo>
                <a:lnTo>
                  <a:pt x="142" y="746"/>
                </a:lnTo>
                <a:lnTo>
                  <a:pt x="163" y="750"/>
                </a:lnTo>
                <a:lnTo>
                  <a:pt x="184" y="761"/>
                </a:lnTo>
                <a:lnTo>
                  <a:pt x="207" y="779"/>
                </a:lnTo>
                <a:lnTo>
                  <a:pt x="231" y="806"/>
                </a:lnTo>
                <a:lnTo>
                  <a:pt x="254" y="838"/>
                </a:lnTo>
                <a:lnTo>
                  <a:pt x="277" y="878"/>
                </a:lnTo>
                <a:lnTo>
                  <a:pt x="302" y="924"/>
                </a:lnTo>
                <a:lnTo>
                  <a:pt x="327" y="980"/>
                </a:lnTo>
                <a:lnTo>
                  <a:pt x="363" y="1063"/>
                </a:lnTo>
                <a:lnTo>
                  <a:pt x="409" y="982"/>
                </a:lnTo>
                <a:lnTo>
                  <a:pt x="457" y="901"/>
                </a:lnTo>
                <a:lnTo>
                  <a:pt x="507" y="823"/>
                </a:lnTo>
                <a:lnTo>
                  <a:pt x="561" y="744"/>
                </a:lnTo>
                <a:lnTo>
                  <a:pt x="615" y="669"/>
                </a:lnTo>
                <a:lnTo>
                  <a:pt x="672" y="596"/>
                </a:lnTo>
                <a:lnTo>
                  <a:pt x="732" y="524"/>
                </a:lnTo>
                <a:lnTo>
                  <a:pt x="795" y="453"/>
                </a:lnTo>
                <a:lnTo>
                  <a:pt x="859" y="385"/>
                </a:lnTo>
                <a:lnTo>
                  <a:pt x="924" y="320"/>
                </a:lnTo>
                <a:lnTo>
                  <a:pt x="989" y="259"/>
                </a:lnTo>
                <a:lnTo>
                  <a:pt x="1055" y="199"/>
                </a:lnTo>
                <a:lnTo>
                  <a:pt x="1124" y="144"/>
                </a:lnTo>
                <a:lnTo>
                  <a:pt x="1191" y="92"/>
                </a:lnTo>
                <a:lnTo>
                  <a:pt x="1260" y="44"/>
                </a:lnTo>
                <a:lnTo>
                  <a:pt x="1331" y="0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lIns="68580" tIns="34290" rIns="68580" bIns="34290" anchor="ctr"/>
          <a:lstStyle/>
          <a:p>
            <a:endParaRPr lang="zh-CN" altLang="en-US"/>
          </a:p>
        </p:txBody>
      </p:sp>
      <p:sp>
        <p:nvSpPr>
          <p:cNvPr id="6" name="KSO_Shape"/>
          <p:cNvSpPr/>
          <p:nvPr/>
        </p:nvSpPr>
        <p:spPr bwMode="auto">
          <a:xfrm>
            <a:off x="4495800" y="4419600"/>
            <a:ext cx="776288" cy="673100"/>
          </a:xfrm>
          <a:custGeom>
            <a:avLst/>
            <a:gdLst>
              <a:gd name="T0" fmla="*/ 2147483646 w 1360"/>
              <a:gd name="T1" fmla="*/ 2147483646 h 1358"/>
              <a:gd name="T2" fmla="*/ 2147483646 w 1360"/>
              <a:gd name="T3" fmla="*/ 2147483646 h 1358"/>
              <a:gd name="T4" fmla="*/ 2147483646 w 1360"/>
              <a:gd name="T5" fmla="*/ 2147483646 h 1358"/>
              <a:gd name="T6" fmla="*/ 2147483646 w 1360"/>
              <a:gd name="T7" fmla="*/ 2147483646 h 1358"/>
              <a:gd name="T8" fmla="*/ 2147483646 w 1360"/>
              <a:gd name="T9" fmla="*/ 2147483646 h 1358"/>
              <a:gd name="T10" fmla="*/ 2147483646 w 1360"/>
              <a:gd name="T11" fmla="*/ 2147483646 h 1358"/>
              <a:gd name="T12" fmla="*/ 2147483646 w 1360"/>
              <a:gd name="T13" fmla="*/ 2147483646 h 1358"/>
              <a:gd name="T14" fmla="*/ 2147483646 w 1360"/>
              <a:gd name="T15" fmla="*/ 2147483646 h 1358"/>
              <a:gd name="T16" fmla="*/ 2147483646 w 1360"/>
              <a:gd name="T17" fmla="*/ 2147483646 h 1358"/>
              <a:gd name="T18" fmla="*/ 2147483646 w 1360"/>
              <a:gd name="T19" fmla="*/ 2147483646 h 1358"/>
              <a:gd name="T20" fmla="*/ 2147483646 w 1360"/>
              <a:gd name="T21" fmla="*/ 2147483646 h 1358"/>
              <a:gd name="T22" fmla="*/ 2147483646 w 1360"/>
              <a:gd name="T23" fmla="*/ 2147483646 h 1358"/>
              <a:gd name="T24" fmla="*/ 2147483646 w 1360"/>
              <a:gd name="T25" fmla="*/ 2147483646 h 1358"/>
              <a:gd name="T26" fmla="*/ 2147483646 w 1360"/>
              <a:gd name="T27" fmla="*/ 2147483646 h 1358"/>
              <a:gd name="T28" fmla="*/ 2147483646 w 1360"/>
              <a:gd name="T29" fmla="*/ 2147483646 h 1358"/>
              <a:gd name="T30" fmla="*/ 2147483646 w 1360"/>
              <a:gd name="T31" fmla="*/ 2147483646 h 1358"/>
              <a:gd name="T32" fmla="*/ 2147483646 w 1360"/>
              <a:gd name="T33" fmla="*/ 2147483646 h 1358"/>
              <a:gd name="T34" fmla="*/ 2147483646 w 1360"/>
              <a:gd name="T35" fmla="*/ 2147483646 h 1358"/>
              <a:gd name="T36" fmla="*/ 2147483646 w 1360"/>
              <a:gd name="T37" fmla="*/ 2147483646 h 1358"/>
              <a:gd name="T38" fmla="*/ 2147483646 w 1360"/>
              <a:gd name="T39" fmla="*/ 2147483646 h 1358"/>
              <a:gd name="T40" fmla="*/ 2147483646 w 1360"/>
              <a:gd name="T41" fmla="*/ 2147483646 h 1358"/>
              <a:gd name="T42" fmla="*/ 0 w 1360"/>
              <a:gd name="T43" fmla="*/ 2147483646 h 1358"/>
              <a:gd name="T44" fmla="*/ 2147483646 w 1360"/>
              <a:gd name="T45" fmla="*/ 2147483646 h 1358"/>
              <a:gd name="T46" fmla="*/ 2147483646 w 1360"/>
              <a:gd name="T47" fmla="*/ 2147483646 h 1358"/>
              <a:gd name="T48" fmla="*/ 2147483646 w 1360"/>
              <a:gd name="T49" fmla="*/ 2147483646 h 1358"/>
              <a:gd name="T50" fmla="*/ 2147483646 w 1360"/>
              <a:gd name="T51" fmla="*/ 2147483646 h 1358"/>
              <a:gd name="T52" fmla="*/ 2147483646 w 1360"/>
              <a:gd name="T53" fmla="*/ 2147483646 h 1358"/>
              <a:gd name="T54" fmla="*/ 2147483646 w 1360"/>
              <a:gd name="T55" fmla="*/ 2147483646 h 1358"/>
              <a:gd name="T56" fmla="*/ 2147483646 w 1360"/>
              <a:gd name="T57" fmla="*/ 2147483646 h 1358"/>
              <a:gd name="T58" fmla="*/ 2147483646 w 1360"/>
              <a:gd name="T59" fmla="*/ 2147483646 h 1358"/>
              <a:gd name="T60" fmla="*/ 2147483646 w 1360"/>
              <a:gd name="T61" fmla="*/ 2147483646 h 1358"/>
              <a:gd name="T62" fmla="*/ 2147483646 w 1360"/>
              <a:gd name="T63" fmla="*/ 2147483646 h 1358"/>
              <a:gd name="T64" fmla="*/ 2147483646 w 1360"/>
              <a:gd name="T65" fmla="*/ 2147483646 h 1358"/>
              <a:gd name="T66" fmla="*/ 2147483646 w 1360"/>
              <a:gd name="T67" fmla="*/ 2147483646 h 1358"/>
              <a:gd name="T68" fmla="*/ 2147483646 w 1360"/>
              <a:gd name="T69" fmla="*/ 2147483646 h 1358"/>
              <a:gd name="T70" fmla="*/ 2147483646 w 1360"/>
              <a:gd name="T71" fmla="*/ 2147483646 h 1358"/>
              <a:gd name="T72" fmla="*/ 2147483646 w 1360"/>
              <a:gd name="T73" fmla="*/ 2147483646 h 1358"/>
              <a:gd name="T74" fmla="*/ 2147483646 w 1360"/>
              <a:gd name="T75" fmla="*/ 2147483646 h 1358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</a:gdLst>
            <a:ahLst/>
            <a:cxnLst>
              <a:cxn ang="T76">
                <a:pos x="T0" y="T1"/>
              </a:cxn>
              <a:cxn ang="T77">
                <a:pos x="T2" y="T3"/>
              </a:cxn>
              <a:cxn ang="T78">
                <a:pos x="T4" y="T5"/>
              </a:cxn>
              <a:cxn ang="T79">
                <a:pos x="T6" y="T7"/>
              </a:cxn>
              <a:cxn ang="T80">
                <a:pos x="T8" y="T9"/>
              </a:cxn>
              <a:cxn ang="T81">
                <a:pos x="T10" y="T11"/>
              </a:cxn>
              <a:cxn ang="T82">
                <a:pos x="T12" y="T13"/>
              </a:cxn>
              <a:cxn ang="T83">
                <a:pos x="T14" y="T15"/>
              </a:cxn>
              <a:cxn ang="T84">
                <a:pos x="T16" y="T17"/>
              </a:cxn>
              <a:cxn ang="T85">
                <a:pos x="T18" y="T19"/>
              </a:cxn>
              <a:cxn ang="T86">
                <a:pos x="T20" y="T21"/>
              </a:cxn>
              <a:cxn ang="T87">
                <a:pos x="T22" y="T23"/>
              </a:cxn>
              <a:cxn ang="T88">
                <a:pos x="T24" y="T25"/>
              </a:cxn>
              <a:cxn ang="T89">
                <a:pos x="T26" y="T27"/>
              </a:cxn>
              <a:cxn ang="T90">
                <a:pos x="T28" y="T29"/>
              </a:cxn>
              <a:cxn ang="T91">
                <a:pos x="T30" y="T31"/>
              </a:cxn>
              <a:cxn ang="T92">
                <a:pos x="T32" y="T33"/>
              </a:cxn>
              <a:cxn ang="T93">
                <a:pos x="T34" y="T35"/>
              </a:cxn>
              <a:cxn ang="T94">
                <a:pos x="T36" y="T37"/>
              </a:cxn>
              <a:cxn ang="T95">
                <a:pos x="T38" y="T39"/>
              </a:cxn>
              <a:cxn ang="T96">
                <a:pos x="T40" y="T41"/>
              </a:cxn>
              <a:cxn ang="T97">
                <a:pos x="T42" y="T43"/>
              </a:cxn>
              <a:cxn ang="T98">
                <a:pos x="T44" y="T45"/>
              </a:cxn>
              <a:cxn ang="T99">
                <a:pos x="T46" y="T47"/>
              </a:cxn>
              <a:cxn ang="T100">
                <a:pos x="T48" y="T49"/>
              </a:cxn>
              <a:cxn ang="T101">
                <a:pos x="T50" y="T51"/>
              </a:cxn>
              <a:cxn ang="T102">
                <a:pos x="T52" y="T53"/>
              </a:cxn>
              <a:cxn ang="T103">
                <a:pos x="T54" y="T55"/>
              </a:cxn>
              <a:cxn ang="T104">
                <a:pos x="T56" y="T57"/>
              </a:cxn>
              <a:cxn ang="T105">
                <a:pos x="T58" y="T59"/>
              </a:cxn>
              <a:cxn ang="T106">
                <a:pos x="T60" y="T61"/>
              </a:cxn>
              <a:cxn ang="T107">
                <a:pos x="T62" y="T63"/>
              </a:cxn>
              <a:cxn ang="T108">
                <a:pos x="T64" y="T65"/>
              </a:cxn>
              <a:cxn ang="T109">
                <a:pos x="T66" y="T67"/>
              </a:cxn>
              <a:cxn ang="T110">
                <a:pos x="T68" y="T69"/>
              </a:cxn>
              <a:cxn ang="T111">
                <a:pos x="T70" y="T71"/>
              </a:cxn>
              <a:cxn ang="T112">
                <a:pos x="T72" y="T73"/>
              </a:cxn>
              <a:cxn ang="T113">
                <a:pos x="T74" y="T75"/>
              </a:cxn>
            </a:cxnLst>
            <a:rect l="0" t="0" r="r" b="b"/>
            <a:pathLst>
              <a:path w="1360" h="1358">
                <a:moveTo>
                  <a:pt x="1331" y="0"/>
                </a:moveTo>
                <a:lnTo>
                  <a:pt x="1360" y="54"/>
                </a:lnTo>
                <a:lnTo>
                  <a:pt x="1287" y="109"/>
                </a:lnTo>
                <a:lnTo>
                  <a:pt x="1216" y="169"/>
                </a:lnTo>
                <a:lnTo>
                  <a:pt x="1145" y="232"/>
                </a:lnTo>
                <a:lnTo>
                  <a:pt x="1076" y="299"/>
                </a:lnTo>
                <a:lnTo>
                  <a:pt x="1007" y="368"/>
                </a:lnTo>
                <a:lnTo>
                  <a:pt x="941" y="443"/>
                </a:lnTo>
                <a:lnTo>
                  <a:pt x="876" y="520"/>
                </a:lnTo>
                <a:lnTo>
                  <a:pt x="813" y="602"/>
                </a:lnTo>
                <a:lnTo>
                  <a:pt x="751" y="685"/>
                </a:lnTo>
                <a:lnTo>
                  <a:pt x="693" y="765"/>
                </a:lnTo>
                <a:lnTo>
                  <a:pt x="642" y="848"/>
                </a:lnTo>
                <a:lnTo>
                  <a:pt x="594" y="930"/>
                </a:lnTo>
                <a:lnTo>
                  <a:pt x="551" y="1011"/>
                </a:lnTo>
                <a:lnTo>
                  <a:pt x="511" y="1091"/>
                </a:lnTo>
                <a:lnTo>
                  <a:pt x="476" y="1172"/>
                </a:lnTo>
                <a:lnTo>
                  <a:pt x="446" y="1251"/>
                </a:lnTo>
                <a:lnTo>
                  <a:pt x="401" y="1281"/>
                </a:lnTo>
                <a:lnTo>
                  <a:pt x="375" y="1300"/>
                </a:lnTo>
                <a:lnTo>
                  <a:pt x="348" y="1320"/>
                </a:lnTo>
                <a:lnTo>
                  <a:pt x="325" y="1339"/>
                </a:lnTo>
                <a:lnTo>
                  <a:pt x="304" y="1358"/>
                </a:lnTo>
                <a:lnTo>
                  <a:pt x="298" y="1337"/>
                </a:lnTo>
                <a:lnTo>
                  <a:pt x="290" y="1310"/>
                </a:lnTo>
                <a:lnTo>
                  <a:pt x="279" y="1276"/>
                </a:lnTo>
                <a:lnTo>
                  <a:pt x="263" y="1237"/>
                </a:lnTo>
                <a:lnTo>
                  <a:pt x="240" y="1178"/>
                </a:lnTo>
                <a:lnTo>
                  <a:pt x="221" y="1132"/>
                </a:lnTo>
                <a:lnTo>
                  <a:pt x="204" y="1088"/>
                </a:lnTo>
                <a:lnTo>
                  <a:pt x="186" y="1049"/>
                </a:lnTo>
                <a:lnTo>
                  <a:pt x="171" y="1013"/>
                </a:lnTo>
                <a:lnTo>
                  <a:pt x="156" y="982"/>
                </a:lnTo>
                <a:lnTo>
                  <a:pt x="140" y="953"/>
                </a:lnTo>
                <a:lnTo>
                  <a:pt x="125" y="928"/>
                </a:lnTo>
                <a:lnTo>
                  <a:pt x="111" y="907"/>
                </a:lnTo>
                <a:lnTo>
                  <a:pt x="100" y="890"/>
                </a:lnTo>
                <a:lnTo>
                  <a:pt x="86" y="873"/>
                </a:lnTo>
                <a:lnTo>
                  <a:pt x="71" y="859"/>
                </a:lnTo>
                <a:lnTo>
                  <a:pt x="58" y="848"/>
                </a:lnTo>
                <a:lnTo>
                  <a:pt x="44" y="838"/>
                </a:lnTo>
                <a:lnTo>
                  <a:pt x="29" y="832"/>
                </a:lnTo>
                <a:lnTo>
                  <a:pt x="15" y="827"/>
                </a:lnTo>
                <a:lnTo>
                  <a:pt x="0" y="825"/>
                </a:lnTo>
                <a:lnTo>
                  <a:pt x="19" y="806"/>
                </a:lnTo>
                <a:lnTo>
                  <a:pt x="38" y="790"/>
                </a:lnTo>
                <a:lnTo>
                  <a:pt x="58" y="777"/>
                </a:lnTo>
                <a:lnTo>
                  <a:pt x="77" y="765"/>
                </a:lnTo>
                <a:lnTo>
                  <a:pt x="94" y="758"/>
                </a:lnTo>
                <a:lnTo>
                  <a:pt x="109" y="752"/>
                </a:lnTo>
                <a:lnTo>
                  <a:pt x="127" y="748"/>
                </a:lnTo>
                <a:lnTo>
                  <a:pt x="142" y="746"/>
                </a:lnTo>
                <a:lnTo>
                  <a:pt x="163" y="750"/>
                </a:lnTo>
                <a:lnTo>
                  <a:pt x="184" y="761"/>
                </a:lnTo>
                <a:lnTo>
                  <a:pt x="207" y="779"/>
                </a:lnTo>
                <a:lnTo>
                  <a:pt x="231" y="806"/>
                </a:lnTo>
                <a:lnTo>
                  <a:pt x="254" y="838"/>
                </a:lnTo>
                <a:lnTo>
                  <a:pt x="277" y="878"/>
                </a:lnTo>
                <a:lnTo>
                  <a:pt x="302" y="924"/>
                </a:lnTo>
                <a:lnTo>
                  <a:pt x="327" y="980"/>
                </a:lnTo>
                <a:lnTo>
                  <a:pt x="363" y="1063"/>
                </a:lnTo>
                <a:lnTo>
                  <a:pt x="409" y="982"/>
                </a:lnTo>
                <a:lnTo>
                  <a:pt x="457" y="901"/>
                </a:lnTo>
                <a:lnTo>
                  <a:pt x="507" y="823"/>
                </a:lnTo>
                <a:lnTo>
                  <a:pt x="561" y="744"/>
                </a:lnTo>
                <a:lnTo>
                  <a:pt x="615" y="669"/>
                </a:lnTo>
                <a:lnTo>
                  <a:pt x="672" y="596"/>
                </a:lnTo>
                <a:lnTo>
                  <a:pt x="732" y="524"/>
                </a:lnTo>
                <a:lnTo>
                  <a:pt x="795" y="453"/>
                </a:lnTo>
                <a:lnTo>
                  <a:pt x="859" y="385"/>
                </a:lnTo>
                <a:lnTo>
                  <a:pt x="924" y="320"/>
                </a:lnTo>
                <a:lnTo>
                  <a:pt x="989" y="259"/>
                </a:lnTo>
                <a:lnTo>
                  <a:pt x="1055" y="199"/>
                </a:lnTo>
                <a:lnTo>
                  <a:pt x="1124" y="144"/>
                </a:lnTo>
                <a:lnTo>
                  <a:pt x="1191" y="92"/>
                </a:lnTo>
                <a:lnTo>
                  <a:pt x="1260" y="44"/>
                </a:lnTo>
                <a:lnTo>
                  <a:pt x="1331" y="0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lIns="68580" tIns="34290" rIns="68580" bIns="34290" anchor="ctr"/>
          <a:lstStyle/>
          <a:p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7" grpId="0" animBg="1"/>
      <p:bldP spid="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458" name="组合 4"/>
          <p:cNvGrpSpPr/>
          <p:nvPr/>
        </p:nvGrpSpPr>
        <p:grpSpPr bwMode="auto">
          <a:xfrm>
            <a:off x="1371600" y="1268413"/>
            <a:ext cx="5975350" cy="1247775"/>
            <a:chOff x="250726" y="1981471"/>
            <a:chExt cx="5014670" cy="1845371"/>
          </a:xfrm>
        </p:grpSpPr>
        <p:sp>
          <p:nvSpPr>
            <p:cNvPr id="4" name="对角圆角矩形 3"/>
            <p:cNvSpPr/>
            <p:nvPr/>
          </p:nvSpPr>
          <p:spPr>
            <a:xfrm>
              <a:off x="639772" y="1981471"/>
              <a:ext cx="4407586" cy="1845371"/>
            </a:xfrm>
            <a:prstGeom prst="flowChartMagneticTape">
              <a:avLst/>
            </a:prstGeom>
            <a:solidFill>
              <a:srgbClr val="CCFFCC"/>
            </a:solidFill>
            <a:ln w="25400" cap="flat" cmpd="sng" algn="ctr">
              <a:noFill/>
              <a:prstDash val="solid"/>
            </a:ln>
            <a:effectLst>
              <a:outerShdw blurRad="57785" dist="33020" dir="318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brightRoom" dir="t">
                <a:rot lat="0" lon="0" rev="600000"/>
              </a:lightRig>
            </a:scene3d>
            <a:sp3d prstMaterial="metal">
              <a:bevelT w="38100" h="57150" prst="angle"/>
            </a:sp3d>
          </p:spPr>
          <p:txBody>
            <a:bodyPr anchor="ctr"/>
            <a:lstStyle/>
            <a:p>
              <a:pPr marL="107950" algn="ctr" eaLnBrk="1" hangingPunct="1">
                <a:lnSpc>
                  <a:spcPct val="150000"/>
                </a:lnSpc>
                <a:defRPr/>
              </a:pPr>
              <a:endParaRPr lang="en-US" altLang="zh-CN" sz="3200" dirty="0">
                <a:solidFill>
                  <a:srgbClr val="000000"/>
                </a:solidFill>
                <a:latin typeface="Times New Roman" panose="02020603050405020304"/>
                <a:ea typeface="黑体" panose="02010609060101010101" pitchFamily="49" charset="-122"/>
                <a:cs typeface="Times New Roman" panose="02020603050405020304" charset="0"/>
              </a:endParaRPr>
            </a:p>
          </p:txBody>
        </p:sp>
        <p:sp>
          <p:nvSpPr>
            <p:cNvPr id="19463" name="矩形 2"/>
            <p:cNvSpPr>
              <a:spLocks noChangeArrowheads="1"/>
            </p:cNvSpPr>
            <p:nvPr/>
          </p:nvSpPr>
          <p:spPr bwMode="auto">
            <a:xfrm>
              <a:off x="250726" y="2319348"/>
              <a:ext cx="5014670" cy="1215416"/>
            </a:xfrm>
            <a:prstGeom prst="flowChartMagneticTap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marL="107950" eaLnBrk="1" hangingPunct="1"/>
              <a:r>
                <a:rPr lang="en-US" altLang="zh-CN" sz="3200" dirty="0">
                  <a:latin typeface="Times New Roman" panose="02020603050405020304" charset="0"/>
                </a:rPr>
                <a:t>Listen and enjoy a song.</a:t>
              </a:r>
            </a:p>
          </p:txBody>
        </p:sp>
      </p:grpSp>
      <p:sp>
        <p:nvSpPr>
          <p:cNvPr id="7" name="文本占位符 1"/>
          <p:cNvSpPr txBox="1"/>
          <p:nvPr/>
        </p:nvSpPr>
        <p:spPr bwMode="auto">
          <a:xfrm>
            <a:off x="1371600" y="204788"/>
            <a:ext cx="3124200" cy="760412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kumimoji="1" sz="320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kumimoji="1" sz="320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kumimoji="1" sz="320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kumimoji="1" sz="320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kumimoji="1" sz="320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>
              <a:buFontTx/>
              <a:buNone/>
              <a:defRPr/>
            </a:pPr>
            <a:r>
              <a:rPr lang="en-US" altLang="zh-CN" sz="4400" kern="0" dirty="0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Warm up</a:t>
            </a:r>
            <a:endParaRPr lang="zh-CN" altLang="en-US" sz="4400" kern="0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图片 2">
            <a:hlinkClick r:id="rId3" action="ppaction://hlinkfile"/>
          </p:cNvPr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1911987" y="2819416"/>
            <a:ext cx="5105266" cy="3529567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sp>
        <p:nvSpPr>
          <p:cNvPr id="11" name="KSO_Shape">
            <a:hlinkClick r:id="rId5" action="ppaction://hlinkfile"/>
          </p:cNvPr>
          <p:cNvSpPr/>
          <p:nvPr/>
        </p:nvSpPr>
        <p:spPr>
          <a:xfrm>
            <a:off x="5791200" y="2971800"/>
            <a:ext cx="1073150" cy="1004888"/>
          </a:xfrm>
          <a:custGeom>
            <a:avLst/>
            <a:gdLst/>
            <a:ahLst/>
            <a:cxnLst/>
            <a:rect l="l" t="t" r="r" b="b"/>
            <a:pathLst>
              <a:path w="900473" h="900473">
                <a:moveTo>
                  <a:pt x="347074" y="203047"/>
                </a:moveTo>
                <a:lnTo>
                  <a:pt x="692767" y="451973"/>
                </a:lnTo>
                <a:lnTo>
                  <a:pt x="347074" y="700898"/>
                </a:lnTo>
                <a:close/>
                <a:moveTo>
                  <a:pt x="450237" y="63807"/>
                </a:moveTo>
                <a:cubicBezTo>
                  <a:pt x="236817" y="63807"/>
                  <a:pt x="63807" y="236817"/>
                  <a:pt x="63807" y="450237"/>
                </a:cubicBezTo>
                <a:cubicBezTo>
                  <a:pt x="63807" y="663656"/>
                  <a:pt x="236817" y="836666"/>
                  <a:pt x="450237" y="836666"/>
                </a:cubicBezTo>
                <a:cubicBezTo>
                  <a:pt x="663656" y="836666"/>
                  <a:pt x="836666" y="663656"/>
                  <a:pt x="836666" y="450237"/>
                </a:cubicBezTo>
                <a:cubicBezTo>
                  <a:pt x="836666" y="236817"/>
                  <a:pt x="663656" y="63807"/>
                  <a:pt x="450237" y="63807"/>
                </a:cubicBezTo>
                <a:close/>
                <a:moveTo>
                  <a:pt x="450237" y="0"/>
                </a:moveTo>
                <a:cubicBezTo>
                  <a:pt x="698895" y="0"/>
                  <a:pt x="900473" y="201578"/>
                  <a:pt x="900473" y="450237"/>
                </a:cubicBezTo>
                <a:cubicBezTo>
                  <a:pt x="900473" y="698895"/>
                  <a:pt x="698895" y="900473"/>
                  <a:pt x="450237" y="900473"/>
                </a:cubicBezTo>
                <a:cubicBezTo>
                  <a:pt x="201578" y="900473"/>
                  <a:pt x="0" y="698895"/>
                  <a:pt x="0" y="450237"/>
                </a:cubicBezTo>
                <a:cubicBezTo>
                  <a:pt x="0" y="201578"/>
                  <a:pt x="201578" y="0"/>
                  <a:pt x="450237" y="0"/>
                </a:cubicBezTo>
                <a:close/>
              </a:path>
            </a:pathLst>
          </a:custGeom>
          <a:solidFill>
            <a:schemeClr val="accent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srgbClr val="FFFF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1"/>
          <p:cNvSpPr txBox="1"/>
          <p:nvPr/>
        </p:nvSpPr>
        <p:spPr bwMode="auto">
          <a:xfrm>
            <a:off x="3657600" y="1371600"/>
            <a:ext cx="2133600" cy="457200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 eaLnBrk="1" hangingPunct="1">
              <a:buFontTx/>
              <a:buNone/>
              <a:defRPr/>
            </a:pPr>
            <a:r>
              <a:rPr lang="en-US" altLang="zh-CN" sz="2800" b="1" kern="0" dirty="0" smtClean="0">
                <a:solidFill>
                  <a:schemeClr val="bg1"/>
                </a:solidFill>
                <a:ea typeface="黑体" panose="02010609060101010101" pitchFamily="49" charset="-122"/>
              </a:rPr>
              <a:t>Homework</a:t>
            </a:r>
            <a:endParaRPr lang="zh-CN" altLang="en-US" sz="2800" b="1" kern="0" dirty="0" smtClean="0">
              <a:solidFill>
                <a:schemeClr val="bg1"/>
              </a:solidFill>
              <a:ea typeface="黑体" panose="02010609060101010101" pitchFamily="49" charset="-122"/>
            </a:endParaRPr>
          </a:p>
        </p:txBody>
      </p:sp>
      <p:sp>
        <p:nvSpPr>
          <p:cNvPr id="54275" name="文本框 3"/>
          <p:cNvSpPr txBox="1">
            <a:spLocks noChangeArrowheads="1"/>
          </p:cNvSpPr>
          <p:nvPr/>
        </p:nvSpPr>
        <p:spPr bwMode="auto">
          <a:xfrm>
            <a:off x="1600200" y="2971800"/>
            <a:ext cx="6019800" cy="138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50825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50000"/>
              </a:lnSpc>
              <a:spcBef>
                <a:spcPct val="0"/>
              </a:spcBef>
              <a:buFontTx/>
              <a:buNone/>
              <a:defRPr/>
            </a:pPr>
            <a:r>
              <a:rPr lang="en-US" altLang="zh-CN" sz="2800" dirty="0" smtClean="0">
                <a:latin typeface="+mn-lt"/>
                <a:ea typeface="黑体" panose="02010609060101010101" pitchFamily="49" charset="-122"/>
              </a:rPr>
              <a:t>What else do you know about the U.K. and Australia? </a:t>
            </a:r>
            <a:endParaRPr kumimoji="0" lang="zh-CN" altLang="en-US" sz="2800" dirty="0" smtClean="0">
              <a:latin typeface="+mn-lt"/>
              <a:ea typeface="黑体" panose="02010609060101010101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3" descr="fla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246688" y="4724400"/>
            <a:ext cx="3897312" cy="205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07" name="Picture 4" descr="yinggguoguoqi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0" y="1752600"/>
            <a:ext cx="3897313" cy="2008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云形 6"/>
          <p:cNvSpPr/>
          <p:nvPr/>
        </p:nvSpPr>
        <p:spPr>
          <a:xfrm>
            <a:off x="3884684" y="1580773"/>
            <a:ext cx="5181464" cy="3170635"/>
          </a:xfrm>
          <a:prstGeom prst="cloud">
            <a:avLst/>
          </a:prstGeom>
          <a:solidFill>
            <a:srgbClr val="CCFFCC"/>
          </a:solidFill>
          <a:ln w="25400" cap="flat" cmpd="sng" algn="ctr">
            <a:noFill/>
            <a:prstDash val="solid"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txBody>
          <a:bodyPr anchor="ctr"/>
          <a:lstStyle/>
          <a:p>
            <a:pPr marL="107950" algn="ctr" eaLnBrk="1" hangingPunct="1">
              <a:defRPr/>
            </a:pPr>
            <a:r>
              <a:rPr lang="en-US" altLang="zh-CN" sz="3200" dirty="0">
                <a:solidFill>
                  <a:srgbClr val="000000"/>
                </a:solidFill>
                <a:latin typeface="Times New Roman" panose="02020603050405020304"/>
                <a:ea typeface="黑体" panose="02010609060101010101" pitchFamily="49" charset="-122"/>
                <a:cs typeface="Times New Roman" panose="02020603050405020304" charset="0"/>
              </a:rPr>
              <a:t>What do you know about the U.K. and Australia?</a:t>
            </a:r>
            <a:endParaRPr lang="zh-CN" altLang="en-US" sz="3200" dirty="0">
              <a:solidFill>
                <a:srgbClr val="000000"/>
              </a:solidFill>
              <a:latin typeface="Times New Roman" panose="02020603050405020304"/>
              <a:ea typeface="黑体" panose="02010609060101010101" pitchFamily="49" charset="-122"/>
              <a:cs typeface="Times New Roman" panose="0202060305040502030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ext Box 5"/>
          <p:cNvSpPr txBox="1">
            <a:spLocks noChangeArrowheads="1"/>
          </p:cNvSpPr>
          <p:nvPr/>
        </p:nvSpPr>
        <p:spPr bwMode="auto">
          <a:xfrm>
            <a:off x="2057400" y="4106863"/>
            <a:ext cx="11430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kumimoji="1" lang="en-US" altLang="zh-CN" sz="2800" dirty="0">
                <a:solidFill>
                  <a:srgbClr val="FF0000"/>
                </a:solidFill>
                <a:latin typeface="+mn-lt"/>
              </a:rPr>
              <a:t>west</a:t>
            </a:r>
            <a:endParaRPr kumimoji="1" lang="en-US" altLang="zh-CN" sz="2800" dirty="0" smtClean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11" name="文本占位符 1"/>
          <p:cNvSpPr txBox="1"/>
          <p:nvPr/>
        </p:nvSpPr>
        <p:spPr bwMode="auto">
          <a:xfrm>
            <a:off x="1447800" y="152400"/>
            <a:ext cx="3962400" cy="760413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kumimoji="1" sz="320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kumimoji="1" sz="320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kumimoji="1" sz="320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kumimoji="1" sz="320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kumimoji="1" sz="320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>
              <a:buFontTx/>
              <a:buNone/>
              <a:defRPr/>
            </a:pPr>
            <a:r>
              <a:rPr lang="en-US" altLang="zh-CN" sz="4400" kern="0" dirty="0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Presentation </a:t>
            </a:r>
            <a:endParaRPr lang="zh-CN" altLang="en-US" sz="4400" kern="0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3556" name="组合 15"/>
          <p:cNvGrpSpPr/>
          <p:nvPr/>
        </p:nvGrpSpPr>
        <p:grpSpPr bwMode="auto">
          <a:xfrm>
            <a:off x="1066800" y="1066800"/>
            <a:ext cx="6172200" cy="739775"/>
            <a:chOff x="1066892" y="1089130"/>
            <a:chExt cx="6171892" cy="739670"/>
          </a:xfrm>
        </p:grpSpPr>
        <p:sp>
          <p:nvSpPr>
            <p:cNvPr id="21" name="圆角矩形标注 20"/>
            <p:cNvSpPr/>
            <p:nvPr/>
          </p:nvSpPr>
          <p:spPr>
            <a:xfrm>
              <a:off x="1066892" y="1089130"/>
              <a:ext cx="6171892" cy="739670"/>
            </a:xfrm>
            <a:prstGeom prst="wedgeRoundRectCallout">
              <a:avLst>
                <a:gd name="adj1" fmla="val 27293"/>
                <a:gd name="adj2" fmla="val 46005"/>
                <a:gd name="adj3" fmla="val 16667"/>
              </a:avLst>
            </a:prstGeom>
            <a:solidFill>
              <a:srgbClr val="CCFFCC"/>
            </a:solidFill>
            <a:ln w="25400" cap="flat" cmpd="sng" algn="ctr">
              <a:noFill/>
              <a:prstDash val="solid"/>
            </a:ln>
            <a:effectLst>
              <a:outerShdw blurRad="57785" dist="33020" dir="318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brightRoom" dir="t">
                <a:rot lat="0" lon="0" rev="600000"/>
              </a:lightRig>
            </a:scene3d>
            <a:sp3d prstMaterial="metal">
              <a:bevelT w="38100" h="57150" prst="angle"/>
            </a:sp3d>
          </p:spPr>
          <p:txBody>
            <a:bodyPr anchor="ctr"/>
            <a:lstStyle/>
            <a:p>
              <a:pPr marL="107950" eaLnBrk="1" hangingPunct="1">
                <a:defRPr/>
              </a:pPr>
              <a:r>
                <a:rPr lang="en-US" altLang="zh-CN" sz="2800" dirty="0">
                  <a:solidFill>
                    <a:srgbClr val="000000"/>
                  </a:solidFill>
                  <a:latin typeface="Times New Roman" panose="02020603050405020304"/>
                  <a:ea typeface="黑体" panose="02010609060101010101" pitchFamily="49" charset="-122"/>
                  <a:cs typeface="Times New Roman" panose="02020603050405020304" charset="0"/>
                </a:rPr>
                <a:t>       What do you know about the U.K.?</a:t>
              </a:r>
            </a:p>
          </p:txBody>
        </p:sp>
        <p:sp>
          <p:nvSpPr>
            <p:cNvPr id="22" name="椭圆 21"/>
            <p:cNvSpPr/>
            <p:nvPr/>
          </p:nvSpPr>
          <p:spPr bwMode="auto">
            <a:xfrm>
              <a:off x="1219284" y="1219287"/>
              <a:ext cx="533373" cy="533324"/>
            </a:xfrm>
            <a:prstGeom prst="ellipse">
              <a:avLst/>
            </a:prstGeom>
            <a:solidFill>
              <a:schemeClr val="accent1"/>
            </a:solidFill>
            <a:ln w="9525" cap="flat" cmpd="sng" algn="ctr">
              <a:solidFill>
                <a:schemeClr val="accent1">
                  <a:lumMod val="20000"/>
                  <a:lumOff val="8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 algn="ctr" eaLnBrk="1" hangingPunct="1">
                <a:defRPr/>
              </a:pPr>
              <a:r>
                <a:rPr kumimoji="1" lang="en-US" altLang="zh-CN" sz="3200" dirty="0">
                  <a:solidFill>
                    <a:srgbClr val="000000"/>
                  </a:solidFill>
                  <a:latin typeface="Times New Roman" panose="02020603050405020304" charset="0"/>
                </a:rPr>
                <a:t>1</a:t>
              </a:r>
              <a:endParaRPr kumimoji="1" lang="zh-CN" altLang="en-US" sz="3200" dirty="0">
                <a:solidFill>
                  <a:srgbClr val="000000"/>
                </a:solidFill>
                <a:latin typeface="Times New Roman" panose="02020603050405020304" charset="0"/>
              </a:endParaRPr>
            </a:p>
          </p:txBody>
        </p:sp>
      </p:grpSp>
      <p:pic>
        <p:nvPicPr>
          <p:cNvPr id="23557" name="图片 3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865813" y="2209800"/>
            <a:ext cx="3127375" cy="383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" name="Text Box 5"/>
          <p:cNvSpPr txBox="1">
            <a:spLocks noChangeArrowheads="1"/>
          </p:cNvSpPr>
          <p:nvPr/>
        </p:nvSpPr>
        <p:spPr bwMode="auto">
          <a:xfrm>
            <a:off x="3352800" y="4800600"/>
            <a:ext cx="16002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kumimoji="1" lang="en-US" altLang="zh-CN" sz="2800" dirty="0">
                <a:solidFill>
                  <a:srgbClr val="FF0000"/>
                </a:solidFill>
                <a:latin typeface="+mn-lt"/>
              </a:rPr>
              <a:t>London</a:t>
            </a:r>
            <a:endParaRPr kumimoji="1" lang="en-US" altLang="zh-CN" sz="2800" dirty="0" smtClean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23" name="Rectangle 4"/>
          <p:cNvSpPr txBox="1">
            <a:spLocks noChangeArrowheads="1"/>
          </p:cNvSpPr>
          <p:nvPr/>
        </p:nvSpPr>
        <p:spPr bwMode="auto">
          <a:xfrm>
            <a:off x="990600" y="2560638"/>
            <a:ext cx="5029200" cy="3132137"/>
          </a:xfrm>
          <a:prstGeom prst="roundRect">
            <a:avLst>
              <a:gd name="adj" fmla="val 16667"/>
            </a:avLst>
          </a:prstGeom>
          <a:noFill/>
          <a:ln w="38100">
            <a:solidFill>
              <a:srgbClr val="E38C01"/>
            </a:solidFill>
            <a:prstDash val="sysDash"/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179705" indent="0">
              <a:lnSpc>
                <a:spcPct val="150000"/>
              </a:lnSpc>
              <a:spcBef>
                <a:spcPct val="0"/>
              </a:spcBef>
              <a:buFontTx/>
              <a:buNone/>
              <a:defRPr/>
            </a:pPr>
            <a:r>
              <a:rPr lang="en-US" altLang="zh-CN" sz="2800" kern="0" dirty="0"/>
              <a:t>This is a map of the U.K. People speak English there. </a:t>
            </a:r>
            <a:endParaRPr lang="en-US" altLang="zh-CN" sz="2800" kern="0" dirty="0" smtClean="0"/>
          </a:p>
          <a:p>
            <a:pPr marL="179705" indent="0">
              <a:lnSpc>
                <a:spcPct val="150000"/>
              </a:lnSpc>
              <a:spcBef>
                <a:spcPct val="0"/>
              </a:spcBef>
              <a:buFontTx/>
              <a:buNone/>
              <a:defRPr/>
            </a:pPr>
            <a:r>
              <a:rPr lang="en-US" altLang="zh-CN" sz="2800" kern="0" dirty="0" smtClean="0"/>
              <a:t>It </a:t>
            </a:r>
            <a:r>
              <a:rPr lang="en-US" altLang="zh-CN" sz="2800" kern="0" dirty="0"/>
              <a:t>is </a:t>
            </a:r>
            <a:r>
              <a:rPr lang="en-US" altLang="zh-CN" sz="2800" kern="0" dirty="0" smtClean="0"/>
              <a:t>_____ of </a:t>
            </a:r>
            <a:r>
              <a:rPr lang="en-US" altLang="zh-CN" sz="2800" kern="0" dirty="0"/>
              <a:t>China. </a:t>
            </a:r>
            <a:endParaRPr lang="en-US" altLang="zh-CN" sz="2800" kern="0" dirty="0" smtClean="0"/>
          </a:p>
          <a:p>
            <a:pPr marL="179705" indent="0">
              <a:lnSpc>
                <a:spcPct val="150000"/>
              </a:lnSpc>
              <a:spcBef>
                <a:spcPct val="0"/>
              </a:spcBef>
              <a:buFontTx/>
              <a:buNone/>
              <a:defRPr/>
            </a:pPr>
            <a:r>
              <a:rPr lang="en-US" altLang="zh-CN" sz="2800" kern="0" dirty="0" smtClean="0"/>
              <a:t>The </a:t>
            </a:r>
            <a:r>
              <a:rPr lang="en-US" altLang="zh-CN" sz="2800" kern="0" dirty="0"/>
              <a:t>capital </a:t>
            </a:r>
            <a:r>
              <a:rPr lang="en-US" altLang="zh-CN" sz="2800" kern="0" dirty="0" smtClean="0"/>
              <a:t>is ________.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utoUpdateAnimBg="0"/>
      <p:bldP spid="25" grpId="0" autoUpdateAnimBg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2"/>
          <p:cNvSpPr txBox="1">
            <a:spLocks noChangeArrowheads="1"/>
          </p:cNvSpPr>
          <p:nvPr/>
        </p:nvSpPr>
        <p:spPr bwMode="auto">
          <a:xfrm>
            <a:off x="3429000" y="1371600"/>
            <a:ext cx="5264150" cy="1828800"/>
          </a:xfrm>
          <a:prstGeom prst="rect">
            <a:avLst/>
          </a:prstGeom>
          <a:solidFill>
            <a:srgbClr val="FFF2C5"/>
          </a:solidFill>
          <a:ln>
            <a:solidFill>
              <a:srgbClr val="E38C01"/>
            </a:solidFill>
          </a:ln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 eaLnBrk="1" hangingPunct="1">
              <a:lnSpc>
                <a:spcPct val="120000"/>
              </a:lnSpc>
              <a:buFontTx/>
              <a:buNone/>
              <a:defRPr/>
            </a:pPr>
            <a:r>
              <a:rPr lang="en-US" altLang="zh-CN" sz="2700" kern="0" dirty="0" smtClean="0"/>
              <a:t>Here's </a:t>
            </a:r>
            <a:r>
              <a:rPr lang="en-US" altLang="zh-CN" sz="2700" kern="0" dirty="0"/>
              <a:t>the U.K's flag. It's </a:t>
            </a:r>
            <a:r>
              <a:rPr lang="en-US" altLang="zh-CN" sz="2700" kern="0" dirty="0" smtClean="0"/>
              <a:t>red, _____ </a:t>
            </a:r>
          </a:p>
          <a:p>
            <a:pPr marL="0" indent="0" eaLnBrk="1" hangingPunct="1">
              <a:lnSpc>
                <a:spcPct val="120000"/>
              </a:lnSpc>
              <a:buFontTx/>
              <a:buNone/>
              <a:defRPr/>
            </a:pPr>
            <a:r>
              <a:rPr lang="en-US" altLang="zh-CN" sz="2700" kern="0" dirty="0" smtClean="0"/>
              <a:t>and _____. </a:t>
            </a:r>
            <a:r>
              <a:rPr lang="en-US" altLang="zh-CN" sz="2700" kern="0" dirty="0"/>
              <a:t>It has the same </a:t>
            </a:r>
            <a:r>
              <a:rPr lang="en-US" altLang="zh-CN" sz="2700" kern="0" dirty="0" err="1"/>
              <a:t>colours</a:t>
            </a:r>
            <a:r>
              <a:rPr lang="en-US" altLang="zh-CN" sz="2700" kern="0" dirty="0"/>
              <a:t> </a:t>
            </a:r>
            <a:endParaRPr lang="en-US" altLang="zh-CN" sz="2700" kern="0" dirty="0" smtClean="0"/>
          </a:p>
          <a:p>
            <a:pPr marL="0" indent="0" eaLnBrk="1" hangingPunct="1">
              <a:lnSpc>
                <a:spcPct val="120000"/>
              </a:lnSpc>
              <a:buFontTx/>
              <a:buNone/>
              <a:defRPr/>
            </a:pPr>
            <a:r>
              <a:rPr lang="en-US" altLang="zh-CN" sz="2700" kern="0" dirty="0" smtClean="0"/>
              <a:t>as </a:t>
            </a:r>
            <a:r>
              <a:rPr lang="en-US" altLang="zh-CN" sz="2700" kern="0" dirty="0"/>
              <a:t>the flag of the U.S.</a:t>
            </a:r>
            <a:endParaRPr lang="en-US" altLang="zh-CN" sz="2700" kern="0" dirty="0" smtClean="0"/>
          </a:p>
        </p:txBody>
      </p:sp>
      <p:sp>
        <p:nvSpPr>
          <p:cNvPr id="17" name="TextBox 9"/>
          <p:cNvSpPr txBox="1">
            <a:spLocks noChangeArrowheads="1"/>
          </p:cNvSpPr>
          <p:nvPr/>
        </p:nvSpPr>
        <p:spPr bwMode="auto">
          <a:xfrm>
            <a:off x="4100513" y="1981200"/>
            <a:ext cx="928687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en-US" altLang="zh-CN" sz="2800" dirty="0" smtClean="0">
                <a:solidFill>
                  <a:srgbClr val="FF0000"/>
                </a:solidFill>
                <a:latin typeface="+mn-lt"/>
              </a:rPr>
              <a:t>blue</a:t>
            </a:r>
            <a:endParaRPr lang="zh-CN" altLang="en-US" sz="2800" dirty="0" smtClean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18" name="TextBox 10"/>
          <p:cNvSpPr txBox="1">
            <a:spLocks noChangeArrowheads="1"/>
          </p:cNvSpPr>
          <p:nvPr/>
        </p:nvSpPr>
        <p:spPr bwMode="auto">
          <a:xfrm>
            <a:off x="7550150" y="1371600"/>
            <a:ext cx="11430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en-US" altLang="zh-CN" sz="2800" dirty="0" smtClean="0">
                <a:solidFill>
                  <a:srgbClr val="FF0000"/>
                </a:solidFill>
                <a:latin typeface="+mn-lt"/>
              </a:rPr>
              <a:t>white</a:t>
            </a:r>
            <a:endParaRPr lang="zh-CN" altLang="en-US" sz="2800" dirty="0" smtClean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22" name="Rectangle 2"/>
          <p:cNvSpPr txBox="1">
            <a:spLocks noChangeArrowheads="1"/>
          </p:cNvSpPr>
          <p:nvPr/>
        </p:nvSpPr>
        <p:spPr bwMode="auto">
          <a:xfrm>
            <a:off x="358775" y="3200400"/>
            <a:ext cx="5584825" cy="1790700"/>
          </a:xfrm>
          <a:prstGeom prst="rect">
            <a:avLst/>
          </a:prstGeom>
          <a:solidFill>
            <a:srgbClr val="FFF2C5"/>
          </a:solidFill>
          <a:ln>
            <a:solidFill>
              <a:srgbClr val="E38C01"/>
            </a:solidFill>
          </a:ln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 eaLnBrk="1" hangingPunct="1">
              <a:lnSpc>
                <a:spcPct val="150000"/>
              </a:lnSpc>
              <a:buFontTx/>
              <a:buNone/>
              <a:defRPr/>
            </a:pPr>
            <a:r>
              <a:rPr lang="en-US" altLang="zh-CN" sz="2800" kern="0" dirty="0"/>
              <a:t>This is </a:t>
            </a:r>
            <a:r>
              <a:rPr lang="en-US" altLang="zh-CN" sz="2800" kern="0" dirty="0" smtClean="0"/>
              <a:t>a _______. </a:t>
            </a:r>
          </a:p>
          <a:p>
            <a:pPr marL="0" indent="0" eaLnBrk="1" hangingPunct="1">
              <a:lnSpc>
                <a:spcPct val="150000"/>
              </a:lnSpc>
              <a:buFontTx/>
              <a:buNone/>
              <a:defRPr/>
            </a:pPr>
            <a:r>
              <a:rPr lang="en-US" altLang="zh-CN" sz="2800" kern="0" dirty="0" smtClean="0"/>
              <a:t>It's </a:t>
            </a:r>
            <a:r>
              <a:rPr lang="en-US" altLang="zh-CN" sz="2800" kern="0" dirty="0"/>
              <a:t>the U.K.'s national animal.</a:t>
            </a:r>
            <a:endParaRPr lang="en-US" altLang="zh-CN" sz="2800" kern="0" dirty="0" smtClean="0"/>
          </a:p>
        </p:txBody>
      </p:sp>
      <p:sp>
        <p:nvSpPr>
          <p:cNvPr id="24" name="Rectangle 2"/>
          <p:cNvSpPr txBox="1">
            <a:spLocks noChangeArrowheads="1"/>
          </p:cNvSpPr>
          <p:nvPr/>
        </p:nvSpPr>
        <p:spPr bwMode="auto">
          <a:xfrm>
            <a:off x="349250" y="4987925"/>
            <a:ext cx="5594350" cy="1790700"/>
          </a:xfrm>
          <a:prstGeom prst="rect">
            <a:avLst/>
          </a:prstGeom>
          <a:solidFill>
            <a:srgbClr val="FFF2C5"/>
          </a:solidFill>
          <a:ln>
            <a:solidFill>
              <a:srgbClr val="E38C01"/>
            </a:solidFill>
          </a:ln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 eaLnBrk="1" hangingPunct="1">
              <a:lnSpc>
                <a:spcPct val="150000"/>
              </a:lnSpc>
              <a:buFontTx/>
              <a:buNone/>
              <a:defRPr/>
            </a:pPr>
            <a:r>
              <a:rPr lang="en-US" altLang="zh-CN" sz="2800" kern="0" dirty="0"/>
              <a:t>This is Big Ben. </a:t>
            </a:r>
            <a:endParaRPr lang="en-US" altLang="zh-CN" sz="2800" kern="0" dirty="0" smtClean="0"/>
          </a:p>
          <a:p>
            <a:pPr marL="0" indent="0" eaLnBrk="1" hangingPunct="1">
              <a:lnSpc>
                <a:spcPct val="150000"/>
              </a:lnSpc>
              <a:buFontTx/>
              <a:buNone/>
              <a:defRPr/>
            </a:pPr>
            <a:r>
              <a:rPr lang="en-US" altLang="zh-CN" sz="2800" kern="0" dirty="0" smtClean="0"/>
              <a:t>It </a:t>
            </a:r>
            <a:r>
              <a:rPr lang="en-US" altLang="zh-CN" sz="2800" kern="0" dirty="0"/>
              <a:t>is a famous clock </a:t>
            </a:r>
            <a:r>
              <a:rPr lang="en-US" altLang="zh-CN" sz="2800" kern="0" dirty="0" smtClean="0"/>
              <a:t>_____ in </a:t>
            </a:r>
            <a:r>
              <a:rPr lang="en-US" altLang="zh-CN" sz="2800" kern="0" dirty="0"/>
              <a:t>London!</a:t>
            </a:r>
            <a:endParaRPr lang="en-US" altLang="zh-CN" sz="2800" kern="0" dirty="0" smtClean="0"/>
          </a:p>
        </p:txBody>
      </p:sp>
      <p:sp>
        <p:nvSpPr>
          <p:cNvPr id="26" name="TextBox 14"/>
          <p:cNvSpPr txBox="1">
            <a:spLocks noChangeArrowheads="1"/>
          </p:cNvSpPr>
          <p:nvPr/>
        </p:nvSpPr>
        <p:spPr bwMode="auto">
          <a:xfrm>
            <a:off x="1828800" y="3333750"/>
            <a:ext cx="105727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en-US" altLang="zh-CN" sz="2800" dirty="0">
                <a:solidFill>
                  <a:srgbClr val="FF0000"/>
                </a:solidFill>
                <a:latin typeface="+mn-lt"/>
              </a:rPr>
              <a:t>lion</a:t>
            </a:r>
            <a:endParaRPr lang="zh-CN" altLang="en-US" sz="2800" dirty="0" smtClean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30" name="TextBox 19"/>
          <p:cNvSpPr txBox="1">
            <a:spLocks noChangeArrowheads="1"/>
          </p:cNvSpPr>
          <p:nvPr/>
        </p:nvSpPr>
        <p:spPr bwMode="auto">
          <a:xfrm>
            <a:off x="3276600" y="5846763"/>
            <a:ext cx="1066800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en-US" altLang="zh-CN" sz="2800" dirty="0">
                <a:solidFill>
                  <a:srgbClr val="FF0000"/>
                </a:solidFill>
                <a:latin typeface="+mn-lt"/>
              </a:rPr>
              <a:t>tower</a:t>
            </a:r>
            <a:endParaRPr lang="zh-CN" altLang="en-US" sz="2800" dirty="0" smtClean="0">
              <a:solidFill>
                <a:srgbClr val="FF0000"/>
              </a:solidFill>
              <a:latin typeface="+mn-lt"/>
            </a:endParaRPr>
          </a:p>
        </p:txBody>
      </p:sp>
      <p:pic>
        <p:nvPicPr>
          <p:cNvPr id="25609" name="Picture 4" descr="yinggguoguoqi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93713" y="1565275"/>
            <a:ext cx="2928937" cy="1509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" name="Picture 9" descr="lion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6091556" y="3341699"/>
            <a:ext cx="2453601" cy="1533501"/>
          </a:xfrm>
          <a:prstGeom prst="ellipse">
            <a:avLst/>
          </a:prstGeom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>
            <a:off x="6130173" y="5016500"/>
            <a:ext cx="2281237" cy="1733550"/>
          </a:xfrm>
          <a:prstGeom prst="ellipse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8" grpId="0"/>
      <p:bldP spid="26" grpId="0"/>
      <p:bldP spid="3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 txBox="1"/>
          <p:nvPr/>
        </p:nvSpPr>
        <p:spPr bwMode="auto">
          <a:xfrm>
            <a:off x="1371600" y="177800"/>
            <a:ext cx="5867400" cy="835025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kumimoji="1" sz="320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kumimoji="1" sz="320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kumimoji="1" sz="320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kumimoji="1" sz="320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kumimoji="1" sz="320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>
              <a:buFontTx/>
              <a:buNone/>
              <a:defRPr/>
            </a:pPr>
            <a:r>
              <a:rPr lang="en-US" altLang="zh-CN" sz="4000" kern="0" dirty="0">
                <a:solidFill>
                  <a:srgbClr val="FFFFFF"/>
                </a:solidFill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Answer the questions:</a:t>
            </a:r>
          </a:p>
        </p:txBody>
      </p:sp>
      <p:sp>
        <p:nvSpPr>
          <p:cNvPr id="27651" name="Text Box 2"/>
          <p:cNvSpPr txBox="1">
            <a:spLocks noChangeArrowheads="1"/>
          </p:cNvSpPr>
          <p:nvPr/>
        </p:nvSpPr>
        <p:spPr bwMode="auto">
          <a:xfrm>
            <a:off x="1341438" y="1371600"/>
            <a:ext cx="6705600" cy="4894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914400" indent="-4572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371600" indent="-4572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828800" indent="-4572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286000" indent="-4572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743200" indent="-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3200400" indent="-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657600" indent="-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4114800" indent="-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en-US" altLang="zh-CN" sz="2600">
                <a:solidFill>
                  <a:srgbClr val="000000"/>
                </a:solidFill>
                <a:latin typeface="Times New Roman" panose="02020603050405020304" charset="0"/>
              </a:rPr>
              <a:t>1.What colour is the U.K.’s flag? </a:t>
            </a:r>
          </a:p>
          <a:p>
            <a:pPr eaLnBrk="1" hangingPunct="1">
              <a:lnSpc>
                <a:spcPct val="150000"/>
              </a:lnSpc>
            </a:pPr>
            <a:r>
              <a:rPr lang="en-US" altLang="zh-CN" sz="2600">
                <a:solidFill>
                  <a:srgbClr val="000000"/>
                </a:solidFill>
                <a:latin typeface="Times New Roman" panose="02020603050405020304" charset="0"/>
              </a:rPr>
              <a:t>________________________________</a:t>
            </a:r>
          </a:p>
          <a:p>
            <a:pPr eaLnBrk="1" hangingPunct="1">
              <a:lnSpc>
                <a:spcPct val="150000"/>
              </a:lnSpc>
            </a:pPr>
            <a:r>
              <a:rPr lang="en-US" altLang="zh-CN" sz="2600">
                <a:solidFill>
                  <a:srgbClr val="000000"/>
                </a:solidFill>
                <a:latin typeface="Times New Roman" panose="02020603050405020304" charset="0"/>
              </a:rPr>
              <a:t>2. What is the capital city of the U.K.?</a:t>
            </a:r>
          </a:p>
          <a:p>
            <a:pPr eaLnBrk="1" hangingPunct="1">
              <a:lnSpc>
                <a:spcPct val="150000"/>
              </a:lnSpc>
            </a:pPr>
            <a:r>
              <a:rPr lang="en-US" altLang="zh-CN" sz="2600">
                <a:solidFill>
                  <a:srgbClr val="000000"/>
                </a:solidFill>
                <a:latin typeface="Times New Roman" panose="02020603050405020304" charset="0"/>
              </a:rPr>
              <a:t>________________________________</a:t>
            </a:r>
          </a:p>
          <a:p>
            <a:pPr eaLnBrk="1" hangingPunct="1">
              <a:lnSpc>
                <a:spcPct val="150000"/>
              </a:lnSpc>
            </a:pPr>
            <a:r>
              <a:rPr lang="en-US" altLang="zh-CN" sz="2600">
                <a:solidFill>
                  <a:srgbClr val="000000"/>
                </a:solidFill>
                <a:latin typeface="Times New Roman" panose="02020603050405020304" charset="0"/>
              </a:rPr>
              <a:t>3. Is the U.K. south of China?</a:t>
            </a:r>
          </a:p>
          <a:p>
            <a:pPr eaLnBrk="1" hangingPunct="1">
              <a:lnSpc>
                <a:spcPct val="150000"/>
              </a:lnSpc>
            </a:pPr>
            <a:r>
              <a:rPr lang="en-US" altLang="zh-CN" sz="2600">
                <a:solidFill>
                  <a:srgbClr val="000000"/>
                </a:solidFill>
                <a:latin typeface="Times New Roman" panose="02020603050405020304" charset="0"/>
              </a:rPr>
              <a:t>________________________________</a:t>
            </a:r>
          </a:p>
          <a:p>
            <a:pPr eaLnBrk="1" hangingPunct="1">
              <a:lnSpc>
                <a:spcPct val="150000"/>
              </a:lnSpc>
            </a:pPr>
            <a:r>
              <a:rPr lang="en-US" altLang="zh-CN" sz="2600">
                <a:solidFill>
                  <a:srgbClr val="000000"/>
                </a:solidFill>
                <a:latin typeface="Times New Roman" panose="02020603050405020304" charset="0"/>
              </a:rPr>
              <a:t>4. What do they speak in the U.K.?</a:t>
            </a:r>
          </a:p>
          <a:p>
            <a:pPr eaLnBrk="1" hangingPunct="1">
              <a:lnSpc>
                <a:spcPct val="150000"/>
              </a:lnSpc>
            </a:pPr>
            <a:r>
              <a:rPr lang="en-US" altLang="zh-CN" sz="2600">
                <a:solidFill>
                  <a:srgbClr val="000000"/>
                </a:solidFill>
                <a:latin typeface="Times New Roman" panose="02020603050405020304" charset="0"/>
              </a:rPr>
              <a:t>________________________________</a:t>
            </a:r>
          </a:p>
        </p:txBody>
      </p:sp>
      <p:sp>
        <p:nvSpPr>
          <p:cNvPr id="8" name="Rectangle 5"/>
          <p:cNvSpPr>
            <a:spLocks noChangeArrowheads="1"/>
          </p:cNvSpPr>
          <p:nvPr/>
        </p:nvSpPr>
        <p:spPr bwMode="auto">
          <a:xfrm>
            <a:off x="1524000" y="1900238"/>
            <a:ext cx="3752850" cy="738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800">
                <a:solidFill>
                  <a:srgbClr val="FF0000"/>
                </a:solidFill>
                <a:latin typeface="Times New Roman" panose="02020603050405020304" charset="0"/>
              </a:rPr>
              <a:t> </a:t>
            </a:r>
            <a:r>
              <a:rPr lang="en-US" altLang="zh-CN" sz="2800">
                <a:solidFill>
                  <a:srgbClr val="FF0000"/>
                </a:solidFill>
                <a:latin typeface="Times New Roman" panose="02020603050405020304" charset="0"/>
              </a:rPr>
              <a:t>It’s red, white and blue. </a:t>
            </a:r>
          </a:p>
        </p:txBody>
      </p:sp>
      <p:sp>
        <p:nvSpPr>
          <p:cNvPr id="10" name="Text Box 4"/>
          <p:cNvSpPr txBox="1">
            <a:spLocks noChangeArrowheads="1"/>
          </p:cNvSpPr>
          <p:nvPr/>
        </p:nvSpPr>
        <p:spPr bwMode="auto">
          <a:xfrm>
            <a:off x="1676400" y="3260725"/>
            <a:ext cx="1392238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kumimoji="1" sz="3200">
                <a:solidFill>
                  <a:schemeClr val="tx1"/>
                </a:solidFill>
                <a:latin typeface="Times New Roman" panose="02020603050405020304" charset="0"/>
                <a:ea typeface="宋体" panose="02010600030101010101" pitchFamily="2" charset="-122"/>
              </a:defRPr>
            </a:lvl1pPr>
            <a:lvl2pPr>
              <a:defRPr kumimoji="1" sz="2800">
                <a:solidFill>
                  <a:schemeClr val="tx1"/>
                </a:solidFill>
                <a:latin typeface="Times New Roman" panose="02020603050405020304" charset="0"/>
                <a:ea typeface="宋体" panose="02010600030101010101" pitchFamily="2" charset="-122"/>
              </a:defRPr>
            </a:lvl2pPr>
            <a:lvl3pPr>
              <a:defRPr kumimoji="1" sz="2400">
                <a:solidFill>
                  <a:schemeClr val="tx1"/>
                </a:solidFill>
                <a:latin typeface="Times New Roman" panose="02020603050405020304" charset="0"/>
                <a:ea typeface="宋体" panose="02010600030101010101" pitchFamily="2" charset="-122"/>
              </a:defRPr>
            </a:lvl3pPr>
            <a:lvl4pPr>
              <a:defRPr kumimoji="1" sz="2000">
                <a:solidFill>
                  <a:schemeClr val="tx1"/>
                </a:solidFill>
                <a:latin typeface="Times New Roman" panose="02020603050405020304" charset="0"/>
                <a:ea typeface="宋体" panose="02010600030101010101" pitchFamily="2" charset="-122"/>
              </a:defRPr>
            </a:lvl4pPr>
            <a:lvl5pPr>
              <a:defRPr kumimoji="1" sz="2000">
                <a:solidFill>
                  <a:schemeClr val="tx1"/>
                </a:solidFill>
                <a:latin typeface="Times New Roman" panose="02020603050405020304" charset="0"/>
                <a:ea typeface="宋体" panose="02010600030101010101" pitchFamily="2" charset="-122"/>
              </a:defRPr>
            </a:lvl5pPr>
            <a:lvl6pPr eaLnBrk="0" hangingPunct="0">
              <a:defRPr kumimoji="1" sz="2000">
                <a:solidFill>
                  <a:schemeClr val="tx1"/>
                </a:solidFill>
                <a:latin typeface="Times New Roman" panose="02020603050405020304" charset="0"/>
                <a:ea typeface="宋体" panose="02010600030101010101" pitchFamily="2" charset="-122"/>
              </a:defRPr>
            </a:lvl6pPr>
            <a:lvl7pPr eaLnBrk="0" hangingPunct="0">
              <a:defRPr kumimoji="1" sz="2000">
                <a:solidFill>
                  <a:schemeClr val="tx1"/>
                </a:solidFill>
                <a:latin typeface="Times New Roman" panose="02020603050405020304" charset="0"/>
                <a:ea typeface="宋体" panose="02010600030101010101" pitchFamily="2" charset="-122"/>
              </a:defRPr>
            </a:lvl7pPr>
            <a:lvl8pPr eaLnBrk="0" hangingPunct="0">
              <a:defRPr kumimoji="1" sz="2000">
                <a:solidFill>
                  <a:schemeClr val="tx1"/>
                </a:solidFill>
                <a:latin typeface="Times New Roman" panose="02020603050405020304" charset="0"/>
                <a:ea typeface="宋体" panose="02010600030101010101" pitchFamily="2" charset="-122"/>
              </a:defRPr>
            </a:lvl8pPr>
            <a:lvl9pPr eaLnBrk="0" hangingPunct="0">
              <a:defRPr kumimoji="1" sz="2000">
                <a:solidFill>
                  <a:schemeClr val="tx1"/>
                </a:solidFill>
                <a:latin typeface="Times New Roman" panose="02020603050405020304" charset="0"/>
                <a:ea typeface="宋体" panose="02010600030101010101" pitchFamily="2" charset="-122"/>
              </a:defRPr>
            </a:lvl9pPr>
          </a:lstStyle>
          <a:p>
            <a:r>
              <a:rPr kumimoji="0" lang="en-US" altLang="zh-CN" sz="2800">
                <a:solidFill>
                  <a:srgbClr val="FF0000"/>
                </a:solidFill>
              </a:rPr>
              <a:t>London.</a:t>
            </a:r>
          </a:p>
        </p:txBody>
      </p:sp>
      <p:sp>
        <p:nvSpPr>
          <p:cNvPr id="11" name="Text Box 5"/>
          <p:cNvSpPr txBox="1">
            <a:spLocks noChangeArrowheads="1"/>
          </p:cNvSpPr>
          <p:nvPr/>
        </p:nvSpPr>
        <p:spPr bwMode="auto">
          <a:xfrm>
            <a:off x="1676400" y="4419600"/>
            <a:ext cx="2808288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kumimoji="1" sz="3200">
                <a:solidFill>
                  <a:schemeClr val="tx1"/>
                </a:solidFill>
                <a:latin typeface="Times New Roman" panose="02020603050405020304" charset="0"/>
                <a:ea typeface="宋体" panose="02010600030101010101" pitchFamily="2" charset="-122"/>
              </a:defRPr>
            </a:lvl1pPr>
            <a:lvl2pPr>
              <a:defRPr kumimoji="1" sz="2800">
                <a:solidFill>
                  <a:schemeClr val="tx1"/>
                </a:solidFill>
                <a:latin typeface="Times New Roman" panose="02020603050405020304" charset="0"/>
                <a:ea typeface="宋体" panose="02010600030101010101" pitchFamily="2" charset="-122"/>
              </a:defRPr>
            </a:lvl2pPr>
            <a:lvl3pPr>
              <a:defRPr kumimoji="1" sz="2400">
                <a:solidFill>
                  <a:schemeClr val="tx1"/>
                </a:solidFill>
                <a:latin typeface="Times New Roman" panose="02020603050405020304" charset="0"/>
                <a:ea typeface="宋体" panose="02010600030101010101" pitchFamily="2" charset="-122"/>
              </a:defRPr>
            </a:lvl3pPr>
            <a:lvl4pPr>
              <a:defRPr kumimoji="1" sz="2000">
                <a:solidFill>
                  <a:schemeClr val="tx1"/>
                </a:solidFill>
                <a:latin typeface="Times New Roman" panose="02020603050405020304" charset="0"/>
                <a:ea typeface="宋体" panose="02010600030101010101" pitchFamily="2" charset="-122"/>
              </a:defRPr>
            </a:lvl4pPr>
            <a:lvl5pPr>
              <a:defRPr kumimoji="1" sz="2000">
                <a:solidFill>
                  <a:schemeClr val="tx1"/>
                </a:solidFill>
                <a:latin typeface="Times New Roman" panose="02020603050405020304" charset="0"/>
                <a:ea typeface="宋体" panose="02010600030101010101" pitchFamily="2" charset="-122"/>
              </a:defRPr>
            </a:lvl5pPr>
            <a:lvl6pPr eaLnBrk="0" hangingPunct="0">
              <a:defRPr kumimoji="1" sz="2000">
                <a:solidFill>
                  <a:schemeClr val="tx1"/>
                </a:solidFill>
                <a:latin typeface="Times New Roman" panose="02020603050405020304" charset="0"/>
                <a:ea typeface="宋体" panose="02010600030101010101" pitchFamily="2" charset="-122"/>
              </a:defRPr>
            </a:lvl6pPr>
            <a:lvl7pPr eaLnBrk="0" hangingPunct="0">
              <a:defRPr kumimoji="1" sz="2000">
                <a:solidFill>
                  <a:schemeClr val="tx1"/>
                </a:solidFill>
                <a:latin typeface="Times New Roman" panose="02020603050405020304" charset="0"/>
                <a:ea typeface="宋体" panose="02010600030101010101" pitchFamily="2" charset="-122"/>
              </a:defRPr>
            </a:lvl7pPr>
            <a:lvl8pPr eaLnBrk="0" hangingPunct="0">
              <a:defRPr kumimoji="1" sz="2000">
                <a:solidFill>
                  <a:schemeClr val="tx1"/>
                </a:solidFill>
                <a:latin typeface="Times New Roman" panose="02020603050405020304" charset="0"/>
                <a:ea typeface="宋体" panose="02010600030101010101" pitchFamily="2" charset="-122"/>
              </a:defRPr>
            </a:lvl8pPr>
            <a:lvl9pPr eaLnBrk="0" hangingPunct="0">
              <a:defRPr kumimoji="1" sz="2000">
                <a:solidFill>
                  <a:schemeClr val="tx1"/>
                </a:solidFill>
                <a:latin typeface="Times New Roman" panose="02020603050405020304" charset="0"/>
                <a:ea typeface="宋体" panose="02010600030101010101" pitchFamily="2" charset="-122"/>
              </a:defRPr>
            </a:lvl9pPr>
          </a:lstStyle>
          <a:p>
            <a:r>
              <a:rPr kumimoji="0" lang="en-US" altLang="zh-CN" sz="2800">
                <a:solidFill>
                  <a:srgbClr val="FF0000"/>
                </a:solidFill>
              </a:rPr>
              <a:t>No, it isn’t.</a:t>
            </a:r>
          </a:p>
        </p:txBody>
      </p:sp>
      <p:sp>
        <p:nvSpPr>
          <p:cNvPr id="12" name="Text Box 6"/>
          <p:cNvSpPr txBox="1">
            <a:spLocks noChangeArrowheads="1"/>
          </p:cNvSpPr>
          <p:nvPr/>
        </p:nvSpPr>
        <p:spPr bwMode="auto">
          <a:xfrm>
            <a:off x="1676400" y="5562600"/>
            <a:ext cx="1371600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kumimoji="1" sz="3200">
                <a:solidFill>
                  <a:schemeClr val="tx1"/>
                </a:solidFill>
                <a:latin typeface="Times New Roman" panose="02020603050405020304" charset="0"/>
                <a:ea typeface="宋体" panose="02010600030101010101" pitchFamily="2" charset="-122"/>
              </a:defRPr>
            </a:lvl1pPr>
            <a:lvl2pPr>
              <a:defRPr kumimoji="1" sz="2800">
                <a:solidFill>
                  <a:schemeClr val="tx1"/>
                </a:solidFill>
                <a:latin typeface="Times New Roman" panose="02020603050405020304" charset="0"/>
                <a:ea typeface="宋体" panose="02010600030101010101" pitchFamily="2" charset="-122"/>
              </a:defRPr>
            </a:lvl2pPr>
            <a:lvl3pPr>
              <a:defRPr kumimoji="1" sz="2400">
                <a:solidFill>
                  <a:schemeClr val="tx1"/>
                </a:solidFill>
                <a:latin typeface="Times New Roman" panose="02020603050405020304" charset="0"/>
                <a:ea typeface="宋体" panose="02010600030101010101" pitchFamily="2" charset="-122"/>
              </a:defRPr>
            </a:lvl3pPr>
            <a:lvl4pPr>
              <a:defRPr kumimoji="1" sz="2000">
                <a:solidFill>
                  <a:schemeClr val="tx1"/>
                </a:solidFill>
                <a:latin typeface="Times New Roman" panose="02020603050405020304" charset="0"/>
                <a:ea typeface="宋体" panose="02010600030101010101" pitchFamily="2" charset="-122"/>
              </a:defRPr>
            </a:lvl4pPr>
            <a:lvl5pPr>
              <a:defRPr kumimoji="1" sz="2000">
                <a:solidFill>
                  <a:schemeClr val="tx1"/>
                </a:solidFill>
                <a:latin typeface="Times New Roman" panose="02020603050405020304" charset="0"/>
                <a:ea typeface="宋体" panose="02010600030101010101" pitchFamily="2" charset="-122"/>
              </a:defRPr>
            </a:lvl5pPr>
            <a:lvl6pPr eaLnBrk="0" hangingPunct="0">
              <a:defRPr kumimoji="1" sz="2000">
                <a:solidFill>
                  <a:schemeClr val="tx1"/>
                </a:solidFill>
                <a:latin typeface="Times New Roman" panose="02020603050405020304" charset="0"/>
                <a:ea typeface="宋体" panose="02010600030101010101" pitchFamily="2" charset="-122"/>
              </a:defRPr>
            </a:lvl6pPr>
            <a:lvl7pPr eaLnBrk="0" hangingPunct="0">
              <a:defRPr kumimoji="1" sz="2000">
                <a:solidFill>
                  <a:schemeClr val="tx1"/>
                </a:solidFill>
                <a:latin typeface="Times New Roman" panose="02020603050405020304" charset="0"/>
                <a:ea typeface="宋体" panose="02010600030101010101" pitchFamily="2" charset="-122"/>
              </a:defRPr>
            </a:lvl7pPr>
            <a:lvl8pPr eaLnBrk="0" hangingPunct="0">
              <a:defRPr kumimoji="1" sz="2000">
                <a:solidFill>
                  <a:schemeClr val="tx1"/>
                </a:solidFill>
                <a:latin typeface="Times New Roman" panose="02020603050405020304" charset="0"/>
                <a:ea typeface="宋体" panose="02010600030101010101" pitchFamily="2" charset="-122"/>
              </a:defRPr>
            </a:lvl8pPr>
            <a:lvl9pPr eaLnBrk="0" hangingPunct="0">
              <a:defRPr kumimoji="1" sz="2000">
                <a:solidFill>
                  <a:schemeClr val="tx1"/>
                </a:solidFill>
                <a:latin typeface="Times New Roman" panose="02020603050405020304" charset="0"/>
                <a:ea typeface="宋体" panose="02010600030101010101" pitchFamily="2" charset="-122"/>
              </a:defRPr>
            </a:lvl9pPr>
          </a:lstStyle>
          <a:p>
            <a:r>
              <a:rPr kumimoji="0" lang="en-US" altLang="zh-CN" sz="2800">
                <a:solidFill>
                  <a:srgbClr val="FF0000"/>
                </a:solidFill>
              </a:rPr>
              <a:t>English.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utoUpdateAnimBg="0"/>
      <p:bldP spid="10" grpId="0" autoUpdateAnimBg="0"/>
      <p:bldP spid="11" grpId="0" autoUpdateAnimBg="0"/>
      <p:bldP spid="12" grpId="0" autoUpdateAnimBg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 txBox="1"/>
          <p:nvPr/>
        </p:nvSpPr>
        <p:spPr bwMode="auto">
          <a:xfrm>
            <a:off x="1371600" y="177800"/>
            <a:ext cx="5867400" cy="835025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kumimoji="1" sz="320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kumimoji="1" sz="320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kumimoji="1" sz="320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kumimoji="1" sz="320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kumimoji="1" sz="320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>
              <a:buFontTx/>
              <a:buNone/>
              <a:defRPr/>
            </a:pPr>
            <a:r>
              <a:rPr lang="en-US" altLang="zh-CN" sz="4000" kern="0" dirty="0">
                <a:solidFill>
                  <a:srgbClr val="FFFFFF"/>
                </a:solidFill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Check your memory:</a:t>
            </a:r>
          </a:p>
        </p:txBody>
      </p:sp>
      <p:graphicFrame>
        <p:nvGraphicFramePr>
          <p:cNvPr id="16" name="Group 55"/>
          <p:cNvGraphicFramePr>
            <a:graphicFrameLocks noGrp="1"/>
          </p:cNvGraphicFramePr>
          <p:nvPr>
            <p:ph idx="4294967295"/>
          </p:nvPr>
        </p:nvGraphicFramePr>
        <p:xfrm>
          <a:off x="990600" y="1524000"/>
          <a:ext cx="7391400" cy="4956175"/>
        </p:xfrm>
        <a:graphic>
          <a:graphicData uri="http://schemas.openxmlformats.org/drawingml/2006/table">
            <a:tbl>
              <a:tblPr/>
              <a:tblGrid>
                <a:gridCol w="32585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1328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73299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黑体" panose="02010609060101010101" pitchFamily="49" charset="-122"/>
                      </a:endParaRPr>
                    </a:p>
                  </a:txBody>
                  <a:tcPr marL="91444" marR="91444" marT="45725" marB="45725" horzOverflow="overflow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2ECB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宋体" panose="02010600030101010101" pitchFamily="2" charset="-122"/>
                        </a:rPr>
                        <a:t>the U.K.</a:t>
                      </a:r>
                    </a:p>
                  </a:txBody>
                  <a:tcPr marL="91444" marR="91444" marT="45725" marB="45725" horzOverflow="overflow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2ECB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3152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黑体" panose="02010609060101010101" pitchFamily="49" charset="-122"/>
                        </a:rPr>
                        <a:t>Capital</a:t>
                      </a:r>
                    </a:p>
                  </a:txBody>
                  <a:tcPr marL="91444" marR="91444" marT="45725" marB="45725" horzOverflow="overflow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2ECB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宋体" panose="02010600030101010101" pitchFamily="2" charset="-122"/>
                      </a:endParaRPr>
                    </a:p>
                  </a:txBody>
                  <a:tcPr marL="91444" marR="91444" marT="45725" marB="45725" horzOverflow="overflow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2696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黑体" panose="02010609060101010101" pitchFamily="49" charset="-122"/>
                        </a:rPr>
                        <a:t>Language(s)</a:t>
                      </a:r>
                    </a:p>
                  </a:txBody>
                  <a:tcPr marL="91444" marR="91444" marT="45725" marB="45725" horzOverflow="overflow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2ECB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宋体" panose="02010600030101010101" pitchFamily="2" charset="-122"/>
                      </a:endParaRPr>
                    </a:p>
                  </a:txBody>
                  <a:tcPr marL="91444" marR="91444" marT="45725" marB="45725" horzOverflow="overflow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6300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黑体" panose="02010609060101010101" pitchFamily="49" charset="-122"/>
                        </a:rPr>
                        <a:t>Location(</a:t>
                      </a:r>
                      <a:r>
                        <a:rPr kumimoji="0" lang="zh-CN" alt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黑体" panose="02010609060101010101" pitchFamily="49" charset="-122"/>
                        </a:rPr>
                        <a:t>位置</a:t>
                      </a:r>
                      <a:r>
                        <a:rPr kumimoji="0" lang="en-US" altLang="zh-CN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黑体" panose="02010609060101010101" pitchFamily="49" charset="-122"/>
                        </a:rPr>
                        <a:t>)</a:t>
                      </a:r>
                    </a:p>
                  </a:txBody>
                  <a:tcPr marL="91444" marR="91444" marT="45725" marB="45725" horzOverflow="overflow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2ECB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宋体" panose="02010600030101010101" pitchFamily="2" charset="-122"/>
                      </a:endParaRPr>
                    </a:p>
                  </a:txBody>
                  <a:tcPr marL="91444" marR="91444" marT="45725" marB="45725" horzOverflow="overflow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3152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黑体" panose="02010609060101010101" pitchFamily="49" charset="-122"/>
                        </a:rPr>
                        <a:t>National animal</a:t>
                      </a:r>
                    </a:p>
                  </a:txBody>
                  <a:tcPr marL="91444" marR="91444" marT="45725" marB="45725" horzOverflow="overflow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2ECB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宋体" panose="02010600030101010101" pitchFamily="2" charset="-122"/>
                      </a:endParaRPr>
                    </a:p>
                  </a:txBody>
                  <a:tcPr marL="91444" marR="91444" marT="45725" marB="45725" horzOverflow="overflow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97015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黑体" panose="02010609060101010101" pitchFamily="49" charset="-122"/>
                        </a:rPr>
                        <a:t>Famous place(s)</a:t>
                      </a:r>
                    </a:p>
                  </a:txBody>
                  <a:tcPr marL="91444" marR="91444" marT="45725" marB="45725" horzOverflow="overflow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2ECB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宋体" panose="02010600030101010101" pitchFamily="2" charset="-122"/>
                      </a:endParaRPr>
                    </a:p>
                  </a:txBody>
                  <a:tcPr marL="91444" marR="91444" marT="45725" marB="45725" horzOverflow="overflow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14" name="Text Box 28"/>
          <p:cNvSpPr txBox="1">
            <a:spLocks noChangeArrowheads="1"/>
          </p:cNvSpPr>
          <p:nvPr/>
        </p:nvSpPr>
        <p:spPr bwMode="auto">
          <a:xfrm>
            <a:off x="5105400" y="3140075"/>
            <a:ext cx="2379663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zh-CN" altLang="en-US" sz="2800" dirty="0">
                <a:solidFill>
                  <a:srgbClr val="FF0000"/>
                </a:solidFill>
                <a:latin typeface="+mn-lt"/>
              </a:rPr>
              <a:t> </a:t>
            </a:r>
            <a:r>
              <a:rPr lang="en-US" altLang="zh-CN" sz="2800" dirty="0">
                <a:solidFill>
                  <a:srgbClr val="FF0000"/>
                </a:solidFill>
                <a:latin typeface="+mn-lt"/>
              </a:rPr>
              <a:t>English </a:t>
            </a:r>
          </a:p>
        </p:txBody>
      </p:sp>
      <p:sp>
        <p:nvSpPr>
          <p:cNvPr id="15" name="Text Box 29"/>
          <p:cNvSpPr txBox="1">
            <a:spLocks noChangeArrowheads="1"/>
          </p:cNvSpPr>
          <p:nvPr/>
        </p:nvSpPr>
        <p:spPr bwMode="auto">
          <a:xfrm>
            <a:off x="5105400" y="2389188"/>
            <a:ext cx="2379663" cy="522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20000"/>
              </a:spcBef>
              <a:defRPr/>
            </a:pPr>
            <a:r>
              <a:rPr lang="en-US" altLang="zh-CN" sz="2800" dirty="0">
                <a:solidFill>
                  <a:srgbClr val="FF0000"/>
                </a:solidFill>
                <a:latin typeface="+mn-lt"/>
              </a:rPr>
              <a:t>London</a:t>
            </a:r>
          </a:p>
        </p:txBody>
      </p:sp>
      <p:sp>
        <p:nvSpPr>
          <p:cNvPr id="17" name="Text Box 30"/>
          <p:cNvSpPr txBox="1">
            <a:spLocks noChangeArrowheads="1"/>
          </p:cNvSpPr>
          <p:nvPr/>
        </p:nvSpPr>
        <p:spPr bwMode="auto">
          <a:xfrm>
            <a:off x="4967288" y="4025900"/>
            <a:ext cx="2655887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zh-CN" altLang="en-US" sz="2800" dirty="0">
                <a:solidFill>
                  <a:srgbClr val="FF0000"/>
                </a:solidFill>
                <a:latin typeface="+mn-lt"/>
              </a:rPr>
              <a:t> </a:t>
            </a:r>
            <a:r>
              <a:rPr lang="en-US" altLang="zh-CN" sz="2800" dirty="0">
                <a:solidFill>
                  <a:srgbClr val="FF0000"/>
                </a:solidFill>
                <a:latin typeface="+mn-lt"/>
              </a:rPr>
              <a:t>west of China      </a:t>
            </a:r>
          </a:p>
        </p:txBody>
      </p:sp>
      <p:sp>
        <p:nvSpPr>
          <p:cNvPr id="18" name="Text Box 32"/>
          <p:cNvSpPr txBox="1">
            <a:spLocks noChangeArrowheads="1"/>
          </p:cNvSpPr>
          <p:nvPr/>
        </p:nvSpPr>
        <p:spPr bwMode="auto">
          <a:xfrm>
            <a:off x="5105400" y="4903788"/>
            <a:ext cx="2743200" cy="522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altLang="zh-CN" sz="2800" dirty="0">
                <a:solidFill>
                  <a:srgbClr val="FF0000"/>
                </a:solidFill>
                <a:latin typeface="+mn-lt"/>
              </a:rPr>
              <a:t>lion</a:t>
            </a:r>
          </a:p>
        </p:txBody>
      </p:sp>
      <p:sp>
        <p:nvSpPr>
          <p:cNvPr id="22" name="Text Box 32"/>
          <p:cNvSpPr txBox="1">
            <a:spLocks noChangeArrowheads="1"/>
          </p:cNvSpPr>
          <p:nvPr/>
        </p:nvSpPr>
        <p:spPr bwMode="auto">
          <a:xfrm>
            <a:off x="4572000" y="5662613"/>
            <a:ext cx="3667125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zh-CN" altLang="en-US" sz="2800" dirty="0">
                <a:solidFill>
                  <a:srgbClr val="FF0000"/>
                </a:solidFill>
                <a:latin typeface="+mn-lt"/>
              </a:rPr>
              <a:t> </a:t>
            </a:r>
            <a:r>
              <a:rPr lang="en-US" altLang="zh-CN" sz="2800" dirty="0">
                <a:solidFill>
                  <a:srgbClr val="FF0000"/>
                </a:solidFill>
                <a:latin typeface="+mn-lt"/>
              </a:rPr>
              <a:t>Big Ben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utoUpdateAnimBg="0"/>
      <p:bldP spid="15" grpId="0" autoUpdateAnimBg="0"/>
      <p:bldP spid="17" grpId="0" autoUpdateAnimBg="0"/>
      <p:bldP spid="18" grpId="0" autoUpdateAnimBg="0"/>
      <p:bldP spid="22" grpId="0" autoUpdateAnimBg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4"/>
          <p:cNvSpPr>
            <a:spLocks noGrp="1" noChangeArrowheads="1"/>
          </p:cNvSpPr>
          <p:nvPr>
            <p:ph idx="4294967295"/>
          </p:nvPr>
        </p:nvSpPr>
        <p:spPr>
          <a:xfrm>
            <a:off x="1066800" y="2133600"/>
            <a:ext cx="5562600" cy="3276600"/>
          </a:xfrm>
          <a:prstGeom prst="roundRect">
            <a:avLst>
              <a:gd name="adj" fmla="val 16667"/>
            </a:avLst>
          </a:prstGeom>
          <a:ln w="38100">
            <a:solidFill>
              <a:srgbClr val="E38C01"/>
            </a:solidFill>
            <a:prstDash val="sysDash"/>
            <a:round/>
          </a:ln>
        </p:spPr>
        <p:txBody>
          <a:bodyPr/>
          <a:lstStyle/>
          <a:p>
            <a:pPr marL="142875" indent="0">
              <a:lnSpc>
                <a:spcPct val="150000"/>
              </a:lnSpc>
              <a:buFontTx/>
              <a:buNone/>
            </a:pPr>
            <a:r>
              <a:rPr lang="en-US" altLang="zh-CN" sz="2600" dirty="0" smtClean="0"/>
              <a:t>Look at this map. This is Australia. It's ________ of China. And its capital is Canberra. People speak English in Australia.</a:t>
            </a:r>
          </a:p>
        </p:txBody>
      </p:sp>
      <p:sp>
        <p:nvSpPr>
          <p:cNvPr id="6" name="Text Box 5"/>
          <p:cNvSpPr txBox="1">
            <a:spLocks noChangeArrowheads="1"/>
          </p:cNvSpPr>
          <p:nvPr/>
        </p:nvSpPr>
        <p:spPr bwMode="auto">
          <a:xfrm>
            <a:off x="1905000" y="3013075"/>
            <a:ext cx="1600200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kumimoji="1" lang="en-US" altLang="zh-CN" sz="2600" dirty="0">
                <a:solidFill>
                  <a:srgbClr val="FF0000"/>
                </a:solidFill>
                <a:latin typeface="+mn-lt"/>
              </a:rPr>
              <a:t>southeast</a:t>
            </a:r>
            <a:endParaRPr kumimoji="1" lang="en-US" altLang="zh-CN" sz="2600" dirty="0" smtClean="0">
              <a:solidFill>
                <a:srgbClr val="FF0000"/>
              </a:solidFill>
              <a:latin typeface="+mn-lt"/>
            </a:endParaRPr>
          </a:p>
        </p:txBody>
      </p:sp>
      <p:grpSp>
        <p:nvGrpSpPr>
          <p:cNvPr id="31748" name="组合 15"/>
          <p:cNvGrpSpPr/>
          <p:nvPr/>
        </p:nvGrpSpPr>
        <p:grpSpPr bwMode="auto">
          <a:xfrm>
            <a:off x="1066800" y="1066800"/>
            <a:ext cx="6934200" cy="739775"/>
            <a:chOff x="1066892" y="1089130"/>
            <a:chExt cx="6933768" cy="739670"/>
          </a:xfrm>
        </p:grpSpPr>
        <p:sp>
          <p:nvSpPr>
            <p:cNvPr id="8" name="圆角矩形标注 7"/>
            <p:cNvSpPr/>
            <p:nvPr/>
          </p:nvSpPr>
          <p:spPr>
            <a:xfrm>
              <a:off x="1066892" y="1089130"/>
              <a:ext cx="6933768" cy="739670"/>
            </a:xfrm>
            <a:prstGeom prst="wedgeRoundRectCallout">
              <a:avLst>
                <a:gd name="adj1" fmla="val 27293"/>
                <a:gd name="adj2" fmla="val 46005"/>
                <a:gd name="adj3" fmla="val 16667"/>
              </a:avLst>
            </a:prstGeom>
            <a:solidFill>
              <a:srgbClr val="CCFFCC"/>
            </a:solidFill>
            <a:ln w="25400" cap="flat" cmpd="sng" algn="ctr">
              <a:noFill/>
              <a:prstDash val="solid"/>
            </a:ln>
            <a:effectLst>
              <a:outerShdw blurRad="57785" dist="33020" dir="318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brightRoom" dir="t">
                <a:rot lat="0" lon="0" rev="600000"/>
              </a:lightRig>
            </a:scene3d>
            <a:sp3d prstMaterial="metal">
              <a:bevelT w="38100" h="57150" prst="angle"/>
            </a:sp3d>
          </p:spPr>
          <p:txBody>
            <a:bodyPr anchor="ctr"/>
            <a:lstStyle/>
            <a:p>
              <a:pPr marL="107950" eaLnBrk="1" hangingPunct="1">
                <a:defRPr/>
              </a:pPr>
              <a:r>
                <a:rPr lang="en-US" altLang="zh-CN" sz="2800" dirty="0">
                  <a:solidFill>
                    <a:srgbClr val="000000"/>
                  </a:solidFill>
                  <a:latin typeface="Times New Roman" panose="02020603050405020304"/>
                  <a:ea typeface="黑体" panose="02010609060101010101" pitchFamily="49" charset="-122"/>
                  <a:cs typeface="Times New Roman" panose="02020603050405020304" charset="0"/>
                </a:rPr>
                <a:t>       How much do you know about Australia?</a:t>
              </a:r>
            </a:p>
          </p:txBody>
        </p:sp>
        <p:sp>
          <p:nvSpPr>
            <p:cNvPr id="9" name="椭圆 8"/>
            <p:cNvSpPr/>
            <p:nvPr/>
          </p:nvSpPr>
          <p:spPr bwMode="auto">
            <a:xfrm>
              <a:off x="1219283" y="1219287"/>
              <a:ext cx="533367" cy="533324"/>
            </a:xfrm>
            <a:prstGeom prst="ellipse">
              <a:avLst/>
            </a:prstGeom>
            <a:solidFill>
              <a:schemeClr val="accent1"/>
            </a:solidFill>
            <a:ln w="9525" cap="flat" cmpd="sng" algn="ctr">
              <a:solidFill>
                <a:schemeClr val="accent1">
                  <a:lumMod val="20000"/>
                  <a:lumOff val="8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 algn="ctr" eaLnBrk="1" hangingPunct="1">
                <a:defRPr/>
              </a:pPr>
              <a:r>
                <a:rPr kumimoji="1" lang="en-US" altLang="zh-CN" sz="3200" dirty="0">
                  <a:latin typeface="Times New Roman" panose="02020603050405020304" charset="0"/>
                </a:rPr>
                <a:t>2</a:t>
              </a:r>
              <a:endParaRPr kumimoji="1" lang="zh-CN" altLang="en-US" sz="3200" dirty="0">
                <a:latin typeface="Times New Roman" panose="02020603050405020304" charset="0"/>
              </a:endParaRPr>
            </a:p>
          </p:txBody>
        </p:sp>
      </p:grpSp>
      <p:pic>
        <p:nvPicPr>
          <p:cNvPr id="11" name="Picture 2" descr="a map of Auatralia"/>
          <p:cNvPicPr>
            <a:picLocks noChangeAspect="1" noChangeArrowheads="1"/>
          </p:cNvPicPr>
          <p:nvPr/>
        </p:nvPicPr>
        <p:blipFill rotWithShape="1">
          <a:blip r:embed="rId3" cstate="email"/>
          <a:srcRect/>
          <a:stretch>
            <a:fillRect/>
          </a:stretch>
        </p:blipFill>
        <p:spPr bwMode="auto">
          <a:xfrm>
            <a:off x="4952990" y="4114782"/>
            <a:ext cx="3914351" cy="2668875"/>
          </a:xfrm>
          <a:prstGeom prst="round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utoUpdateAnimBg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2"/>
          <p:cNvSpPr txBox="1">
            <a:spLocks noChangeArrowheads="1"/>
          </p:cNvSpPr>
          <p:nvPr/>
        </p:nvSpPr>
        <p:spPr bwMode="auto">
          <a:xfrm>
            <a:off x="3441700" y="1371600"/>
            <a:ext cx="5235575" cy="1828800"/>
          </a:xfrm>
          <a:prstGeom prst="rect">
            <a:avLst/>
          </a:prstGeom>
          <a:solidFill>
            <a:srgbClr val="FFF2C5"/>
          </a:solidFill>
          <a:ln>
            <a:solidFill>
              <a:srgbClr val="E38C01"/>
            </a:solidFill>
          </a:ln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 eaLnBrk="1" hangingPunct="1">
              <a:buFontTx/>
              <a:buNone/>
              <a:defRPr/>
            </a:pPr>
            <a:r>
              <a:rPr lang="en-US" altLang="zh-CN" sz="2600" kern="0" dirty="0">
                <a:solidFill>
                  <a:srgbClr val="000000"/>
                </a:solidFill>
              </a:rPr>
              <a:t>This is Australia's flag. It's blue </a:t>
            </a:r>
            <a:endParaRPr lang="en-US" altLang="zh-CN" sz="2600" kern="0" dirty="0" smtClean="0">
              <a:solidFill>
                <a:srgbClr val="000000"/>
              </a:solidFill>
            </a:endParaRPr>
          </a:p>
          <a:p>
            <a:pPr marL="0" indent="0" eaLnBrk="1" hangingPunct="1">
              <a:buFontTx/>
              <a:buNone/>
              <a:defRPr/>
            </a:pPr>
            <a:r>
              <a:rPr lang="en-US" altLang="zh-CN" sz="2600" kern="0" dirty="0" smtClean="0">
                <a:solidFill>
                  <a:srgbClr val="000000"/>
                </a:solidFill>
              </a:rPr>
              <a:t>and </a:t>
            </a:r>
            <a:r>
              <a:rPr lang="en-US" altLang="zh-CN" sz="2600" kern="0" dirty="0">
                <a:solidFill>
                  <a:srgbClr val="000000"/>
                </a:solidFill>
              </a:rPr>
              <a:t>the stars are </a:t>
            </a:r>
            <a:r>
              <a:rPr lang="en-US" altLang="zh-CN" sz="2600" kern="0" dirty="0" smtClean="0">
                <a:solidFill>
                  <a:srgbClr val="000000"/>
                </a:solidFill>
              </a:rPr>
              <a:t>______. </a:t>
            </a:r>
            <a:r>
              <a:rPr lang="en-US" altLang="zh-CN" sz="2600" kern="0" dirty="0">
                <a:solidFill>
                  <a:srgbClr val="000000"/>
                </a:solidFill>
              </a:rPr>
              <a:t>The little </a:t>
            </a:r>
            <a:endParaRPr lang="en-US" altLang="zh-CN" sz="2600" kern="0" dirty="0" smtClean="0">
              <a:solidFill>
                <a:srgbClr val="000000"/>
              </a:solidFill>
            </a:endParaRPr>
          </a:p>
          <a:p>
            <a:pPr marL="0" indent="0" eaLnBrk="1" hangingPunct="1">
              <a:buFontTx/>
              <a:buNone/>
              <a:defRPr/>
            </a:pPr>
            <a:r>
              <a:rPr lang="en-US" altLang="zh-CN" sz="2600" kern="0" dirty="0" smtClean="0">
                <a:solidFill>
                  <a:srgbClr val="000000"/>
                </a:solidFill>
              </a:rPr>
              <a:t>flag </a:t>
            </a:r>
            <a:r>
              <a:rPr lang="en-US" altLang="zh-CN" sz="2600" kern="0" dirty="0">
                <a:solidFill>
                  <a:srgbClr val="000000"/>
                </a:solidFill>
              </a:rPr>
              <a:t>in the corner is the U.K.'s flag.</a:t>
            </a:r>
            <a:endParaRPr lang="en-US" altLang="zh-CN" sz="2600" kern="0" dirty="0" smtClean="0">
              <a:solidFill>
                <a:srgbClr val="000000"/>
              </a:solidFill>
            </a:endParaRPr>
          </a:p>
        </p:txBody>
      </p:sp>
      <p:sp>
        <p:nvSpPr>
          <p:cNvPr id="21" name="TextBox 13"/>
          <p:cNvSpPr txBox="1">
            <a:spLocks noChangeArrowheads="1"/>
          </p:cNvSpPr>
          <p:nvPr/>
        </p:nvSpPr>
        <p:spPr bwMode="auto">
          <a:xfrm>
            <a:off x="5711825" y="1846263"/>
            <a:ext cx="1071563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3200">
                <a:solidFill>
                  <a:schemeClr val="tx1"/>
                </a:solidFill>
                <a:latin typeface="Times New Roman" panose="02020603050405020304" charset="0"/>
                <a:ea typeface="宋体" panose="02010600030101010101" pitchFamily="2" charset="-122"/>
              </a:defRPr>
            </a:lvl1pPr>
            <a:lvl2pPr>
              <a:defRPr kumimoji="1" sz="2800">
                <a:solidFill>
                  <a:schemeClr val="tx1"/>
                </a:solidFill>
                <a:latin typeface="Times New Roman" panose="02020603050405020304" charset="0"/>
                <a:ea typeface="宋体" panose="02010600030101010101" pitchFamily="2" charset="-122"/>
              </a:defRPr>
            </a:lvl2pPr>
            <a:lvl3pPr>
              <a:defRPr kumimoji="1" sz="2400">
                <a:solidFill>
                  <a:schemeClr val="tx1"/>
                </a:solidFill>
                <a:latin typeface="Times New Roman" panose="02020603050405020304" charset="0"/>
                <a:ea typeface="宋体" panose="02010600030101010101" pitchFamily="2" charset="-122"/>
              </a:defRPr>
            </a:lvl3pPr>
            <a:lvl4pPr>
              <a:defRPr kumimoji="1" sz="2000">
                <a:solidFill>
                  <a:schemeClr val="tx1"/>
                </a:solidFill>
                <a:latin typeface="Times New Roman" panose="02020603050405020304" charset="0"/>
                <a:ea typeface="宋体" panose="02010600030101010101" pitchFamily="2" charset="-122"/>
              </a:defRPr>
            </a:lvl4pPr>
            <a:lvl5pPr>
              <a:defRPr kumimoji="1" sz="2000">
                <a:solidFill>
                  <a:schemeClr val="tx1"/>
                </a:solidFill>
                <a:latin typeface="Times New Roman" panose="02020603050405020304" charset="0"/>
                <a:ea typeface="宋体" panose="02010600030101010101" pitchFamily="2" charset="-122"/>
              </a:defRPr>
            </a:lvl5pPr>
            <a:lvl6pPr eaLnBrk="0" hangingPunct="0">
              <a:defRPr kumimoji="1" sz="2000">
                <a:solidFill>
                  <a:schemeClr val="tx1"/>
                </a:solidFill>
                <a:latin typeface="Times New Roman" panose="02020603050405020304" charset="0"/>
                <a:ea typeface="宋体" panose="02010600030101010101" pitchFamily="2" charset="-122"/>
              </a:defRPr>
            </a:lvl6pPr>
            <a:lvl7pPr eaLnBrk="0" hangingPunct="0">
              <a:defRPr kumimoji="1" sz="2000">
                <a:solidFill>
                  <a:schemeClr val="tx1"/>
                </a:solidFill>
                <a:latin typeface="Times New Roman" panose="02020603050405020304" charset="0"/>
                <a:ea typeface="宋体" panose="02010600030101010101" pitchFamily="2" charset="-122"/>
              </a:defRPr>
            </a:lvl7pPr>
            <a:lvl8pPr eaLnBrk="0" hangingPunct="0">
              <a:defRPr kumimoji="1" sz="2000">
                <a:solidFill>
                  <a:schemeClr val="tx1"/>
                </a:solidFill>
                <a:latin typeface="Times New Roman" panose="02020603050405020304" charset="0"/>
                <a:ea typeface="宋体" panose="02010600030101010101" pitchFamily="2" charset="-122"/>
              </a:defRPr>
            </a:lvl8pPr>
            <a:lvl9pPr eaLnBrk="0" hangingPunct="0">
              <a:defRPr kumimoji="1" sz="2000">
                <a:solidFill>
                  <a:schemeClr val="tx1"/>
                </a:solidFill>
                <a:latin typeface="Times New Roman" panose="0202060305040502030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kumimoji="0" lang="en-US" altLang="zh-CN" sz="2800">
                <a:solidFill>
                  <a:srgbClr val="FF0000"/>
                </a:solidFill>
              </a:rPr>
              <a:t>white</a:t>
            </a:r>
            <a:endParaRPr kumimoji="0" lang="zh-CN" altLang="en-US" sz="2800">
              <a:solidFill>
                <a:srgbClr val="FF0000"/>
              </a:solidFill>
            </a:endParaRPr>
          </a:p>
        </p:txBody>
      </p:sp>
      <p:sp>
        <p:nvSpPr>
          <p:cNvPr id="22" name="Rectangle 2"/>
          <p:cNvSpPr txBox="1">
            <a:spLocks noChangeArrowheads="1"/>
          </p:cNvSpPr>
          <p:nvPr/>
        </p:nvSpPr>
        <p:spPr bwMode="auto">
          <a:xfrm>
            <a:off x="877888" y="3198813"/>
            <a:ext cx="5127625" cy="1790700"/>
          </a:xfrm>
          <a:prstGeom prst="rect">
            <a:avLst/>
          </a:prstGeom>
          <a:solidFill>
            <a:srgbClr val="FFF2C5"/>
          </a:solidFill>
          <a:ln>
            <a:solidFill>
              <a:srgbClr val="E38C01"/>
            </a:solidFill>
          </a:ln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 eaLnBrk="1" hangingPunct="1">
              <a:lnSpc>
                <a:spcPct val="150000"/>
              </a:lnSpc>
              <a:buFontTx/>
              <a:buNone/>
              <a:defRPr/>
            </a:pPr>
            <a:r>
              <a:rPr lang="en-US" altLang="zh-CN" sz="2600" kern="0" dirty="0">
                <a:solidFill>
                  <a:srgbClr val="000000"/>
                </a:solidFill>
              </a:rPr>
              <a:t>The </a:t>
            </a:r>
            <a:r>
              <a:rPr lang="en-US" altLang="zh-CN" sz="2600" kern="0" dirty="0" smtClean="0">
                <a:solidFill>
                  <a:srgbClr val="000000"/>
                </a:solidFill>
              </a:rPr>
              <a:t>_________ is </a:t>
            </a:r>
            <a:r>
              <a:rPr lang="en-US" altLang="zh-CN" sz="2600" kern="0" dirty="0">
                <a:solidFill>
                  <a:srgbClr val="000000"/>
                </a:solidFill>
              </a:rPr>
              <a:t>one of the national </a:t>
            </a:r>
            <a:endParaRPr lang="en-US" altLang="zh-CN" sz="2600" kern="0" dirty="0" smtClean="0">
              <a:solidFill>
                <a:srgbClr val="000000"/>
              </a:solidFill>
            </a:endParaRPr>
          </a:p>
          <a:p>
            <a:pPr marL="0" indent="0" eaLnBrk="1" hangingPunct="1">
              <a:lnSpc>
                <a:spcPct val="150000"/>
              </a:lnSpc>
              <a:buFontTx/>
              <a:buNone/>
              <a:defRPr/>
            </a:pPr>
            <a:r>
              <a:rPr lang="en-US" altLang="zh-CN" sz="2600" kern="0" dirty="0" smtClean="0">
                <a:solidFill>
                  <a:srgbClr val="000000"/>
                </a:solidFill>
              </a:rPr>
              <a:t>animals </a:t>
            </a:r>
            <a:r>
              <a:rPr lang="en-US" altLang="zh-CN" sz="2600" kern="0" dirty="0">
                <a:solidFill>
                  <a:srgbClr val="000000"/>
                </a:solidFill>
              </a:rPr>
              <a:t>of Australia.</a:t>
            </a:r>
            <a:endParaRPr lang="en-US" altLang="zh-CN" sz="2600" kern="0" dirty="0" smtClean="0">
              <a:solidFill>
                <a:srgbClr val="000000"/>
              </a:solidFill>
            </a:endParaRPr>
          </a:p>
        </p:txBody>
      </p:sp>
      <p:sp>
        <p:nvSpPr>
          <p:cNvPr id="24" name="Rectangle 2"/>
          <p:cNvSpPr txBox="1">
            <a:spLocks noChangeArrowheads="1"/>
          </p:cNvSpPr>
          <p:nvPr/>
        </p:nvSpPr>
        <p:spPr bwMode="auto">
          <a:xfrm>
            <a:off x="3810000" y="5005388"/>
            <a:ext cx="4714875" cy="1790700"/>
          </a:xfrm>
          <a:prstGeom prst="rect">
            <a:avLst/>
          </a:prstGeom>
          <a:solidFill>
            <a:srgbClr val="FFF2C5"/>
          </a:solidFill>
          <a:ln>
            <a:solidFill>
              <a:srgbClr val="E38C01"/>
            </a:solidFill>
          </a:ln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 eaLnBrk="1" hangingPunct="1">
              <a:lnSpc>
                <a:spcPct val="150000"/>
              </a:lnSpc>
              <a:buFontTx/>
              <a:buNone/>
              <a:defRPr/>
            </a:pPr>
            <a:r>
              <a:rPr lang="en-US" altLang="zh-CN" sz="2600" kern="0" dirty="0">
                <a:solidFill>
                  <a:srgbClr val="000000"/>
                </a:solidFill>
              </a:rPr>
              <a:t>The Sydney Opera House is a </a:t>
            </a:r>
            <a:endParaRPr lang="en-US" altLang="zh-CN" sz="2600" kern="0" dirty="0" smtClean="0">
              <a:solidFill>
                <a:srgbClr val="000000"/>
              </a:solidFill>
            </a:endParaRPr>
          </a:p>
          <a:p>
            <a:pPr marL="0" indent="0" eaLnBrk="1" hangingPunct="1">
              <a:lnSpc>
                <a:spcPct val="150000"/>
              </a:lnSpc>
              <a:buFontTx/>
              <a:buNone/>
              <a:defRPr/>
            </a:pPr>
            <a:r>
              <a:rPr lang="en-US" altLang="zh-CN" sz="2600" kern="0" dirty="0" smtClean="0">
                <a:solidFill>
                  <a:srgbClr val="000000"/>
                </a:solidFill>
              </a:rPr>
              <a:t>building </a:t>
            </a:r>
            <a:r>
              <a:rPr lang="en-US" altLang="zh-CN" sz="2600" kern="0" dirty="0">
                <a:solidFill>
                  <a:srgbClr val="000000"/>
                </a:solidFill>
              </a:rPr>
              <a:t>in Sydney. It's famous.</a:t>
            </a:r>
            <a:endParaRPr lang="en-US" altLang="zh-CN" sz="2600" kern="0" dirty="0" smtClean="0">
              <a:solidFill>
                <a:srgbClr val="000000"/>
              </a:solidFill>
            </a:endParaRPr>
          </a:p>
        </p:txBody>
      </p:sp>
      <p:sp>
        <p:nvSpPr>
          <p:cNvPr id="30" name="TextBox 19"/>
          <p:cNvSpPr txBox="1">
            <a:spLocks noChangeArrowheads="1"/>
          </p:cNvSpPr>
          <p:nvPr/>
        </p:nvSpPr>
        <p:spPr bwMode="auto">
          <a:xfrm>
            <a:off x="1549400" y="3317875"/>
            <a:ext cx="1498600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3200">
                <a:solidFill>
                  <a:schemeClr val="tx1"/>
                </a:solidFill>
                <a:latin typeface="Times New Roman" panose="02020603050405020304" charset="0"/>
                <a:ea typeface="宋体" panose="02010600030101010101" pitchFamily="2" charset="-122"/>
              </a:defRPr>
            </a:lvl1pPr>
            <a:lvl2pPr>
              <a:defRPr kumimoji="1" sz="2800">
                <a:solidFill>
                  <a:schemeClr val="tx1"/>
                </a:solidFill>
                <a:latin typeface="Times New Roman" panose="02020603050405020304" charset="0"/>
                <a:ea typeface="宋体" panose="02010600030101010101" pitchFamily="2" charset="-122"/>
              </a:defRPr>
            </a:lvl2pPr>
            <a:lvl3pPr>
              <a:defRPr kumimoji="1" sz="2400">
                <a:solidFill>
                  <a:schemeClr val="tx1"/>
                </a:solidFill>
                <a:latin typeface="Times New Roman" panose="02020603050405020304" charset="0"/>
                <a:ea typeface="宋体" panose="02010600030101010101" pitchFamily="2" charset="-122"/>
              </a:defRPr>
            </a:lvl3pPr>
            <a:lvl4pPr>
              <a:defRPr kumimoji="1" sz="2000">
                <a:solidFill>
                  <a:schemeClr val="tx1"/>
                </a:solidFill>
                <a:latin typeface="Times New Roman" panose="02020603050405020304" charset="0"/>
                <a:ea typeface="宋体" panose="02010600030101010101" pitchFamily="2" charset="-122"/>
              </a:defRPr>
            </a:lvl4pPr>
            <a:lvl5pPr>
              <a:defRPr kumimoji="1" sz="2000">
                <a:solidFill>
                  <a:schemeClr val="tx1"/>
                </a:solidFill>
                <a:latin typeface="Times New Roman" panose="02020603050405020304" charset="0"/>
                <a:ea typeface="宋体" panose="02010600030101010101" pitchFamily="2" charset="-122"/>
              </a:defRPr>
            </a:lvl5pPr>
            <a:lvl6pPr eaLnBrk="0" hangingPunct="0">
              <a:defRPr kumimoji="1" sz="2000">
                <a:solidFill>
                  <a:schemeClr val="tx1"/>
                </a:solidFill>
                <a:latin typeface="Times New Roman" panose="02020603050405020304" charset="0"/>
                <a:ea typeface="宋体" panose="02010600030101010101" pitchFamily="2" charset="-122"/>
              </a:defRPr>
            </a:lvl6pPr>
            <a:lvl7pPr eaLnBrk="0" hangingPunct="0">
              <a:defRPr kumimoji="1" sz="2000">
                <a:solidFill>
                  <a:schemeClr val="tx1"/>
                </a:solidFill>
                <a:latin typeface="Times New Roman" panose="02020603050405020304" charset="0"/>
                <a:ea typeface="宋体" panose="02010600030101010101" pitchFamily="2" charset="-122"/>
              </a:defRPr>
            </a:lvl7pPr>
            <a:lvl8pPr eaLnBrk="0" hangingPunct="0">
              <a:defRPr kumimoji="1" sz="2000">
                <a:solidFill>
                  <a:schemeClr val="tx1"/>
                </a:solidFill>
                <a:latin typeface="Times New Roman" panose="02020603050405020304" charset="0"/>
                <a:ea typeface="宋体" panose="02010600030101010101" pitchFamily="2" charset="-122"/>
              </a:defRPr>
            </a:lvl8pPr>
            <a:lvl9pPr eaLnBrk="0" hangingPunct="0">
              <a:defRPr kumimoji="1" sz="2000">
                <a:solidFill>
                  <a:schemeClr val="tx1"/>
                </a:solidFill>
                <a:latin typeface="Times New Roman" panose="0202060305040502030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kumimoji="0" lang="en-US" altLang="zh-CN" sz="2600">
                <a:solidFill>
                  <a:srgbClr val="FF0000"/>
                </a:solidFill>
              </a:rPr>
              <a:t>kangaroo</a:t>
            </a:r>
            <a:endParaRPr kumimoji="0" lang="zh-CN" altLang="en-US" sz="2600">
              <a:solidFill>
                <a:srgbClr val="FF0000"/>
              </a:solidFill>
            </a:endParaRPr>
          </a:p>
        </p:txBody>
      </p:sp>
      <p:pic>
        <p:nvPicPr>
          <p:cNvPr id="33799" name="Picture 3" descr="fla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877888" y="1438275"/>
            <a:ext cx="2419350" cy="1644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6076031" y="3256087"/>
            <a:ext cx="2229671" cy="1682843"/>
          </a:xfrm>
          <a:prstGeom prst="ellipse">
            <a:avLst/>
          </a:prstGeom>
        </p:spPr>
      </p:pic>
      <p:pic>
        <p:nvPicPr>
          <p:cNvPr id="13" name="Picture 6" descr="austr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1246156" y="5027614"/>
            <a:ext cx="2303469" cy="1660190"/>
          </a:xfrm>
          <a:prstGeom prst="ellips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30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PRESENTER" val="19967b48c52e53afdd56191ae97a0ac9b514d23"/>
</p:tagLst>
</file>

<file path=ppt/theme/theme1.xml><?xml version="1.0" encoding="utf-8"?>
<a:theme xmlns:a="http://schemas.openxmlformats.org/drawingml/2006/main" name="WWW.2PPT.COM&#10;">
  <a:themeElements>
    <a:clrScheme name="默认设计模板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默认设计模板">
      <a:majorFont>
        <a:latin typeface="Times New Roman"/>
        <a:ea typeface="宋体"/>
        <a:cs typeface=""/>
      </a:majorFont>
      <a:minorFont>
        <a:latin typeface="Times New Roman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none" lIns="91440" tIns="45720" rIns="91440" bIns="45720" numCol="1" anchor="ctr" anchorCtr="0" compatLnSpc="1"/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1" lang="zh-CN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anose="02020603050405020304" charset="0"/>
            <a:ea typeface="宋体" panose="02010600030101010101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none" lIns="91440" tIns="45720" rIns="91440" bIns="45720" numCol="1" anchor="ctr" anchorCtr="0" compatLnSpc="1"/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1" lang="zh-CN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anose="02020603050405020304" charset="0"/>
            <a:ea typeface="宋体" panose="02010600030101010101" pitchFamily="2" charset="-122"/>
          </a:defRPr>
        </a:defPPr>
      </a:lstStyle>
    </a:lnDef>
  </a:objectDefaults>
  <a:extraClrSchemeLst>
    <a:extraClrScheme>
      <a:clrScheme name="默认设计模板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第一PPT模板网-WWW.1PPT.COM ">
  <a:themeElements>
    <a:clrScheme name="默认设计模板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默认设计模板">
      <a:majorFont>
        <a:latin typeface="Times New Roman"/>
        <a:ea typeface="宋体"/>
        <a:cs typeface=""/>
      </a:majorFont>
      <a:minorFont>
        <a:latin typeface="Times New Roman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none" lIns="91440" tIns="45720" rIns="91440" bIns="45720" numCol="1" anchor="ctr" anchorCtr="0" compatLnSpc="1"/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1" lang="zh-CN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anose="02020603050405020304" charset="0"/>
            <a:ea typeface="宋体" panose="02010600030101010101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none" lIns="91440" tIns="45720" rIns="91440" bIns="45720" numCol="1" anchor="ctr" anchorCtr="0" compatLnSpc="1"/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1" lang="zh-CN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anose="02020603050405020304" charset="0"/>
            <a:ea typeface="宋体" panose="02010600030101010101" pitchFamily="2" charset="-122"/>
          </a:defRPr>
        </a:defPPr>
      </a:lstStyle>
    </a:lnDef>
  </a:objectDefaults>
  <a:extraClrSchemeLst>
    <a:extraClrScheme>
      <a:clrScheme name="默认设计模板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Unit10 SectionB（1a-2c）精品课件 [恢复]</Template>
  <TotalTime>0</TotalTime>
  <Words>631</Words>
  <Application>Microsoft Office PowerPoint</Application>
  <PresentationFormat>全屏显示(4:3)</PresentationFormat>
  <Paragraphs>138</Paragraphs>
  <Slides>20</Slides>
  <Notes>19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20</vt:i4>
      </vt:variant>
    </vt:vector>
  </HeadingPairs>
  <TitlesOfParts>
    <vt:vector size="29" baseType="lpstr">
      <vt:lpstr>黑体</vt:lpstr>
      <vt:lpstr>宋体</vt:lpstr>
      <vt:lpstr>微软雅黑</vt:lpstr>
      <vt:lpstr>Arial</vt:lpstr>
      <vt:lpstr>Calibri</vt:lpstr>
      <vt:lpstr>Cambria Math</vt:lpstr>
      <vt:lpstr>Times New Roman</vt:lpstr>
      <vt:lpstr>WWW.2PPT.COM
</vt:lpstr>
      <vt:lpstr>第一PPT模板网-WWW.1PPT.COM 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Learning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www.ppt818.com</dc:title>
  <dc:subject>www.ppt818.com</dc:subject>
  <dc:creator>www.ppt818.com</dc:creator>
  <cp:keywords>第一PPT模板网-WWW.1PPT.COM</cp:keywords>
  <dc:description>www.ppt818.com-提供资源下载</dc:description>
  <cp:lastModifiedBy>Windows 用户</cp:lastModifiedBy>
  <cp:revision>1372</cp:revision>
  <cp:lastPrinted>2411-12-30T00:00:00Z</cp:lastPrinted>
  <dcterms:created xsi:type="dcterms:W3CDTF">2008-03-21T16:46:00Z</dcterms:created>
  <dcterms:modified xsi:type="dcterms:W3CDTF">2023-01-17T01:32:49Z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2052-11.1.0.11294</vt:lpwstr>
  </property>
  <property fmtid="{D5CDD505-2E9C-101B-9397-08002B2CF9AE}" pid="3" name="ICV">
    <vt:lpwstr>BA8AAD35DE98423DB90B35DF2862B4D6</vt:lpwstr>
  </property>
  <property fmtid="{A09F084E-AD41-489F-8076-AA5BE3082BCA}" pid="100">
    <vt:ui4>5</vt:ui4>
  </property>
  <property fmtid="{64440492-4C8B-11D1-8B70-080036B11A03}" pid="11">
    <vt:lpwstr>www.2ppt.com-爱PPT提供资源下载</vt:lpwstr>
  </property>
</Properties>
</file>