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AD88BD-E513-40C9-8E81-4862E3C00558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21A1BE-AEDC-41D8-8C82-E24887D812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2A640-D91C-49AF-A28A-17A28E17BA39}" type="slidenum">
              <a:rPr lang="zh-CN" altLang="en-US">
                <a:solidFill>
                  <a:prstClr val="black"/>
                </a:solidFill>
              </a:rPr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srgbClr val="575F6D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srgbClr val="575F6D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8040A-7125-40C7-9AF7-B9F5C14D05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srgbClr val="575F6D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srgbClr val="575F6D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67CC4F-74D8-406B-BA60-F0CBA9F7E9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endParaRPr lang="zh-CN" altLang="en-US">
              <a:solidFill>
                <a:srgbClr val="575F6D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A8E428DC-4BF0-4CEA-BBBC-475B6C39400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zh-CN" altLang="en-US">
              <a:solidFill>
                <a:srgbClr val="575F6D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FFF39D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FFF39D"/>
              </a:solidFill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直接连接符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直接连接符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直接连接符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" name="直接连接符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" name="直接连接符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椭圆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椭圆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椭圆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椭圆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椭圆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直接连接符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10A8875A-1C66-4FFE-89E4-75FC80DFDEB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srgbClr val="575F6D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srgbClr val="575F6D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BB696-E215-495E-988B-B1CF848BB2D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srgbClr val="575F6D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srgbClr val="575F6D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C9B6FD-59D3-43FE-B839-F40690F7A44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3" name="内容占位符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zh-CN" altLang="en-US">
              <a:solidFill>
                <a:srgbClr val="575F6D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9203A8DD-36EC-4F87-B466-260FC1E0558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zh-CN" altLang="en-US">
              <a:solidFill>
                <a:srgbClr val="575F6D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srgbClr val="575F6D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srgbClr val="575F6D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5ECE3A-D557-43FB-92D9-9D48AE3BBD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接连接符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直接连接符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内容占位符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1" name="日期占位符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endParaRPr lang="zh-CN" altLang="en-US">
              <a:solidFill>
                <a:srgbClr val="575F6D"/>
              </a:solidFill>
            </a:endParaRPr>
          </a:p>
        </p:txBody>
      </p:sp>
      <p:sp>
        <p:nvSpPr>
          <p:cNvPr id="22" name="灯片编号占位符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BCB9A849-DD60-4902-80D9-1EAB98126A3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3" name="页脚占位符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zh-CN" altLang="en-US">
              <a:solidFill>
                <a:srgbClr val="575F6D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10" name="直接连接符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直接连接符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" name="直接连接符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" name="直接连接符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" name="日期占位符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zh-CN" altLang="en-US">
              <a:solidFill>
                <a:srgbClr val="575F6D"/>
              </a:solidFill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1EAA9D67-F4D9-43E8-9DD5-392636EE8C4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1" name="页脚占位符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zh-CN" altLang="en-US">
              <a:solidFill>
                <a:srgbClr val="575F6D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接连接符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575F6D"/>
              </a:solidFill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575F6D"/>
              </a:solidFill>
              <a:latin typeface="Arial" panose="020B0604020202020204" pitchFamily="34" charset="0"/>
            </a:endParaRPr>
          </a:p>
        </p:txBody>
      </p:sp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9209E6-E2B0-481C-8AD1-9591218FB1D5}" type="slidenum">
              <a:rPr lang="zh-CN" altLang="en-US" smtClean="0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 panose="05000000000000000000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 panose="05020102010507070707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 panose="05000000000000000000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 panose="05000000000000000000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 panose="05020102010507070707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 panose="05000000000000000000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67544" y="1294657"/>
            <a:ext cx="781236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400" b="1" dirty="0">
                <a:solidFill>
                  <a:srgbClr val="00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Unit 6</a:t>
            </a:r>
            <a:r>
              <a:rPr lang="zh-CN" alt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4400" b="1" dirty="0">
                <a:solidFill>
                  <a:srgbClr val="00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Do you like bananas?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267744" y="3104422"/>
            <a:ext cx="3733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4800" dirty="0">
                <a:solidFill>
                  <a:srgbClr val="CC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Self Check</a:t>
            </a:r>
            <a:endParaRPr lang="en-US" altLang="zh-CN" sz="4800" dirty="0">
              <a:solidFill>
                <a:srgbClr val="CC66FF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467594" y="5377408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8354" name="Object 2"/>
          <p:cNvGraphicFramePr>
            <a:graphicFrameLocks noChangeAspect="1"/>
          </p:cNvGraphicFramePr>
          <p:nvPr/>
        </p:nvGraphicFramePr>
        <p:xfrm>
          <a:off x="762000" y="381000"/>
          <a:ext cx="60960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文档" r:id="rId3" imgW="24980900" imgH="3162300" progId="Word.Document.8">
                  <p:embed/>
                </p:oleObj>
              </mc:Choice>
              <mc:Fallback>
                <p:oleObj name="文档" r:id="rId3" imgW="24980900" imgH="3162300" progId="Word.Document.8">
                  <p:embed/>
                  <p:pic>
                    <p:nvPicPr>
                      <p:cNvPr id="0" name="图片 92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81000"/>
                        <a:ext cx="6096000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8355" name="Rectangle 3"/>
          <p:cNvSpPr>
            <a:spLocks noChangeArrowheads="1"/>
          </p:cNvSpPr>
          <p:nvPr/>
        </p:nvSpPr>
        <p:spPr bwMode="auto">
          <a:xfrm>
            <a:off x="565150" y="1077913"/>
            <a:ext cx="4921250" cy="562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indent="26860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三、根据汉语完成句子</a:t>
            </a:r>
            <a:r>
              <a:rPr lang="zh-CN" altLang="en-US" sz="2200" dirty="0">
                <a:solidFill>
                  <a:prstClr val="black"/>
                </a:solidFill>
                <a:latin typeface="Arial" panose="020B0604020202020204" pitchFamily="34" charset="0"/>
                <a:ea typeface="MingLiU_HKSCS" pitchFamily="18" charset="-120"/>
                <a:cs typeface="Times New Roman" panose="02020603050405020304" pitchFamily="18" charset="0"/>
              </a:rPr>
              <a:t>，</a:t>
            </a:r>
            <a:r>
              <a:rPr lang="zh-CN" altLang="en-US" sz="2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每空一词。</a:t>
            </a:r>
            <a:endParaRPr lang="zh-CN" altLang="en-US" sz="2200" dirty="0">
              <a:solidFill>
                <a:prstClr val="black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indent="26860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zh-CN" altLang="en-US" sz="2200" dirty="0">
                <a:solidFill>
                  <a:prstClr val="black"/>
                </a:solidFill>
                <a:latin typeface="MingLiU_HKSCS" pitchFamily="18" charset="-120"/>
                <a:ea typeface="MingLiU_HKSCS" pitchFamily="18" charset="-120"/>
                <a:cs typeface="Times New Roman" panose="02020603050405020304" pitchFamily="18" charset="0"/>
              </a:rPr>
              <a:t>．</a:t>
            </a:r>
            <a:r>
              <a:rPr lang="zh-CN" altLang="en-US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她喜欢梨吗？</a:t>
            </a:r>
            <a:endParaRPr lang="zh-CN" altLang="en-US" sz="22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indent="26860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______ she like______</a:t>
            </a:r>
            <a:r>
              <a:rPr lang="en-US" altLang="zh-CN" sz="2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?</a:t>
            </a:r>
            <a:endParaRPr lang="en-US" altLang="zh-CN" sz="22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indent="26860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27</a:t>
            </a:r>
            <a:r>
              <a:rPr lang="zh-CN" altLang="en-US" sz="2200" dirty="0">
                <a:solidFill>
                  <a:prstClr val="black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zh-CN" altLang="en-US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咱们吃点水果吧。</a:t>
            </a:r>
            <a:endParaRPr lang="zh-CN" altLang="en-US" sz="22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indent="26860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______eat some ______</a:t>
            </a:r>
            <a:r>
              <a:rPr lang="zh-CN" altLang="en-US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．</a:t>
            </a:r>
            <a:endParaRPr lang="zh-CN" altLang="en-US" sz="22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indent="26860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28</a:t>
            </a:r>
            <a:r>
              <a:rPr lang="zh-CN" altLang="en-US" sz="2200" dirty="0">
                <a:solidFill>
                  <a:prstClr val="black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zh-CN" altLang="en-US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她不想长胖。</a:t>
            </a:r>
            <a:endParaRPr lang="zh-CN" altLang="en-US" sz="22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indent="26860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She ________want to ______</a:t>
            </a:r>
            <a:r>
              <a:rPr lang="zh-CN" altLang="en-US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．</a:t>
            </a:r>
            <a:endParaRPr lang="zh-CN" altLang="en-US" sz="22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indent="26860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29</a:t>
            </a:r>
            <a:r>
              <a:rPr lang="zh-CN" altLang="en-US" sz="2200" dirty="0">
                <a:solidFill>
                  <a:prstClr val="black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zh-CN" altLang="en-US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我们有健康的饮食习惯。</a:t>
            </a:r>
            <a:endParaRPr lang="zh-CN" altLang="en-US" sz="22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indent="26860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We have_____________________</a:t>
            </a:r>
            <a:endParaRPr lang="en-US" altLang="zh-CN" sz="22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indent="26860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30</a:t>
            </a:r>
            <a:r>
              <a:rPr lang="zh-CN" altLang="en-US" sz="2200" dirty="0">
                <a:solidFill>
                  <a:prstClr val="black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zh-CN" altLang="en-US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来些水果怎么样？</a:t>
            </a:r>
            <a:endParaRPr lang="zh-CN" altLang="en-US" sz="22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indent="26860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___________________ fruit?</a:t>
            </a:r>
          </a:p>
        </p:txBody>
      </p:sp>
      <p:sp>
        <p:nvSpPr>
          <p:cNvPr id="228356" name="Rectangle 4"/>
          <p:cNvSpPr>
            <a:spLocks noChangeArrowheads="1"/>
          </p:cNvSpPr>
          <p:nvPr/>
        </p:nvSpPr>
        <p:spPr bwMode="auto">
          <a:xfrm>
            <a:off x="995363" y="2239963"/>
            <a:ext cx="75723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</a:t>
            </a:r>
          </a:p>
        </p:txBody>
      </p:sp>
      <p:sp>
        <p:nvSpPr>
          <p:cNvPr id="228357" name="Rectangle 5"/>
          <p:cNvSpPr>
            <a:spLocks noChangeArrowheads="1"/>
          </p:cNvSpPr>
          <p:nvPr/>
        </p:nvSpPr>
        <p:spPr bwMode="auto">
          <a:xfrm>
            <a:off x="2743200" y="2239963"/>
            <a:ext cx="8032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pears</a:t>
            </a:r>
          </a:p>
        </p:txBody>
      </p:sp>
      <p:sp>
        <p:nvSpPr>
          <p:cNvPr id="228358" name="Rectangle 6"/>
          <p:cNvSpPr>
            <a:spLocks noChangeArrowheads="1"/>
          </p:cNvSpPr>
          <p:nvPr/>
        </p:nvSpPr>
        <p:spPr bwMode="auto">
          <a:xfrm>
            <a:off x="990600" y="3216275"/>
            <a:ext cx="7429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Let's</a:t>
            </a:r>
          </a:p>
        </p:txBody>
      </p:sp>
      <p:sp>
        <p:nvSpPr>
          <p:cNvPr id="228359" name="Rectangle 7"/>
          <p:cNvSpPr>
            <a:spLocks noChangeArrowheads="1"/>
          </p:cNvSpPr>
          <p:nvPr/>
        </p:nvSpPr>
        <p:spPr bwMode="auto">
          <a:xfrm>
            <a:off x="2895600" y="3216275"/>
            <a:ext cx="69691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fruit</a:t>
            </a:r>
          </a:p>
        </p:txBody>
      </p:sp>
      <p:sp>
        <p:nvSpPr>
          <p:cNvPr id="228360" name="Rectangle 8"/>
          <p:cNvSpPr>
            <a:spLocks noChangeArrowheads="1"/>
          </p:cNvSpPr>
          <p:nvPr/>
        </p:nvSpPr>
        <p:spPr bwMode="auto">
          <a:xfrm>
            <a:off x="1524000" y="4221163"/>
            <a:ext cx="10064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doesn't</a:t>
            </a:r>
          </a:p>
        </p:txBody>
      </p:sp>
      <p:sp>
        <p:nvSpPr>
          <p:cNvPr id="228361" name="Rectangle 9"/>
          <p:cNvSpPr>
            <a:spLocks noChangeArrowheads="1"/>
          </p:cNvSpPr>
          <p:nvPr/>
        </p:nvSpPr>
        <p:spPr bwMode="auto">
          <a:xfrm>
            <a:off x="3438525" y="4221163"/>
            <a:ext cx="828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</a:t>
            </a:r>
          </a:p>
        </p:txBody>
      </p:sp>
      <p:sp>
        <p:nvSpPr>
          <p:cNvPr id="228362" name="Rectangle 10"/>
          <p:cNvSpPr>
            <a:spLocks noChangeArrowheads="1"/>
          </p:cNvSpPr>
          <p:nvPr/>
        </p:nvSpPr>
        <p:spPr bwMode="auto">
          <a:xfrm>
            <a:off x="1981200" y="5257800"/>
            <a:ext cx="28702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healthy</a:t>
            </a: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eating</a:t>
            </a: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habits</a:t>
            </a: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</a:p>
        </p:txBody>
      </p:sp>
      <p:sp>
        <p:nvSpPr>
          <p:cNvPr id="228363" name="Rectangle 11"/>
          <p:cNvSpPr>
            <a:spLocks noChangeArrowheads="1"/>
          </p:cNvSpPr>
          <p:nvPr/>
        </p:nvSpPr>
        <p:spPr bwMode="auto">
          <a:xfrm>
            <a:off x="1014413" y="6248400"/>
            <a:ext cx="218598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8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8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8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8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8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8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8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8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8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8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6" grpId="0"/>
      <p:bldP spid="228357" grpId="0"/>
      <p:bldP spid="228358" grpId="0"/>
      <p:bldP spid="228359" grpId="0"/>
      <p:bldP spid="228360" grpId="0"/>
      <p:bldP spid="228361" grpId="0"/>
      <p:bldP spid="228362" grpId="0"/>
      <p:bldP spid="2283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9378" name="Object 2"/>
          <p:cNvGraphicFramePr>
            <a:graphicFrameLocks noChangeAspect="1"/>
          </p:cNvGraphicFramePr>
          <p:nvPr/>
        </p:nvGraphicFramePr>
        <p:xfrm>
          <a:off x="762000" y="369888"/>
          <a:ext cx="6096000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文档" r:id="rId3" imgW="24853900" imgH="3162300" progId="Word.Document.8">
                  <p:embed/>
                </p:oleObj>
              </mc:Choice>
              <mc:Fallback>
                <p:oleObj name="文档" r:id="rId3" imgW="24853900" imgH="3162300" progId="Word.Document.8">
                  <p:embed/>
                  <p:pic>
                    <p:nvPicPr>
                      <p:cNvPr id="0" name="图片 102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69888"/>
                        <a:ext cx="6096000" cy="773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9379" name="Rectangle 3"/>
          <p:cNvSpPr>
            <a:spLocks noChangeArrowheads="1"/>
          </p:cNvSpPr>
          <p:nvPr/>
        </p:nvSpPr>
        <p:spPr bwMode="auto">
          <a:xfrm>
            <a:off x="762000" y="1219200"/>
            <a:ext cx="7772400" cy="411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2667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四、根据上下文及首字母提示补全单词</a:t>
            </a:r>
            <a:r>
              <a:rPr lang="zh-CN" altLang="en-US" sz="2200">
                <a:solidFill>
                  <a:prstClr val="black"/>
                </a:solidFill>
                <a:latin typeface="Arial" panose="020B0604020202020204" pitchFamily="34" charset="0"/>
                <a:ea typeface="MingLiU_HKSCS" pitchFamily="18" charset="-120"/>
                <a:cs typeface="Times New Roman" panose="02020603050405020304" pitchFamily="18" charset="0"/>
              </a:rPr>
              <a:t>，</a:t>
            </a:r>
            <a:r>
              <a:rPr lang="zh-CN" altLang="en-US" sz="2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使短文内容完整、通顺。</a:t>
            </a:r>
            <a:endParaRPr lang="zh-CN" altLang="en-US" sz="220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>
                <a:solidFill>
                  <a:prstClr val="black"/>
                </a:solidFill>
                <a:latin typeface="Times New Roman" panose="02020603050405020304" pitchFamily="18" charset="0"/>
              </a:rPr>
              <a:t>Hello</a:t>
            </a:r>
            <a:r>
              <a:rPr lang="zh-CN" altLang="en-US" sz="2200">
                <a:solidFill>
                  <a:prstClr val="black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>
                <a:solidFill>
                  <a:prstClr val="black"/>
                </a:solidFill>
                <a:latin typeface="Times New Roman" panose="02020603050405020304" pitchFamily="18" charset="0"/>
              </a:rPr>
              <a:t>I'm Anna. I have a good eating </a:t>
            </a:r>
            <a:r>
              <a:rPr lang="en-US" altLang="zh-CN" sz="2200" b="1">
                <a:solidFill>
                  <a:prstClr val="black"/>
                </a:solidFill>
                <a:latin typeface="Times New Roman" panose="02020603050405020304" pitchFamily="18" charset="0"/>
              </a:rPr>
              <a:t>31. </a:t>
            </a:r>
            <a:r>
              <a:rPr lang="en-US" altLang="zh-CN" sz="2200">
                <a:solidFill>
                  <a:prstClr val="black"/>
                </a:solidFill>
                <a:latin typeface="Times New Roman" panose="02020603050405020304" pitchFamily="18" charset="0"/>
              </a:rPr>
              <a:t>______</a:t>
            </a:r>
            <a:r>
              <a:rPr lang="zh-CN" altLang="en-US" sz="2200">
                <a:solidFill>
                  <a:prstClr val="black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>
                <a:solidFill>
                  <a:prstClr val="black"/>
                </a:solidFill>
                <a:latin typeface="Times New Roman" panose="02020603050405020304" pitchFamily="18" charset="0"/>
              </a:rPr>
              <a:t>I have breakfast at home. I usually have two eggs and a cup of </a:t>
            </a:r>
            <a:r>
              <a:rPr lang="en-US" altLang="zh-CN" sz="2200" b="1">
                <a:solidFill>
                  <a:prstClr val="black"/>
                </a:solidFill>
                <a:latin typeface="Times New Roman" panose="02020603050405020304" pitchFamily="18" charset="0"/>
              </a:rPr>
              <a:t>32. </a:t>
            </a:r>
            <a:r>
              <a:rPr lang="en-US" altLang="zh-CN" sz="2200">
                <a:solidFill>
                  <a:prstClr val="black"/>
                </a:solidFill>
                <a:latin typeface="Times New Roman" panose="02020603050405020304" pitchFamily="18" charset="0"/>
              </a:rPr>
              <a:t>____</a:t>
            </a:r>
            <a:r>
              <a:rPr lang="zh-CN" altLang="en-US" sz="2200">
                <a:solidFill>
                  <a:prstClr val="black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>
                <a:solidFill>
                  <a:prstClr val="black"/>
                </a:solidFill>
                <a:latin typeface="Times New Roman" panose="02020603050405020304" pitchFamily="18" charset="0"/>
              </a:rPr>
              <a:t>For </a:t>
            </a:r>
            <a:r>
              <a:rPr lang="en-US" altLang="zh-CN" sz="2200" b="1">
                <a:solidFill>
                  <a:prstClr val="black"/>
                </a:solidFill>
                <a:latin typeface="Times New Roman" panose="02020603050405020304" pitchFamily="18" charset="0"/>
              </a:rPr>
              <a:t>33.</a:t>
            </a:r>
            <a:r>
              <a:rPr lang="en-US" altLang="zh-CN" sz="2200" b="1" i="1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200" i="1">
                <a:solidFill>
                  <a:prstClr val="black"/>
                </a:solidFill>
                <a:latin typeface="Times New Roman" panose="02020603050405020304" pitchFamily="18" charset="0"/>
              </a:rPr>
              <a:t>_____</a:t>
            </a:r>
            <a:r>
              <a:rPr lang="zh-CN" altLang="en-US" sz="2200">
                <a:solidFill>
                  <a:prstClr val="black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>
                <a:solidFill>
                  <a:prstClr val="black"/>
                </a:solidFill>
                <a:latin typeface="Times New Roman" panose="02020603050405020304" pitchFamily="18" charset="0"/>
              </a:rPr>
              <a:t>I like rice and vegetables. They are delicious. What do I have for dinner</a:t>
            </a:r>
            <a:r>
              <a:rPr lang="zh-CN" altLang="en-US" sz="2200">
                <a:solidFill>
                  <a:prstClr val="black"/>
                </a:solidFill>
                <a:latin typeface="Times New Roman" panose="02020603050405020304" pitchFamily="18" charset="0"/>
              </a:rPr>
              <a:t>？</a:t>
            </a:r>
            <a:r>
              <a:rPr lang="en-US" altLang="zh-CN" sz="2200">
                <a:solidFill>
                  <a:prstClr val="black"/>
                </a:solidFill>
                <a:latin typeface="Times New Roman" panose="02020603050405020304" pitchFamily="18" charset="0"/>
              </a:rPr>
              <a:t>Oh</a:t>
            </a:r>
            <a:r>
              <a:rPr lang="zh-CN" altLang="en-US" sz="2200">
                <a:solidFill>
                  <a:prstClr val="black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>
                <a:solidFill>
                  <a:prstClr val="black"/>
                </a:solidFill>
                <a:latin typeface="Times New Roman" panose="02020603050405020304" pitchFamily="18" charset="0"/>
              </a:rPr>
              <a:t>I only eat some </a:t>
            </a:r>
            <a:r>
              <a:rPr lang="en-US" altLang="zh-CN" sz="2200" b="1">
                <a:solidFill>
                  <a:prstClr val="black"/>
                </a:solidFill>
                <a:latin typeface="Times New Roman" panose="02020603050405020304" pitchFamily="18" charset="0"/>
              </a:rPr>
              <a:t>34.</a:t>
            </a:r>
            <a:r>
              <a:rPr lang="en-US" altLang="zh-CN" sz="2200">
                <a:solidFill>
                  <a:prstClr val="black"/>
                </a:solidFill>
                <a:latin typeface="Times New Roman" panose="02020603050405020304" pitchFamily="18" charset="0"/>
              </a:rPr>
              <a:t>_____</a:t>
            </a:r>
            <a:r>
              <a:rPr lang="en-US" altLang="zh-CN" sz="2200" u="sng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200">
                <a:solidFill>
                  <a:prstClr val="black"/>
                </a:solidFill>
                <a:latin typeface="Times New Roman" panose="02020603050405020304" pitchFamily="18" charset="0"/>
              </a:rPr>
              <a:t>like apples</a:t>
            </a:r>
            <a:r>
              <a:rPr lang="zh-CN" altLang="en-US" sz="2200">
                <a:solidFill>
                  <a:prstClr val="black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>
                <a:solidFill>
                  <a:prstClr val="black"/>
                </a:solidFill>
                <a:latin typeface="Times New Roman" panose="02020603050405020304" pitchFamily="18" charset="0"/>
              </a:rPr>
              <a:t>bananas and strawberries. I don't want to be </a:t>
            </a:r>
            <a:r>
              <a:rPr lang="en-US" altLang="zh-CN" sz="2200" b="1">
                <a:solidFill>
                  <a:prstClr val="black"/>
                </a:solidFill>
                <a:latin typeface="Times New Roman" panose="02020603050405020304" pitchFamily="18" charset="0"/>
              </a:rPr>
              <a:t>35.</a:t>
            </a:r>
            <a:r>
              <a:rPr lang="en-US" altLang="zh-CN" sz="2200" b="1" i="1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200" i="1">
                <a:solidFill>
                  <a:prstClr val="black"/>
                </a:solidFill>
                <a:latin typeface="Times New Roman" panose="02020603050405020304" pitchFamily="18" charset="0"/>
              </a:rPr>
              <a:t>____</a:t>
            </a:r>
            <a:r>
              <a:rPr lang="zh-CN" altLang="en-US" sz="2200">
                <a:solidFill>
                  <a:prstClr val="black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>
                <a:solidFill>
                  <a:prstClr val="black"/>
                </a:solidFill>
                <a:latin typeface="Times New Roman" panose="02020603050405020304" pitchFamily="18" charset="0"/>
              </a:rPr>
              <a:t>so I don't eat ice­cream after dinner.</a:t>
            </a:r>
          </a:p>
        </p:txBody>
      </p:sp>
      <p:sp>
        <p:nvSpPr>
          <p:cNvPr id="229380" name="Rectangle 4"/>
          <p:cNvSpPr>
            <a:spLocks noChangeArrowheads="1"/>
          </p:cNvSpPr>
          <p:nvPr/>
        </p:nvSpPr>
        <p:spPr bwMode="auto">
          <a:xfrm>
            <a:off x="6019800" y="2362200"/>
            <a:ext cx="7747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habit</a:t>
            </a:r>
          </a:p>
        </p:txBody>
      </p:sp>
      <p:sp>
        <p:nvSpPr>
          <p:cNvPr id="229381" name="Rectangle 5"/>
          <p:cNvSpPr>
            <a:spLocks noChangeArrowheads="1"/>
          </p:cNvSpPr>
          <p:nvPr/>
        </p:nvSpPr>
        <p:spPr bwMode="auto">
          <a:xfrm>
            <a:off x="7467600" y="2849563"/>
            <a:ext cx="69691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milk</a:t>
            </a:r>
          </a:p>
        </p:txBody>
      </p:sp>
      <p:sp>
        <p:nvSpPr>
          <p:cNvPr id="229382" name="Rectangle 6"/>
          <p:cNvSpPr>
            <a:spLocks noChangeArrowheads="1"/>
          </p:cNvSpPr>
          <p:nvPr/>
        </p:nvSpPr>
        <p:spPr bwMode="auto">
          <a:xfrm>
            <a:off x="1676400" y="3382963"/>
            <a:ext cx="852488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lunch</a:t>
            </a:r>
          </a:p>
        </p:txBody>
      </p:sp>
      <p:sp>
        <p:nvSpPr>
          <p:cNvPr id="229383" name="Rectangle 7"/>
          <p:cNvSpPr>
            <a:spLocks noChangeArrowheads="1"/>
          </p:cNvSpPr>
          <p:nvPr/>
        </p:nvSpPr>
        <p:spPr bwMode="auto">
          <a:xfrm>
            <a:off x="6846888" y="3886200"/>
            <a:ext cx="69691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fruit</a:t>
            </a:r>
          </a:p>
        </p:txBody>
      </p:sp>
      <p:sp>
        <p:nvSpPr>
          <p:cNvPr id="229384" name="Rectangle 8"/>
          <p:cNvSpPr>
            <a:spLocks noChangeArrowheads="1"/>
          </p:cNvSpPr>
          <p:nvPr/>
        </p:nvSpPr>
        <p:spPr bwMode="auto">
          <a:xfrm>
            <a:off x="7277100" y="4373563"/>
            <a:ext cx="4953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9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9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9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9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9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9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9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9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80" grpId="0"/>
      <p:bldP spid="229381" grpId="0"/>
      <p:bldP spid="229382" grpId="0"/>
      <p:bldP spid="229383" grpId="0"/>
      <p:bldP spid="22938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0402" name="Object 2"/>
          <p:cNvGraphicFramePr>
            <a:graphicFrameLocks noChangeAspect="1"/>
          </p:cNvGraphicFramePr>
          <p:nvPr/>
        </p:nvGraphicFramePr>
        <p:xfrm>
          <a:off x="762000" y="369888"/>
          <a:ext cx="6096000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文档" r:id="rId3" imgW="24853900" imgH="3162300" progId="Word.Document.8">
                  <p:embed/>
                </p:oleObj>
              </mc:Choice>
              <mc:Fallback>
                <p:oleObj name="文档" r:id="rId3" imgW="24853900" imgH="3162300" progId="Word.Document.8">
                  <p:embed/>
                  <p:pic>
                    <p:nvPicPr>
                      <p:cNvPr id="0" name="图片 112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69888"/>
                        <a:ext cx="6096000" cy="773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0403" name="Rectangle 3"/>
          <p:cNvSpPr>
            <a:spLocks noChangeArrowheads="1"/>
          </p:cNvSpPr>
          <p:nvPr/>
        </p:nvSpPr>
        <p:spPr bwMode="auto">
          <a:xfrm>
            <a:off x="762000" y="1155700"/>
            <a:ext cx="7924800" cy="311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2667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五、完形填空。</a:t>
            </a:r>
            <a:endParaRPr lang="zh-CN" altLang="en-US" sz="2200" dirty="0">
              <a:solidFill>
                <a:prstClr val="black"/>
              </a:solidFill>
              <a:latin typeface="Arial" panose="020B0604020202020204" pitchFamily="34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 am Danny. I 36.</a:t>
            </a:r>
            <a:r>
              <a:rPr lang="en-US" altLang="zh-CN" sz="2200" b="1" i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___ a brother</a:t>
            </a:r>
            <a:r>
              <a:rPr lang="zh-CN" altLang="en-US" sz="2200" dirty="0">
                <a:solidFill>
                  <a:prstClr val="black"/>
                </a:solidFill>
                <a:latin typeface="MingLiU_HKSCS" pitchFamily="18" charset="-120"/>
                <a:ea typeface="MingLiU_HKSCS" pitchFamily="18" charset="-120"/>
                <a:cs typeface="Times New Roman" panose="02020603050405020304" pitchFamily="18" charset="0"/>
              </a:rPr>
              <a:t>，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Eric. I have five 37.</a:t>
            </a:r>
            <a:r>
              <a:rPr lang="en-US" altLang="zh-CN" sz="2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 and two oranges every day. He 38.</a:t>
            </a:r>
            <a:r>
              <a:rPr lang="en-US" altLang="zh-CN" sz="2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 four bananas and three 39.</a:t>
            </a:r>
            <a:r>
              <a:rPr lang="en-US" altLang="zh-CN" sz="2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 every day. I like 40.___</a:t>
            </a:r>
            <a:r>
              <a:rPr lang="zh-CN" altLang="en-US" sz="2200" dirty="0">
                <a:solidFill>
                  <a:prstClr val="black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but he 41.___</a:t>
            </a:r>
            <a:r>
              <a:rPr lang="zh-CN" altLang="en-US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He doesn't like salad</a:t>
            </a:r>
            <a:r>
              <a:rPr lang="zh-CN" altLang="en-US" sz="2200" dirty="0">
                <a:solidFill>
                  <a:prstClr val="black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42.___ I don't</a:t>
            </a:r>
            <a:r>
              <a:rPr lang="zh-CN" altLang="en-US" sz="2200" dirty="0">
                <a:solidFill>
                  <a:prstClr val="black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either(</a:t>
            </a:r>
            <a:r>
              <a:rPr lang="zh-CN" alt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楷体_GB2312" pitchFamily="49" charset="-122"/>
              </a:rPr>
              <a:t>也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)</a:t>
            </a:r>
            <a:r>
              <a:rPr lang="zh-CN" altLang="en-US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What about my parents</a:t>
            </a:r>
            <a:r>
              <a:rPr lang="zh-CN" altLang="en-US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？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My father 43.___ carrots</a:t>
            </a:r>
            <a:r>
              <a:rPr lang="zh-CN" altLang="en-US" sz="2200" dirty="0">
                <a:solidFill>
                  <a:prstClr val="black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but my 44.___ doesn't. What 45.___ you?</a:t>
            </a:r>
          </a:p>
        </p:txBody>
      </p:sp>
      <p:sp>
        <p:nvSpPr>
          <p:cNvPr id="230404" name="Rectangle 4"/>
          <p:cNvSpPr>
            <a:spLocks noChangeArrowheads="1"/>
          </p:cNvSpPr>
          <p:nvPr/>
        </p:nvSpPr>
        <p:spPr bwMode="auto">
          <a:xfrm>
            <a:off x="609600" y="4114800"/>
            <a:ext cx="6364288" cy="160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indent="26860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r>
              <a:rPr lang="zh-CN" altLang="en-US" sz="2200" dirty="0">
                <a:solidFill>
                  <a:prstClr val="black"/>
                </a:solidFill>
                <a:latin typeface="MingLiU_HKSCS" pitchFamily="18" charset="-120"/>
                <a:ea typeface="MingLiU_HKSCS" pitchFamily="18" charset="-120"/>
                <a:cs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am</a:t>
            </a:r>
            <a:r>
              <a:rPr lang="zh-CN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zh-CN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</a:t>
            </a:r>
            <a:endParaRPr lang="en-US" altLang="zh-CN" sz="22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indent="26860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altLang="zh-CN" sz="2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37</a:t>
            </a:r>
            <a:r>
              <a:rPr lang="zh-CN" altLang="pt-BR" sz="2200" dirty="0">
                <a:solidFill>
                  <a:prstClr val="black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pt-BR" altLang="zh-CN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A.banana  B</a:t>
            </a:r>
            <a:r>
              <a:rPr lang="zh-CN" altLang="pt-BR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．</a:t>
            </a:r>
            <a:r>
              <a:rPr lang="pt-BR" altLang="zh-CN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orange  C</a:t>
            </a:r>
            <a:r>
              <a:rPr lang="zh-CN" altLang="pt-BR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．</a:t>
            </a:r>
            <a:r>
              <a:rPr lang="pt-BR" altLang="zh-CN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bananas</a:t>
            </a:r>
            <a:endParaRPr lang="pt-BR" altLang="zh-CN" sz="22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indent="26860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38</a:t>
            </a:r>
            <a:r>
              <a:rPr lang="zh-CN" altLang="en-US" sz="2200" dirty="0">
                <a:solidFill>
                  <a:prstClr val="black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A. is  B</a:t>
            </a:r>
            <a:r>
              <a:rPr lang="zh-CN" altLang="en-US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likes  C</a:t>
            </a:r>
            <a:r>
              <a:rPr lang="zh-CN" altLang="en-US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has</a:t>
            </a:r>
          </a:p>
        </p:txBody>
      </p:sp>
      <p:sp>
        <p:nvSpPr>
          <p:cNvPr id="230405" name="Rectangle 5"/>
          <p:cNvSpPr>
            <a:spLocks noChangeArrowheads="1"/>
          </p:cNvSpPr>
          <p:nvPr/>
        </p:nvSpPr>
        <p:spPr bwMode="auto">
          <a:xfrm>
            <a:off x="3200400" y="1828800"/>
            <a:ext cx="3698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30406" name="Rectangle 6"/>
          <p:cNvSpPr>
            <a:spLocks noChangeArrowheads="1"/>
          </p:cNvSpPr>
          <p:nvPr/>
        </p:nvSpPr>
        <p:spPr bwMode="auto">
          <a:xfrm>
            <a:off x="7239000" y="1828800"/>
            <a:ext cx="3698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30407" name="Rectangle 7"/>
          <p:cNvSpPr>
            <a:spLocks noChangeArrowheads="1"/>
          </p:cNvSpPr>
          <p:nvPr/>
        </p:nvSpPr>
        <p:spPr bwMode="auto">
          <a:xfrm>
            <a:off x="4419600" y="2316163"/>
            <a:ext cx="369888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30408" name="Rectangle 8"/>
          <p:cNvSpPr>
            <a:spLocks noChangeArrowheads="1"/>
          </p:cNvSpPr>
          <p:nvPr/>
        </p:nvSpPr>
        <p:spPr bwMode="auto">
          <a:xfrm>
            <a:off x="7935913" y="2316163"/>
            <a:ext cx="36988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30409" name="Rectangle 9"/>
          <p:cNvSpPr>
            <a:spLocks noChangeArrowheads="1"/>
          </p:cNvSpPr>
          <p:nvPr/>
        </p:nvSpPr>
        <p:spPr bwMode="auto">
          <a:xfrm>
            <a:off x="3124200" y="2849563"/>
            <a:ext cx="369888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30410" name="Rectangle 10"/>
          <p:cNvSpPr>
            <a:spLocks noChangeArrowheads="1"/>
          </p:cNvSpPr>
          <p:nvPr/>
        </p:nvSpPr>
        <p:spPr bwMode="auto">
          <a:xfrm>
            <a:off x="4953000" y="2819400"/>
            <a:ext cx="3698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30411" name="Rectangle 11"/>
          <p:cNvSpPr>
            <a:spLocks noChangeArrowheads="1"/>
          </p:cNvSpPr>
          <p:nvPr/>
        </p:nvSpPr>
        <p:spPr bwMode="auto">
          <a:xfrm>
            <a:off x="1295400" y="3306763"/>
            <a:ext cx="369888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30412" name="Rectangle 12"/>
          <p:cNvSpPr>
            <a:spLocks noChangeArrowheads="1"/>
          </p:cNvSpPr>
          <p:nvPr/>
        </p:nvSpPr>
        <p:spPr bwMode="auto">
          <a:xfrm>
            <a:off x="1295400" y="3810000"/>
            <a:ext cx="304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30413" name="Rectangle 13"/>
          <p:cNvSpPr>
            <a:spLocks noChangeArrowheads="1"/>
          </p:cNvSpPr>
          <p:nvPr/>
        </p:nvSpPr>
        <p:spPr bwMode="auto">
          <a:xfrm>
            <a:off x="3973513" y="3810000"/>
            <a:ext cx="36988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30414" name="Rectangle 14"/>
          <p:cNvSpPr>
            <a:spLocks noChangeArrowheads="1"/>
          </p:cNvSpPr>
          <p:nvPr/>
        </p:nvSpPr>
        <p:spPr bwMode="auto">
          <a:xfrm>
            <a:off x="6411913" y="3810000"/>
            <a:ext cx="36988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0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0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0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0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0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0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0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0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0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0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0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0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0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0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0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0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0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0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5" grpId="0"/>
      <p:bldP spid="230406" grpId="0"/>
      <p:bldP spid="230407" grpId="0"/>
      <p:bldP spid="230408" grpId="0"/>
      <p:bldP spid="230409" grpId="0"/>
      <p:bldP spid="230410" grpId="0"/>
      <p:bldP spid="230411" grpId="0"/>
      <p:bldP spid="230412" grpId="0"/>
      <p:bldP spid="230413" grpId="0"/>
      <p:bldP spid="2304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1426" name="Object 2"/>
          <p:cNvGraphicFramePr>
            <a:graphicFrameLocks noChangeAspect="1"/>
          </p:cNvGraphicFramePr>
          <p:nvPr/>
        </p:nvGraphicFramePr>
        <p:xfrm>
          <a:off x="762000" y="369888"/>
          <a:ext cx="6096000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文档" r:id="rId3" imgW="24853900" imgH="3162300" progId="Word.Document.8">
                  <p:embed/>
                </p:oleObj>
              </mc:Choice>
              <mc:Fallback>
                <p:oleObj name="文档" r:id="rId3" imgW="24853900" imgH="3162300" progId="Word.Document.8">
                  <p:embed/>
                  <p:pic>
                    <p:nvPicPr>
                      <p:cNvPr id="0" name="图片 122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69888"/>
                        <a:ext cx="6096000" cy="773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1427" name="Rectangle 3"/>
          <p:cNvSpPr>
            <a:spLocks noChangeArrowheads="1"/>
          </p:cNvSpPr>
          <p:nvPr/>
        </p:nvSpPr>
        <p:spPr bwMode="auto">
          <a:xfrm>
            <a:off x="571500" y="1185863"/>
            <a:ext cx="5899150" cy="361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indent="26860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  <a:r>
              <a:rPr lang="zh-CN" altLang="en-US" sz="2200" dirty="0">
                <a:solidFill>
                  <a:prstClr val="black"/>
                </a:solidFill>
                <a:latin typeface="MingLiU_HKSCS" pitchFamily="18" charset="-120"/>
                <a:ea typeface="MingLiU_HKSCS" pitchFamily="18" charset="-120"/>
                <a:cs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orange  B</a:t>
            </a:r>
            <a:r>
              <a:rPr lang="zh-CN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hamburger  C</a:t>
            </a:r>
            <a:r>
              <a:rPr lang="zh-CN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strawberries</a:t>
            </a:r>
            <a:endParaRPr lang="en-US" altLang="zh-CN" sz="2200" dirty="0">
              <a:solidFill>
                <a:prstClr val="black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indent="26860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zh-CN" altLang="en-US" sz="2200" dirty="0">
                <a:solidFill>
                  <a:prstClr val="black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A. tomato  B</a:t>
            </a:r>
            <a:r>
              <a:rPr lang="zh-CN" altLang="en-US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a tomato  C</a:t>
            </a:r>
            <a:r>
              <a:rPr lang="zh-CN" altLang="en-US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tomatoes</a:t>
            </a:r>
            <a:endParaRPr lang="en-US" altLang="zh-CN" sz="22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indent="26860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41</a:t>
            </a:r>
            <a:r>
              <a:rPr lang="zh-CN" altLang="en-US" sz="2200" dirty="0">
                <a:solidFill>
                  <a:prstClr val="black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A. do  B</a:t>
            </a:r>
            <a:r>
              <a:rPr lang="zh-CN" altLang="en-US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doesn't  C</a:t>
            </a:r>
            <a:r>
              <a:rPr lang="zh-CN" altLang="en-US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like</a:t>
            </a:r>
            <a:endParaRPr lang="en-US" altLang="zh-CN" sz="22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indent="26860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42</a:t>
            </a:r>
            <a:r>
              <a:rPr lang="zh-CN" altLang="en-US" sz="2200" dirty="0">
                <a:solidFill>
                  <a:prstClr val="black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A. but  B</a:t>
            </a:r>
            <a:r>
              <a:rPr lang="zh-CN" altLang="en-US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and  C</a:t>
            </a:r>
            <a:r>
              <a:rPr lang="zh-CN" altLang="en-US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or</a:t>
            </a:r>
            <a:endParaRPr lang="en-US" altLang="zh-CN" sz="22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indent="26860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43</a:t>
            </a:r>
            <a:r>
              <a:rPr lang="zh-CN" altLang="en-US" sz="2200" dirty="0">
                <a:solidFill>
                  <a:prstClr val="black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A. likes  B</a:t>
            </a:r>
            <a:r>
              <a:rPr lang="zh-CN" altLang="en-US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have  C</a:t>
            </a:r>
            <a:r>
              <a:rPr lang="zh-CN" altLang="en-US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like</a:t>
            </a:r>
            <a:endParaRPr lang="en-US" altLang="zh-CN" sz="22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indent="26860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44</a:t>
            </a:r>
            <a:r>
              <a:rPr lang="zh-CN" altLang="en-US" sz="2200" dirty="0">
                <a:solidFill>
                  <a:prstClr val="black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A. friend  B</a:t>
            </a:r>
            <a:r>
              <a:rPr lang="zh-CN" altLang="en-US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sister  C</a:t>
            </a:r>
            <a:r>
              <a:rPr lang="zh-CN" altLang="en-US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mother</a:t>
            </a:r>
            <a:endParaRPr lang="en-US" altLang="zh-CN" sz="22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indent="26860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45</a:t>
            </a:r>
            <a:r>
              <a:rPr lang="zh-CN" altLang="en-US" sz="2200" dirty="0">
                <a:solidFill>
                  <a:prstClr val="black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A. about  B</a:t>
            </a:r>
            <a:r>
              <a:rPr lang="zh-CN" altLang="en-US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are  C</a:t>
            </a:r>
            <a:r>
              <a:rPr lang="zh-CN" altLang="en-US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do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2450" name="Object 2"/>
          <p:cNvGraphicFramePr>
            <a:graphicFrameLocks noChangeAspect="1"/>
          </p:cNvGraphicFramePr>
          <p:nvPr/>
        </p:nvGraphicFramePr>
        <p:xfrm>
          <a:off x="762000" y="369888"/>
          <a:ext cx="6096000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" name="文档" r:id="rId3" imgW="24853900" imgH="3162300" progId="Word.Document.8">
                  <p:embed/>
                </p:oleObj>
              </mc:Choice>
              <mc:Fallback>
                <p:oleObj name="文档" r:id="rId3" imgW="24853900" imgH="3162300" progId="Word.Document.8">
                  <p:embed/>
                  <p:pic>
                    <p:nvPicPr>
                      <p:cNvPr id="0" name="图片 133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69888"/>
                        <a:ext cx="6096000" cy="773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2451" name="Rectangle 3"/>
          <p:cNvSpPr>
            <a:spLocks noChangeArrowheads="1"/>
          </p:cNvSpPr>
          <p:nvPr/>
        </p:nvSpPr>
        <p:spPr bwMode="auto">
          <a:xfrm>
            <a:off x="565150" y="1111250"/>
            <a:ext cx="240665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indent="26860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六、阅读理解。</a:t>
            </a:r>
            <a:endParaRPr lang="zh-CN" altLang="en-US" sz="2200">
              <a:solidFill>
                <a:prstClr val="black"/>
              </a:solidFill>
              <a:latin typeface="Arial" panose="020B0604020202020204" pitchFamily="34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26860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232452" name="Picture 4"/>
          <p:cNvPicPr>
            <a:picLocks noChangeAspect="1" noChangeArrowheads="1"/>
          </p:cNvPicPr>
          <p:nvPr/>
        </p:nvPicPr>
        <p:blipFill>
          <a:blip r:embed="rId5">
            <a:lum contrast="18000"/>
          </a:blip>
          <a:srcRect/>
          <a:stretch>
            <a:fillRect/>
          </a:stretch>
        </p:blipFill>
        <p:spPr bwMode="auto">
          <a:xfrm>
            <a:off x="990600" y="2209800"/>
            <a:ext cx="7620000" cy="200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2453" name="Rectangle 5"/>
          <p:cNvSpPr>
            <a:spLocks noChangeArrowheads="1"/>
          </p:cNvSpPr>
          <p:nvPr/>
        </p:nvSpPr>
        <p:spPr bwMode="auto">
          <a:xfrm>
            <a:off x="533400" y="4219575"/>
            <a:ext cx="3462338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indent="2667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46.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 all like chicken.</a:t>
            </a:r>
            <a:endParaRPr lang="en-US" altLang="zh-CN" sz="2200" dirty="0">
              <a:solidFill>
                <a:prstClr val="black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200" dirty="0">
                <a:solidFill>
                  <a:prstClr val="black"/>
                </a:solidFill>
                <a:latin typeface="MingLiU_HKSCS" pitchFamily="18" charset="-120"/>
                <a:ea typeface="MingLiU_HKSCS" pitchFamily="18" charset="-120"/>
                <a:cs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Bob</a:t>
            </a:r>
            <a:r>
              <a:rPr lang="zh-CN" altLang="en-US" sz="2200" dirty="0">
                <a:solidFill>
                  <a:prstClr val="black"/>
                </a:solidFill>
                <a:latin typeface="MingLiU_HKSCS" pitchFamily="18" charset="-120"/>
                <a:ea typeface="MingLiU_HKSCS" pitchFamily="18" charset="-120"/>
                <a:cs typeface="Times New Roman" panose="02020603050405020304" pitchFamily="18" charset="0"/>
              </a:rPr>
              <a:t>，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Bill and Tom</a:t>
            </a:r>
            <a:endParaRPr lang="en-US" altLang="zh-CN" sz="22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B</a:t>
            </a:r>
            <a:r>
              <a:rPr lang="zh-CN" altLang="en-US" sz="2200" dirty="0">
                <a:solidFill>
                  <a:prstClr val="black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Bill</a:t>
            </a:r>
            <a:r>
              <a:rPr lang="zh-CN" altLang="en-US" sz="2200" dirty="0">
                <a:solidFill>
                  <a:prstClr val="black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Sandra and Tom</a:t>
            </a:r>
            <a:endParaRPr lang="en-US" altLang="zh-CN" sz="22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C</a:t>
            </a:r>
            <a:r>
              <a:rPr lang="zh-CN" altLang="en-US" sz="2200" dirty="0">
                <a:solidFill>
                  <a:prstClr val="black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Bob</a:t>
            </a:r>
            <a:r>
              <a:rPr lang="zh-CN" altLang="en-US" sz="2200" dirty="0">
                <a:solidFill>
                  <a:prstClr val="black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Bill and Sandra</a:t>
            </a:r>
          </a:p>
        </p:txBody>
      </p:sp>
      <p:sp>
        <p:nvSpPr>
          <p:cNvPr id="232454" name="Rectangle 6"/>
          <p:cNvSpPr>
            <a:spLocks noChangeArrowheads="1"/>
          </p:cNvSpPr>
          <p:nvPr/>
        </p:nvSpPr>
        <p:spPr bwMode="auto">
          <a:xfrm>
            <a:off x="1371600" y="4343400"/>
            <a:ext cx="3698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2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2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3474" name="Object 2"/>
          <p:cNvGraphicFramePr>
            <a:graphicFrameLocks noChangeAspect="1"/>
          </p:cNvGraphicFramePr>
          <p:nvPr/>
        </p:nvGraphicFramePr>
        <p:xfrm>
          <a:off x="762000" y="369888"/>
          <a:ext cx="6096000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name="文档" r:id="rId3" imgW="24853900" imgH="3162300" progId="Word.Document.8">
                  <p:embed/>
                </p:oleObj>
              </mc:Choice>
              <mc:Fallback>
                <p:oleObj name="文档" r:id="rId3" imgW="24853900" imgH="3162300" progId="Word.Document.8">
                  <p:embed/>
                  <p:pic>
                    <p:nvPicPr>
                      <p:cNvPr id="0" name="图片 143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69888"/>
                        <a:ext cx="6096000" cy="773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3475" name="Rectangle 3"/>
          <p:cNvSpPr>
            <a:spLocks noChangeArrowheads="1"/>
          </p:cNvSpPr>
          <p:nvPr/>
        </p:nvSpPr>
        <p:spPr bwMode="auto">
          <a:xfrm>
            <a:off x="519113" y="1123950"/>
            <a:ext cx="6534150" cy="512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indent="2667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r>
            <a:r>
              <a:rPr lang="zh-CN" altLang="en-US" sz="2200">
                <a:solidFill>
                  <a:prstClr val="black"/>
                </a:solidFill>
                <a:latin typeface="MingLiU_HKSCS" pitchFamily="18" charset="-120"/>
                <a:ea typeface="MingLiU_HKSCS" pitchFamily="18" charset="-120"/>
                <a:cs typeface="Times New Roman" panose="02020603050405020304" pitchFamily="18" charset="0"/>
              </a:rPr>
              <a:t>．</a:t>
            </a:r>
            <a:r>
              <a:rPr lang="en-US" altLang="zh-CN" sz="2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 like apples</a:t>
            </a:r>
            <a:r>
              <a:rPr lang="zh-CN" altLang="en-US" sz="2200">
                <a:solidFill>
                  <a:prstClr val="black"/>
                </a:solidFill>
                <a:latin typeface="MingLiU_HKSCS" pitchFamily="18" charset="-120"/>
                <a:ea typeface="MingLiU_HKSCS" pitchFamily="18" charset="-120"/>
                <a:cs typeface="Times New Roman" panose="02020603050405020304" pitchFamily="18" charset="0"/>
              </a:rPr>
              <a:t>，</a:t>
            </a:r>
            <a:r>
              <a:rPr lang="en-US" altLang="zh-CN" sz="2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don't like carrots.</a:t>
            </a:r>
            <a:endParaRPr lang="en-US" altLang="zh-CN" sz="2200">
              <a:solidFill>
                <a:prstClr val="black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200">
                <a:solidFill>
                  <a:prstClr val="black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>
                <a:solidFill>
                  <a:prstClr val="black"/>
                </a:solidFill>
                <a:latin typeface="Times New Roman" panose="02020603050405020304" pitchFamily="18" charset="0"/>
              </a:rPr>
              <a:t>Bob and Bill</a:t>
            </a:r>
            <a:endParaRPr lang="en-US" altLang="zh-CN" sz="220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>
                <a:solidFill>
                  <a:prstClr val="black"/>
                </a:solidFill>
                <a:latin typeface="Times New Roman" panose="02020603050405020304" pitchFamily="18" charset="0"/>
              </a:rPr>
              <a:t>B</a:t>
            </a:r>
            <a:r>
              <a:rPr lang="zh-CN" altLang="en-US" sz="2200">
                <a:solidFill>
                  <a:prstClr val="black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>
                <a:solidFill>
                  <a:prstClr val="black"/>
                </a:solidFill>
                <a:latin typeface="Times New Roman" panose="02020603050405020304" pitchFamily="18" charset="0"/>
              </a:rPr>
              <a:t>Bill and Sandra</a:t>
            </a:r>
            <a:endParaRPr lang="en-US" altLang="zh-CN" sz="220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>
                <a:solidFill>
                  <a:prstClr val="black"/>
                </a:solidFill>
                <a:latin typeface="Times New Roman" panose="02020603050405020304" pitchFamily="18" charset="0"/>
              </a:rPr>
              <a:t>C</a:t>
            </a:r>
            <a:r>
              <a:rPr lang="zh-CN" altLang="en-US" sz="2200">
                <a:solidFill>
                  <a:prstClr val="black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>
                <a:solidFill>
                  <a:prstClr val="black"/>
                </a:solidFill>
                <a:latin typeface="Times New Roman" panose="02020603050405020304" pitchFamily="18" charset="0"/>
              </a:rPr>
              <a:t>Sandra and Tom</a:t>
            </a:r>
            <a:endParaRPr lang="en-US" altLang="zh-CN" sz="220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>
                <a:solidFill>
                  <a:prstClr val="black"/>
                </a:solidFill>
                <a:latin typeface="Times New Roman" panose="02020603050405020304" pitchFamily="18" charset="0"/>
              </a:rPr>
              <a:t>48</a:t>
            </a:r>
            <a:r>
              <a:rPr lang="zh-CN" altLang="en-US" sz="2200">
                <a:solidFill>
                  <a:prstClr val="black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>
                <a:solidFill>
                  <a:prstClr val="black"/>
                </a:solidFill>
                <a:latin typeface="Times New Roman" panose="02020603050405020304" pitchFamily="18" charset="0"/>
              </a:rPr>
              <a:t>____ likes carrots</a:t>
            </a:r>
            <a:r>
              <a:rPr lang="zh-CN" altLang="en-US" sz="2200">
                <a:solidFill>
                  <a:prstClr val="black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>
                <a:solidFill>
                  <a:prstClr val="black"/>
                </a:solidFill>
                <a:latin typeface="Times New Roman" panose="02020603050405020304" pitchFamily="18" charset="0"/>
              </a:rPr>
              <a:t>but doesn't like tomatoes.</a:t>
            </a:r>
            <a:endParaRPr lang="en-US" altLang="zh-CN" sz="220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>
                <a:solidFill>
                  <a:prstClr val="black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2200">
                <a:solidFill>
                  <a:prstClr val="black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>
                <a:solidFill>
                  <a:prstClr val="black"/>
                </a:solidFill>
                <a:latin typeface="Times New Roman" panose="02020603050405020304" pitchFamily="18" charset="0"/>
              </a:rPr>
              <a:t>Bob  B</a:t>
            </a:r>
            <a:r>
              <a:rPr lang="zh-CN" altLang="en-US" sz="2200">
                <a:solidFill>
                  <a:prstClr val="black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>
                <a:solidFill>
                  <a:prstClr val="black"/>
                </a:solidFill>
                <a:latin typeface="Times New Roman" panose="02020603050405020304" pitchFamily="18" charset="0"/>
              </a:rPr>
              <a:t>Tom  C</a:t>
            </a:r>
            <a:r>
              <a:rPr lang="zh-CN" altLang="en-US" sz="2200">
                <a:solidFill>
                  <a:prstClr val="black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>
                <a:solidFill>
                  <a:prstClr val="black"/>
                </a:solidFill>
                <a:latin typeface="Times New Roman" panose="02020603050405020304" pitchFamily="18" charset="0"/>
              </a:rPr>
              <a:t>Sandra</a:t>
            </a:r>
            <a:endParaRPr lang="en-US" altLang="zh-CN" sz="220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>
                <a:solidFill>
                  <a:prstClr val="black"/>
                </a:solidFill>
                <a:latin typeface="Times New Roman" panose="02020603050405020304" pitchFamily="18" charset="0"/>
              </a:rPr>
              <a:t>49</a:t>
            </a:r>
            <a:r>
              <a:rPr lang="zh-CN" altLang="en-US" sz="2200">
                <a:solidFill>
                  <a:prstClr val="black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>
                <a:solidFill>
                  <a:prstClr val="black"/>
                </a:solidFill>
                <a:latin typeface="Times New Roman" panose="02020603050405020304" pitchFamily="18" charset="0"/>
              </a:rPr>
              <a:t>____ likes ice</a:t>
            </a:r>
            <a:r>
              <a:rPr lang="en-US" altLang="zh-CN" sz="2200">
                <a:solidFill>
                  <a:prstClr val="black"/>
                </a:solidFill>
                <a:latin typeface="Courier New" panose="02070309020205020404"/>
              </a:rPr>
              <a:t>­</a:t>
            </a:r>
            <a:r>
              <a:rPr lang="en-US" altLang="zh-CN" sz="2200">
                <a:solidFill>
                  <a:prstClr val="black"/>
                </a:solidFill>
                <a:latin typeface="Times New Roman" panose="02020603050405020304" pitchFamily="18" charset="0"/>
              </a:rPr>
              <a:t>cream</a:t>
            </a:r>
            <a:r>
              <a:rPr lang="zh-CN" altLang="en-US" sz="2200">
                <a:solidFill>
                  <a:prstClr val="black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>
                <a:solidFill>
                  <a:prstClr val="black"/>
                </a:solidFill>
                <a:latin typeface="Times New Roman" panose="02020603050405020304" pitchFamily="18" charset="0"/>
              </a:rPr>
              <a:t>but doesn't like tomatoes.</a:t>
            </a:r>
            <a:endParaRPr lang="en-US" altLang="zh-CN" sz="220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>
                <a:solidFill>
                  <a:prstClr val="black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2200">
                <a:solidFill>
                  <a:prstClr val="black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>
                <a:solidFill>
                  <a:prstClr val="black"/>
                </a:solidFill>
                <a:latin typeface="Times New Roman" panose="02020603050405020304" pitchFamily="18" charset="0"/>
              </a:rPr>
              <a:t>Bob  B</a:t>
            </a:r>
            <a:r>
              <a:rPr lang="zh-CN" altLang="en-US" sz="2200">
                <a:solidFill>
                  <a:prstClr val="black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>
                <a:solidFill>
                  <a:prstClr val="black"/>
                </a:solidFill>
                <a:latin typeface="Times New Roman" panose="02020603050405020304" pitchFamily="18" charset="0"/>
              </a:rPr>
              <a:t>Bill  C</a:t>
            </a:r>
            <a:r>
              <a:rPr lang="zh-CN" altLang="en-US" sz="2200">
                <a:solidFill>
                  <a:prstClr val="black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>
                <a:solidFill>
                  <a:prstClr val="black"/>
                </a:solidFill>
                <a:latin typeface="Times New Roman" panose="02020603050405020304" pitchFamily="18" charset="0"/>
              </a:rPr>
              <a:t>Sandra</a:t>
            </a:r>
            <a:endParaRPr lang="en-US" altLang="zh-CN" sz="220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>
                <a:solidFill>
                  <a:prstClr val="black"/>
                </a:solidFill>
                <a:latin typeface="Times New Roman" panose="02020603050405020304" pitchFamily="18" charset="0"/>
              </a:rPr>
              <a:t>50</a:t>
            </a:r>
            <a:r>
              <a:rPr lang="zh-CN" altLang="en-US" sz="2200">
                <a:solidFill>
                  <a:prstClr val="black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>
                <a:solidFill>
                  <a:prstClr val="black"/>
                </a:solidFill>
                <a:latin typeface="Times New Roman" panose="02020603050405020304" pitchFamily="18" charset="0"/>
              </a:rPr>
              <a:t>____ likes bread</a:t>
            </a:r>
            <a:r>
              <a:rPr lang="zh-CN" altLang="en-US" sz="2200">
                <a:solidFill>
                  <a:prstClr val="black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>
                <a:solidFill>
                  <a:prstClr val="black"/>
                </a:solidFill>
                <a:latin typeface="Times New Roman" panose="02020603050405020304" pitchFamily="18" charset="0"/>
              </a:rPr>
              <a:t>but doesn't like ice­cream.</a:t>
            </a:r>
            <a:endParaRPr lang="en-US" altLang="zh-CN" sz="220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>
                <a:solidFill>
                  <a:prstClr val="black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2200">
                <a:solidFill>
                  <a:prstClr val="black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>
                <a:solidFill>
                  <a:prstClr val="black"/>
                </a:solidFill>
                <a:latin typeface="Times New Roman" panose="02020603050405020304" pitchFamily="18" charset="0"/>
              </a:rPr>
              <a:t>Bob  B</a:t>
            </a:r>
            <a:r>
              <a:rPr lang="zh-CN" altLang="en-US" sz="2200">
                <a:solidFill>
                  <a:prstClr val="black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>
                <a:solidFill>
                  <a:prstClr val="black"/>
                </a:solidFill>
                <a:latin typeface="Times New Roman" panose="02020603050405020304" pitchFamily="18" charset="0"/>
              </a:rPr>
              <a:t>Tom  C</a:t>
            </a:r>
            <a:r>
              <a:rPr lang="zh-CN" altLang="en-US" sz="2200">
                <a:solidFill>
                  <a:prstClr val="black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>
                <a:solidFill>
                  <a:prstClr val="black"/>
                </a:solidFill>
                <a:latin typeface="Times New Roman" panose="02020603050405020304" pitchFamily="18" charset="0"/>
              </a:rPr>
              <a:t>Sandra</a:t>
            </a:r>
          </a:p>
        </p:txBody>
      </p:sp>
      <p:sp>
        <p:nvSpPr>
          <p:cNvPr id="233476" name="Rectangle 4"/>
          <p:cNvSpPr>
            <a:spLocks noChangeArrowheads="1"/>
          </p:cNvSpPr>
          <p:nvPr/>
        </p:nvSpPr>
        <p:spPr bwMode="auto">
          <a:xfrm>
            <a:off x="1524000" y="1295400"/>
            <a:ext cx="3698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33477" name="Rectangle 5"/>
          <p:cNvSpPr>
            <a:spLocks noChangeArrowheads="1"/>
          </p:cNvSpPr>
          <p:nvPr/>
        </p:nvSpPr>
        <p:spPr bwMode="auto">
          <a:xfrm>
            <a:off x="1524000" y="3276600"/>
            <a:ext cx="3698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33478" name="Rectangle 6"/>
          <p:cNvSpPr>
            <a:spLocks noChangeArrowheads="1"/>
          </p:cNvSpPr>
          <p:nvPr/>
        </p:nvSpPr>
        <p:spPr bwMode="auto">
          <a:xfrm>
            <a:off x="1600200" y="4267200"/>
            <a:ext cx="3698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33479" name="Rectangle 7"/>
          <p:cNvSpPr>
            <a:spLocks noChangeArrowheads="1"/>
          </p:cNvSpPr>
          <p:nvPr/>
        </p:nvSpPr>
        <p:spPr bwMode="auto">
          <a:xfrm>
            <a:off x="1611313" y="5334000"/>
            <a:ext cx="36988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3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3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3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3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6" grpId="0"/>
      <p:bldP spid="233477" grpId="0"/>
      <p:bldP spid="233478" grpId="0"/>
      <p:bldP spid="23347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4498" name="Object 2"/>
          <p:cNvGraphicFramePr>
            <a:graphicFrameLocks noChangeAspect="1"/>
          </p:cNvGraphicFramePr>
          <p:nvPr/>
        </p:nvGraphicFramePr>
        <p:xfrm>
          <a:off x="762000" y="369888"/>
          <a:ext cx="6096000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文档" r:id="rId3" imgW="24853900" imgH="3162300" progId="Word.Document.8">
                  <p:embed/>
                </p:oleObj>
              </mc:Choice>
              <mc:Fallback>
                <p:oleObj name="文档" r:id="rId3" imgW="24853900" imgH="3162300" progId="Word.Document.8">
                  <p:embed/>
                  <p:pic>
                    <p:nvPicPr>
                      <p:cNvPr id="0" name="图片 153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69888"/>
                        <a:ext cx="6096000" cy="773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4499" name="Rectangle 3"/>
          <p:cNvSpPr>
            <a:spLocks noChangeArrowheads="1"/>
          </p:cNvSpPr>
          <p:nvPr/>
        </p:nvSpPr>
        <p:spPr bwMode="auto">
          <a:xfrm>
            <a:off x="762000" y="1155700"/>
            <a:ext cx="8077200" cy="311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2667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zh-CN" sz="2200" dirty="0">
              <a:solidFill>
                <a:prstClr val="black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name is Bob. I eat some food ______ breakfast. I have milk</a:t>
            </a:r>
            <a:r>
              <a:rPr lang="zh-CN" altLang="en-US" sz="2200" dirty="0">
                <a:solidFill>
                  <a:prstClr val="black"/>
                </a:solidFill>
                <a:latin typeface="MingLiU_HKSCS" pitchFamily="18" charset="-120"/>
                <a:ea typeface="MingLiU_HKSCS" pitchFamily="18" charset="-120"/>
                <a:cs typeface="Times New Roman" panose="02020603050405020304" pitchFamily="18" charset="0"/>
              </a:rPr>
              <a:t>，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eggs and ______ apple. For lunch</a:t>
            </a:r>
            <a:r>
              <a:rPr lang="zh-CN" altLang="en-US" sz="2200" dirty="0">
                <a:solidFill>
                  <a:prstClr val="black"/>
                </a:solidFill>
                <a:latin typeface="MingLiU_HKSCS" pitchFamily="18" charset="-120"/>
                <a:ea typeface="MingLiU_HKSCS" pitchFamily="18" charset="-120"/>
                <a:cs typeface="Times New Roman" panose="02020603050405020304" pitchFamily="18" charset="0"/>
              </a:rPr>
              <a:t>，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have chicken and salad. And for dinner</a:t>
            </a:r>
            <a:r>
              <a:rPr lang="zh-CN" altLang="en-US" sz="2200" dirty="0">
                <a:solidFill>
                  <a:prstClr val="black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I like vegetables and hamburgers. But my sister</a:t>
            </a:r>
            <a:r>
              <a:rPr lang="zh-CN" altLang="en-US" sz="2200" dirty="0">
                <a:solidFill>
                  <a:prstClr val="black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 u="sng" dirty="0">
                <a:solidFill>
                  <a:prstClr val="black"/>
                </a:solidFill>
                <a:latin typeface="Times New Roman" panose="02020603050405020304" pitchFamily="18" charset="0"/>
              </a:rPr>
              <a:t>does</a:t>
            </a:r>
            <a:r>
              <a:rPr lang="zh-CN" altLang="en-US" sz="2200" u="sng" dirty="0">
                <a:solidFill>
                  <a:prstClr val="black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 u="sng" dirty="0">
                <a:solidFill>
                  <a:prstClr val="black"/>
                </a:solidFill>
                <a:latin typeface="Times New Roman" panose="02020603050405020304" pitchFamily="18" charset="0"/>
              </a:rPr>
              <a:t>not</a:t>
            </a:r>
            <a:r>
              <a:rPr lang="zh-CN" altLang="en-US" sz="2200" u="sng" dirty="0">
                <a:solidFill>
                  <a:prstClr val="black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 u="sng" dirty="0">
                <a:solidFill>
                  <a:prstClr val="black"/>
                </a:solidFill>
                <a:latin typeface="Times New Roman" panose="02020603050405020304" pitchFamily="18" charset="0"/>
              </a:rPr>
              <a:t>eat</a:t>
            </a:r>
            <a:r>
              <a:rPr lang="zh-CN" altLang="en-US" sz="2200" u="sng" dirty="0">
                <a:solidFill>
                  <a:prstClr val="black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 u="sng" dirty="0">
                <a:solidFill>
                  <a:prstClr val="black"/>
                </a:solidFill>
                <a:latin typeface="Times New Roman" panose="02020603050405020304" pitchFamily="18" charset="0"/>
              </a:rPr>
              <a:t>Mary</a:t>
            </a:r>
            <a:r>
              <a:rPr lang="zh-CN" altLang="en-US" sz="2200" u="sng" dirty="0">
                <a:solidFill>
                  <a:prstClr val="black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 u="sng" dirty="0">
                <a:solidFill>
                  <a:prstClr val="black"/>
                </a:solidFill>
                <a:latin typeface="Times New Roman" panose="02020603050405020304" pitchFamily="18" charset="0"/>
              </a:rPr>
              <a:t>hamburgers</a:t>
            </a:r>
            <a:r>
              <a:rPr lang="zh-CN" altLang="en-US" sz="2200" u="sng" dirty="0">
                <a:solidFill>
                  <a:prstClr val="black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For breakfast</a:t>
            </a:r>
            <a:r>
              <a:rPr lang="zh-CN" altLang="en-US" sz="2200" dirty="0">
                <a:solidFill>
                  <a:prstClr val="black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she only eats vegetables. And for dinner</a:t>
            </a:r>
            <a:r>
              <a:rPr lang="zh-CN" altLang="en-US" sz="2200" dirty="0">
                <a:solidFill>
                  <a:prstClr val="black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she eats bread.</a:t>
            </a:r>
          </a:p>
        </p:txBody>
      </p:sp>
      <p:sp>
        <p:nvSpPr>
          <p:cNvPr id="234500" name="Rectangle 4"/>
          <p:cNvSpPr>
            <a:spLocks noChangeArrowheads="1"/>
          </p:cNvSpPr>
          <p:nvPr/>
        </p:nvSpPr>
        <p:spPr bwMode="auto">
          <a:xfrm>
            <a:off x="633413" y="4114800"/>
            <a:ext cx="520065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indent="2667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200">
                <a:solidFill>
                  <a:prstClr val="black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根据短文内容完成下列任务。</a:t>
            </a:r>
            <a:endParaRPr lang="zh-CN" altLang="en-US" sz="2200">
              <a:solidFill>
                <a:prstClr val="black"/>
              </a:solidFill>
              <a:latin typeface="Arial" panose="020B0604020202020204" pitchFamily="34" charset="0"/>
              <a:ea typeface="楷体_GB2312" pitchFamily="49" charset="-122"/>
              <a:cs typeface="Times New Roman" panose="02020603050405020304" pitchFamily="18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>
                <a:solidFill>
                  <a:prstClr val="black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51</a:t>
            </a:r>
            <a:r>
              <a:rPr lang="zh-CN" altLang="en-US" sz="2200">
                <a:solidFill>
                  <a:prstClr val="black"/>
                </a:solidFill>
                <a:latin typeface="Arial" panose="020B0604020202020204" pitchFamily="34" charset="0"/>
                <a:ea typeface="MingLiU_HKSCS" pitchFamily="18" charset="-120"/>
                <a:cs typeface="Times New Roman" panose="02020603050405020304" pitchFamily="18" charset="0"/>
              </a:rPr>
              <a:t>．</a:t>
            </a:r>
            <a:r>
              <a:rPr lang="zh-CN" altLang="en-US" sz="2200">
                <a:solidFill>
                  <a:prstClr val="black"/>
                </a:solidFill>
                <a:latin typeface="Times New Roman" panose="02020603050405020304" pitchFamily="18" charset="0"/>
                <a:ea typeface="MingLiU_HKSCS" pitchFamily="18" charset="-120"/>
                <a:cs typeface="Times New Roman" panose="02020603050405020304" pitchFamily="18" charset="0"/>
              </a:rPr>
              <a:t>选择两空格处应填入的单词。</a:t>
            </a:r>
            <a:r>
              <a:rPr lang="en-US" altLang="zh-CN" sz="2200">
                <a:solidFill>
                  <a:prstClr val="black"/>
                </a:solidFill>
                <a:latin typeface="Times New Roman" panose="02020603050405020304" pitchFamily="18" charset="0"/>
                <a:ea typeface="MingLiU_HKSCS" pitchFamily="18" charset="-120"/>
                <a:cs typeface="Times New Roman" panose="02020603050405020304" pitchFamily="18" charset="0"/>
              </a:rPr>
              <a:t>____</a:t>
            </a:r>
            <a:endParaRPr lang="en-US" altLang="zh-CN" sz="2200">
              <a:solidFill>
                <a:prstClr val="black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200">
                <a:solidFill>
                  <a:prstClr val="black"/>
                </a:solidFill>
                <a:latin typeface="MingLiU_HKSCS" pitchFamily="18" charset="-120"/>
                <a:ea typeface="MingLiU_HKSCS" pitchFamily="18" charset="-120"/>
                <a:cs typeface="Times New Roman" panose="02020603050405020304" pitchFamily="18" charset="0"/>
              </a:rPr>
              <a:t>．</a:t>
            </a:r>
            <a:r>
              <a:rPr lang="en-US" altLang="zh-CN" sz="2200">
                <a:solidFill>
                  <a:prstClr val="black"/>
                </a:solidFill>
                <a:latin typeface="Times New Roman" panose="02020603050405020304" pitchFamily="18" charset="0"/>
              </a:rPr>
              <a:t>for</a:t>
            </a:r>
            <a:r>
              <a:rPr lang="zh-CN" altLang="en-US" sz="2200">
                <a:solidFill>
                  <a:prstClr val="black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>
                <a:solidFill>
                  <a:prstClr val="black"/>
                </a:solidFill>
                <a:latin typeface="Times New Roman" panose="02020603050405020304" pitchFamily="18" charset="0"/>
              </a:rPr>
              <a:t>a  </a:t>
            </a:r>
            <a:r>
              <a:rPr lang="zh-CN" altLang="en-US" sz="2200">
                <a:solidFill>
                  <a:prstClr val="black"/>
                </a:solidFill>
                <a:latin typeface="Times New Roman" panose="02020603050405020304" pitchFamily="18" charset="0"/>
              </a:rPr>
              <a:t>　　</a:t>
            </a:r>
            <a:r>
              <a:rPr lang="en-US" altLang="zh-CN" sz="2200">
                <a:solidFill>
                  <a:prstClr val="black"/>
                </a:solidFill>
                <a:latin typeface="Times New Roman" panose="02020603050405020304" pitchFamily="18" charset="0"/>
              </a:rPr>
              <a:t>B</a:t>
            </a:r>
            <a:r>
              <a:rPr lang="zh-CN" altLang="en-US" sz="2200">
                <a:solidFill>
                  <a:prstClr val="black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>
                <a:solidFill>
                  <a:prstClr val="black"/>
                </a:solidFill>
                <a:latin typeface="Times New Roman" panose="02020603050405020304" pitchFamily="18" charset="0"/>
              </a:rPr>
              <a:t>for</a:t>
            </a:r>
            <a:r>
              <a:rPr lang="zh-CN" altLang="en-US" sz="2200">
                <a:solidFill>
                  <a:prstClr val="black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>
                <a:solidFill>
                  <a:prstClr val="black"/>
                </a:solidFill>
                <a:latin typeface="Times New Roman" panose="02020603050405020304" pitchFamily="18" charset="0"/>
              </a:rPr>
              <a:t>an</a:t>
            </a:r>
            <a:endParaRPr lang="en-US" altLang="zh-CN" sz="220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>
                <a:solidFill>
                  <a:prstClr val="black"/>
                </a:solidFill>
                <a:latin typeface="Times New Roman" panose="02020603050405020304" pitchFamily="18" charset="0"/>
              </a:rPr>
              <a:t>C</a:t>
            </a:r>
            <a:r>
              <a:rPr lang="zh-CN" altLang="en-US" sz="2200">
                <a:solidFill>
                  <a:prstClr val="black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>
                <a:solidFill>
                  <a:prstClr val="black"/>
                </a:solidFill>
                <a:latin typeface="Times New Roman" panose="02020603050405020304" pitchFamily="18" charset="0"/>
              </a:rPr>
              <a:t>at</a:t>
            </a:r>
            <a:r>
              <a:rPr lang="zh-CN" altLang="en-US" sz="2200">
                <a:solidFill>
                  <a:prstClr val="black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>
                <a:solidFill>
                  <a:prstClr val="black"/>
                </a:solidFill>
                <a:latin typeface="Times New Roman" panose="02020603050405020304" pitchFamily="18" charset="0"/>
              </a:rPr>
              <a:t>a  </a:t>
            </a:r>
            <a:r>
              <a:rPr lang="zh-CN" altLang="en-US" sz="2200">
                <a:solidFill>
                  <a:prstClr val="black"/>
                </a:solidFill>
                <a:latin typeface="Times New Roman" panose="02020603050405020304" pitchFamily="18" charset="0"/>
              </a:rPr>
              <a:t>　　</a:t>
            </a:r>
            <a:r>
              <a:rPr lang="en-US" altLang="zh-CN" sz="2200">
                <a:solidFill>
                  <a:prstClr val="black"/>
                </a:solidFill>
                <a:latin typeface="Times New Roman" panose="02020603050405020304" pitchFamily="18" charset="0"/>
              </a:rPr>
              <a:t>D</a:t>
            </a:r>
            <a:r>
              <a:rPr lang="zh-CN" altLang="en-US" sz="2200">
                <a:solidFill>
                  <a:prstClr val="black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>
                <a:solidFill>
                  <a:prstClr val="black"/>
                </a:solidFill>
                <a:latin typeface="Times New Roman" panose="02020603050405020304" pitchFamily="18" charset="0"/>
              </a:rPr>
              <a:t>at</a:t>
            </a:r>
            <a:r>
              <a:rPr lang="zh-CN" altLang="en-US" sz="2200">
                <a:solidFill>
                  <a:prstClr val="black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>
                <a:solidFill>
                  <a:prstClr val="black"/>
                </a:solidFill>
                <a:latin typeface="Times New Roman" panose="02020603050405020304" pitchFamily="18" charset="0"/>
              </a:rPr>
              <a:t>an</a:t>
            </a:r>
          </a:p>
        </p:txBody>
      </p:sp>
      <p:sp>
        <p:nvSpPr>
          <p:cNvPr id="234501" name="Rectangle 5"/>
          <p:cNvSpPr>
            <a:spLocks noChangeArrowheads="1"/>
          </p:cNvSpPr>
          <p:nvPr/>
        </p:nvSpPr>
        <p:spPr bwMode="auto">
          <a:xfrm>
            <a:off x="5257800" y="4800600"/>
            <a:ext cx="3698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4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4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0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22" name="Object 2"/>
          <p:cNvGraphicFramePr>
            <a:graphicFrameLocks noChangeAspect="1"/>
          </p:cNvGraphicFramePr>
          <p:nvPr/>
        </p:nvGraphicFramePr>
        <p:xfrm>
          <a:off x="762000" y="369888"/>
          <a:ext cx="6096000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" name="文档" r:id="rId3" imgW="24853900" imgH="3162300" progId="Word.Document.8">
                  <p:embed/>
                </p:oleObj>
              </mc:Choice>
              <mc:Fallback>
                <p:oleObj name="文档" r:id="rId3" imgW="24853900" imgH="3162300" progId="Word.Document.8">
                  <p:embed/>
                  <p:pic>
                    <p:nvPicPr>
                      <p:cNvPr id="0" name="图片 163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69888"/>
                        <a:ext cx="6096000" cy="773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23" name="Rectangle 3"/>
          <p:cNvSpPr>
            <a:spLocks noChangeArrowheads="1"/>
          </p:cNvSpPr>
          <p:nvPr/>
        </p:nvSpPr>
        <p:spPr bwMode="auto">
          <a:xfrm>
            <a:off x="746125" y="1276350"/>
            <a:ext cx="5838825" cy="512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indent="26860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  <a:r>
              <a:rPr lang="zh-CN" altLang="en-US" sz="2200" dirty="0">
                <a:solidFill>
                  <a:prstClr val="black"/>
                </a:solidFill>
                <a:latin typeface="MingLiU_HKSCS" pitchFamily="18" charset="-120"/>
                <a:ea typeface="MingLiU_HKSCS" pitchFamily="18" charset="-120"/>
                <a:cs typeface="Times New Roman" panose="02020603050405020304" pitchFamily="18" charset="0"/>
              </a:rPr>
              <a:t>．</a:t>
            </a:r>
            <a:r>
              <a:rPr lang="zh-CN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将画线的单词重新排序组成句子。</a:t>
            </a:r>
            <a:endParaRPr lang="zh-CN" altLang="en-US" sz="2200" dirty="0">
              <a:solidFill>
                <a:prstClr val="black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indent="26860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__________________________________</a:t>
            </a:r>
          </a:p>
          <a:p>
            <a:pPr indent="26860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53</a:t>
            </a:r>
            <a:r>
              <a:rPr lang="zh-CN" altLang="en-US" sz="2200" dirty="0">
                <a:solidFill>
                  <a:prstClr val="black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zh-CN" altLang="en-US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判断下列句子正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(T)</a:t>
            </a:r>
            <a:r>
              <a:rPr lang="zh-CN" altLang="en-US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误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(F)</a:t>
            </a:r>
            <a:r>
              <a:rPr lang="zh-CN" altLang="en-US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。</a:t>
            </a:r>
            <a:endParaRPr lang="zh-CN" altLang="en-US" sz="22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indent="26860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(    )(1)Mary is Bob's cousin.</a:t>
            </a:r>
            <a:endParaRPr lang="en-US" altLang="zh-CN" sz="22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indent="26860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(    )(2)Mary eats lots of healthy food every day.</a:t>
            </a:r>
            <a:endParaRPr lang="en-US" altLang="zh-CN" sz="22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indent="26860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54</a:t>
            </a:r>
            <a:r>
              <a:rPr lang="zh-CN" altLang="en-US" sz="2200" dirty="0">
                <a:solidFill>
                  <a:prstClr val="black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zh-CN" altLang="en-US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英汉互译。</a:t>
            </a:r>
            <a:endParaRPr lang="zh-CN" altLang="en-US" sz="22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indent="26860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(1)</a:t>
            </a:r>
            <a:r>
              <a:rPr lang="zh-CN" altLang="en-US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早饭她吃一个鸡蛋。</a:t>
            </a:r>
            <a:endParaRPr lang="zh-CN" altLang="en-US" sz="22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indent="26860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prstClr val="black"/>
                </a:solidFill>
                <a:latin typeface="Arial" panose="020B0604020202020204" pitchFamily="34" charset="0"/>
              </a:rPr>
              <a:t>________________________</a:t>
            </a:r>
          </a:p>
          <a:p>
            <a:pPr indent="26860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(2)She eats vegetables for dinner.</a:t>
            </a:r>
            <a:endParaRPr lang="en-US" altLang="zh-CN" sz="22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indent="26860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prstClr val="black"/>
                </a:solidFill>
                <a:latin typeface="Arial" panose="020B0604020202020204" pitchFamily="34" charset="0"/>
              </a:rPr>
              <a:t>_________________</a:t>
            </a:r>
          </a:p>
        </p:txBody>
      </p:sp>
      <p:sp>
        <p:nvSpPr>
          <p:cNvPr id="235524" name="Rectangle 4"/>
          <p:cNvSpPr>
            <a:spLocks noChangeArrowheads="1"/>
          </p:cNvSpPr>
          <p:nvPr/>
        </p:nvSpPr>
        <p:spPr bwMode="auto">
          <a:xfrm>
            <a:off x="838200" y="1766888"/>
            <a:ext cx="3910013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Mary doesn't eat hamburgers.</a:t>
            </a:r>
          </a:p>
        </p:txBody>
      </p:sp>
      <p:sp>
        <p:nvSpPr>
          <p:cNvPr id="235525" name="Rectangle 5"/>
          <p:cNvSpPr>
            <a:spLocks noChangeArrowheads="1"/>
          </p:cNvSpPr>
          <p:nvPr/>
        </p:nvSpPr>
        <p:spPr bwMode="auto">
          <a:xfrm>
            <a:off x="1154113" y="2925763"/>
            <a:ext cx="36988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235526" name="Rectangle 6"/>
          <p:cNvSpPr>
            <a:spLocks noChangeArrowheads="1"/>
          </p:cNvSpPr>
          <p:nvPr/>
        </p:nvSpPr>
        <p:spPr bwMode="auto">
          <a:xfrm>
            <a:off x="1168400" y="3429000"/>
            <a:ext cx="355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235527" name="Rectangle 7"/>
          <p:cNvSpPr>
            <a:spLocks noChangeArrowheads="1"/>
          </p:cNvSpPr>
          <p:nvPr/>
        </p:nvSpPr>
        <p:spPr bwMode="auto">
          <a:xfrm>
            <a:off x="1096963" y="4906963"/>
            <a:ext cx="355123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has an egg for breakfast.</a:t>
            </a:r>
          </a:p>
        </p:txBody>
      </p:sp>
      <p:sp>
        <p:nvSpPr>
          <p:cNvPr id="235528" name="Rectangle 8"/>
          <p:cNvSpPr>
            <a:spLocks noChangeArrowheads="1"/>
          </p:cNvSpPr>
          <p:nvPr/>
        </p:nvSpPr>
        <p:spPr bwMode="auto">
          <a:xfrm>
            <a:off x="1143000" y="5943600"/>
            <a:ext cx="21399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她晚餐吃蔬菜。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5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5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4" grpId="0"/>
      <p:bldP spid="235525" grpId="0"/>
      <p:bldP spid="235526" grpId="0"/>
      <p:bldP spid="235527" grpId="0"/>
      <p:bldP spid="2355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6546" name="Object 2"/>
          <p:cNvGraphicFramePr>
            <a:graphicFrameLocks noChangeAspect="1"/>
          </p:cNvGraphicFramePr>
          <p:nvPr/>
        </p:nvGraphicFramePr>
        <p:xfrm>
          <a:off x="762000" y="369888"/>
          <a:ext cx="6096000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" name="文档" r:id="rId3" imgW="24853900" imgH="3162300" progId="Word.Document.8">
                  <p:embed/>
                </p:oleObj>
              </mc:Choice>
              <mc:Fallback>
                <p:oleObj name="文档" r:id="rId3" imgW="24853900" imgH="3162300" progId="Word.Document.8">
                  <p:embed/>
                  <p:pic>
                    <p:nvPicPr>
                      <p:cNvPr id="0" name="图片 174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69888"/>
                        <a:ext cx="6096000" cy="773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6547" name="Rectangle 3"/>
          <p:cNvSpPr>
            <a:spLocks noChangeArrowheads="1"/>
          </p:cNvSpPr>
          <p:nvPr/>
        </p:nvSpPr>
        <p:spPr bwMode="auto">
          <a:xfrm>
            <a:off x="685800" y="1277938"/>
            <a:ext cx="6400800" cy="260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  <a:r>
              <a:rPr lang="zh-CN" altLang="en-US" sz="2200" dirty="0">
                <a:solidFill>
                  <a:prstClr val="black"/>
                </a:solidFill>
                <a:latin typeface="MingLiU_HKSCS" pitchFamily="18" charset="-120"/>
                <a:ea typeface="MingLiU_HKSCS" pitchFamily="18" charset="-120"/>
                <a:cs typeface="Times New Roman" panose="02020603050405020304" pitchFamily="18" charset="0"/>
              </a:rPr>
              <a:t>．</a:t>
            </a:r>
            <a:r>
              <a:rPr lang="zh-CN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回答问题。</a:t>
            </a:r>
            <a:endParaRPr lang="zh-CN" altLang="en-US" sz="22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(1)What does Bob eat for dinner?</a:t>
            </a:r>
            <a:endParaRPr lang="en-US" altLang="zh-CN" sz="22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_____________________________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(2)Does Bob have good eating habits?</a:t>
            </a:r>
            <a:endParaRPr lang="en-US" altLang="zh-CN" sz="22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i="1" dirty="0">
                <a:solidFill>
                  <a:prstClr val="black"/>
                </a:solidFill>
                <a:latin typeface="Times New Roman" panose="02020603050405020304" pitchFamily="18" charset="0"/>
              </a:rPr>
              <a:t>________________</a:t>
            </a:r>
          </a:p>
        </p:txBody>
      </p:sp>
      <p:sp>
        <p:nvSpPr>
          <p:cNvPr id="236548" name="Rectangle 4"/>
          <p:cNvSpPr>
            <a:spLocks noChangeArrowheads="1"/>
          </p:cNvSpPr>
          <p:nvPr/>
        </p:nvSpPr>
        <p:spPr bwMode="auto">
          <a:xfrm>
            <a:off x="685800" y="2286000"/>
            <a:ext cx="4632325" cy="59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eats </a:t>
            </a:r>
            <a:r>
              <a:rPr lang="en-US" altLang="zh-CN" sz="2200" b="1" i="1">
                <a:solidFill>
                  <a:srgbClr val="FF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egetables and hamburgers.</a:t>
            </a:r>
          </a:p>
        </p:txBody>
      </p:sp>
      <p:sp>
        <p:nvSpPr>
          <p:cNvPr id="236549" name="Rectangle 5"/>
          <p:cNvSpPr>
            <a:spLocks noChangeArrowheads="1"/>
          </p:cNvSpPr>
          <p:nvPr/>
        </p:nvSpPr>
        <p:spPr bwMode="auto">
          <a:xfrm>
            <a:off x="1022350" y="3429000"/>
            <a:ext cx="185255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</a:t>
            </a:r>
            <a:r>
              <a:rPr lang="zh-CN" altLang="en-US" sz="2200" dirty="0">
                <a:solidFill>
                  <a:srgbClr val="FF0000"/>
                </a:solidFill>
                <a:latin typeface="MingLiU_HKSCS" pitchFamily="18" charset="-120"/>
                <a:ea typeface="MingLiU_HKSCS" pitchFamily="18" charset="-120"/>
                <a:cs typeface="Times New Roman" panose="02020603050405020304" pitchFamily="18" charset="0"/>
              </a:rPr>
              <a:t>，</a:t>
            </a:r>
            <a:r>
              <a:rPr lang="en-US" altLang="zh-CN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does 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6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6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6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6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8" grpId="0"/>
      <p:bldP spid="2365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0162" name="Object 2"/>
          <p:cNvGraphicFramePr>
            <a:graphicFrameLocks noChangeAspect="1"/>
          </p:cNvGraphicFramePr>
          <p:nvPr/>
        </p:nvGraphicFramePr>
        <p:xfrm>
          <a:off x="762000" y="381000"/>
          <a:ext cx="60960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文档" r:id="rId3" imgW="24980900" imgH="3162300" progId="Word.Document.8">
                  <p:embed/>
                </p:oleObj>
              </mc:Choice>
              <mc:Fallback>
                <p:oleObj name="文档" r:id="rId3" imgW="24980900" imgH="3162300" progId="Word.Document.8">
                  <p:embed/>
                  <p:pic>
                    <p:nvPicPr>
                      <p:cNvPr id="0" name="图片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81000"/>
                        <a:ext cx="6096000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0163" name="Rectangle 3"/>
          <p:cNvSpPr>
            <a:spLocks noChangeArrowheads="1"/>
          </p:cNvSpPr>
          <p:nvPr/>
        </p:nvSpPr>
        <p:spPr bwMode="auto">
          <a:xfrm>
            <a:off x="533400" y="1219200"/>
            <a:ext cx="24066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一、单项选择。</a:t>
            </a:r>
          </a:p>
        </p:txBody>
      </p:sp>
      <p:pic>
        <p:nvPicPr>
          <p:cNvPr id="220164" name="Picture 4"/>
          <p:cNvPicPr>
            <a:picLocks noChangeAspect="1" noChangeArrowheads="1"/>
          </p:cNvPicPr>
          <p:nvPr/>
        </p:nvPicPr>
        <p:blipFill>
          <a:blip r:embed="rId5">
            <a:lum contrast="36000"/>
          </a:blip>
          <a:srcRect/>
          <a:stretch>
            <a:fillRect/>
          </a:stretch>
        </p:blipFill>
        <p:spPr bwMode="auto">
          <a:xfrm>
            <a:off x="666750" y="1752600"/>
            <a:ext cx="824865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0165" name="Rectangle 5"/>
          <p:cNvSpPr>
            <a:spLocks noChangeArrowheads="1"/>
          </p:cNvSpPr>
          <p:nvPr/>
        </p:nvSpPr>
        <p:spPr bwMode="auto">
          <a:xfrm>
            <a:off x="533400" y="2438400"/>
            <a:ext cx="6502400" cy="361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indent="2667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Bob has ______ egg and some milk for breakfast.</a:t>
            </a:r>
            <a:endParaRPr lang="en-US" altLang="zh-CN" sz="2200" dirty="0">
              <a:solidFill>
                <a:prstClr val="black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200" dirty="0">
                <a:solidFill>
                  <a:prstClr val="black"/>
                </a:solidFill>
                <a:latin typeface="MingLiU_HKSCS" pitchFamily="18" charset="-120"/>
                <a:ea typeface="MingLiU_HKSCS" pitchFamily="18" charset="-120"/>
                <a:cs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zh-CN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CN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endParaRPr lang="en-US" altLang="zh-CN" sz="2200" dirty="0">
              <a:solidFill>
                <a:prstClr val="black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200" dirty="0">
                <a:solidFill>
                  <a:prstClr val="black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Let's ______ some milk and eggs.</a:t>
            </a:r>
            <a:endParaRPr lang="en-US" altLang="zh-CN" sz="22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2200" dirty="0">
                <a:solidFill>
                  <a:prstClr val="black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drink  B</a:t>
            </a:r>
            <a:r>
              <a:rPr lang="zh-CN" altLang="en-US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eat  C</a:t>
            </a:r>
            <a:r>
              <a:rPr lang="zh-CN" altLang="en-US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has  D</a:t>
            </a:r>
            <a:r>
              <a:rPr lang="zh-CN" altLang="en-US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have</a:t>
            </a:r>
            <a:endParaRPr lang="en-US" altLang="zh-CN" sz="22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3</a:t>
            </a:r>
            <a:r>
              <a:rPr lang="zh-CN" altLang="en-US" sz="2200" dirty="0">
                <a:solidFill>
                  <a:prstClr val="black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I have some apples ______</a:t>
            </a:r>
            <a:r>
              <a:rPr lang="zh-CN" altLang="en-US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．</a:t>
            </a:r>
            <a:endParaRPr lang="zh-CN" altLang="en-US" sz="22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2200" dirty="0">
                <a:solidFill>
                  <a:prstClr val="black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for breakfast  B</a:t>
            </a:r>
            <a:r>
              <a:rPr lang="zh-CN" altLang="en-US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for the breakfast</a:t>
            </a:r>
            <a:endParaRPr lang="en-US" altLang="zh-CN" sz="22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C</a:t>
            </a:r>
            <a:r>
              <a:rPr lang="zh-CN" altLang="en-US" sz="2200" dirty="0">
                <a:solidFill>
                  <a:prstClr val="black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in breakfast  D</a:t>
            </a:r>
            <a:r>
              <a:rPr lang="zh-CN" altLang="en-US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for breakfasts</a:t>
            </a:r>
          </a:p>
        </p:txBody>
      </p:sp>
      <p:pic>
        <p:nvPicPr>
          <p:cNvPr id="220166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914400" y="2133600"/>
            <a:ext cx="18256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0167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447800" y="2133600"/>
            <a:ext cx="18256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0168" name="Picture 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981200" y="2133600"/>
            <a:ext cx="18256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0169" name="Picture 9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514600" y="2133600"/>
            <a:ext cx="18256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0170" name="Picture 10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017838" y="2133600"/>
            <a:ext cx="18256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0171" name="Picture 1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505200" y="2133600"/>
            <a:ext cx="18256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0172" name="Picture 1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038600" y="2133600"/>
            <a:ext cx="18256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0173" name="Picture 1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572000" y="2133600"/>
            <a:ext cx="18256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0174" name="Picture 1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105400" y="2133600"/>
            <a:ext cx="18256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0175" name="Picture 1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638800" y="2133600"/>
            <a:ext cx="18256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0176" name="Picture 1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172200" y="2133600"/>
            <a:ext cx="18256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0177" name="Picture 1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781800" y="2133600"/>
            <a:ext cx="18256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0178" name="Picture 1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361238" y="2133600"/>
            <a:ext cx="18256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0179" name="Picture 19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924800" y="2133600"/>
            <a:ext cx="18256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0180" name="Picture 20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504238" y="2133600"/>
            <a:ext cx="18256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20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20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20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20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20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220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220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220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220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220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220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220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220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220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220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1186" name="Object 2"/>
          <p:cNvGraphicFramePr>
            <a:graphicFrameLocks noChangeAspect="1"/>
          </p:cNvGraphicFramePr>
          <p:nvPr/>
        </p:nvGraphicFramePr>
        <p:xfrm>
          <a:off x="762000" y="381000"/>
          <a:ext cx="60960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文档" r:id="rId3" imgW="24980900" imgH="3162300" progId="Word.Document.8">
                  <p:embed/>
                </p:oleObj>
              </mc:Choice>
              <mc:Fallback>
                <p:oleObj name="文档" r:id="rId3" imgW="24980900" imgH="3162300" progId="Word.Document.8">
                  <p:embed/>
                  <p:pic>
                    <p:nvPicPr>
                      <p:cNvPr id="0" name="图片 20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81000"/>
                        <a:ext cx="6096000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1187" name="Rectangle 3"/>
          <p:cNvSpPr>
            <a:spLocks noChangeArrowheads="1"/>
          </p:cNvSpPr>
          <p:nvPr/>
        </p:nvSpPr>
        <p:spPr bwMode="auto">
          <a:xfrm>
            <a:off x="550863" y="1077913"/>
            <a:ext cx="6307137" cy="562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indent="2667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200" dirty="0">
                <a:solidFill>
                  <a:prstClr val="black"/>
                </a:solidFill>
                <a:latin typeface="MingLiU_HKSCS" pitchFamily="18" charset="-120"/>
                <a:ea typeface="MingLiU_HKSCS" pitchFamily="18" charset="-120"/>
                <a:cs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like bananas</a:t>
            </a:r>
            <a:r>
              <a:rPr lang="zh-CN" altLang="en-US" sz="2200" dirty="0">
                <a:solidFill>
                  <a:prstClr val="black"/>
                </a:solidFill>
                <a:latin typeface="MingLiU_HKSCS" pitchFamily="18" charset="-120"/>
                <a:ea typeface="MingLiU_HKSCS" pitchFamily="18" charset="-120"/>
                <a:cs typeface="Times New Roman" panose="02020603050405020304" pitchFamily="18" charset="0"/>
              </a:rPr>
              <a:t>，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Linda doesn't like ______</a:t>
            </a:r>
            <a:r>
              <a:rPr lang="zh-CN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endParaRPr lang="zh-CN" altLang="en-US" sz="2200" dirty="0">
              <a:solidFill>
                <a:prstClr val="black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200" dirty="0">
                <a:solidFill>
                  <a:prstClr val="black"/>
                </a:solidFill>
                <a:latin typeface="MingLiU_HKSCS" pitchFamily="18" charset="-120"/>
                <a:ea typeface="MingLiU_HKSCS" pitchFamily="18" charset="-120"/>
                <a:cs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it  B</a:t>
            </a:r>
            <a:r>
              <a:rPr lang="zh-CN" altLang="en-US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them  C</a:t>
            </a:r>
            <a:r>
              <a:rPr lang="zh-CN" altLang="en-US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this  D</a:t>
            </a:r>
            <a:r>
              <a:rPr lang="zh-CN" altLang="en-US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these</a:t>
            </a:r>
            <a:endParaRPr lang="en-US" altLang="zh-CN" sz="22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5</a:t>
            </a:r>
            <a:r>
              <a:rPr lang="zh-CN" altLang="en-US" sz="2200" dirty="0">
                <a:solidFill>
                  <a:prstClr val="black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Look</a:t>
            </a:r>
            <a:r>
              <a:rPr lang="zh-CN" altLang="en-US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！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There are three ______ on the table.</a:t>
            </a:r>
            <a:endParaRPr lang="en-US" altLang="zh-CN" sz="22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2200" dirty="0">
                <a:solidFill>
                  <a:prstClr val="black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strawberries  B</a:t>
            </a:r>
            <a:r>
              <a:rPr lang="zh-CN" altLang="en-US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salad</a:t>
            </a:r>
            <a:endParaRPr lang="en-US" altLang="zh-CN" sz="22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C</a:t>
            </a:r>
            <a:r>
              <a:rPr lang="zh-CN" altLang="en-US" sz="2200" dirty="0">
                <a:solidFill>
                  <a:prstClr val="black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orange  D</a:t>
            </a:r>
            <a:r>
              <a:rPr lang="zh-CN" altLang="en-US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rice</a:t>
            </a:r>
            <a:endParaRPr lang="en-US" altLang="zh-CN" sz="22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6</a:t>
            </a:r>
            <a:r>
              <a:rPr lang="zh-CN" altLang="en-US" sz="2200" dirty="0">
                <a:solidFill>
                  <a:prstClr val="black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prstClr val="black"/>
                </a:solidFill>
                <a:latin typeface="Courier New" panose="02070309020205020404"/>
              </a:rPr>
              <a:t>—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David likes </a:t>
            </a:r>
            <a:r>
              <a:rPr lang="en-US" altLang="zh-CN" sz="22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apples.Is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 that ______</a:t>
            </a:r>
            <a:r>
              <a:rPr lang="zh-CN" altLang="en-US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？</a:t>
            </a:r>
            <a:endParaRPr lang="zh-CN" altLang="en-US" sz="22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—No</a:t>
            </a:r>
            <a:r>
              <a:rPr lang="zh-CN" altLang="en-US" sz="2200" dirty="0">
                <a:solidFill>
                  <a:prstClr val="black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he likes pears.</a:t>
            </a:r>
            <a:endParaRPr lang="en-US" altLang="zh-CN" sz="22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2200" dirty="0">
                <a:solidFill>
                  <a:prstClr val="black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fine  B</a:t>
            </a:r>
            <a:r>
              <a:rPr lang="zh-CN" altLang="en-US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nice  C</a:t>
            </a:r>
            <a:r>
              <a:rPr lang="zh-CN" altLang="en-US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fun  D</a:t>
            </a:r>
            <a:r>
              <a:rPr lang="zh-CN" altLang="en-US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right</a:t>
            </a:r>
            <a:endParaRPr lang="en-US" altLang="zh-CN" sz="22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7</a:t>
            </a:r>
            <a:r>
              <a:rPr lang="zh-CN" altLang="en-US" sz="2200" dirty="0">
                <a:solidFill>
                  <a:prstClr val="black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prstClr val="black"/>
                </a:solidFill>
                <a:latin typeface="Courier New" panose="02070309020205020404"/>
              </a:rPr>
              <a:t>—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Do you like ______</a:t>
            </a:r>
            <a:r>
              <a:rPr lang="zh-CN" altLang="en-US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？</a:t>
            </a:r>
            <a:endParaRPr lang="zh-CN" altLang="en-US" sz="22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—Yes</a:t>
            </a:r>
            <a:r>
              <a:rPr lang="zh-CN" altLang="en-US" sz="2200" dirty="0">
                <a:solidFill>
                  <a:prstClr val="black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I eat them every day.</a:t>
            </a:r>
            <a:endParaRPr lang="en-US" altLang="zh-CN" sz="22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2200" dirty="0">
                <a:solidFill>
                  <a:prstClr val="black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meat  B</a:t>
            </a:r>
            <a:r>
              <a:rPr lang="zh-CN" altLang="en-US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hamburgers</a:t>
            </a:r>
            <a:r>
              <a:rPr lang="en-US" altLang="zh-CN" sz="2200" dirty="0">
                <a:solidFill>
                  <a:prstClr val="black"/>
                </a:solidFill>
                <a:latin typeface="Arial" panose="020B0604020202020204" pitchFamily="34" charset="0"/>
              </a:rPr>
              <a:t>  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C</a:t>
            </a:r>
            <a:r>
              <a:rPr lang="zh-CN" altLang="en-US" sz="2200" dirty="0">
                <a:solidFill>
                  <a:prstClr val="black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water  D</a:t>
            </a:r>
            <a:r>
              <a:rPr lang="zh-CN" altLang="en-US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salad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2210" name="Object 2"/>
          <p:cNvGraphicFramePr>
            <a:graphicFrameLocks noChangeAspect="1"/>
          </p:cNvGraphicFramePr>
          <p:nvPr/>
        </p:nvGraphicFramePr>
        <p:xfrm>
          <a:off x="762000" y="381000"/>
          <a:ext cx="60960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文档" r:id="rId4" imgW="24980900" imgH="3162300" progId="Word.Document.8">
                  <p:embed/>
                </p:oleObj>
              </mc:Choice>
              <mc:Fallback>
                <p:oleObj name="文档" r:id="rId4" imgW="24980900" imgH="3162300" progId="Word.Document.8">
                  <p:embed/>
                  <p:pic>
                    <p:nvPicPr>
                      <p:cNvPr id="0" name="图片 30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81000"/>
                        <a:ext cx="6096000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2211" name="Rectangle 3"/>
          <p:cNvSpPr>
            <a:spLocks noChangeArrowheads="1"/>
          </p:cNvSpPr>
          <p:nvPr/>
        </p:nvSpPr>
        <p:spPr bwMode="auto">
          <a:xfrm>
            <a:off x="579438" y="1276350"/>
            <a:ext cx="6354762" cy="512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indent="2667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zh-CN" altLang="en-US" sz="2200">
                <a:solidFill>
                  <a:prstClr val="black"/>
                </a:solidFill>
                <a:latin typeface="MingLiU_HKSCS" pitchFamily="18" charset="-120"/>
                <a:ea typeface="MingLiU_HKSCS" pitchFamily="18" charset="-120"/>
                <a:cs typeface="Times New Roman" panose="02020603050405020304" pitchFamily="18" charset="0"/>
              </a:rPr>
              <a:t>．</a:t>
            </a:r>
            <a:r>
              <a:rPr lang="en-US" altLang="zh-CN" sz="2200">
                <a:solidFill>
                  <a:prstClr val="black"/>
                </a:solidFill>
                <a:latin typeface="Courier New" panose="02070309020205020404"/>
                <a:cs typeface="Times New Roman" panose="02020603050405020304" pitchFamily="18" charset="0"/>
              </a:rPr>
              <a:t>—</a:t>
            </a:r>
            <a:r>
              <a:rPr lang="en-US" altLang="zh-CN" sz="2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 does your math teacher have for lunch?</a:t>
            </a:r>
            <a:endParaRPr lang="en-US" altLang="zh-CN" sz="220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>
                <a:solidFill>
                  <a:prstClr val="black"/>
                </a:solidFill>
                <a:latin typeface="Times New Roman" panose="02020603050405020304" pitchFamily="18" charset="0"/>
              </a:rPr>
              <a:t>—Sorry</a:t>
            </a:r>
            <a:r>
              <a:rPr lang="zh-CN" altLang="en-US" sz="2200">
                <a:solidFill>
                  <a:prstClr val="black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>
                <a:solidFill>
                  <a:prstClr val="black"/>
                </a:solidFill>
                <a:latin typeface="Times New Roman" panose="02020603050405020304" pitchFamily="18" charset="0"/>
                <a:ea typeface="MingLiU_HKSCS" pitchFamily="18" charset="-120"/>
              </a:rPr>
              <a:t>I don't know.</a:t>
            </a:r>
            <a:endParaRPr lang="en-US" altLang="zh-CN" sz="220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>
                <a:solidFill>
                  <a:prstClr val="black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2200">
                <a:solidFill>
                  <a:prstClr val="black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>
                <a:solidFill>
                  <a:prstClr val="black"/>
                </a:solidFill>
                <a:latin typeface="Times New Roman" panose="02020603050405020304" pitchFamily="18" charset="0"/>
              </a:rPr>
              <a:t>What  B</a:t>
            </a:r>
            <a:r>
              <a:rPr lang="zh-CN" altLang="en-US" sz="2200">
                <a:solidFill>
                  <a:prstClr val="black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>
                <a:solidFill>
                  <a:prstClr val="black"/>
                </a:solidFill>
                <a:latin typeface="Times New Roman" panose="02020603050405020304" pitchFamily="18" charset="0"/>
              </a:rPr>
              <a:t>What's  C</a:t>
            </a:r>
            <a:r>
              <a:rPr lang="zh-CN" altLang="en-US" sz="2200">
                <a:solidFill>
                  <a:prstClr val="black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>
                <a:solidFill>
                  <a:prstClr val="black"/>
                </a:solidFill>
                <a:latin typeface="Times New Roman" panose="02020603050405020304" pitchFamily="18" charset="0"/>
              </a:rPr>
              <a:t>How  D</a:t>
            </a:r>
            <a:r>
              <a:rPr lang="zh-CN" altLang="en-US" sz="2200">
                <a:solidFill>
                  <a:prstClr val="black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>
                <a:solidFill>
                  <a:prstClr val="black"/>
                </a:solidFill>
                <a:latin typeface="Times New Roman" panose="02020603050405020304" pitchFamily="18" charset="0"/>
              </a:rPr>
              <a:t>How's</a:t>
            </a:r>
            <a:endParaRPr lang="en-US" altLang="zh-CN" sz="220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>
                <a:solidFill>
                  <a:prstClr val="black"/>
                </a:solidFill>
                <a:latin typeface="Times New Roman" panose="02020603050405020304" pitchFamily="18" charset="0"/>
              </a:rPr>
              <a:t>9</a:t>
            </a:r>
            <a:r>
              <a:rPr lang="zh-CN" altLang="en-US" sz="2200">
                <a:solidFill>
                  <a:prstClr val="black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>
                <a:solidFill>
                  <a:prstClr val="black"/>
                </a:solidFill>
                <a:latin typeface="Times New Roman" panose="02020603050405020304" pitchFamily="18" charset="0"/>
              </a:rPr>
              <a:t>Bob is ______ star.He runs(</a:t>
            </a:r>
            <a:r>
              <a:rPr lang="zh-CN" altLang="en-US" sz="2200">
                <a:solidFill>
                  <a:prstClr val="black"/>
                </a:solidFill>
                <a:latin typeface="Times New Roman" panose="02020603050405020304" pitchFamily="18" charset="0"/>
                <a:ea typeface="楷体_GB2312" pitchFamily="49" charset="-122"/>
              </a:rPr>
              <a:t>跑</a:t>
            </a:r>
            <a:r>
              <a:rPr lang="en-US" altLang="zh-CN" sz="2200">
                <a:solidFill>
                  <a:prstClr val="black"/>
                </a:solidFill>
                <a:latin typeface="Times New Roman" panose="02020603050405020304" pitchFamily="18" charset="0"/>
                <a:ea typeface="楷体_GB2312" pitchFamily="49" charset="-122"/>
              </a:rPr>
              <a:t>) very fast(</a:t>
            </a:r>
            <a:r>
              <a:rPr lang="zh-CN" altLang="en-US" sz="2200">
                <a:solidFill>
                  <a:prstClr val="black"/>
                </a:solidFill>
                <a:latin typeface="Times New Roman" panose="02020603050405020304" pitchFamily="18" charset="0"/>
                <a:ea typeface="楷体_GB2312" pitchFamily="49" charset="-122"/>
              </a:rPr>
              <a:t>快</a:t>
            </a:r>
            <a:r>
              <a:rPr lang="en-US" altLang="zh-CN" sz="2200">
                <a:solidFill>
                  <a:prstClr val="black"/>
                </a:solidFill>
                <a:latin typeface="Times New Roman" panose="02020603050405020304" pitchFamily="18" charset="0"/>
                <a:ea typeface="楷体_GB2312" pitchFamily="49" charset="-122"/>
              </a:rPr>
              <a:t>)</a:t>
            </a:r>
            <a:r>
              <a:rPr lang="zh-CN" altLang="en-US" sz="2200">
                <a:solidFill>
                  <a:prstClr val="black"/>
                </a:solidFill>
                <a:latin typeface="Times New Roman" panose="02020603050405020304" pitchFamily="18" charset="0"/>
                <a:ea typeface="楷体_GB2312" pitchFamily="49" charset="-122"/>
              </a:rPr>
              <a:t>．</a:t>
            </a:r>
            <a:endParaRPr lang="zh-CN" altLang="en-US" sz="220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>
                <a:solidFill>
                  <a:prstClr val="black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2200">
                <a:solidFill>
                  <a:prstClr val="black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>
                <a:solidFill>
                  <a:prstClr val="black"/>
                </a:solidFill>
                <a:latin typeface="Times New Roman" panose="02020603050405020304" pitchFamily="18" charset="0"/>
              </a:rPr>
              <a:t>a sport  B</a:t>
            </a:r>
            <a:r>
              <a:rPr lang="zh-CN" altLang="en-US" sz="2200">
                <a:solidFill>
                  <a:prstClr val="black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>
                <a:solidFill>
                  <a:prstClr val="black"/>
                </a:solidFill>
                <a:latin typeface="Times New Roman" panose="02020603050405020304" pitchFamily="18" charset="0"/>
              </a:rPr>
              <a:t>an sports</a:t>
            </a:r>
            <a:endParaRPr lang="en-US" altLang="zh-CN" sz="220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>
                <a:solidFill>
                  <a:prstClr val="black"/>
                </a:solidFill>
                <a:latin typeface="Times New Roman" panose="02020603050405020304" pitchFamily="18" charset="0"/>
              </a:rPr>
              <a:t>C</a:t>
            </a:r>
            <a:r>
              <a:rPr lang="zh-CN" altLang="en-US" sz="2200">
                <a:solidFill>
                  <a:prstClr val="black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>
                <a:solidFill>
                  <a:prstClr val="black"/>
                </a:solidFill>
                <a:latin typeface="Times New Roman" panose="02020603050405020304" pitchFamily="18" charset="0"/>
              </a:rPr>
              <a:t>a sports  D</a:t>
            </a:r>
            <a:r>
              <a:rPr lang="zh-CN" altLang="en-US" sz="2200">
                <a:solidFill>
                  <a:prstClr val="black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>
                <a:solidFill>
                  <a:prstClr val="black"/>
                </a:solidFill>
                <a:latin typeface="Times New Roman" panose="02020603050405020304" pitchFamily="18" charset="0"/>
              </a:rPr>
              <a:t>an sport</a:t>
            </a:r>
            <a:endParaRPr lang="en-US" altLang="zh-CN" sz="220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>
                <a:solidFill>
                  <a:prstClr val="black"/>
                </a:solidFill>
                <a:latin typeface="Times New Roman" panose="02020603050405020304" pitchFamily="18" charset="0"/>
              </a:rPr>
              <a:t>10</a:t>
            </a:r>
            <a:r>
              <a:rPr lang="zh-CN" altLang="en-US" sz="2200">
                <a:solidFill>
                  <a:prstClr val="black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>
                <a:solidFill>
                  <a:prstClr val="black"/>
                </a:solidFill>
                <a:latin typeface="Courier New" panose="02070309020205020404"/>
              </a:rPr>
              <a:t>—</a:t>
            </a:r>
            <a:r>
              <a:rPr lang="en-US" altLang="zh-CN" sz="2200">
                <a:solidFill>
                  <a:prstClr val="black"/>
                </a:solidFill>
                <a:latin typeface="Times New Roman" panose="02020603050405020304" pitchFamily="18" charset="0"/>
              </a:rPr>
              <a:t>How about some burgers and fruit?</a:t>
            </a:r>
            <a:endParaRPr lang="en-US" altLang="zh-CN" sz="220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>
                <a:solidFill>
                  <a:prstClr val="black"/>
                </a:solidFill>
                <a:latin typeface="Times New Roman" panose="02020603050405020304" pitchFamily="18" charset="0"/>
              </a:rPr>
              <a:t>—______</a:t>
            </a:r>
            <a:r>
              <a:rPr lang="zh-CN" altLang="en-US" sz="2200">
                <a:solidFill>
                  <a:prstClr val="black"/>
                </a:solidFill>
                <a:latin typeface="Times New Roman" panose="02020603050405020304" pitchFamily="18" charset="0"/>
              </a:rPr>
              <a:t>．</a:t>
            </a:r>
            <a:endParaRPr lang="zh-CN" altLang="en-US" sz="220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>
                <a:solidFill>
                  <a:prstClr val="black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2200">
                <a:solidFill>
                  <a:prstClr val="black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>
                <a:solidFill>
                  <a:prstClr val="black"/>
                </a:solidFill>
                <a:latin typeface="Times New Roman" panose="02020603050405020304" pitchFamily="18" charset="0"/>
              </a:rPr>
              <a:t>You're right  B</a:t>
            </a:r>
            <a:r>
              <a:rPr lang="zh-CN" altLang="en-US" sz="2200">
                <a:solidFill>
                  <a:prstClr val="black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>
                <a:solidFill>
                  <a:prstClr val="black"/>
                </a:solidFill>
                <a:latin typeface="Times New Roman" panose="02020603050405020304" pitchFamily="18" charset="0"/>
              </a:rPr>
              <a:t>Sounds great</a:t>
            </a:r>
            <a:endParaRPr lang="en-US" altLang="zh-CN" sz="220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>
                <a:solidFill>
                  <a:prstClr val="black"/>
                </a:solidFill>
                <a:latin typeface="Times New Roman" panose="02020603050405020304" pitchFamily="18" charset="0"/>
              </a:rPr>
              <a:t>C</a:t>
            </a:r>
            <a:r>
              <a:rPr lang="zh-CN" altLang="en-US" sz="2200">
                <a:solidFill>
                  <a:prstClr val="black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>
                <a:solidFill>
                  <a:prstClr val="black"/>
                </a:solidFill>
                <a:latin typeface="Times New Roman" panose="02020603050405020304" pitchFamily="18" charset="0"/>
              </a:rPr>
              <a:t>I don't like them  D</a:t>
            </a:r>
            <a:r>
              <a:rPr lang="zh-CN" altLang="en-US" sz="2200">
                <a:solidFill>
                  <a:prstClr val="black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>
                <a:solidFill>
                  <a:prstClr val="black"/>
                </a:solidFill>
                <a:latin typeface="Times New Roman" panose="02020603050405020304" pitchFamily="18" charset="0"/>
              </a:rPr>
              <a:t>Let's have some</a:t>
            </a:r>
            <a:endParaRPr lang="en-US" altLang="zh-CN" sz="2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3234" name="Object 2"/>
          <p:cNvGraphicFramePr>
            <a:graphicFrameLocks noChangeAspect="1"/>
          </p:cNvGraphicFramePr>
          <p:nvPr/>
        </p:nvGraphicFramePr>
        <p:xfrm>
          <a:off x="762000" y="381000"/>
          <a:ext cx="60960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文档" r:id="rId3" imgW="24980900" imgH="3162300" progId="Word.Document.8">
                  <p:embed/>
                </p:oleObj>
              </mc:Choice>
              <mc:Fallback>
                <p:oleObj name="文档" r:id="rId3" imgW="24980900" imgH="3162300" progId="Word.Document.8">
                  <p:embed/>
                  <p:pic>
                    <p:nvPicPr>
                      <p:cNvPr id="0" name="图片 40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81000"/>
                        <a:ext cx="6096000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3235" name="Rectangle 3"/>
          <p:cNvSpPr>
            <a:spLocks noChangeArrowheads="1"/>
          </p:cNvSpPr>
          <p:nvPr/>
        </p:nvSpPr>
        <p:spPr bwMode="auto">
          <a:xfrm>
            <a:off x="461963" y="1143000"/>
            <a:ext cx="8301037" cy="562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indent="2667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zh-CN" altLang="en-US" sz="2200">
                <a:solidFill>
                  <a:prstClr val="black"/>
                </a:solidFill>
                <a:latin typeface="MingLiU_HKSCS" pitchFamily="18" charset="-120"/>
                <a:ea typeface="MingLiU_HKSCS" pitchFamily="18" charset="-120"/>
                <a:cs typeface="Times New Roman" panose="02020603050405020304" pitchFamily="18" charset="0"/>
              </a:rPr>
              <a:t>．</a:t>
            </a:r>
            <a:r>
              <a:rPr lang="en-US" altLang="zh-CN" sz="2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Clark likes to eat eggs</a:t>
            </a:r>
            <a:r>
              <a:rPr lang="zh-CN" altLang="en-US" sz="2200">
                <a:solidFill>
                  <a:prstClr val="black"/>
                </a:solidFill>
                <a:latin typeface="MingLiU_HKSCS" pitchFamily="18" charset="-120"/>
                <a:ea typeface="MingLiU_HKSCS" pitchFamily="18" charset="-120"/>
                <a:cs typeface="Times New Roman" panose="02020603050405020304" pitchFamily="18" charset="0"/>
              </a:rPr>
              <a:t>，</a:t>
            </a:r>
            <a:r>
              <a:rPr lang="en-US" altLang="zh-CN" sz="2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 bananas ______ apples at home.</a:t>
            </a:r>
            <a:endParaRPr lang="en-US" altLang="zh-CN" sz="2200">
              <a:solidFill>
                <a:prstClr val="black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200">
                <a:solidFill>
                  <a:prstClr val="black"/>
                </a:solidFill>
                <a:latin typeface="MingLiU_HKSCS" pitchFamily="18" charset="-120"/>
                <a:ea typeface="MingLiU_HKSCS" pitchFamily="18" charset="-120"/>
                <a:cs typeface="Times New Roman" panose="02020603050405020304" pitchFamily="18" charset="0"/>
              </a:rPr>
              <a:t>．</a:t>
            </a:r>
            <a:r>
              <a:rPr lang="en-US" altLang="zh-CN" sz="2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CN" altLang="en-US" sz="2200">
                <a:solidFill>
                  <a:prstClr val="black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>
                <a:solidFill>
                  <a:prstClr val="black"/>
                </a:solidFill>
                <a:latin typeface="Times New Roman" panose="02020603050405020304" pitchFamily="18" charset="0"/>
              </a:rPr>
              <a:t>and  B</a:t>
            </a:r>
            <a:r>
              <a:rPr lang="zh-CN" altLang="en-US" sz="2200">
                <a:solidFill>
                  <a:prstClr val="black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>
                <a:solidFill>
                  <a:prstClr val="black"/>
                </a:solidFill>
                <a:latin typeface="Times New Roman" panose="02020603050405020304" pitchFamily="18" charset="0"/>
              </a:rPr>
              <a:t>/</a:t>
            </a:r>
            <a:r>
              <a:rPr lang="zh-CN" altLang="en-US" sz="2200">
                <a:solidFill>
                  <a:prstClr val="black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>
                <a:solidFill>
                  <a:prstClr val="black"/>
                </a:solidFill>
                <a:latin typeface="Times New Roman" panose="02020603050405020304" pitchFamily="18" charset="0"/>
              </a:rPr>
              <a:t>or  C</a:t>
            </a:r>
            <a:r>
              <a:rPr lang="zh-CN" altLang="en-US" sz="2200">
                <a:solidFill>
                  <a:prstClr val="black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>
                <a:solidFill>
                  <a:prstClr val="black"/>
                </a:solidFill>
                <a:latin typeface="Times New Roman" panose="02020603050405020304" pitchFamily="18" charset="0"/>
              </a:rPr>
              <a:t>and</a:t>
            </a:r>
            <a:r>
              <a:rPr lang="zh-CN" altLang="en-US" sz="2200">
                <a:solidFill>
                  <a:prstClr val="black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>
                <a:solidFill>
                  <a:prstClr val="black"/>
                </a:solidFill>
                <a:latin typeface="Times New Roman" panose="02020603050405020304" pitchFamily="18" charset="0"/>
              </a:rPr>
              <a:t>and  D</a:t>
            </a:r>
            <a:r>
              <a:rPr lang="zh-CN" altLang="en-US" sz="2200">
                <a:solidFill>
                  <a:prstClr val="black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>
                <a:solidFill>
                  <a:prstClr val="black"/>
                </a:solidFill>
                <a:latin typeface="Times New Roman" panose="02020603050405020304" pitchFamily="18" charset="0"/>
              </a:rPr>
              <a:t>and</a:t>
            </a:r>
            <a:r>
              <a:rPr lang="zh-CN" altLang="en-US" sz="2200">
                <a:solidFill>
                  <a:prstClr val="black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>
                <a:solidFill>
                  <a:prstClr val="black"/>
                </a:solidFill>
                <a:latin typeface="Times New Roman" panose="02020603050405020304" pitchFamily="18" charset="0"/>
              </a:rPr>
              <a:t>/</a:t>
            </a:r>
            <a:endParaRPr lang="en-US" altLang="zh-CN" sz="220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>
                <a:solidFill>
                  <a:prstClr val="black"/>
                </a:solidFill>
                <a:latin typeface="Times New Roman" panose="02020603050405020304" pitchFamily="18" charset="0"/>
              </a:rPr>
              <a:t>12</a:t>
            </a:r>
            <a:r>
              <a:rPr lang="zh-CN" altLang="en-US" sz="2200">
                <a:solidFill>
                  <a:prstClr val="black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>
                <a:solidFill>
                  <a:prstClr val="black"/>
                </a:solidFill>
                <a:latin typeface="Times New Roman" panose="02020603050405020304" pitchFamily="18" charset="0"/>
              </a:rPr>
              <a:t>Does he ______ hamburgers?</a:t>
            </a:r>
            <a:endParaRPr lang="en-US" altLang="zh-CN" sz="220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>
                <a:solidFill>
                  <a:prstClr val="black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2200">
                <a:solidFill>
                  <a:prstClr val="black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>
                <a:solidFill>
                  <a:prstClr val="black"/>
                </a:solidFill>
                <a:latin typeface="Times New Roman" panose="02020603050405020304" pitchFamily="18" charset="0"/>
              </a:rPr>
              <a:t>eats  B</a:t>
            </a:r>
            <a:r>
              <a:rPr lang="zh-CN" altLang="en-US" sz="2200">
                <a:solidFill>
                  <a:prstClr val="black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>
                <a:solidFill>
                  <a:prstClr val="black"/>
                </a:solidFill>
                <a:latin typeface="Times New Roman" panose="02020603050405020304" pitchFamily="18" charset="0"/>
              </a:rPr>
              <a:t>eat  C</a:t>
            </a:r>
            <a:r>
              <a:rPr lang="zh-CN" altLang="en-US" sz="2200">
                <a:solidFill>
                  <a:prstClr val="black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>
                <a:solidFill>
                  <a:prstClr val="black"/>
                </a:solidFill>
                <a:latin typeface="Times New Roman" panose="02020603050405020304" pitchFamily="18" charset="0"/>
              </a:rPr>
              <a:t>eating  D</a:t>
            </a:r>
            <a:r>
              <a:rPr lang="zh-CN" altLang="en-US" sz="2200">
                <a:solidFill>
                  <a:prstClr val="black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>
                <a:solidFill>
                  <a:prstClr val="black"/>
                </a:solidFill>
                <a:latin typeface="Times New Roman" panose="02020603050405020304" pitchFamily="18" charset="0"/>
              </a:rPr>
              <a:t>to eat</a:t>
            </a:r>
            <a:endParaRPr lang="en-US" altLang="zh-CN" sz="220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>
                <a:solidFill>
                  <a:prstClr val="black"/>
                </a:solidFill>
                <a:latin typeface="Times New Roman" panose="02020603050405020304" pitchFamily="18" charset="0"/>
              </a:rPr>
              <a:t>13</a:t>
            </a:r>
            <a:r>
              <a:rPr lang="zh-CN" altLang="en-US" sz="2200">
                <a:solidFill>
                  <a:prstClr val="black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>
                <a:solidFill>
                  <a:prstClr val="black"/>
                </a:solidFill>
                <a:latin typeface="Courier New" panose="02070309020205020404"/>
              </a:rPr>
              <a:t>—</a:t>
            </a:r>
            <a:r>
              <a:rPr lang="en-US" altLang="zh-CN" sz="2200">
                <a:solidFill>
                  <a:prstClr val="black"/>
                </a:solidFill>
                <a:latin typeface="Times New Roman" panose="02020603050405020304" pitchFamily="18" charset="0"/>
              </a:rPr>
              <a:t>Do you like oranges?</a:t>
            </a:r>
            <a:endParaRPr lang="en-US" altLang="zh-CN" sz="220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>
                <a:solidFill>
                  <a:prstClr val="black"/>
                </a:solidFill>
                <a:latin typeface="Times New Roman" panose="02020603050405020304" pitchFamily="18" charset="0"/>
              </a:rPr>
              <a:t>—______</a:t>
            </a:r>
            <a:r>
              <a:rPr lang="zh-CN" altLang="en-US" sz="2200">
                <a:solidFill>
                  <a:prstClr val="black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>
                <a:solidFill>
                  <a:prstClr val="black"/>
                </a:solidFill>
                <a:latin typeface="Times New Roman" panose="02020603050405020304" pitchFamily="18" charset="0"/>
              </a:rPr>
              <a:t>I want to eat them now.</a:t>
            </a:r>
            <a:endParaRPr lang="en-US" altLang="zh-CN" sz="220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>
                <a:solidFill>
                  <a:prstClr val="black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2200">
                <a:solidFill>
                  <a:prstClr val="black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>
                <a:solidFill>
                  <a:prstClr val="black"/>
                </a:solidFill>
                <a:latin typeface="Times New Roman" panose="02020603050405020304" pitchFamily="18" charset="0"/>
              </a:rPr>
              <a:t>Yes</a:t>
            </a:r>
            <a:r>
              <a:rPr lang="zh-CN" altLang="en-US" sz="2200">
                <a:solidFill>
                  <a:prstClr val="black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>
                <a:solidFill>
                  <a:prstClr val="black"/>
                </a:solidFill>
                <a:latin typeface="Times New Roman" panose="02020603050405020304" pitchFamily="18" charset="0"/>
              </a:rPr>
              <a:t>I don't  B</a:t>
            </a:r>
            <a:r>
              <a:rPr lang="zh-CN" altLang="en-US" sz="2200">
                <a:solidFill>
                  <a:prstClr val="black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>
                <a:solidFill>
                  <a:prstClr val="black"/>
                </a:solidFill>
                <a:latin typeface="Times New Roman" panose="02020603050405020304" pitchFamily="18" charset="0"/>
              </a:rPr>
              <a:t>No</a:t>
            </a:r>
            <a:r>
              <a:rPr lang="zh-CN" altLang="en-US" sz="2200">
                <a:solidFill>
                  <a:prstClr val="black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>
                <a:solidFill>
                  <a:prstClr val="black"/>
                </a:solidFill>
                <a:latin typeface="Times New Roman" panose="02020603050405020304" pitchFamily="18" charset="0"/>
              </a:rPr>
              <a:t>I do</a:t>
            </a:r>
            <a:endParaRPr lang="en-US" altLang="zh-CN" sz="220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>
                <a:solidFill>
                  <a:prstClr val="black"/>
                </a:solidFill>
                <a:latin typeface="Times New Roman" panose="02020603050405020304" pitchFamily="18" charset="0"/>
              </a:rPr>
              <a:t>C</a:t>
            </a:r>
            <a:r>
              <a:rPr lang="zh-CN" altLang="en-US" sz="2200">
                <a:solidFill>
                  <a:prstClr val="black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>
                <a:solidFill>
                  <a:prstClr val="black"/>
                </a:solidFill>
                <a:latin typeface="Times New Roman" panose="02020603050405020304" pitchFamily="18" charset="0"/>
              </a:rPr>
              <a:t>Yes</a:t>
            </a:r>
            <a:r>
              <a:rPr lang="zh-CN" altLang="en-US" sz="2200">
                <a:solidFill>
                  <a:prstClr val="black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>
                <a:solidFill>
                  <a:prstClr val="black"/>
                </a:solidFill>
                <a:latin typeface="Times New Roman" panose="02020603050405020304" pitchFamily="18" charset="0"/>
              </a:rPr>
              <a:t>I do  D</a:t>
            </a:r>
            <a:r>
              <a:rPr lang="zh-CN" altLang="en-US" sz="2200">
                <a:solidFill>
                  <a:prstClr val="black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>
                <a:solidFill>
                  <a:prstClr val="black"/>
                </a:solidFill>
                <a:latin typeface="Times New Roman" panose="02020603050405020304" pitchFamily="18" charset="0"/>
              </a:rPr>
              <a:t>No</a:t>
            </a:r>
            <a:r>
              <a:rPr lang="zh-CN" altLang="en-US" sz="2200">
                <a:solidFill>
                  <a:prstClr val="black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>
                <a:solidFill>
                  <a:prstClr val="black"/>
                </a:solidFill>
                <a:latin typeface="Times New Roman" panose="02020603050405020304" pitchFamily="18" charset="0"/>
              </a:rPr>
              <a:t>I don't</a:t>
            </a:r>
            <a:endParaRPr lang="en-US" altLang="zh-CN" sz="220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>
                <a:solidFill>
                  <a:prstClr val="black"/>
                </a:solidFill>
                <a:latin typeface="Times New Roman" panose="02020603050405020304" pitchFamily="18" charset="0"/>
              </a:rPr>
              <a:t>14</a:t>
            </a:r>
            <a:r>
              <a:rPr lang="zh-CN" altLang="en-US" sz="2200">
                <a:solidFill>
                  <a:prstClr val="black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>
                <a:solidFill>
                  <a:prstClr val="black"/>
                </a:solidFill>
                <a:latin typeface="Times New Roman" panose="02020603050405020304" pitchFamily="18" charset="0"/>
              </a:rPr>
              <a:t>______ like bread.</a:t>
            </a:r>
            <a:endParaRPr lang="en-US" altLang="zh-CN" sz="220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>
                <a:solidFill>
                  <a:prstClr val="black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2200">
                <a:solidFill>
                  <a:prstClr val="black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>
                <a:solidFill>
                  <a:prstClr val="black"/>
                </a:solidFill>
                <a:latin typeface="Times New Roman" panose="02020603050405020304" pitchFamily="18" charset="0"/>
              </a:rPr>
              <a:t>She and I  B</a:t>
            </a:r>
            <a:r>
              <a:rPr lang="zh-CN" altLang="en-US" sz="2200">
                <a:solidFill>
                  <a:prstClr val="black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>
                <a:solidFill>
                  <a:prstClr val="black"/>
                </a:solidFill>
                <a:latin typeface="Times New Roman" panose="02020603050405020304" pitchFamily="18" charset="0"/>
              </a:rPr>
              <a:t>I and she</a:t>
            </a:r>
            <a:endParaRPr lang="en-US" altLang="zh-CN" sz="220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>
                <a:solidFill>
                  <a:prstClr val="black"/>
                </a:solidFill>
                <a:latin typeface="Times New Roman" panose="02020603050405020304" pitchFamily="18" charset="0"/>
              </a:rPr>
              <a:t>C</a:t>
            </a:r>
            <a:r>
              <a:rPr lang="zh-CN" altLang="en-US" sz="2200">
                <a:solidFill>
                  <a:prstClr val="black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>
                <a:solidFill>
                  <a:prstClr val="black"/>
                </a:solidFill>
                <a:latin typeface="Times New Roman" panose="02020603050405020304" pitchFamily="18" charset="0"/>
              </a:rPr>
              <a:t>She and me  D</a:t>
            </a:r>
            <a:r>
              <a:rPr lang="zh-CN" altLang="en-US" sz="2200">
                <a:solidFill>
                  <a:prstClr val="black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>
                <a:solidFill>
                  <a:prstClr val="black"/>
                </a:solidFill>
                <a:latin typeface="Times New Roman" panose="02020603050405020304" pitchFamily="18" charset="0"/>
              </a:rPr>
              <a:t>I and her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4258" name="Object 2"/>
          <p:cNvGraphicFramePr>
            <a:graphicFrameLocks noChangeAspect="1"/>
          </p:cNvGraphicFramePr>
          <p:nvPr/>
        </p:nvGraphicFramePr>
        <p:xfrm>
          <a:off x="762000" y="381000"/>
          <a:ext cx="60960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文档" r:id="rId3" imgW="24980900" imgH="3162300" progId="Word.Document.8">
                  <p:embed/>
                </p:oleObj>
              </mc:Choice>
              <mc:Fallback>
                <p:oleObj name="文档" r:id="rId3" imgW="24980900" imgH="3162300" progId="Word.Document.8">
                  <p:embed/>
                  <p:pic>
                    <p:nvPicPr>
                      <p:cNvPr id="0" name="图片 51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81000"/>
                        <a:ext cx="6096000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4259" name="Rectangle 3"/>
          <p:cNvSpPr>
            <a:spLocks noChangeArrowheads="1"/>
          </p:cNvSpPr>
          <p:nvPr/>
        </p:nvSpPr>
        <p:spPr bwMode="auto">
          <a:xfrm>
            <a:off x="533400" y="1066800"/>
            <a:ext cx="4735513" cy="160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indent="2667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zh-CN" altLang="en-US" sz="2200">
                <a:solidFill>
                  <a:prstClr val="black"/>
                </a:solidFill>
                <a:latin typeface="MingLiU_HKSCS" pitchFamily="18" charset="-120"/>
                <a:ea typeface="MingLiU_HKSCS" pitchFamily="18" charset="-120"/>
                <a:cs typeface="Times New Roman" panose="02020603050405020304" pitchFamily="18" charset="0"/>
              </a:rPr>
              <a:t>．</a:t>
            </a:r>
            <a:r>
              <a:rPr lang="en-US" altLang="zh-CN" sz="2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 ______ eat ______ at school.</a:t>
            </a:r>
            <a:endParaRPr lang="en-US" altLang="zh-CN" sz="2200">
              <a:solidFill>
                <a:prstClr val="black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>
                <a:solidFill>
                  <a:prstClr val="black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2200">
                <a:solidFill>
                  <a:prstClr val="black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>
                <a:solidFill>
                  <a:prstClr val="black"/>
                </a:solidFill>
                <a:latin typeface="Times New Roman" panose="02020603050405020304" pitchFamily="18" charset="0"/>
              </a:rPr>
              <a:t>they</a:t>
            </a:r>
            <a:r>
              <a:rPr lang="zh-CN" altLang="en-US" sz="2200">
                <a:solidFill>
                  <a:prstClr val="black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>
                <a:solidFill>
                  <a:prstClr val="black"/>
                </a:solidFill>
                <a:latin typeface="Times New Roman" panose="02020603050405020304" pitchFamily="18" charset="0"/>
              </a:rPr>
              <a:t>good  B</a:t>
            </a:r>
            <a:r>
              <a:rPr lang="zh-CN" altLang="en-US" sz="2200">
                <a:solidFill>
                  <a:prstClr val="black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>
                <a:solidFill>
                  <a:prstClr val="black"/>
                </a:solidFill>
                <a:latin typeface="Times New Roman" panose="02020603050405020304" pitchFamily="18" charset="0"/>
              </a:rPr>
              <a:t>them</a:t>
            </a:r>
            <a:r>
              <a:rPr lang="zh-CN" altLang="en-US" sz="2200">
                <a:solidFill>
                  <a:prstClr val="black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>
                <a:solidFill>
                  <a:prstClr val="black"/>
                </a:solidFill>
                <a:latin typeface="Times New Roman" panose="02020603050405020304" pitchFamily="18" charset="0"/>
              </a:rPr>
              <a:t>good</a:t>
            </a:r>
            <a:endParaRPr lang="en-US" altLang="zh-CN" sz="220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>
                <a:solidFill>
                  <a:prstClr val="black"/>
                </a:solidFill>
                <a:latin typeface="Times New Roman" panose="02020603050405020304" pitchFamily="18" charset="0"/>
              </a:rPr>
              <a:t>C</a:t>
            </a:r>
            <a:r>
              <a:rPr lang="zh-CN" altLang="en-US" sz="2200">
                <a:solidFill>
                  <a:prstClr val="black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>
                <a:solidFill>
                  <a:prstClr val="black"/>
                </a:solidFill>
                <a:latin typeface="Times New Roman" panose="02020603050405020304" pitchFamily="18" charset="0"/>
              </a:rPr>
              <a:t>them</a:t>
            </a:r>
            <a:r>
              <a:rPr lang="zh-CN" altLang="en-US" sz="2200">
                <a:solidFill>
                  <a:prstClr val="black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>
                <a:solidFill>
                  <a:prstClr val="black"/>
                </a:solidFill>
                <a:latin typeface="Times New Roman" panose="02020603050405020304" pitchFamily="18" charset="0"/>
              </a:rPr>
              <a:t>well  D</a:t>
            </a:r>
            <a:r>
              <a:rPr lang="zh-CN" altLang="en-US" sz="2200">
                <a:solidFill>
                  <a:prstClr val="black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200">
                <a:solidFill>
                  <a:prstClr val="black"/>
                </a:solidFill>
                <a:latin typeface="Times New Roman" panose="02020603050405020304" pitchFamily="18" charset="0"/>
              </a:rPr>
              <a:t>they</a:t>
            </a:r>
            <a:r>
              <a:rPr lang="zh-CN" altLang="en-US" sz="2200">
                <a:solidFill>
                  <a:prstClr val="black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>
                <a:solidFill>
                  <a:prstClr val="black"/>
                </a:solidFill>
                <a:latin typeface="Times New Roman" panose="02020603050405020304" pitchFamily="18" charset="0"/>
              </a:rPr>
              <a:t>well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282" name="Object 2"/>
          <p:cNvGraphicFramePr>
            <a:graphicFrameLocks noChangeAspect="1"/>
          </p:cNvGraphicFramePr>
          <p:nvPr/>
        </p:nvGraphicFramePr>
        <p:xfrm>
          <a:off x="762000" y="381000"/>
          <a:ext cx="60960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文档" r:id="rId3" imgW="24980900" imgH="3162300" progId="Word.Document.8">
                  <p:embed/>
                </p:oleObj>
              </mc:Choice>
              <mc:Fallback>
                <p:oleObj name="文档" r:id="rId3" imgW="24980900" imgH="3162300" progId="Word.Document.8">
                  <p:embed/>
                  <p:pic>
                    <p:nvPicPr>
                      <p:cNvPr id="0" name="图片 61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81000"/>
                        <a:ext cx="6096000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283" name="Rectangle 3"/>
          <p:cNvSpPr>
            <a:spLocks noChangeArrowheads="1"/>
          </p:cNvSpPr>
          <p:nvPr/>
        </p:nvSpPr>
        <p:spPr bwMode="auto">
          <a:xfrm>
            <a:off x="603250" y="1119188"/>
            <a:ext cx="6846888" cy="462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indent="26860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二、词汇运用。</a:t>
            </a:r>
            <a:endParaRPr lang="zh-CN" altLang="en-US" sz="2200" dirty="0">
              <a:solidFill>
                <a:prstClr val="black"/>
              </a:solidFill>
              <a:latin typeface="Arial" panose="020B0604020202020204" pitchFamily="34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26860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A)</a:t>
            </a:r>
            <a:r>
              <a:rPr lang="zh-CN" alt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根据汉语提示完成句子。</a:t>
            </a:r>
            <a:endParaRPr lang="zh-CN" altLang="en-US" sz="2200" dirty="0">
              <a:solidFill>
                <a:prstClr val="black"/>
              </a:solidFill>
              <a:latin typeface="Arial" panose="020B0604020202020204" pitchFamily="34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26860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16</a:t>
            </a:r>
            <a:r>
              <a:rPr lang="zh-CN" altLang="en-US" sz="2200" dirty="0">
                <a:solidFill>
                  <a:prstClr val="black"/>
                </a:solidFill>
                <a:latin typeface="MingLiU_HKSCS" pitchFamily="18" charset="-120"/>
                <a:ea typeface="MingLiU_HKSCS" pitchFamily="18" charset="-120"/>
                <a:cs typeface="Times New Roman" panose="02020603050405020304" pitchFamily="18" charset="0"/>
              </a:rPr>
              <a:t>．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you have for _________</a:t>
            </a:r>
            <a:r>
              <a:rPr lang="en-US" altLang="zh-CN" sz="22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早饭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)?</a:t>
            </a:r>
            <a:endParaRPr lang="en-US" altLang="zh-CN" sz="2200" dirty="0">
              <a:solidFill>
                <a:prstClr val="black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indent="26860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zh-CN" altLang="en-US" sz="2200" dirty="0">
                <a:solidFill>
                  <a:prstClr val="black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prstClr val="black"/>
                </a:solidFill>
                <a:latin typeface="Courier New" panose="02070309020205020404"/>
              </a:rPr>
              <a:t>—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What are these?</a:t>
            </a:r>
            <a:endParaRPr lang="en-US" altLang="zh-CN" sz="22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indent="26860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—They're _____</a:t>
            </a:r>
            <a:r>
              <a:rPr lang="en-US" altLang="zh-CN" sz="2200" u="sng" dirty="0">
                <a:solidFill>
                  <a:prstClr val="black"/>
                </a:solidFill>
                <a:latin typeface="Times New Roman" panose="02020603050405020304" pitchFamily="18" charset="0"/>
              </a:rPr>
              <a:t>(</a:t>
            </a:r>
            <a:r>
              <a:rPr lang="zh-CN" altLang="en-US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鸡蛋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)</a:t>
            </a:r>
            <a:r>
              <a:rPr lang="zh-CN" altLang="en-US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．</a:t>
            </a:r>
            <a:endParaRPr lang="zh-CN" altLang="en-US" sz="22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indent="26860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18</a:t>
            </a:r>
            <a:r>
              <a:rPr lang="zh-CN" altLang="en-US" sz="2200" dirty="0">
                <a:solidFill>
                  <a:prstClr val="black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prstClr val="black"/>
                </a:solidFill>
                <a:latin typeface="Courier New" panose="02070309020205020404"/>
              </a:rPr>
              <a:t>—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Are they _______</a:t>
            </a:r>
            <a:r>
              <a:rPr lang="en-US" altLang="zh-CN" sz="2200" u="sng" dirty="0">
                <a:solidFill>
                  <a:prstClr val="black"/>
                </a:solidFill>
                <a:latin typeface="Times New Roman" panose="02020603050405020304" pitchFamily="18" charset="0"/>
              </a:rPr>
              <a:t>(</a:t>
            </a:r>
            <a:r>
              <a:rPr lang="zh-CN" altLang="en-US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胡萝卜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)?</a:t>
            </a:r>
            <a:endParaRPr lang="en-US" altLang="zh-CN" sz="22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indent="26860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—Yes</a:t>
            </a:r>
            <a:r>
              <a:rPr lang="zh-CN" altLang="en-US" sz="2200" dirty="0">
                <a:solidFill>
                  <a:prstClr val="black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they are.</a:t>
            </a:r>
            <a:endParaRPr lang="en-US" altLang="zh-CN" sz="22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indent="26860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19</a:t>
            </a:r>
            <a:r>
              <a:rPr lang="zh-CN" altLang="en-US" sz="2200" dirty="0">
                <a:solidFill>
                  <a:prstClr val="black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I have some ________(</a:t>
            </a:r>
            <a:r>
              <a:rPr lang="zh-CN" altLang="en-US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鸡肉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) for breakfast.</a:t>
            </a:r>
            <a:endParaRPr lang="en-US" altLang="zh-CN" sz="22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indent="26860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20</a:t>
            </a:r>
            <a:r>
              <a:rPr lang="zh-CN" altLang="en-US" sz="2200" dirty="0">
                <a:solidFill>
                  <a:prstClr val="black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My brother has ________</a:t>
            </a:r>
            <a:r>
              <a:rPr lang="en-US" altLang="zh-CN" sz="2200" u="sng" dirty="0">
                <a:solidFill>
                  <a:prstClr val="black"/>
                </a:solidFill>
                <a:latin typeface="Times New Roman" panose="02020603050405020304" pitchFamily="18" charset="0"/>
              </a:rPr>
              <a:t>(</a:t>
            </a:r>
            <a:r>
              <a:rPr lang="zh-CN" altLang="en-US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晚饭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) at home every day.</a:t>
            </a:r>
          </a:p>
        </p:txBody>
      </p:sp>
      <p:sp>
        <p:nvSpPr>
          <p:cNvPr id="225284" name="Rectangle 4"/>
          <p:cNvSpPr>
            <a:spLocks noChangeArrowheads="1"/>
          </p:cNvSpPr>
          <p:nvPr/>
        </p:nvSpPr>
        <p:spPr bwMode="auto">
          <a:xfrm>
            <a:off x="4038600" y="2286000"/>
            <a:ext cx="125412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breakfast</a:t>
            </a:r>
          </a:p>
        </p:txBody>
      </p:sp>
      <p:sp>
        <p:nvSpPr>
          <p:cNvPr id="225285" name="Rectangle 5"/>
          <p:cNvSpPr>
            <a:spLocks noChangeArrowheads="1"/>
          </p:cNvSpPr>
          <p:nvPr/>
        </p:nvSpPr>
        <p:spPr bwMode="auto">
          <a:xfrm>
            <a:off x="2209800" y="3276600"/>
            <a:ext cx="69532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eggs</a:t>
            </a:r>
          </a:p>
        </p:txBody>
      </p:sp>
      <p:sp>
        <p:nvSpPr>
          <p:cNvPr id="225286" name="Rectangle 6"/>
          <p:cNvSpPr>
            <a:spLocks noChangeArrowheads="1"/>
          </p:cNvSpPr>
          <p:nvPr/>
        </p:nvSpPr>
        <p:spPr bwMode="auto">
          <a:xfrm>
            <a:off x="2743200" y="3733800"/>
            <a:ext cx="98901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carrots</a:t>
            </a:r>
          </a:p>
        </p:txBody>
      </p:sp>
      <p:sp>
        <p:nvSpPr>
          <p:cNvPr id="225287" name="Rectangle 7"/>
          <p:cNvSpPr>
            <a:spLocks noChangeArrowheads="1"/>
          </p:cNvSpPr>
          <p:nvPr/>
        </p:nvSpPr>
        <p:spPr bwMode="auto">
          <a:xfrm>
            <a:off x="2971800" y="4800600"/>
            <a:ext cx="10842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chicken</a:t>
            </a:r>
          </a:p>
        </p:txBody>
      </p:sp>
      <p:sp>
        <p:nvSpPr>
          <p:cNvPr id="225288" name="Rectangle 8"/>
          <p:cNvSpPr>
            <a:spLocks noChangeArrowheads="1"/>
          </p:cNvSpPr>
          <p:nvPr/>
        </p:nvSpPr>
        <p:spPr bwMode="auto">
          <a:xfrm>
            <a:off x="3398838" y="5287963"/>
            <a:ext cx="94456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dinner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4" grpId="0"/>
      <p:bldP spid="225285" grpId="0"/>
      <p:bldP spid="225286" grpId="0"/>
      <p:bldP spid="225287" grpId="0"/>
      <p:bldP spid="22528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6306" name="Object 2"/>
          <p:cNvGraphicFramePr>
            <a:graphicFrameLocks noChangeAspect="1"/>
          </p:cNvGraphicFramePr>
          <p:nvPr/>
        </p:nvGraphicFramePr>
        <p:xfrm>
          <a:off x="762000" y="381000"/>
          <a:ext cx="60960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文档" r:id="rId3" imgW="24980900" imgH="3162300" progId="Word.Document.8">
                  <p:embed/>
                </p:oleObj>
              </mc:Choice>
              <mc:Fallback>
                <p:oleObj name="文档" r:id="rId3" imgW="24980900" imgH="3162300" progId="Word.Document.8">
                  <p:embed/>
                  <p:pic>
                    <p:nvPicPr>
                      <p:cNvPr id="0" name="图片 71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81000"/>
                        <a:ext cx="6096000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307" name="Object 3"/>
          <p:cNvGraphicFramePr>
            <a:graphicFrameLocks noChangeAspect="1"/>
          </p:cNvGraphicFramePr>
          <p:nvPr/>
        </p:nvGraphicFramePr>
        <p:xfrm>
          <a:off x="730250" y="1371600"/>
          <a:ext cx="7042150" cy="531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文档" r:id="rId5" imgW="7607935" imgH="5751830" progId="Word.Document.8">
                  <p:embed/>
                </p:oleObj>
              </mc:Choice>
              <mc:Fallback>
                <p:oleObj name="文档" r:id="rId5" imgW="7607935" imgH="5751830" progId="Word.Document.8">
                  <p:embed/>
                  <p:pic>
                    <p:nvPicPr>
                      <p:cNvPr id="0" name="图片 71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0" y="1371600"/>
                        <a:ext cx="7042150" cy="531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6308" name="Rectangle 4"/>
          <p:cNvSpPr>
            <a:spLocks noChangeArrowheads="1"/>
          </p:cNvSpPr>
          <p:nvPr/>
        </p:nvSpPr>
        <p:spPr bwMode="auto">
          <a:xfrm>
            <a:off x="2501900" y="2544763"/>
            <a:ext cx="7747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fruit</a:t>
            </a:r>
            <a:r>
              <a:rPr lang="en-US" altLang="zh-CN" sz="2200" u="sng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6309" name="Rectangle 5"/>
          <p:cNvSpPr>
            <a:spLocks noChangeArrowheads="1"/>
          </p:cNvSpPr>
          <p:nvPr/>
        </p:nvSpPr>
        <p:spPr bwMode="auto">
          <a:xfrm>
            <a:off x="5476875" y="3581400"/>
            <a:ext cx="69532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rice</a:t>
            </a:r>
            <a:r>
              <a:rPr lang="en-US" altLang="zh-CN" sz="2200" u="sng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6310" name="Rectangle 6"/>
          <p:cNvSpPr>
            <a:spLocks noChangeArrowheads="1"/>
          </p:cNvSpPr>
          <p:nvPr/>
        </p:nvSpPr>
        <p:spPr bwMode="auto">
          <a:xfrm>
            <a:off x="4146550" y="4191000"/>
            <a:ext cx="8826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w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eek</a:t>
            </a:r>
            <a:r>
              <a:rPr lang="en-US" altLang="zh-CN" sz="2200" u="sng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6311" name="Rectangle 7"/>
          <p:cNvSpPr>
            <a:spLocks noChangeArrowheads="1"/>
          </p:cNvSpPr>
          <p:nvPr/>
        </p:nvSpPr>
        <p:spPr bwMode="auto">
          <a:xfrm>
            <a:off x="1828800" y="6172200"/>
            <a:ext cx="10541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tomato</a:t>
            </a:r>
            <a:r>
              <a:rPr lang="en-US" altLang="zh-CN" sz="2200" u="sng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6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6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6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6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8" grpId="0"/>
      <p:bldP spid="226309" grpId="0"/>
      <p:bldP spid="226310" grpId="0"/>
      <p:bldP spid="2263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7330" name="Object 2"/>
          <p:cNvGraphicFramePr>
            <a:graphicFrameLocks noChangeAspect="1"/>
          </p:cNvGraphicFramePr>
          <p:nvPr/>
        </p:nvGraphicFramePr>
        <p:xfrm>
          <a:off x="762000" y="381000"/>
          <a:ext cx="60960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文档" r:id="rId3" imgW="24980900" imgH="3162300" progId="Word.Document.8">
                  <p:embed/>
                </p:oleObj>
              </mc:Choice>
              <mc:Fallback>
                <p:oleObj name="文档" r:id="rId3" imgW="24980900" imgH="3162300" progId="Word.Document.8">
                  <p:embed/>
                  <p:pic>
                    <p:nvPicPr>
                      <p:cNvPr id="0" name="图片 81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81000"/>
                        <a:ext cx="6096000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7331" name="Rectangle 3"/>
          <p:cNvSpPr>
            <a:spLocks noChangeArrowheads="1"/>
          </p:cNvSpPr>
          <p:nvPr/>
        </p:nvSpPr>
        <p:spPr bwMode="auto">
          <a:xfrm>
            <a:off x="398463" y="1187450"/>
            <a:ext cx="4783137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indent="5080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zh-CN" altLang="en-US" sz="2200">
                <a:solidFill>
                  <a:prstClr val="black"/>
                </a:solidFill>
                <a:latin typeface="MingLiU_HKSCS" pitchFamily="18" charset="-120"/>
                <a:ea typeface="MingLiU_HKSCS" pitchFamily="18" charset="-120"/>
                <a:cs typeface="Times New Roman" panose="02020603050405020304" pitchFamily="18" charset="0"/>
              </a:rPr>
              <a:t>．</a:t>
            </a:r>
            <a:r>
              <a:rPr lang="en-US" altLang="zh-CN" sz="2200">
                <a:solidFill>
                  <a:prstClr val="black"/>
                </a:solidFill>
                <a:latin typeface="Courier New" panose="02070309020205020404"/>
                <a:cs typeface="Times New Roman" panose="02020603050405020304" pitchFamily="18" charset="0"/>
              </a:rPr>
              <a:t>—</a:t>
            </a:r>
            <a:r>
              <a:rPr lang="en-US" altLang="zh-CN" sz="2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think Tina is an English girl.</a:t>
            </a:r>
            <a:endParaRPr lang="en-US" altLang="zh-CN" sz="220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indent="5080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>
                <a:solidFill>
                  <a:prstClr val="black"/>
                </a:solidFill>
                <a:latin typeface="Times New Roman" panose="02020603050405020304" pitchFamily="18" charset="0"/>
              </a:rPr>
              <a:t>—Yes</a:t>
            </a:r>
            <a:r>
              <a:rPr lang="zh-CN" altLang="en-US" sz="2200">
                <a:solidFill>
                  <a:prstClr val="black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200">
                <a:solidFill>
                  <a:prstClr val="black"/>
                </a:solidFill>
                <a:latin typeface="Times New Roman" panose="02020603050405020304" pitchFamily="18" charset="0"/>
              </a:rPr>
              <a:t>you're ______</a:t>
            </a:r>
            <a:r>
              <a:rPr lang="zh-CN" altLang="en-US" sz="2200">
                <a:solidFill>
                  <a:prstClr val="black"/>
                </a:solidFill>
                <a:latin typeface="Times New Roman" panose="02020603050405020304" pitchFamily="18" charset="0"/>
              </a:rPr>
              <a:t>．</a:t>
            </a:r>
          </a:p>
        </p:txBody>
      </p:sp>
      <p:sp>
        <p:nvSpPr>
          <p:cNvPr id="227332" name="Rectangle 4"/>
          <p:cNvSpPr>
            <a:spLocks noChangeArrowheads="1"/>
          </p:cNvSpPr>
          <p:nvPr/>
        </p:nvSpPr>
        <p:spPr bwMode="auto">
          <a:xfrm>
            <a:off x="2838450" y="1828800"/>
            <a:ext cx="7429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right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WW.2PPT.COM&#10;">
  <a:themeElements>
    <a:clrScheme name="凸显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凸显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凸显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1199</Words>
  <Application>Microsoft Office PowerPoint</Application>
  <PresentationFormat>全屏显示(4:3)</PresentationFormat>
  <Paragraphs>166</Paragraphs>
  <Slides>18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6" baseType="lpstr">
      <vt:lpstr>MingLiU_HKSCS</vt:lpstr>
      <vt:lpstr>黑体</vt:lpstr>
      <vt:lpstr>华文行楷</vt:lpstr>
      <vt:lpstr>华文楷体</vt:lpstr>
      <vt:lpstr>华文新魏</vt:lpstr>
      <vt:lpstr>楷体_GB2312</vt:lpstr>
      <vt:lpstr>宋体</vt:lpstr>
      <vt:lpstr>微软雅黑</vt:lpstr>
      <vt:lpstr>Arial</vt:lpstr>
      <vt:lpstr>Book Antiqua</vt:lpstr>
      <vt:lpstr>Calibri</vt:lpstr>
      <vt:lpstr>Century Schoolbook</vt:lpstr>
      <vt:lpstr>Courier New</vt:lpstr>
      <vt:lpstr>Times New Roman</vt:lpstr>
      <vt:lpstr>Wingdings</vt:lpstr>
      <vt:lpstr>Wingdings 2</vt:lpstr>
      <vt:lpstr>WWW.2PPT.COM
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2017-10-12T00:00:00Z</dcterms:created>
  <dcterms:modified xsi:type="dcterms:W3CDTF">2023-01-17T01:32:54Z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0499F076494F42A2A1B2D8AF98F02FC6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