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04" r:id="rId2"/>
    <p:sldId id="259" r:id="rId3"/>
    <p:sldId id="260" r:id="rId4"/>
    <p:sldId id="261" r:id="rId5"/>
    <p:sldId id="263" r:id="rId6"/>
    <p:sldId id="262" r:id="rId7"/>
    <p:sldId id="270" r:id="rId8"/>
    <p:sldId id="272" r:id="rId9"/>
    <p:sldId id="305" r:id="rId10"/>
    <p:sldId id="273" r:id="rId11"/>
    <p:sldId id="271" r:id="rId12"/>
    <p:sldId id="264" r:id="rId13"/>
    <p:sldId id="278" r:id="rId14"/>
    <p:sldId id="275" r:id="rId15"/>
    <p:sldId id="283" r:id="rId16"/>
    <p:sldId id="306" r:id="rId17"/>
    <p:sldId id="277" r:id="rId18"/>
    <p:sldId id="280" r:id="rId19"/>
    <p:sldId id="281" r:id="rId20"/>
    <p:sldId id="282" r:id="rId21"/>
    <p:sldId id="307" r:id="rId22"/>
    <p:sldId id="285" r:id="rId23"/>
    <p:sldId id="284" r:id="rId24"/>
    <p:sldId id="287" r:id="rId25"/>
    <p:sldId id="288" r:id="rId26"/>
    <p:sldId id="308" r:id="rId27"/>
    <p:sldId id="289" r:id="rId28"/>
    <p:sldId id="291" r:id="rId29"/>
    <p:sldId id="292" r:id="rId30"/>
    <p:sldId id="293" r:id="rId31"/>
    <p:sldId id="309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102"/>
    <a:srgbClr val="3E4150"/>
    <a:srgbClr val="262626"/>
    <a:srgbClr val="FEFEFE"/>
    <a:srgbClr val="A30101"/>
    <a:srgbClr val="FFFFFF"/>
    <a:srgbClr val="018ECC"/>
    <a:srgbClr val="0179AF"/>
    <a:srgbClr val="FDFDFD"/>
    <a:srgbClr val="F9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E41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F7-45D5-9ABA-AD7FA69E5D2C}"/>
              </c:ext>
            </c:extLst>
          </c:dPt>
          <c:dPt>
            <c:idx val="1"/>
            <c:bubble3D val="0"/>
            <c:spPr>
              <a:solidFill>
                <a:srgbClr val="C001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F7-45D5-9ABA-AD7FA69E5D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F7-45D5-9ABA-AD7FA69E5D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F7-45D5-9ABA-AD7FA69E5D2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F7-45D5-9ABA-AD7FA69E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E41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4-4677-A790-74C2674064C0}"/>
              </c:ext>
            </c:extLst>
          </c:dPt>
          <c:dPt>
            <c:idx val="1"/>
            <c:bubble3D val="0"/>
            <c:spPr>
              <a:solidFill>
                <a:srgbClr val="C001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F4-4677-A790-74C2674064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4-4677-A790-74C2674064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4-4677-A790-74C2674064C0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F4-4677-A790-74C2674064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3E41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E4-40B2-8D50-5BA49A5F79CF}"/>
              </c:ext>
            </c:extLst>
          </c:dPt>
          <c:dPt>
            <c:idx val="1"/>
            <c:bubble3D val="0"/>
            <c:spPr>
              <a:solidFill>
                <a:srgbClr val="C0010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E4-40B2-8D50-5BA49A5F79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CE4-40B2-8D50-5BA49A5F79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CE4-40B2-8D50-5BA49A5F79CF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E4-40B2-8D50-5BA49A5F7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43AC-4C7A-4C93-A32A-BF5D4A0EED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F0258-32E6-48E1-910D-ABFBEFAD65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2069-32BD-486B-8998-CA25E1DB91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B639-5B06-4416-8807-7FB8FE1541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2069-32BD-486B-8998-CA25E1DB91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B639-5B06-4416-8807-7FB8FE1541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2069-32BD-486B-8998-CA25E1DB91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B639-5B06-4416-8807-7FB8FE1541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Owl City&amp;Carly Rae Jepsen-Good 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9760" y="-892447"/>
            <a:ext cx="609600" cy="609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1303469"/>
            <a:ext cx="1985638" cy="2632835"/>
            <a:chOff x="0" y="1303469"/>
            <a:chExt cx="1985638" cy="2632835"/>
          </a:xfrm>
        </p:grpSpPr>
        <p:sp>
          <p:nvSpPr>
            <p:cNvPr id="31" name="任意多边形 30"/>
            <p:cNvSpPr/>
            <p:nvPr/>
          </p:nvSpPr>
          <p:spPr>
            <a:xfrm>
              <a:off x="0" y="2402925"/>
              <a:ext cx="1680421" cy="1533379"/>
            </a:xfrm>
            <a:custGeom>
              <a:avLst/>
              <a:gdLst>
                <a:gd name="connsiteX0" fmla="*/ 0 w 1665181"/>
                <a:gd name="connsiteY0" fmla="*/ 0 h 1533379"/>
                <a:gd name="connsiteX1" fmla="*/ 1417593 w 1665181"/>
                <a:gd name="connsiteY1" fmla="*/ 0 h 1533379"/>
                <a:gd name="connsiteX2" fmla="*/ 1417593 w 1665181"/>
                <a:gd name="connsiteY2" fmla="*/ 1109881 h 1533379"/>
                <a:gd name="connsiteX3" fmla="*/ 1419514 w 1665181"/>
                <a:gd name="connsiteY3" fmla="*/ 1090290 h 1533379"/>
                <a:gd name="connsiteX4" fmla="*/ 1582286 w 1665181"/>
                <a:gd name="connsiteY4" fmla="*/ 872451 h 1533379"/>
                <a:gd name="connsiteX5" fmla="*/ 1655746 w 1665181"/>
                <a:gd name="connsiteY5" fmla="*/ 833997 h 1533379"/>
                <a:gd name="connsiteX6" fmla="*/ 1655746 w 1665181"/>
                <a:gd name="connsiteY6" fmla="*/ 0 h 1533379"/>
                <a:gd name="connsiteX7" fmla="*/ 1665181 w 1665181"/>
                <a:gd name="connsiteY7" fmla="*/ 0 h 1533379"/>
                <a:gd name="connsiteX8" fmla="*/ 1665181 w 1665181"/>
                <a:gd name="connsiteY8" fmla="*/ 1533379 h 1533379"/>
                <a:gd name="connsiteX9" fmla="*/ 0 w 1665181"/>
                <a:gd name="connsiteY9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81" h="1533379">
                  <a:moveTo>
                    <a:pt x="0" y="0"/>
                  </a:moveTo>
                  <a:lnTo>
                    <a:pt x="1417593" y="0"/>
                  </a:lnTo>
                  <a:lnTo>
                    <a:pt x="1417593" y="1109881"/>
                  </a:lnTo>
                  <a:lnTo>
                    <a:pt x="1419514" y="1090290"/>
                  </a:lnTo>
                  <a:cubicBezTo>
                    <a:pt x="1434447" y="1017626"/>
                    <a:pt x="1496480" y="931288"/>
                    <a:pt x="1582286" y="872451"/>
                  </a:cubicBezTo>
                  <a:lnTo>
                    <a:pt x="1655746" y="833997"/>
                  </a:lnTo>
                  <a:lnTo>
                    <a:pt x="1655746" y="0"/>
                  </a:lnTo>
                  <a:lnTo>
                    <a:pt x="1665181" y="0"/>
                  </a:lnTo>
                  <a:lnTo>
                    <a:pt x="166518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20700676">
              <a:off x="260195" y="1303469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1655745" y="2405572"/>
            <a:ext cx="10536255" cy="15333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3662402" y="2763567"/>
            <a:ext cx="652294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论文答辩模板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31827" y="4497625"/>
            <a:ext cx="228139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× ×</a:t>
            </a:r>
            <a:endParaRPr lang="zh-CN" altLang="en-US" sz="2400" dirty="0">
              <a:solidFill>
                <a:srgbClr val="3E41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59091" y="4497625"/>
            <a:ext cx="320472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× ×</a:t>
            </a:r>
            <a:r>
              <a:rPr lang="zh-CN" altLang="en-US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720004" y="2541111"/>
            <a:ext cx="3649380" cy="1015548"/>
            <a:chOff x="6720004" y="2541111"/>
            <a:chExt cx="3649380" cy="1015548"/>
          </a:xfrm>
          <a:solidFill>
            <a:srgbClr val="3E4150"/>
          </a:solidFill>
        </p:grpSpPr>
        <p:sp>
          <p:nvSpPr>
            <p:cNvPr id="5" name="任意多边形 4"/>
            <p:cNvSpPr/>
            <p:nvPr/>
          </p:nvSpPr>
          <p:spPr>
            <a:xfrm>
              <a:off x="6720004" y="2541111"/>
              <a:ext cx="3649380" cy="1015548"/>
            </a:xfrm>
            <a:custGeom>
              <a:avLst/>
              <a:gdLst>
                <a:gd name="connsiteX0" fmla="*/ 2242611 w 3649380"/>
                <a:gd name="connsiteY0" fmla="*/ 0 h 1015548"/>
                <a:gd name="connsiteX1" fmla="*/ 3142943 w 3649380"/>
                <a:gd name="connsiteY1" fmla="*/ 0 h 1015548"/>
                <a:gd name="connsiteX2" fmla="*/ 3649380 w 3649380"/>
                <a:gd name="connsiteY2" fmla="*/ 506438 h 1015548"/>
                <a:gd name="connsiteX3" fmla="*/ 3142943 w 3649380"/>
                <a:gd name="connsiteY3" fmla="*/ 1012875 h 1015548"/>
                <a:gd name="connsiteX4" fmla="*/ 3066757 w 3649380"/>
                <a:gd name="connsiteY4" fmla="*/ 1012875 h 1015548"/>
                <a:gd name="connsiteX5" fmla="*/ 3066757 w 3649380"/>
                <a:gd name="connsiteY5" fmla="*/ 1015548 h 1015548"/>
                <a:gd name="connsiteX6" fmla="*/ 0 w 3649380"/>
                <a:gd name="connsiteY6" fmla="*/ 1015548 h 1015548"/>
                <a:gd name="connsiteX7" fmla="*/ 0 w 3649380"/>
                <a:gd name="connsiteY7" fmla="*/ 2673 h 1015548"/>
                <a:gd name="connsiteX8" fmla="*/ 2242611 w 3649380"/>
                <a:gd name="connsiteY8" fmla="*/ 2673 h 101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9380" h="1015548">
                  <a:moveTo>
                    <a:pt x="2242611" y="0"/>
                  </a:moveTo>
                  <a:lnTo>
                    <a:pt x="3142943" y="0"/>
                  </a:lnTo>
                  <a:lnTo>
                    <a:pt x="3649380" y="506438"/>
                  </a:lnTo>
                  <a:lnTo>
                    <a:pt x="3142943" y="1012875"/>
                  </a:lnTo>
                  <a:lnTo>
                    <a:pt x="3066757" y="1012875"/>
                  </a:lnTo>
                  <a:lnTo>
                    <a:pt x="3066757" y="1015548"/>
                  </a:lnTo>
                  <a:lnTo>
                    <a:pt x="0" y="1015548"/>
                  </a:lnTo>
                  <a:lnTo>
                    <a:pt x="0" y="2673"/>
                  </a:lnTo>
                  <a:lnTo>
                    <a:pt x="2242611" y="26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9170681" y="2687803"/>
              <a:ext cx="64953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30635" y="3052895"/>
            <a:ext cx="3066757" cy="1012875"/>
            <a:chOff x="5530635" y="3052895"/>
            <a:chExt cx="3066757" cy="1012875"/>
          </a:xfrm>
          <a:solidFill>
            <a:srgbClr val="C00102"/>
          </a:solidFill>
        </p:grpSpPr>
        <p:sp>
          <p:nvSpPr>
            <p:cNvPr id="6" name="矩形 5"/>
            <p:cNvSpPr/>
            <p:nvPr/>
          </p:nvSpPr>
          <p:spPr>
            <a:xfrm>
              <a:off x="5530635" y="3052895"/>
              <a:ext cx="3066757" cy="1012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7683209" y="3224883"/>
              <a:ext cx="64953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38893" y="3559333"/>
            <a:ext cx="3066757" cy="1012875"/>
            <a:chOff x="4338893" y="3559333"/>
            <a:chExt cx="3066757" cy="1012875"/>
          </a:xfrm>
          <a:solidFill>
            <a:srgbClr val="3E4150"/>
          </a:solidFill>
        </p:grpSpPr>
        <p:sp>
          <p:nvSpPr>
            <p:cNvPr id="7" name="矩形 6"/>
            <p:cNvSpPr/>
            <p:nvPr/>
          </p:nvSpPr>
          <p:spPr>
            <a:xfrm>
              <a:off x="4338893" y="3559333"/>
              <a:ext cx="3066757" cy="1012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6472445" y="3684598"/>
              <a:ext cx="64953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47151" y="4068443"/>
            <a:ext cx="3066757" cy="1012875"/>
            <a:chOff x="3147151" y="4068443"/>
            <a:chExt cx="3066757" cy="1012875"/>
          </a:xfrm>
          <a:solidFill>
            <a:srgbClr val="C00102"/>
          </a:solidFill>
        </p:grpSpPr>
        <p:sp>
          <p:nvSpPr>
            <p:cNvPr id="8" name="矩形 7"/>
            <p:cNvSpPr/>
            <p:nvPr/>
          </p:nvSpPr>
          <p:spPr>
            <a:xfrm>
              <a:off x="3147151" y="4068443"/>
              <a:ext cx="3066757" cy="1012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5280703" y="4240539"/>
              <a:ext cx="64953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直角三角形 8"/>
          <p:cNvSpPr/>
          <p:nvPr/>
        </p:nvSpPr>
        <p:spPr>
          <a:xfrm>
            <a:off x="3147151" y="4079630"/>
            <a:ext cx="1899139" cy="50643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>
            <a:off x="4338893" y="3562006"/>
            <a:ext cx="1899139" cy="506437"/>
          </a:xfrm>
          <a:prstGeom prst="rtTriangle">
            <a:avLst/>
          </a:prstGeom>
          <a:solidFill>
            <a:srgbClr val="A3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直角三角形 11"/>
          <p:cNvSpPr/>
          <p:nvPr/>
        </p:nvSpPr>
        <p:spPr>
          <a:xfrm>
            <a:off x="5530635" y="3052896"/>
            <a:ext cx="1899139" cy="506437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/>
          <p:nvPr/>
        </p:nvSpPr>
        <p:spPr>
          <a:xfrm>
            <a:off x="6722377" y="2546458"/>
            <a:ext cx="1899139" cy="506437"/>
          </a:xfrm>
          <a:prstGeom prst="rtTriangle">
            <a:avLst/>
          </a:prstGeom>
          <a:solidFill>
            <a:srgbClr val="A30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260896" y="3347078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341523" y="2346151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951580" y="1501295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156669" y="4282351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20004" y="5405245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55409" y="4586067"/>
            <a:ext cx="3066757" cy="1012875"/>
            <a:chOff x="1955409" y="4586067"/>
            <a:chExt cx="3066757" cy="1012875"/>
          </a:xfrm>
          <a:solidFill>
            <a:srgbClr val="3E4150"/>
          </a:solidFill>
        </p:grpSpPr>
        <p:sp>
          <p:nvSpPr>
            <p:cNvPr id="14" name="矩形 13"/>
            <p:cNvSpPr/>
            <p:nvPr/>
          </p:nvSpPr>
          <p:spPr>
            <a:xfrm>
              <a:off x="1955409" y="4586067"/>
              <a:ext cx="3066757" cy="1012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3872177" y="4766990"/>
              <a:ext cx="649537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" grpId="0" animBg="1"/>
      <p:bldP spid="11" grpId="0" animBg="1"/>
      <p:bldP spid="12" grpId="0" animBg="1"/>
      <p:bldP spid="13" grpId="0" animBg="1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5857" y="2003782"/>
            <a:ext cx="930728" cy="1234087"/>
            <a:chOff x="4845857" y="2003782"/>
            <a:chExt cx="930728" cy="1234087"/>
          </a:xfrm>
        </p:grpSpPr>
        <p:sp>
          <p:nvSpPr>
            <p:cNvPr id="6" name="平行四边形 5"/>
            <p:cNvSpPr/>
            <p:nvPr/>
          </p:nvSpPr>
          <p:spPr>
            <a:xfrm rot="5400000" flipH="1" flipV="1">
              <a:off x="4694177" y="2155462"/>
              <a:ext cx="1234087" cy="930728"/>
            </a:xfrm>
            <a:prstGeom prst="parallelogram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986451" y="2272080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89398" y="2003782"/>
            <a:ext cx="930728" cy="1234087"/>
            <a:chOff x="6389398" y="2003782"/>
            <a:chExt cx="930728" cy="1234087"/>
          </a:xfrm>
        </p:grpSpPr>
        <p:sp>
          <p:nvSpPr>
            <p:cNvPr id="9" name="平行四边形 8"/>
            <p:cNvSpPr/>
            <p:nvPr/>
          </p:nvSpPr>
          <p:spPr>
            <a:xfrm rot="16200000" flipV="1">
              <a:off x="6237718" y="2155462"/>
              <a:ext cx="1234087" cy="930728"/>
            </a:xfrm>
            <a:prstGeom prst="parallelogram">
              <a:avLst/>
            </a:pr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529992" y="2272079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45858" y="3331839"/>
            <a:ext cx="930728" cy="1234087"/>
            <a:chOff x="4845858" y="3331839"/>
            <a:chExt cx="930728" cy="1234087"/>
          </a:xfrm>
        </p:grpSpPr>
        <p:sp>
          <p:nvSpPr>
            <p:cNvPr id="7" name="平行四边形 6"/>
            <p:cNvSpPr/>
            <p:nvPr/>
          </p:nvSpPr>
          <p:spPr>
            <a:xfrm rot="5400000" flipH="1" flipV="1">
              <a:off x="4694178" y="3483519"/>
              <a:ext cx="1234087" cy="930728"/>
            </a:xfrm>
            <a:prstGeom prst="parallelogram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4986451" y="3625309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89399" y="3331839"/>
            <a:ext cx="930728" cy="1234087"/>
            <a:chOff x="6389399" y="3331839"/>
            <a:chExt cx="930728" cy="1234087"/>
          </a:xfrm>
        </p:grpSpPr>
        <p:sp>
          <p:nvSpPr>
            <p:cNvPr id="11" name="平行四边形 10"/>
            <p:cNvSpPr/>
            <p:nvPr/>
          </p:nvSpPr>
          <p:spPr>
            <a:xfrm rot="16200000" flipV="1">
              <a:off x="6237719" y="3483519"/>
              <a:ext cx="1234087" cy="930728"/>
            </a:xfrm>
            <a:prstGeom prst="parallelogram">
              <a:avLst/>
            </a:pr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6529991" y="3625308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5857" y="4659896"/>
            <a:ext cx="930728" cy="1234087"/>
            <a:chOff x="4845857" y="4659896"/>
            <a:chExt cx="930728" cy="1234087"/>
          </a:xfrm>
        </p:grpSpPr>
        <p:sp>
          <p:nvSpPr>
            <p:cNvPr id="8" name="平行四边形 7"/>
            <p:cNvSpPr/>
            <p:nvPr/>
          </p:nvSpPr>
          <p:spPr>
            <a:xfrm rot="5400000" flipH="1" flipV="1">
              <a:off x="4694177" y="4811576"/>
              <a:ext cx="1234087" cy="930728"/>
            </a:xfrm>
            <a:prstGeom prst="parallelogram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986451" y="4953774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89398" y="4659896"/>
            <a:ext cx="930728" cy="1234087"/>
            <a:chOff x="6389398" y="4659896"/>
            <a:chExt cx="930728" cy="1234087"/>
          </a:xfrm>
        </p:grpSpPr>
        <p:sp>
          <p:nvSpPr>
            <p:cNvPr id="12" name="平行四边形 11"/>
            <p:cNvSpPr/>
            <p:nvPr/>
          </p:nvSpPr>
          <p:spPr>
            <a:xfrm rot="16200000" flipV="1">
              <a:off x="6237718" y="4811576"/>
              <a:ext cx="1234087" cy="930728"/>
            </a:xfrm>
            <a:prstGeom prst="parallelogram">
              <a:avLst/>
            </a:pr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524834" y="4953774"/>
              <a:ext cx="6495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06</a:t>
              </a:r>
              <a:endParaRPr lang="zh-CN" altLang="en-US" sz="3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261013" y="2272079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61012" y="3561702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261011" y="4953774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932938" y="2272079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32937" y="3561702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32936" y="4953774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087593" y="2020248"/>
            <a:ext cx="2012203" cy="1999856"/>
            <a:chOff x="1087593" y="2020248"/>
            <a:chExt cx="2012203" cy="1999856"/>
          </a:xfrm>
          <a:solidFill>
            <a:srgbClr val="3E4150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1087593" y="2020248"/>
              <a:ext cx="2012203" cy="1999856"/>
              <a:chOff x="1059457" y="2386010"/>
              <a:chExt cx="2012203" cy="1999856"/>
            </a:xfrm>
            <a:grpFill/>
          </p:grpSpPr>
          <p:sp>
            <p:nvSpPr>
              <p:cNvPr id="6" name="任意多边形 5"/>
              <p:cNvSpPr/>
              <p:nvPr/>
            </p:nvSpPr>
            <p:spPr>
              <a:xfrm>
                <a:off x="1059457" y="2386010"/>
                <a:ext cx="2012203" cy="1999856"/>
              </a:xfrm>
              <a:custGeom>
                <a:avLst/>
                <a:gdLst>
                  <a:gd name="connsiteX0" fmla="*/ 0 w 2160105"/>
                  <a:gd name="connsiteY0" fmla="*/ 0 h 2146851"/>
                  <a:gd name="connsiteX1" fmla="*/ 1455972 w 2160105"/>
                  <a:gd name="connsiteY1" fmla="*/ 0 h 2146851"/>
                  <a:gd name="connsiteX2" fmla="*/ 2149052 w 2160105"/>
                  <a:gd name="connsiteY2" fmla="*/ 693080 h 2146851"/>
                  <a:gd name="connsiteX3" fmla="*/ 2160105 w 2160105"/>
                  <a:gd name="connsiteY3" fmla="*/ 682027 h 2146851"/>
                  <a:gd name="connsiteX4" fmla="*/ 2160105 w 2160105"/>
                  <a:gd name="connsiteY4" fmla="*/ 2146851 h 2146851"/>
                  <a:gd name="connsiteX5" fmla="*/ 0 w 2160105"/>
                  <a:gd name="connsiteY5" fmla="*/ 2146851 h 214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105" h="2146851">
                    <a:moveTo>
                      <a:pt x="0" y="0"/>
                    </a:moveTo>
                    <a:lnTo>
                      <a:pt x="1455972" y="0"/>
                    </a:lnTo>
                    <a:lnTo>
                      <a:pt x="2149052" y="693080"/>
                    </a:lnTo>
                    <a:lnTo>
                      <a:pt x="2160105" y="682027"/>
                    </a:lnTo>
                    <a:lnTo>
                      <a:pt x="2160105" y="2146851"/>
                    </a:lnTo>
                    <a:lnTo>
                      <a:pt x="0" y="21468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 flipH="1" flipV="1">
                <a:off x="2415739" y="2386010"/>
                <a:ext cx="655921" cy="645625"/>
              </a:xfrm>
              <a:custGeom>
                <a:avLst/>
                <a:gdLst>
                  <a:gd name="connsiteX0" fmla="*/ 0 w 704133"/>
                  <a:gd name="connsiteY0" fmla="*/ 0 h 693080"/>
                  <a:gd name="connsiteX1" fmla="*/ 704133 w 704133"/>
                  <a:gd name="connsiteY1" fmla="*/ 0 h 693080"/>
                  <a:gd name="connsiteX2" fmla="*/ 704133 w 704133"/>
                  <a:gd name="connsiteY2" fmla="*/ 682027 h 693080"/>
                  <a:gd name="connsiteX3" fmla="*/ 693080 w 704133"/>
                  <a:gd name="connsiteY3" fmla="*/ 693080 h 69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33" h="693080">
                    <a:moveTo>
                      <a:pt x="0" y="0"/>
                    </a:moveTo>
                    <a:lnTo>
                      <a:pt x="704133" y="0"/>
                    </a:lnTo>
                    <a:lnTo>
                      <a:pt x="704133" y="682027"/>
                    </a:lnTo>
                    <a:lnTo>
                      <a:pt x="693080" y="69308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283215" y="2865773"/>
              <a:ext cx="162095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622" y="2020248"/>
            <a:ext cx="2012203" cy="1999856"/>
            <a:chOff x="3771622" y="2020248"/>
            <a:chExt cx="2012203" cy="1999856"/>
          </a:xfrm>
          <a:solidFill>
            <a:srgbClr val="C00102"/>
          </a:solidFill>
        </p:grpSpPr>
        <p:grpSp>
          <p:nvGrpSpPr>
            <p:cNvPr id="2" name="组合 1"/>
            <p:cNvGrpSpPr/>
            <p:nvPr/>
          </p:nvGrpSpPr>
          <p:grpSpPr>
            <a:xfrm>
              <a:off x="3771622" y="2020248"/>
              <a:ext cx="2012203" cy="1999856"/>
              <a:chOff x="3743486" y="2386010"/>
              <a:chExt cx="2012203" cy="1999856"/>
            </a:xfrm>
            <a:grpFill/>
          </p:grpSpPr>
          <p:sp>
            <p:nvSpPr>
              <p:cNvPr id="8" name="任意多边形 7"/>
              <p:cNvSpPr/>
              <p:nvPr/>
            </p:nvSpPr>
            <p:spPr>
              <a:xfrm>
                <a:off x="3743486" y="2386010"/>
                <a:ext cx="2012203" cy="1999856"/>
              </a:xfrm>
              <a:custGeom>
                <a:avLst/>
                <a:gdLst>
                  <a:gd name="connsiteX0" fmla="*/ 0 w 2160105"/>
                  <a:gd name="connsiteY0" fmla="*/ 0 h 2146851"/>
                  <a:gd name="connsiteX1" fmla="*/ 1455972 w 2160105"/>
                  <a:gd name="connsiteY1" fmla="*/ 0 h 2146851"/>
                  <a:gd name="connsiteX2" fmla="*/ 2149052 w 2160105"/>
                  <a:gd name="connsiteY2" fmla="*/ 693080 h 2146851"/>
                  <a:gd name="connsiteX3" fmla="*/ 2160105 w 2160105"/>
                  <a:gd name="connsiteY3" fmla="*/ 682027 h 2146851"/>
                  <a:gd name="connsiteX4" fmla="*/ 2160105 w 2160105"/>
                  <a:gd name="connsiteY4" fmla="*/ 2146851 h 2146851"/>
                  <a:gd name="connsiteX5" fmla="*/ 0 w 2160105"/>
                  <a:gd name="connsiteY5" fmla="*/ 2146851 h 214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105" h="2146851">
                    <a:moveTo>
                      <a:pt x="0" y="0"/>
                    </a:moveTo>
                    <a:lnTo>
                      <a:pt x="1455972" y="0"/>
                    </a:lnTo>
                    <a:lnTo>
                      <a:pt x="2149052" y="693080"/>
                    </a:lnTo>
                    <a:lnTo>
                      <a:pt x="2160105" y="682027"/>
                    </a:lnTo>
                    <a:lnTo>
                      <a:pt x="2160105" y="2146851"/>
                    </a:lnTo>
                    <a:lnTo>
                      <a:pt x="0" y="21468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 flipH="1" flipV="1">
                <a:off x="5099768" y="2386010"/>
                <a:ext cx="655921" cy="645625"/>
              </a:xfrm>
              <a:custGeom>
                <a:avLst/>
                <a:gdLst>
                  <a:gd name="connsiteX0" fmla="*/ 0 w 704133"/>
                  <a:gd name="connsiteY0" fmla="*/ 0 h 693080"/>
                  <a:gd name="connsiteX1" fmla="*/ 704133 w 704133"/>
                  <a:gd name="connsiteY1" fmla="*/ 0 h 693080"/>
                  <a:gd name="connsiteX2" fmla="*/ 704133 w 704133"/>
                  <a:gd name="connsiteY2" fmla="*/ 682027 h 693080"/>
                  <a:gd name="connsiteX3" fmla="*/ 693080 w 704133"/>
                  <a:gd name="connsiteY3" fmla="*/ 693080 h 69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33" h="693080">
                    <a:moveTo>
                      <a:pt x="0" y="0"/>
                    </a:moveTo>
                    <a:lnTo>
                      <a:pt x="704133" y="0"/>
                    </a:lnTo>
                    <a:lnTo>
                      <a:pt x="704133" y="682027"/>
                    </a:lnTo>
                    <a:lnTo>
                      <a:pt x="693080" y="693080"/>
                    </a:lnTo>
                    <a:close/>
                  </a:path>
                </a:pathLst>
              </a:custGeom>
              <a:solidFill>
                <a:srgbClr val="A3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3967244" y="2865773"/>
              <a:ext cx="162095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55651" y="2020248"/>
            <a:ext cx="2012203" cy="1999856"/>
            <a:chOff x="6455651" y="2020248"/>
            <a:chExt cx="2012203" cy="1999856"/>
          </a:xfrm>
          <a:solidFill>
            <a:srgbClr val="3E4150"/>
          </a:solidFill>
        </p:grpSpPr>
        <p:grpSp>
          <p:nvGrpSpPr>
            <p:cNvPr id="4" name="组合 3"/>
            <p:cNvGrpSpPr/>
            <p:nvPr/>
          </p:nvGrpSpPr>
          <p:grpSpPr>
            <a:xfrm>
              <a:off x="6455651" y="2020248"/>
              <a:ext cx="2012203" cy="1999856"/>
              <a:chOff x="6427515" y="2386010"/>
              <a:chExt cx="2012203" cy="1999856"/>
            </a:xfrm>
            <a:grpFill/>
          </p:grpSpPr>
          <p:sp>
            <p:nvSpPr>
              <p:cNvPr id="11" name="任意多边形 10"/>
              <p:cNvSpPr/>
              <p:nvPr/>
            </p:nvSpPr>
            <p:spPr>
              <a:xfrm>
                <a:off x="6427515" y="2386010"/>
                <a:ext cx="2012203" cy="1999856"/>
              </a:xfrm>
              <a:custGeom>
                <a:avLst/>
                <a:gdLst>
                  <a:gd name="connsiteX0" fmla="*/ 0 w 2160105"/>
                  <a:gd name="connsiteY0" fmla="*/ 0 h 2146851"/>
                  <a:gd name="connsiteX1" fmla="*/ 1455972 w 2160105"/>
                  <a:gd name="connsiteY1" fmla="*/ 0 h 2146851"/>
                  <a:gd name="connsiteX2" fmla="*/ 2149052 w 2160105"/>
                  <a:gd name="connsiteY2" fmla="*/ 693080 h 2146851"/>
                  <a:gd name="connsiteX3" fmla="*/ 2160105 w 2160105"/>
                  <a:gd name="connsiteY3" fmla="*/ 682027 h 2146851"/>
                  <a:gd name="connsiteX4" fmla="*/ 2160105 w 2160105"/>
                  <a:gd name="connsiteY4" fmla="*/ 2146851 h 2146851"/>
                  <a:gd name="connsiteX5" fmla="*/ 0 w 2160105"/>
                  <a:gd name="connsiteY5" fmla="*/ 2146851 h 214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105" h="2146851">
                    <a:moveTo>
                      <a:pt x="0" y="0"/>
                    </a:moveTo>
                    <a:lnTo>
                      <a:pt x="1455972" y="0"/>
                    </a:lnTo>
                    <a:lnTo>
                      <a:pt x="2149052" y="693080"/>
                    </a:lnTo>
                    <a:lnTo>
                      <a:pt x="2160105" y="682027"/>
                    </a:lnTo>
                    <a:lnTo>
                      <a:pt x="2160105" y="2146851"/>
                    </a:lnTo>
                    <a:lnTo>
                      <a:pt x="0" y="21468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 flipH="1" flipV="1">
                <a:off x="7783797" y="2386010"/>
                <a:ext cx="655921" cy="645625"/>
              </a:xfrm>
              <a:custGeom>
                <a:avLst/>
                <a:gdLst>
                  <a:gd name="connsiteX0" fmla="*/ 0 w 704133"/>
                  <a:gd name="connsiteY0" fmla="*/ 0 h 693080"/>
                  <a:gd name="connsiteX1" fmla="*/ 704133 w 704133"/>
                  <a:gd name="connsiteY1" fmla="*/ 0 h 693080"/>
                  <a:gd name="connsiteX2" fmla="*/ 704133 w 704133"/>
                  <a:gd name="connsiteY2" fmla="*/ 682027 h 693080"/>
                  <a:gd name="connsiteX3" fmla="*/ 693080 w 704133"/>
                  <a:gd name="connsiteY3" fmla="*/ 693080 h 69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33" h="693080">
                    <a:moveTo>
                      <a:pt x="0" y="0"/>
                    </a:moveTo>
                    <a:lnTo>
                      <a:pt x="704133" y="0"/>
                    </a:lnTo>
                    <a:lnTo>
                      <a:pt x="704133" y="682027"/>
                    </a:lnTo>
                    <a:lnTo>
                      <a:pt x="693080" y="69308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651274" y="2865773"/>
              <a:ext cx="162095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39680" y="2020248"/>
            <a:ext cx="2012203" cy="1999856"/>
            <a:chOff x="9139680" y="2020248"/>
            <a:chExt cx="2012203" cy="1999856"/>
          </a:xfrm>
          <a:solidFill>
            <a:srgbClr val="C00102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9139680" y="2020248"/>
              <a:ext cx="2012203" cy="1999856"/>
              <a:chOff x="9111544" y="2386010"/>
              <a:chExt cx="2012203" cy="1999856"/>
            </a:xfrm>
            <a:grpFill/>
          </p:grpSpPr>
          <p:sp>
            <p:nvSpPr>
              <p:cNvPr id="13" name="任意多边形 12"/>
              <p:cNvSpPr/>
              <p:nvPr/>
            </p:nvSpPr>
            <p:spPr>
              <a:xfrm>
                <a:off x="9111544" y="2386010"/>
                <a:ext cx="2012203" cy="1999856"/>
              </a:xfrm>
              <a:custGeom>
                <a:avLst/>
                <a:gdLst>
                  <a:gd name="connsiteX0" fmla="*/ 0 w 2160105"/>
                  <a:gd name="connsiteY0" fmla="*/ 0 h 2146851"/>
                  <a:gd name="connsiteX1" fmla="*/ 1455972 w 2160105"/>
                  <a:gd name="connsiteY1" fmla="*/ 0 h 2146851"/>
                  <a:gd name="connsiteX2" fmla="*/ 2149052 w 2160105"/>
                  <a:gd name="connsiteY2" fmla="*/ 693080 h 2146851"/>
                  <a:gd name="connsiteX3" fmla="*/ 2160105 w 2160105"/>
                  <a:gd name="connsiteY3" fmla="*/ 682027 h 2146851"/>
                  <a:gd name="connsiteX4" fmla="*/ 2160105 w 2160105"/>
                  <a:gd name="connsiteY4" fmla="*/ 2146851 h 2146851"/>
                  <a:gd name="connsiteX5" fmla="*/ 0 w 2160105"/>
                  <a:gd name="connsiteY5" fmla="*/ 2146851 h 2146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0105" h="2146851">
                    <a:moveTo>
                      <a:pt x="0" y="0"/>
                    </a:moveTo>
                    <a:lnTo>
                      <a:pt x="1455972" y="0"/>
                    </a:lnTo>
                    <a:lnTo>
                      <a:pt x="2149052" y="693080"/>
                    </a:lnTo>
                    <a:lnTo>
                      <a:pt x="2160105" y="682027"/>
                    </a:lnTo>
                    <a:lnTo>
                      <a:pt x="2160105" y="2146851"/>
                    </a:lnTo>
                    <a:lnTo>
                      <a:pt x="0" y="21468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 flipH="1" flipV="1">
                <a:off x="10467826" y="2386010"/>
                <a:ext cx="655921" cy="645625"/>
              </a:xfrm>
              <a:custGeom>
                <a:avLst/>
                <a:gdLst>
                  <a:gd name="connsiteX0" fmla="*/ 0 w 704133"/>
                  <a:gd name="connsiteY0" fmla="*/ 0 h 693080"/>
                  <a:gd name="connsiteX1" fmla="*/ 704133 w 704133"/>
                  <a:gd name="connsiteY1" fmla="*/ 0 h 693080"/>
                  <a:gd name="connsiteX2" fmla="*/ 704133 w 704133"/>
                  <a:gd name="connsiteY2" fmla="*/ 682027 h 693080"/>
                  <a:gd name="connsiteX3" fmla="*/ 693080 w 704133"/>
                  <a:gd name="connsiteY3" fmla="*/ 693080 h 69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4133" h="693080">
                    <a:moveTo>
                      <a:pt x="0" y="0"/>
                    </a:moveTo>
                    <a:lnTo>
                      <a:pt x="704133" y="0"/>
                    </a:lnTo>
                    <a:lnTo>
                      <a:pt x="704133" y="682027"/>
                    </a:lnTo>
                    <a:lnTo>
                      <a:pt x="693080" y="693080"/>
                    </a:lnTo>
                    <a:close/>
                  </a:path>
                </a:pathLst>
              </a:custGeom>
              <a:solidFill>
                <a:srgbClr val="A301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9335303" y="2865773"/>
              <a:ext cx="162095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93446" y="4448927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877475" y="4448927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561505" y="4448927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45534" y="4448927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0887" y="2188030"/>
            <a:ext cx="3335906" cy="1684489"/>
            <a:chOff x="1220887" y="2188030"/>
            <a:chExt cx="3335906" cy="1684489"/>
          </a:xfrm>
        </p:grpSpPr>
        <p:sp>
          <p:nvSpPr>
            <p:cNvPr id="6" name="任意多边形 5"/>
            <p:cNvSpPr/>
            <p:nvPr/>
          </p:nvSpPr>
          <p:spPr>
            <a:xfrm>
              <a:off x="1220887" y="2188030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1449939" y="2422519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82756" y="2941433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研究方法</a:t>
              </a:r>
              <a:endPara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65231" y="2188029"/>
            <a:ext cx="3335906" cy="1680131"/>
            <a:chOff x="7665231" y="2188029"/>
            <a:chExt cx="3335906" cy="1680131"/>
          </a:xfrm>
        </p:grpSpPr>
        <p:sp>
          <p:nvSpPr>
            <p:cNvPr id="9" name="任意多边形 8"/>
            <p:cNvSpPr/>
            <p:nvPr/>
          </p:nvSpPr>
          <p:spPr>
            <a:xfrm>
              <a:off x="7665231" y="2188029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891453" y="2406190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17521" y="294143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研究方法</a:t>
              </a:r>
              <a:endPara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43059" y="3868161"/>
            <a:ext cx="3335906" cy="1680131"/>
            <a:chOff x="4443059" y="3868161"/>
            <a:chExt cx="3335906" cy="1680131"/>
          </a:xfrm>
        </p:grpSpPr>
        <p:sp>
          <p:nvSpPr>
            <p:cNvPr id="8" name="任意多边形 7"/>
            <p:cNvSpPr/>
            <p:nvPr/>
          </p:nvSpPr>
          <p:spPr>
            <a:xfrm flipV="1">
              <a:off x="4443059" y="3868161"/>
              <a:ext cx="3335906" cy="1680131"/>
            </a:xfrm>
            <a:custGeom>
              <a:avLst/>
              <a:gdLst>
                <a:gd name="connsiteX0" fmla="*/ 1667953 w 3335906"/>
                <a:gd name="connsiteY0" fmla="*/ 0 h 1680131"/>
                <a:gd name="connsiteX1" fmla="*/ 3335906 w 3335906"/>
                <a:gd name="connsiteY1" fmla="*/ 1667953 h 1680131"/>
                <a:gd name="connsiteX2" fmla="*/ 3334679 w 3335906"/>
                <a:gd name="connsiteY2" fmla="*/ 1680131 h 1680131"/>
                <a:gd name="connsiteX3" fmla="*/ 3216580 w 3335906"/>
                <a:gd name="connsiteY3" fmla="*/ 1680131 h 1680131"/>
                <a:gd name="connsiteX4" fmla="*/ 3217328 w 3335906"/>
                <a:gd name="connsiteY4" fmla="*/ 1672709 h 1680131"/>
                <a:gd name="connsiteX5" fmla="*/ 1667953 w 3335906"/>
                <a:gd name="connsiteY5" fmla="*/ 123333 h 1680131"/>
                <a:gd name="connsiteX6" fmla="*/ 118578 w 3335906"/>
                <a:gd name="connsiteY6" fmla="*/ 1672709 h 1680131"/>
                <a:gd name="connsiteX7" fmla="*/ 119326 w 3335906"/>
                <a:gd name="connsiteY7" fmla="*/ 1680131 h 1680131"/>
                <a:gd name="connsiteX8" fmla="*/ 1228 w 3335906"/>
                <a:gd name="connsiteY8" fmla="*/ 1680131 h 1680131"/>
                <a:gd name="connsiteX9" fmla="*/ 0 w 3335906"/>
                <a:gd name="connsiteY9" fmla="*/ 1667953 h 1680131"/>
                <a:gd name="connsiteX10" fmla="*/ 1667953 w 3335906"/>
                <a:gd name="connsiteY10" fmla="*/ 0 h 168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5906" h="1680131">
                  <a:moveTo>
                    <a:pt x="1667953" y="0"/>
                  </a:moveTo>
                  <a:cubicBezTo>
                    <a:pt x="2589139" y="0"/>
                    <a:pt x="3335906" y="746768"/>
                    <a:pt x="3335906" y="1667953"/>
                  </a:cubicBezTo>
                  <a:lnTo>
                    <a:pt x="3334679" y="1680131"/>
                  </a:lnTo>
                  <a:lnTo>
                    <a:pt x="3216580" y="1680131"/>
                  </a:lnTo>
                  <a:lnTo>
                    <a:pt x="3217328" y="1672709"/>
                  </a:lnTo>
                  <a:cubicBezTo>
                    <a:pt x="3217328" y="817013"/>
                    <a:pt x="2523649" y="123333"/>
                    <a:pt x="1667953" y="123333"/>
                  </a:cubicBezTo>
                  <a:cubicBezTo>
                    <a:pt x="812258" y="123333"/>
                    <a:pt x="118578" y="817013"/>
                    <a:pt x="118578" y="1672709"/>
                  </a:cubicBezTo>
                  <a:lnTo>
                    <a:pt x="119326" y="1680131"/>
                  </a:lnTo>
                  <a:lnTo>
                    <a:pt x="1228" y="1680131"/>
                  </a:lnTo>
                  <a:lnTo>
                    <a:pt x="0" y="1667953"/>
                  </a:lnTo>
                  <a:cubicBezTo>
                    <a:pt x="0" y="746768"/>
                    <a:pt x="746768" y="0"/>
                    <a:pt x="1667953" y="0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flipV="1">
              <a:off x="4662531" y="3875468"/>
              <a:ext cx="2896961" cy="1450000"/>
            </a:xfrm>
            <a:custGeom>
              <a:avLst/>
              <a:gdLst>
                <a:gd name="connsiteX0" fmla="*/ 1411502 w 2823004"/>
                <a:gd name="connsiteY0" fmla="*/ 0 h 1412983"/>
                <a:gd name="connsiteX1" fmla="*/ 2823004 w 2823004"/>
                <a:gd name="connsiteY1" fmla="*/ 1411502 h 1412983"/>
                <a:gd name="connsiteX2" fmla="*/ 2822929 w 2823004"/>
                <a:gd name="connsiteY2" fmla="*/ 1412983 h 1412983"/>
                <a:gd name="connsiteX3" fmla="*/ 75 w 2823004"/>
                <a:gd name="connsiteY3" fmla="*/ 1412983 h 1412983"/>
                <a:gd name="connsiteX4" fmla="*/ 0 w 2823004"/>
                <a:gd name="connsiteY4" fmla="*/ 1411502 h 1412983"/>
                <a:gd name="connsiteX5" fmla="*/ 1411502 w 2823004"/>
                <a:gd name="connsiteY5" fmla="*/ 0 h 141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004" h="1412983">
                  <a:moveTo>
                    <a:pt x="1411502" y="0"/>
                  </a:moveTo>
                  <a:cubicBezTo>
                    <a:pt x="2191053" y="0"/>
                    <a:pt x="2823004" y="631951"/>
                    <a:pt x="2823004" y="1411502"/>
                  </a:cubicBezTo>
                  <a:lnTo>
                    <a:pt x="2822929" y="1412983"/>
                  </a:lnTo>
                  <a:lnTo>
                    <a:pt x="75" y="1412983"/>
                  </a:lnTo>
                  <a:lnTo>
                    <a:pt x="0" y="1411502"/>
                  </a:lnTo>
                  <a:cubicBezTo>
                    <a:pt x="0" y="631951"/>
                    <a:pt x="631951" y="0"/>
                    <a:pt x="14115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95347" y="4168532"/>
              <a:ext cx="20313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研究思路</a:t>
              </a:r>
              <a:endPara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303350" y="4318684"/>
            <a:ext cx="3057247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82386" y="2283540"/>
            <a:ext cx="3057247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91453" y="4318684"/>
            <a:ext cx="3057247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任意多边形 25"/>
          <p:cNvSpPr>
            <a:spLocks noChangeArrowheads="1"/>
          </p:cNvSpPr>
          <p:nvPr/>
        </p:nvSpPr>
        <p:spPr bwMode="auto">
          <a:xfrm>
            <a:off x="1036638" y="2383253"/>
            <a:ext cx="1100137" cy="3590925"/>
          </a:xfrm>
          <a:custGeom>
            <a:avLst/>
            <a:gdLst>
              <a:gd name="T0" fmla="*/ 0 w 1099002"/>
              <a:gd name="T1" fmla="*/ 0 h 3590363"/>
              <a:gd name="T2" fmla="*/ 1099002 w 1099002"/>
              <a:gd name="T3" fmla="*/ 3590363 h 3590363"/>
            </a:gdLst>
            <a:ahLst/>
            <a:cxnLst/>
            <a:rect l="T0" t="T1" r="T2" b="T3"/>
            <a:pathLst>
              <a:path w="1099002" h="3590363">
                <a:moveTo>
                  <a:pt x="458758" y="788625"/>
                </a:moveTo>
                <a:cubicBezTo>
                  <a:pt x="463404" y="788625"/>
                  <a:pt x="466409" y="790399"/>
                  <a:pt x="467772" y="793947"/>
                </a:cubicBezTo>
                <a:cubicBezTo>
                  <a:pt x="469134" y="797494"/>
                  <a:pt x="469816" y="808388"/>
                  <a:pt x="469816" y="826629"/>
                </a:cubicBezTo>
                <a:lnTo>
                  <a:pt x="469816" y="1002188"/>
                </a:lnTo>
                <a:cubicBezTo>
                  <a:pt x="469816" y="1018894"/>
                  <a:pt x="469033" y="1029148"/>
                  <a:pt x="467468" y="1032952"/>
                </a:cubicBezTo>
                <a:cubicBezTo>
                  <a:pt x="465903" y="1036755"/>
                  <a:pt x="462854" y="1038657"/>
                  <a:pt x="458322" y="1038657"/>
                </a:cubicBezTo>
                <a:cubicBezTo>
                  <a:pt x="453774" y="1038657"/>
                  <a:pt x="450794" y="1037140"/>
                  <a:pt x="449384" y="1034106"/>
                </a:cubicBezTo>
                <a:cubicBezTo>
                  <a:pt x="447973" y="1031073"/>
                  <a:pt x="447268" y="1019558"/>
                  <a:pt x="447268" y="999561"/>
                </a:cubicBezTo>
                <a:lnTo>
                  <a:pt x="447268" y="826629"/>
                </a:lnTo>
                <a:cubicBezTo>
                  <a:pt x="447268" y="808967"/>
                  <a:pt x="448074" y="798218"/>
                  <a:pt x="449685" y="794381"/>
                </a:cubicBezTo>
                <a:cubicBezTo>
                  <a:pt x="451297" y="790544"/>
                  <a:pt x="454321" y="788625"/>
                  <a:pt x="458758" y="788625"/>
                </a:cubicBezTo>
                <a:close/>
                <a:moveTo>
                  <a:pt x="693305" y="732145"/>
                </a:moveTo>
                <a:cubicBezTo>
                  <a:pt x="670893" y="761104"/>
                  <a:pt x="637696" y="780320"/>
                  <a:pt x="593715" y="789794"/>
                </a:cubicBezTo>
                <a:lnTo>
                  <a:pt x="593715" y="839078"/>
                </a:lnTo>
                <a:lnTo>
                  <a:pt x="606949" y="839078"/>
                </a:lnTo>
                <a:cubicBezTo>
                  <a:pt x="626692" y="839078"/>
                  <a:pt x="639052" y="840275"/>
                  <a:pt x="644030" y="842667"/>
                </a:cubicBezTo>
                <a:cubicBezTo>
                  <a:pt x="649008" y="845060"/>
                  <a:pt x="652061" y="848636"/>
                  <a:pt x="653190" y="853395"/>
                </a:cubicBezTo>
                <a:cubicBezTo>
                  <a:pt x="654319" y="858154"/>
                  <a:pt x="654883" y="873998"/>
                  <a:pt x="654883" y="900927"/>
                </a:cubicBezTo>
                <a:lnTo>
                  <a:pt x="654883" y="1095360"/>
                </a:lnTo>
                <a:lnTo>
                  <a:pt x="752440" y="1095360"/>
                </a:lnTo>
                <a:lnTo>
                  <a:pt x="752440" y="732145"/>
                </a:lnTo>
                <a:close/>
                <a:moveTo>
                  <a:pt x="456791" y="725225"/>
                </a:moveTo>
                <a:cubicBezTo>
                  <a:pt x="432197" y="725225"/>
                  <a:pt x="411139" y="730353"/>
                  <a:pt x="393617" y="740609"/>
                </a:cubicBezTo>
                <a:cubicBezTo>
                  <a:pt x="376095" y="750865"/>
                  <a:pt x="364396" y="764463"/>
                  <a:pt x="358522" y="781403"/>
                </a:cubicBezTo>
                <a:cubicBezTo>
                  <a:pt x="352648" y="798343"/>
                  <a:pt x="349711" y="823345"/>
                  <a:pt x="349711" y="856411"/>
                </a:cubicBezTo>
                <a:lnTo>
                  <a:pt x="349711" y="980066"/>
                </a:lnTo>
                <a:cubicBezTo>
                  <a:pt x="349711" y="1005595"/>
                  <a:pt x="351526" y="1024294"/>
                  <a:pt x="355155" y="1036164"/>
                </a:cubicBezTo>
                <a:cubicBezTo>
                  <a:pt x="358783" y="1048035"/>
                  <a:pt x="364987" y="1059438"/>
                  <a:pt x="373764" y="1070376"/>
                </a:cubicBezTo>
                <a:cubicBezTo>
                  <a:pt x="382541" y="1081314"/>
                  <a:pt x="394224" y="1089329"/>
                  <a:pt x="408811" y="1094420"/>
                </a:cubicBezTo>
                <a:cubicBezTo>
                  <a:pt x="423399" y="1099512"/>
                  <a:pt x="441579" y="1102057"/>
                  <a:pt x="463352" y="1102057"/>
                </a:cubicBezTo>
                <a:cubicBezTo>
                  <a:pt x="480037" y="1102057"/>
                  <a:pt x="495169" y="1099615"/>
                  <a:pt x="508747" y="1094731"/>
                </a:cubicBezTo>
                <a:cubicBezTo>
                  <a:pt x="522325" y="1089846"/>
                  <a:pt x="533969" y="1081777"/>
                  <a:pt x="543679" y="1070523"/>
                </a:cubicBezTo>
                <a:cubicBezTo>
                  <a:pt x="553389" y="1059269"/>
                  <a:pt x="559765" y="1047251"/>
                  <a:pt x="562808" y="1034469"/>
                </a:cubicBezTo>
                <a:cubicBezTo>
                  <a:pt x="565851" y="1021687"/>
                  <a:pt x="567372" y="1001729"/>
                  <a:pt x="567372" y="974593"/>
                </a:cubicBezTo>
                <a:lnTo>
                  <a:pt x="567372" y="856411"/>
                </a:lnTo>
                <a:cubicBezTo>
                  <a:pt x="567372" y="829405"/>
                  <a:pt x="565964" y="809505"/>
                  <a:pt x="563146" y="796709"/>
                </a:cubicBezTo>
                <a:cubicBezTo>
                  <a:pt x="560329" y="783913"/>
                  <a:pt x="554916" y="772353"/>
                  <a:pt x="546906" y="762028"/>
                </a:cubicBezTo>
                <a:cubicBezTo>
                  <a:pt x="538896" y="751703"/>
                  <a:pt x="526871" y="742988"/>
                  <a:pt x="510833" y="735883"/>
                </a:cubicBezTo>
                <a:cubicBezTo>
                  <a:pt x="494794" y="728777"/>
                  <a:pt x="476780" y="725225"/>
                  <a:pt x="456791" y="725225"/>
                </a:cubicBezTo>
                <a:close/>
                <a:moveTo>
                  <a:pt x="0" y="0"/>
                </a:moveTo>
                <a:lnTo>
                  <a:pt x="1099002" y="0"/>
                </a:lnTo>
                <a:lnTo>
                  <a:pt x="1099002" y="3590363"/>
                </a:lnTo>
                <a:lnTo>
                  <a:pt x="0" y="3590363"/>
                </a:lnTo>
                <a:close/>
              </a:path>
            </a:pathLst>
          </a:custGeom>
          <a:solidFill>
            <a:srgbClr val="3E4150"/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任意多边形 26"/>
          <p:cNvSpPr>
            <a:spLocks noChangeArrowheads="1"/>
          </p:cNvSpPr>
          <p:nvPr/>
        </p:nvSpPr>
        <p:spPr bwMode="auto">
          <a:xfrm>
            <a:off x="2138363" y="3094453"/>
            <a:ext cx="1098550" cy="2879725"/>
          </a:xfrm>
          <a:custGeom>
            <a:avLst/>
            <a:gdLst>
              <a:gd name="T0" fmla="*/ 0 w 1099002"/>
              <a:gd name="T1" fmla="*/ 0 h 2880000"/>
              <a:gd name="T2" fmla="*/ 1099002 w 1099002"/>
              <a:gd name="T3" fmla="*/ 2880000 h 2880000"/>
            </a:gdLst>
            <a:ahLst/>
            <a:cxnLst/>
            <a:rect l="T0" t="T1" r="T2" b="T3"/>
            <a:pathLst>
              <a:path w="1099002" h="2880000">
                <a:moveTo>
                  <a:pt x="438885" y="799275"/>
                </a:moveTo>
                <a:cubicBezTo>
                  <a:pt x="443531" y="799275"/>
                  <a:pt x="446536" y="801049"/>
                  <a:pt x="447899" y="804597"/>
                </a:cubicBezTo>
                <a:cubicBezTo>
                  <a:pt x="449261" y="808144"/>
                  <a:pt x="449943" y="819038"/>
                  <a:pt x="449943" y="837279"/>
                </a:cubicBezTo>
                <a:lnTo>
                  <a:pt x="449943" y="1012838"/>
                </a:lnTo>
                <a:cubicBezTo>
                  <a:pt x="449943" y="1029544"/>
                  <a:pt x="449160" y="1039798"/>
                  <a:pt x="447595" y="1043602"/>
                </a:cubicBezTo>
                <a:cubicBezTo>
                  <a:pt x="446030" y="1047405"/>
                  <a:pt x="442981" y="1049307"/>
                  <a:pt x="438449" y="1049307"/>
                </a:cubicBezTo>
                <a:cubicBezTo>
                  <a:pt x="433901" y="1049307"/>
                  <a:pt x="430921" y="1047790"/>
                  <a:pt x="429511" y="1044756"/>
                </a:cubicBezTo>
                <a:cubicBezTo>
                  <a:pt x="428100" y="1041723"/>
                  <a:pt x="427395" y="1030208"/>
                  <a:pt x="427395" y="1010211"/>
                </a:cubicBezTo>
                <a:lnTo>
                  <a:pt x="427395" y="837279"/>
                </a:lnTo>
                <a:cubicBezTo>
                  <a:pt x="427395" y="819617"/>
                  <a:pt x="428201" y="808868"/>
                  <a:pt x="429812" y="805031"/>
                </a:cubicBezTo>
                <a:cubicBezTo>
                  <a:pt x="431424" y="801194"/>
                  <a:pt x="434448" y="799275"/>
                  <a:pt x="438885" y="799275"/>
                </a:cubicBezTo>
                <a:close/>
                <a:moveTo>
                  <a:pt x="683119" y="735875"/>
                </a:moveTo>
                <a:cubicBezTo>
                  <a:pt x="664592" y="735875"/>
                  <a:pt x="648565" y="738869"/>
                  <a:pt x="635037" y="744857"/>
                </a:cubicBezTo>
                <a:cubicBezTo>
                  <a:pt x="621508" y="750845"/>
                  <a:pt x="610500" y="759696"/>
                  <a:pt x="602012" y="771410"/>
                </a:cubicBezTo>
                <a:cubicBezTo>
                  <a:pt x="593525" y="783125"/>
                  <a:pt x="588233" y="794849"/>
                  <a:pt x="586138" y="806583"/>
                </a:cubicBezTo>
                <a:cubicBezTo>
                  <a:pt x="584043" y="818317"/>
                  <a:pt x="582995" y="834352"/>
                  <a:pt x="582995" y="854688"/>
                </a:cubicBezTo>
                <a:lnTo>
                  <a:pt x="582995" y="872052"/>
                </a:lnTo>
                <a:lnTo>
                  <a:pt x="671399" y="872052"/>
                </a:lnTo>
                <a:lnTo>
                  <a:pt x="671399" y="833930"/>
                </a:lnTo>
                <a:cubicBezTo>
                  <a:pt x="671399" y="819140"/>
                  <a:pt x="672699" y="809667"/>
                  <a:pt x="675299" y="805510"/>
                </a:cubicBezTo>
                <a:cubicBezTo>
                  <a:pt x="677898" y="801354"/>
                  <a:pt x="681668" y="799275"/>
                  <a:pt x="686607" y="799275"/>
                </a:cubicBezTo>
                <a:cubicBezTo>
                  <a:pt x="691716" y="799275"/>
                  <a:pt x="695565" y="801147"/>
                  <a:pt x="698155" y="804891"/>
                </a:cubicBezTo>
                <a:cubicBezTo>
                  <a:pt x="700744" y="808635"/>
                  <a:pt x="702039" y="814831"/>
                  <a:pt x="702039" y="823480"/>
                </a:cubicBezTo>
                <a:cubicBezTo>
                  <a:pt x="702039" y="835346"/>
                  <a:pt x="696706" y="852274"/>
                  <a:pt x="686040" y="874264"/>
                </a:cubicBezTo>
                <a:cubicBezTo>
                  <a:pt x="675375" y="896253"/>
                  <a:pt x="641046" y="954695"/>
                  <a:pt x="583054" y="1049589"/>
                </a:cubicBezTo>
                <a:lnTo>
                  <a:pt x="582995" y="1106010"/>
                </a:lnTo>
                <a:lnTo>
                  <a:pt x="786815" y="1106010"/>
                </a:lnTo>
                <a:lnTo>
                  <a:pt x="786815" y="1036582"/>
                </a:lnTo>
                <a:lnTo>
                  <a:pt x="689761" y="1036582"/>
                </a:lnTo>
                <a:cubicBezTo>
                  <a:pt x="739013" y="967600"/>
                  <a:pt x="768805" y="921594"/>
                  <a:pt x="779134" y="898564"/>
                </a:cubicBezTo>
                <a:cubicBezTo>
                  <a:pt x="789464" y="875534"/>
                  <a:pt x="794629" y="853578"/>
                  <a:pt x="794629" y="832695"/>
                </a:cubicBezTo>
                <a:cubicBezTo>
                  <a:pt x="794629" y="804846"/>
                  <a:pt x="785145" y="781747"/>
                  <a:pt x="766177" y="763398"/>
                </a:cubicBezTo>
                <a:cubicBezTo>
                  <a:pt x="747210" y="745049"/>
                  <a:pt x="719524" y="735875"/>
                  <a:pt x="683119" y="735875"/>
                </a:cubicBezTo>
                <a:close/>
                <a:moveTo>
                  <a:pt x="436918" y="735875"/>
                </a:moveTo>
                <a:cubicBezTo>
                  <a:pt x="412324" y="735875"/>
                  <a:pt x="391266" y="741003"/>
                  <a:pt x="373744" y="751259"/>
                </a:cubicBezTo>
                <a:cubicBezTo>
                  <a:pt x="356222" y="761515"/>
                  <a:pt x="344523" y="775113"/>
                  <a:pt x="338649" y="792053"/>
                </a:cubicBezTo>
                <a:cubicBezTo>
                  <a:pt x="332775" y="808993"/>
                  <a:pt x="329838" y="833995"/>
                  <a:pt x="329838" y="867061"/>
                </a:cubicBezTo>
                <a:lnTo>
                  <a:pt x="329838" y="990716"/>
                </a:lnTo>
                <a:cubicBezTo>
                  <a:pt x="329838" y="1016245"/>
                  <a:pt x="331653" y="1034944"/>
                  <a:pt x="335282" y="1046814"/>
                </a:cubicBezTo>
                <a:cubicBezTo>
                  <a:pt x="338910" y="1058685"/>
                  <a:pt x="345114" y="1070088"/>
                  <a:pt x="353891" y="1081026"/>
                </a:cubicBezTo>
                <a:cubicBezTo>
                  <a:pt x="362668" y="1091964"/>
                  <a:pt x="374351" y="1099979"/>
                  <a:pt x="388938" y="1105070"/>
                </a:cubicBezTo>
                <a:cubicBezTo>
                  <a:pt x="403526" y="1110162"/>
                  <a:pt x="421706" y="1112707"/>
                  <a:pt x="443479" y="1112707"/>
                </a:cubicBezTo>
                <a:cubicBezTo>
                  <a:pt x="460164" y="1112707"/>
                  <a:pt x="475296" y="1110265"/>
                  <a:pt x="488874" y="1105381"/>
                </a:cubicBezTo>
                <a:cubicBezTo>
                  <a:pt x="502452" y="1100496"/>
                  <a:pt x="514096" y="1092427"/>
                  <a:pt x="523806" y="1081173"/>
                </a:cubicBezTo>
                <a:cubicBezTo>
                  <a:pt x="533516" y="1069919"/>
                  <a:pt x="539892" y="1057901"/>
                  <a:pt x="542935" y="1045119"/>
                </a:cubicBezTo>
                <a:cubicBezTo>
                  <a:pt x="545978" y="1032337"/>
                  <a:pt x="547499" y="1012379"/>
                  <a:pt x="547499" y="985243"/>
                </a:cubicBezTo>
                <a:lnTo>
                  <a:pt x="547499" y="867061"/>
                </a:lnTo>
                <a:cubicBezTo>
                  <a:pt x="547499" y="840055"/>
                  <a:pt x="546091" y="820155"/>
                  <a:pt x="543274" y="807359"/>
                </a:cubicBezTo>
                <a:cubicBezTo>
                  <a:pt x="540456" y="794563"/>
                  <a:pt x="535043" y="783003"/>
                  <a:pt x="527033" y="772678"/>
                </a:cubicBezTo>
                <a:cubicBezTo>
                  <a:pt x="519023" y="762353"/>
                  <a:pt x="506998" y="753638"/>
                  <a:pt x="490960" y="746533"/>
                </a:cubicBezTo>
                <a:cubicBezTo>
                  <a:pt x="474921" y="739427"/>
                  <a:pt x="456907" y="735875"/>
                  <a:pt x="436918" y="735875"/>
                </a:cubicBezTo>
                <a:close/>
                <a:moveTo>
                  <a:pt x="0" y="0"/>
                </a:moveTo>
                <a:lnTo>
                  <a:pt x="1099002" y="0"/>
                </a:lnTo>
                <a:lnTo>
                  <a:pt x="1099002" y="2880000"/>
                </a:lnTo>
                <a:lnTo>
                  <a:pt x="0" y="2880000"/>
                </a:lnTo>
                <a:close/>
              </a:path>
            </a:pathLst>
          </a:custGeom>
          <a:solidFill>
            <a:srgbClr val="C00102"/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27"/>
          <p:cNvSpPr>
            <a:spLocks noChangeArrowheads="1"/>
          </p:cNvSpPr>
          <p:nvPr/>
        </p:nvSpPr>
        <p:spPr bwMode="auto">
          <a:xfrm>
            <a:off x="3236913" y="3821528"/>
            <a:ext cx="1098550" cy="2152650"/>
          </a:xfrm>
          <a:custGeom>
            <a:avLst/>
            <a:gdLst>
              <a:gd name="T0" fmla="*/ 0 w 1099002"/>
              <a:gd name="T1" fmla="*/ 0 h 2151858"/>
              <a:gd name="T2" fmla="*/ 1099002 w 1099002"/>
              <a:gd name="T3" fmla="*/ 2151858 h 2151858"/>
            </a:gdLst>
            <a:ahLst/>
            <a:cxnLst/>
            <a:rect l="T0" t="T1" r="T2" b="T3"/>
            <a:pathLst>
              <a:path w="1099002" h="2151858">
                <a:moveTo>
                  <a:pt x="424727" y="764527"/>
                </a:moveTo>
                <a:cubicBezTo>
                  <a:pt x="429373" y="764527"/>
                  <a:pt x="432378" y="766301"/>
                  <a:pt x="433741" y="769849"/>
                </a:cubicBezTo>
                <a:cubicBezTo>
                  <a:pt x="435103" y="773396"/>
                  <a:pt x="435785" y="784290"/>
                  <a:pt x="435785" y="802531"/>
                </a:cubicBezTo>
                <a:lnTo>
                  <a:pt x="435785" y="978090"/>
                </a:lnTo>
                <a:cubicBezTo>
                  <a:pt x="435785" y="994796"/>
                  <a:pt x="435002" y="1005051"/>
                  <a:pt x="433437" y="1008854"/>
                </a:cubicBezTo>
                <a:cubicBezTo>
                  <a:pt x="431872" y="1012657"/>
                  <a:pt x="428823" y="1014559"/>
                  <a:pt x="424291" y="1014559"/>
                </a:cubicBezTo>
                <a:cubicBezTo>
                  <a:pt x="419743" y="1014559"/>
                  <a:pt x="416763" y="1013042"/>
                  <a:pt x="415353" y="1010008"/>
                </a:cubicBezTo>
                <a:cubicBezTo>
                  <a:pt x="413942" y="1006975"/>
                  <a:pt x="413237" y="995460"/>
                  <a:pt x="413237" y="975463"/>
                </a:cubicBezTo>
                <a:lnTo>
                  <a:pt x="413237" y="802531"/>
                </a:lnTo>
                <a:cubicBezTo>
                  <a:pt x="413237" y="784869"/>
                  <a:pt x="414043" y="774120"/>
                  <a:pt x="415654" y="770283"/>
                </a:cubicBezTo>
                <a:cubicBezTo>
                  <a:pt x="417266" y="766446"/>
                  <a:pt x="420290" y="764527"/>
                  <a:pt x="424727" y="764527"/>
                </a:cubicBezTo>
                <a:close/>
                <a:moveTo>
                  <a:pt x="422760" y="701127"/>
                </a:moveTo>
                <a:cubicBezTo>
                  <a:pt x="398166" y="701127"/>
                  <a:pt x="377108" y="706255"/>
                  <a:pt x="359586" y="716511"/>
                </a:cubicBezTo>
                <a:cubicBezTo>
                  <a:pt x="342064" y="726767"/>
                  <a:pt x="330365" y="740365"/>
                  <a:pt x="324491" y="757305"/>
                </a:cubicBezTo>
                <a:cubicBezTo>
                  <a:pt x="318617" y="774245"/>
                  <a:pt x="315680" y="799247"/>
                  <a:pt x="315680" y="832313"/>
                </a:cubicBezTo>
                <a:lnTo>
                  <a:pt x="315680" y="955968"/>
                </a:lnTo>
                <a:cubicBezTo>
                  <a:pt x="315680" y="981497"/>
                  <a:pt x="317495" y="1000196"/>
                  <a:pt x="321124" y="1012066"/>
                </a:cubicBezTo>
                <a:cubicBezTo>
                  <a:pt x="324752" y="1023937"/>
                  <a:pt x="330956" y="1035341"/>
                  <a:pt x="339733" y="1046278"/>
                </a:cubicBezTo>
                <a:cubicBezTo>
                  <a:pt x="348510" y="1057216"/>
                  <a:pt x="360193" y="1065231"/>
                  <a:pt x="374780" y="1070322"/>
                </a:cubicBezTo>
                <a:cubicBezTo>
                  <a:pt x="389368" y="1075414"/>
                  <a:pt x="407548" y="1077959"/>
                  <a:pt x="429321" y="1077959"/>
                </a:cubicBezTo>
                <a:cubicBezTo>
                  <a:pt x="446006" y="1077959"/>
                  <a:pt x="461138" y="1075517"/>
                  <a:pt x="474716" y="1070633"/>
                </a:cubicBezTo>
                <a:cubicBezTo>
                  <a:pt x="488294" y="1065748"/>
                  <a:pt x="499938" y="1057679"/>
                  <a:pt x="509648" y="1046425"/>
                </a:cubicBezTo>
                <a:cubicBezTo>
                  <a:pt x="519358" y="1035171"/>
                  <a:pt x="525734" y="1023153"/>
                  <a:pt x="528777" y="1010371"/>
                </a:cubicBezTo>
                <a:cubicBezTo>
                  <a:pt x="531820" y="997589"/>
                  <a:pt x="533341" y="977631"/>
                  <a:pt x="533341" y="950495"/>
                </a:cubicBezTo>
                <a:lnTo>
                  <a:pt x="533341" y="832313"/>
                </a:lnTo>
                <a:cubicBezTo>
                  <a:pt x="533341" y="805308"/>
                  <a:pt x="531933" y="785407"/>
                  <a:pt x="529116" y="772611"/>
                </a:cubicBezTo>
                <a:cubicBezTo>
                  <a:pt x="526298" y="759816"/>
                  <a:pt x="520885" y="748255"/>
                  <a:pt x="512875" y="737930"/>
                </a:cubicBezTo>
                <a:cubicBezTo>
                  <a:pt x="504865" y="727605"/>
                  <a:pt x="492840" y="718890"/>
                  <a:pt x="476802" y="711785"/>
                </a:cubicBezTo>
                <a:cubicBezTo>
                  <a:pt x="460763" y="704679"/>
                  <a:pt x="442749" y="701127"/>
                  <a:pt x="422760" y="701127"/>
                </a:cubicBezTo>
                <a:close/>
                <a:moveTo>
                  <a:pt x="671535" y="700903"/>
                </a:moveTo>
                <a:cubicBezTo>
                  <a:pt x="636837" y="700903"/>
                  <a:pt x="611270" y="707232"/>
                  <a:pt x="594832" y="719889"/>
                </a:cubicBezTo>
                <a:cubicBezTo>
                  <a:pt x="578395" y="732547"/>
                  <a:pt x="570176" y="756549"/>
                  <a:pt x="570176" y="791896"/>
                </a:cubicBezTo>
                <a:lnTo>
                  <a:pt x="570176" y="826589"/>
                </a:lnTo>
                <a:lnTo>
                  <a:pt x="667733" y="826589"/>
                </a:lnTo>
                <a:lnTo>
                  <a:pt x="667733" y="792956"/>
                </a:lnTo>
                <a:cubicBezTo>
                  <a:pt x="667733" y="780082"/>
                  <a:pt x="668557" y="772126"/>
                  <a:pt x="670205" y="769086"/>
                </a:cubicBezTo>
                <a:cubicBezTo>
                  <a:pt x="671852" y="766047"/>
                  <a:pt x="674785" y="764527"/>
                  <a:pt x="679003" y="764527"/>
                </a:cubicBezTo>
                <a:cubicBezTo>
                  <a:pt x="682757" y="764527"/>
                  <a:pt x="685575" y="765984"/>
                  <a:pt x="687457" y="768898"/>
                </a:cubicBezTo>
                <a:cubicBezTo>
                  <a:pt x="689339" y="771812"/>
                  <a:pt x="690281" y="779031"/>
                  <a:pt x="690281" y="790556"/>
                </a:cubicBezTo>
                <a:lnTo>
                  <a:pt x="690281" y="810299"/>
                </a:lnTo>
                <a:cubicBezTo>
                  <a:pt x="690281" y="821243"/>
                  <a:pt x="689364" y="828984"/>
                  <a:pt x="687530" y="833523"/>
                </a:cubicBezTo>
                <a:cubicBezTo>
                  <a:pt x="685697" y="838063"/>
                  <a:pt x="682781" y="840981"/>
                  <a:pt x="678782" y="842279"/>
                </a:cubicBezTo>
                <a:cubicBezTo>
                  <a:pt x="674783" y="843576"/>
                  <a:pt x="660980" y="844225"/>
                  <a:pt x="637372" y="844225"/>
                </a:cubicBezTo>
                <a:lnTo>
                  <a:pt x="637372" y="904427"/>
                </a:lnTo>
                <a:cubicBezTo>
                  <a:pt x="656971" y="904757"/>
                  <a:pt x="669362" y="905776"/>
                  <a:pt x="674546" y="907484"/>
                </a:cubicBezTo>
                <a:cubicBezTo>
                  <a:pt x="679729" y="909192"/>
                  <a:pt x="683647" y="912764"/>
                  <a:pt x="686301" y="918200"/>
                </a:cubicBezTo>
                <a:cubicBezTo>
                  <a:pt x="688954" y="923636"/>
                  <a:pt x="690281" y="932746"/>
                  <a:pt x="690281" y="945532"/>
                </a:cubicBezTo>
                <a:lnTo>
                  <a:pt x="690281" y="970029"/>
                </a:lnTo>
                <a:cubicBezTo>
                  <a:pt x="690281" y="991523"/>
                  <a:pt x="689428" y="1004318"/>
                  <a:pt x="687722" y="1008414"/>
                </a:cubicBezTo>
                <a:cubicBezTo>
                  <a:pt x="686016" y="1012511"/>
                  <a:pt x="682746" y="1014559"/>
                  <a:pt x="677912" y="1014559"/>
                </a:cubicBezTo>
                <a:cubicBezTo>
                  <a:pt x="673682" y="1014559"/>
                  <a:pt x="670928" y="1013103"/>
                  <a:pt x="669650" y="1010192"/>
                </a:cubicBezTo>
                <a:cubicBezTo>
                  <a:pt x="668372" y="1007280"/>
                  <a:pt x="667733" y="998425"/>
                  <a:pt x="667733" y="983626"/>
                </a:cubicBezTo>
                <a:lnTo>
                  <a:pt x="667733" y="921690"/>
                </a:lnTo>
                <a:lnTo>
                  <a:pt x="570176" y="921690"/>
                </a:lnTo>
                <a:lnTo>
                  <a:pt x="570176" y="954137"/>
                </a:lnTo>
                <a:cubicBezTo>
                  <a:pt x="570176" y="988495"/>
                  <a:pt x="572818" y="1012827"/>
                  <a:pt x="578102" y="1027134"/>
                </a:cubicBezTo>
                <a:cubicBezTo>
                  <a:pt x="583385" y="1041440"/>
                  <a:pt x="594406" y="1053524"/>
                  <a:pt x="611164" y="1063388"/>
                </a:cubicBezTo>
                <a:cubicBezTo>
                  <a:pt x="627922" y="1073251"/>
                  <a:pt x="650755" y="1078183"/>
                  <a:pt x="679663" y="1078183"/>
                </a:cubicBezTo>
                <a:cubicBezTo>
                  <a:pt x="705096" y="1078183"/>
                  <a:pt x="726116" y="1073918"/>
                  <a:pt x="742723" y="1065388"/>
                </a:cubicBezTo>
                <a:cubicBezTo>
                  <a:pt x="759331" y="1056858"/>
                  <a:pt x="771001" y="1044450"/>
                  <a:pt x="777736" y="1028163"/>
                </a:cubicBezTo>
                <a:cubicBezTo>
                  <a:pt x="784470" y="1011875"/>
                  <a:pt x="787838" y="989379"/>
                  <a:pt x="787838" y="960674"/>
                </a:cubicBezTo>
                <a:cubicBezTo>
                  <a:pt x="787838" y="922032"/>
                  <a:pt x="784282" y="897150"/>
                  <a:pt x="777171" y="886027"/>
                </a:cubicBezTo>
                <a:cubicBezTo>
                  <a:pt x="770060" y="874904"/>
                  <a:pt x="760328" y="868001"/>
                  <a:pt x="747975" y="865318"/>
                </a:cubicBezTo>
                <a:cubicBezTo>
                  <a:pt x="760642" y="860846"/>
                  <a:pt x="769894" y="853827"/>
                  <a:pt x="775732" y="844262"/>
                </a:cubicBezTo>
                <a:cubicBezTo>
                  <a:pt x="781570" y="834696"/>
                  <a:pt x="784489" y="819588"/>
                  <a:pt x="784489" y="798938"/>
                </a:cubicBezTo>
                <a:cubicBezTo>
                  <a:pt x="784489" y="768489"/>
                  <a:pt x="776550" y="744537"/>
                  <a:pt x="760672" y="727084"/>
                </a:cubicBezTo>
                <a:cubicBezTo>
                  <a:pt x="744794" y="709630"/>
                  <a:pt x="715082" y="700903"/>
                  <a:pt x="671535" y="700903"/>
                </a:cubicBezTo>
                <a:close/>
                <a:moveTo>
                  <a:pt x="0" y="0"/>
                </a:moveTo>
                <a:lnTo>
                  <a:pt x="1099002" y="0"/>
                </a:lnTo>
                <a:lnTo>
                  <a:pt x="1099002" y="2151858"/>
                </a:lnTo>
                <a:lnTo>
                  <a:pt x="0" y="2151858"/>
                </a:lnTo>
                <a:close/>
              </a:path>
            </a:pathLst>
          </a:custGeom>
          <a:solidFill>
            <a:srgbClr val="3E4150"/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28"/>
          <p:cNvSpPr>
            <a:spLocks noChangeArrowheads="1"/>
          </p:cNvSpPr>
          <p:nvPr/>
        </p:nvSpPr>
        <p:spPr bwMode="auto">
          <a:xfrm>
            <a:off x="4333875" y="4548603"/>
            <a:ext cx="1100138" cy="1425575"/>
          </a:xfrm>
          <a:custGeom>
            <a:avLst/>
            <a:gdLst>
              <a:gd name="T0" fmla="*/ 0 w 1099459"/>
              <a:gd name="T1" fmla="*/ 0 h 1424429"/>
              <a:gd name="T2" fmla="*/ 1099459 w 1099459"/>
              <a:gd name="T3" fmla="*/ 1424429 h 1424429"/>
            </a:gdLst>
            <a:ahLst/>
            <a:cxnLst/>
            <a:rect l="T0" t="T1" r="T2" b="T3"/>
            <a:pathLst>
              <a:path w="1099459" h="1424429">
                <a:moveTo>
                  <a:pt x="665073" y="805021"/>
                </a:moveTo>
                <a:lnTo>
                  <a:pt x="665073" y="946902"/>
                </a:lnTo>
                <a:lnTo>
                  <a:pt x="635204" y="946902"/>
                </a:lnTo>
                <a:close/>
                <a:moveTo>
                  <a:pt x="425192" y="771880"/>
                </a:moveTo>
                <a:cubicBezTo>
                  <a:pt x="429839" y="771880"/>
                  <a:pt x="432843" y="773654"/>
                  <a:pt x="434206" y="777202"/>
                </a:cubicBezTo>
                <a:cubicBezTo>
                  <a:pt x="435568" y="780749"/>
                  <a:pt x="436250" y="791643"/>
                  <a:pt x="436250" y="809884"/>
                </a:cubicBezTo>
                <a:lnTo>
                  <a:pt x="436250" y="985443"/>
                </a:lnTo>
                <a:cubicBezTo>
                  <a:pt x="436250" y="1002149"/>
                  <a:pt x="435467" y="1012404"/>
                  <a:pt x="433902" y="1016207"/>
                </a:cubicBezTo>
                <a:cubicBezTo>
                  <a:pt x="432337" y="1020010"/>
                  <a:pt x="429289" y="1021912"/>
                  <a:pt x="424756" y="1021912"/>
                </a:cubicBezTo>
                <a:cubicBezTo>
                  <a:pt x="420208" y="1021912"/>
                  <a:pt x="417228" y="1020395"/>
                  <a:pt x="415818" y="1017361"/>
                </a:cubicBezTo>
                <a:cubicBezTo>
                  <a:pt x="414407" y="1014328"/>
                  <a:pt x="413702" y="1002813"/>
                  <a:pt x="413702" y="982816"/>
                </a:cubicBezTo>
                <a:lnTo>
                  <a:pt x="413702" y="809884"/>
                </a:lnTo>
                <a:cubicBezTo>
                  <a:pt x="413702" y="792222"/>
                  <a:pt x="414508" y="781473"/>
                  <a:pt x="416120" y="777636"/>
                </a:cubicBezTo>
                <a:cubicBezTo>
                  <a:pt x="417731" y="773799"/>
                  <a:pt x="420755" y="771880"/>
                  <a:pt x="425192" y="771880"/>
                </a:cubicBezTo>
                <a:close/>
                <a:moveTo>
                  <a:pt x="637660" y="715400"/>
                </a:moveTo>
                <a:lnTo>
                  <a:pt x="560149" y="950607"/>
                </a:lnTo>
                <a:lnTo>
                  <a:pt x="560149" y="1016331"/>
                </a:lnTo>
                <a:lnTo>
                  <a:pt x="665073" y="1016331"/>
                </a:lnTo>
                <a:lnTo>
                  <a:pt x="665073" y="1078615"/>
                </a:lnTo>
                <a:lnTo>
                  <a:pt x="762630" y="1078615"/>
                </a:lnTo>
                <a:lnTo>
                  <a:pt x="762630" y="1016331"/>
                </a:lnTo>
                <a:lnTo>
                  <a:pt x="787856" y="1016331"/>
                </a:lnTo>
                <a:lnTo>
                  <a:pt x="787856" y="946902"/>
                </a:lnTo>
                <a:lnTo>
                  <a:pt x="762630" y="946902"/>
                </a:lnTo>
                <a:lnTo>
                  <a:pt x="762630" y="715400"/>
                </a:lnTo>
                <a:close/>
                <a:moveTo>
                  <a:pt x="423225" y="708480"/>
                </a:moveTo>
                <a:cubicBezTo>
                  <a:pt x="398631" y="708480"/>
                  <a:pt x="377573" y="713608"/>
                  <a:pt x="360051" y="723864"/>
                </a:cubicBezTo>
                <a:cubicBezTo>
                  <a:pt x="342529" y="734121"/>
                  <a:pt x="330831" y="747719"/>
                  <a:pt x="324957" y="764658"/>
                </a:cubicBezTo>
                <a:cubicBezTo>
                  <a:pt x="319082" y="781598"/>
                  <a:pt x="316145" y="806600"/>
                  <a:pt x="316145" y="839666"/>
                </a:cubicBezTo>
                <a:lnTo>
                  <a:pt x="316145" y="963321"/>
                </a:lnTo>
                <a:cubicBezTo>
                  <a:pt x="316145" y="988850"/>
                  <a:pt x="317960" y="1007549"/>
                  <a:pt x="321589" y="1019419"/>
                </a:cubicBezTo>
                <a:cubicBezTo>
                  <a:pt x="325218" y="1031290"/>
                  <a:pt x="331421" y="1042694"/>
                  <a:pt x="340198" y="1053631"/>
                </a:cubicBezTo>
                <a:cubicBezTo>
                  <a:pt x="348975" y="1064569"/>
                  <a:pt x="360658" y="1072584"/>
                  <a:pt x="375245" y="1077675"/>
                </a:cubicBezTo>
                <a:cubicBezTo>
                  <a:pt x="389833" y="1082767"/>
                  <a:pt x="408013" y="1085312"/>
                  <a:pt x="429786" y="1085312"/>
                </a:cubicBezTo>
                <a:cubicBezTo>
                  <a:pt x="446471" y="1085312"/>
                  <a:pt x="461603" y="1082870"/>
                  <a:pt x="475181" y="1077986"/>
                </a:cubicBezTo>
                <a:cubicBezTo>
                  <a:pt x="488759" y="1073101"/>
                  <a:pt x="500403" y="1065032"/>
                  <a:pt x="510113" y="1053778"/>
                </a:cubicBezTo>
                <a:cubicBezTo>
                  <a:pt x="519823" y="1042524"/>
                  <a:pt x="526199" y="1030506"/>
                  <a:pt x="529242" y="1017724"/>
                </a:cubicBezTo>
                <a:cubicBezTo>
                  <a:pt x="532285" y="1004942"/>
                  <a:pt x="533807" y="984984"/>
                  <a:pt x="533807" y="957848"/>
                </a:cubicBezTo>
                <a:lnTo>
                  <a:pt x="533807" y="839666"/>
                </a:lnTo>
                <a:cubicBezTo>
                  <a:pt x="533807" y="812661"/>
                  <a:pt x="532398" y="792760"/>
                  <a:pt x="529581" y="779964"/>
                </a:cubicBezTo>
                <a:cubicBezTo>
                  <a:pt x="526763" y="767169"/>
                  <a:pt x="521350" y="755608"/>
                  <a:pt x="513340" y="745283"/>
                </a:cubicBezTo>
                <a:cubicBezTo>
                  <a:pt x="505330" y="734958"/>
                  <a:pt x="493306" y="726243"/>
                  <a:pt x="477267" y="719138"/>
                </a:cubicBezTo>
                <a:cubicBezTo>
                  <a:pt x="461228" y="712032"/>
                  <a:pt x="443214" y="708480"/>
                  <a:pt x="423225" y="708480"/>
                </a:cubicBezTo>
                <a:close/>
                <a:moveTo>
                  <a:pt x="0" y="0"/>
                </a:moveTo>
                <a:lnTo>
                  <a:pt x="1099459" y="0"/>
                </a:lnTo>
                <a:lnTo>
                  <a:pt x="1099459" y="1424429"/>
                </a:lnTo>
                <a:lnTo>
                  <a:pt x="0" y="1424429"/>
                </a:lnTo>
                <a:close/>
              </a:path>
            </a:pathLst>
          </a:custGeom>
          <a:solidFill>
            <a:srgbClr val="C00102"/>
          </a:solidFill>
          <a:ln>
            <a:solidFill>
              <a:srgbClr val="FFFFFF"/>
            </a:solidFill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" name="组合 8"/>
          <p:cNvGrpSpPr/>
          <p:nvPr/>
        </p:nvGrpSpPr>
        <p:grpSpPr bwMode="auto">
          <a:xfrm>
            <a:off x="4529138" y="3243678"/>
            <a:ext cx="684212" cy="1022350"/>
            <a:chOff x="0" y="0"/>
            <a:chExt cx="758782" cy="1134407"/>
          </a:xfrm>
          <a:solidFill>
            <a:schemeClr val="bg1">
              <a:lumMod val="75000"/>
            </a:schemeClr>
          </a:solidFill>
        </p:grpSpPr>
        <p:sp>
          <p:nvSpPr>
            <p:cNvPr id="12" name="任意多边形 9"/>
            <p:cNvSpPr>
              <a:spLocks noChangeAspect="1" noChangeArrowheads="1"/>
            </p:cNvSpPr>
            <p:nvPr/>
          </p:nvSpPr>
          <p:spPr bwMode="auto">
            <a:xfrm rot="19260000" flipH="1" flipV="1">
              <a:off x="0" y="21522"/>
              <a:ext cx="758782" cy="1112885"/>
            </a:xfrm>
            <a:custGeom>
              <a:avLst/>
              <a:gdLst>
                <a:gd name="T0" fmla="*/ 0 w 3133716"/>
                <a:gd name="T1" fmla="*/ 0 h 4596134"/>
                <a:gd name="T2" fmla="*/ 3133716 w 3133716"/>
                <a:gd name="T3" fmla="*/ 4596134 h 4596134"/>
              </a:gdLst>
              <a:ahLst/>
              <a:cxnLst/>
              <a:rect l="T0" t="T1" r="T2" b="T3"/>
              <a:pathLst>
                <a:path w="3133716" h="4596134">
                  <a:moveTo>
                    <a:pt x="1838330" y="4540961"/>
                  </a:moveTo>
                  <a:cubicBezTo>
                    <a:pt x="1872419" y="4575050"/>
                    <a:pt x="1919512" y="4596134"/>
                    <a:pt x="1971530" y="4596134"/>
                  </a:cubicBezTo>
                  <a:cubicBezTo>
                    <a:pt x="2075566" y="4596134"/>
                    <a:pt x="2159903" y="4511796"/>
                    <a:pt x="2159904" y="4407761"/>
                  </a:cubicBezTo>
                  <a:lnTo>
                    <a:pt x="2159612" y="4401976"/>
                  </a:lnTo>
                  <a:lnTo>
                    <a:pt x="2159903" y="4399079"/>
                  </a:lnTo>
                  <a:lnTo>
                    <a:pt x="2159903" y="3905031"/>
                  </a:lnTo>
                  <a:lnTo>
                    <a:pt x="2159903" y="3847237"/>
                  </a:lnTo>
                  <a:lnTo>
                    <a:pt x="2159904" y="3425997"/>
                  </a:lnTo>
                  <a:lnTo>
                    <a:pt x="2024564" y="3407489"/>
                  </a:lnTo>
                  <a:lnTo>
                    <a:pt x="2025685" y="3399291"/>
                  </a:lnTo>
                  <a:lnTo>
                    <a:pt x="1336333" y="3305019"/>
                  </a:lnTo>
                  <a:lnTo>
                    <a:pt x="1461517" y="2389625"/>
                  </a:lnTo>
                  <a:lnTo>
                    <a:pt x="2204914" y="2491287"/>
                  </a:lnTo>
                  <a:lnTo>
                    <a:pt x="2231082" y="2502704"/>
                  </a:lnTo>
                  <a:cubicBezTo>
                    <a:pt x="2319539" y="2529943"/>
                    <a:pt x="2422938" y="2486593"/>
                    <a:pt x="2476418" y="2393962"/>
                  </a:cubicBezTo>
                  <a:lnTo>
                    <a:pt x="2479551" y="2387922"/>
                  </a:lnTo>
                  <a:lnTo>
                    <a:pt x="2481519" y="2385127"/>
                  </a:lnTo>
                  <a:lnTo>
                    <a:pt x="2771772" y="1882394"/>
                  </a:lnTo>
                  <a:lnTo>
                    <a:pt x="2805726" y="1823584"/>
                  </a:lnTo>
                  <a:lnTo>
                    <a:pt x="3095979" y="1320851"/>
                  </a:lnTo>
                  <a:lnTo>
                    <a:pt x="3097415" y="1317749"/>
                  </a:lnTo>
                  <a:lnTo>
                    <a:pt x="3101080" y="1312016"/>
                  </a:lnTo>
                  <a:cubicBezTo>
                    <a:pt x="3162201" y="1206152"/>
                    <a:pt x="3134978" y="1076008"/>
                    <a:pt x="3040276" y="1021331"/>
                  </a:cubicBezTo>
                  <a:cubicBezTo>
                    <a:pt x="2945574" y="966655"/>
                    <a:pt x="2819255" y="1008152"/>
                    <a:pt x="2758134" y="1114016"/>
                  </a:cubicBezTo>
                  <a:lnTo>
                    <a:pt x="2755001" y="1120056"/>
                  </a:lnTo>
                  <a:lnTo>
                    <a:pt x="2753033" y="1122851"/>
                  </a:lnTo>
                  <a:lnTo>
                    <a:pt x="2462780" y="1625584"/>
                  </a:lnTo>
                  <a:lnTo>
                    <a:pt x="2428826" y="1684394"/>
                  </a:lnTo>
                  <a:lnTo>
                    <a:pt x="2296991" y="1912739"/>
                  </a:lnTo>
                  <a:lnTo>
                    <a:pt x="1540874" y="1809337"/>
                  </a:lnTo>
                  <a:lnTo>
                    <a:pt x="1541809" y="1802502"/>
                  </a:lnTo>
                  <a:lnTo>
                    <a:pt x="1159745" y="1750254"/>
                  </a:lnTo>
                  <a:lnTo>
                    <a:pt x="1285818" y="828356"/>
                  </a:lnTo>
                  <a:lnTo>
                    <a:pt x="1276943" y="827142"/>
                  </a:lnTo>
                  <a:lnTo>
                    <a:pt x="1259081" y="768761"/>
                  </a:lnTo>
                  <a:cubicBezTo>
                    <a:pt x="1247565" y="747170"/>
                    <a:pt x="1231626" y="727480"/>
                    <a:pt x="1211414" y="711112"/>
                  </a:cubicBezTo>
                  <a:lnTo>
                    <a:pt x="1206734" y="707699"/>
                  </a:lnTo>
                  <a:lnTo>
                    <a:pt x="1204666" y="705649"/>
                  </a:lnTo>
                  <a:lnTo>
                    <a:pt x="820719" y="394734"/>
                  </a:lnTo>
                  <a:lnTo>
                    <a:pt x="775805" y="358364"/>
                  </a:lnTo>
                  <a:lnTo>
                    <a:pt x="391858" y="47449"/>
                  </a:lnTo>
                  <a:lnTo>
                    <a:pt x="389422" y="45853"/>
                  </a:lnTo>
                  <a:lnTo>
                    <a:pt x="385110" y="41985"/>
                  </a:lnTo>
                  <a:cubicBezTo>
                    <a:pt x="304260" y="-23486"/>
                    <a:pt x="185642" y="-11020"/>
                    <a:pt x="120170" y="69832"/>
                  </a:cubicBezTo>
                  <a:cubicBezTo>
                    <a:pt x="54698" y="150683"/>
                    <a:pt x="67165" y="269301"/>
                    <a:pt x="148016" y="334773"/>
                  </a:cubicBezTo>
                  <a:lnTo>
                    <a:pt x="152695" y="338186"/>
                  </a:lnTo>
                  <a:lnTo>
                    <a:pt x="154763" y="340237"/>
                  </a:lnTo>
                  <a:lnTo>
                    <a:pt x="538711" y="651151"/>
                  </a:lnTo>
                  <a:lnTo>
                    <a:pt x="583624" y="687522"/>
                  </a:lnTo>
                  <a:lnTo>
                    <a:pt x="866101" y="916267"/>
                  </a:lnTo>
                  <a:lnTo>
                    <a:pt x="757029" y="1713845"/>
                  </a:lnTo>
                  <a:lnTo>
                    <a:pt x="761516" y="1714459"/>
                  </a:lnTo>
                  <a:lnTo>
                    <a:pt x="591282" y="2959272"/>
                  </a:lnTo>
                  <a:lnTo>
                    <a:pt x="376747" y="2785545"/>
                  </a:lnTo>
                  <a:lnTo>
                    <a:pt x="376747" y="2471035"/>
                  </a:lnTo>
                  <a:lnTo>
                    <a:pt x="376747" y="2413241"/>
                  </a:lnTo>
                  <a:lnTo>
                    <a:pt x="376747" y="1919193"/>
                  </a:lnTo>
                  <a:lnTo>
                    <a:pt x="376455" y="1916296"/>
                  </a:lnTo>
                  <a:lnTo>
                    <a:pt x="376747" y="1910511"/>
                  </a:lnTo>
                  <a:cubicBezTo>
                    <a:pt x="376747" y="1806476"/>
                    <a:pt x="292410" y="1722138"/>
                    <a:pt x="188373" y="1722138"/>
                  </a:cubicBezTo>
                  <a:cubicBezTo>
                    <a:pt x="84338" y="1722138"/>
                    <a:pt x="0" y="1806476"/>
                    <a:pt x="0" y="1910511"/>
                  </a:cubicBezTo>
                  <a:lnTo>
                    <a:pt x="292" y="1916296"/>
                  </a:lnTo>
                  <a:lnTo>
                    <a:pt x="0" y="1919193"/>
                  </a:lnTo>
                  <a:lnTo>
                    <a:pt x="0" y="2413242"/>
                  </a:lnTo>
                  <a:lnTo>
                    <a:pt x="0" y="2471035"/>
                  </a:lnTo>
                  <a:lnTo>
                    <a:pt x="0" y="2965083"/>
                  </a:lnTo>
                  <a:lnTo>
                    <a:pt x="292" y="2967980"/>
                  </a:lnTo>
                  <a:lnTo>
                    <a:pt x="0" y="2973765"/>
                  </a:lnTo>
                  <a:lnTo>
                    <a:pt x="12066" y="3033530"/>
                  </a:lnTo>
                  <a:lnTo>
                    <a:pt x="14018" y="3035111"/>
                  </a:lnTo>
                  <a:lnTo>
                    <a:pt x="14018" y="3035111"/>
                  </a:lnTo>
                  <a:lnTo>
                    <a:pt x="782545" y="3657452"/>
                  </a:lnTo>
                  <a:lnTo>
                    <a:pt x="784013" y="3655639"/>
                  </a:lnTo>
                  <a:lnTo>
                    <a:pt x="1783157" y="3792276"/>
                  </a:lnTo>
                  <a:lnTo>
                    <a:pt x="1783157" y="3847237"/>
                  </a:lnTo>
                  <a:lnTo>
                    <a:pt x="1783156" y="3905031"/>
                  </a:lnTo>
                  <a:lnTo>
                    <a:pt x="1783156" y="4399079"/>
                  </a:lnTo>
                  <a:lnTo>
                    <a:pt x="1783449" y="4401976"/>
                  </a:lnTo>
                  <a:lnTo>
                    <a:pt x="1783156" y="4407761"/>
                  </a:lnTo>
                  <a:cubicBezTo>
                    <a:pt x="1783157" y="4459779"/>
                    <a:pt x="1804241" y="4506872"/>
                    <a:pt x="1838330" y="45409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10"/>
            <p:cNvSpPr>
              <a:spLocks noChangeArrowheads="1"/>
            </p:cNvSpPr>
            <p:nvPr/>
          </p:nvSpPr>
          <p:spPr bwMode="auto">
            <a:xfrm flipH="1">
              <a:off x="112002" y="0"/>
              <a:ext cx="213182" cy="2131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02104" y="2078351"/>
            <a:ext cx="341391" cy="341391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02104" y="3266760"/>
            <a:ext cx="341391" cy="341391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02104" y="4455169"/>
            <a:ext cx="341391" cy="341391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02104" y="5643577"/>
            <a:ext cx="341391" cy="341391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13811" y="3120339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13811" y="1946534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13811" y="5477667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13811" y="4299003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1552" y="27050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40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56079" y="1983543"/>
            <a:ext cx="7051063" cy="3629465"/>
            <a:chOff x="1756079" y="1983543"/>
            <a:chExt cx="7051063" cy="3629465"/>
          </a:xfrm>
        </p:grpSpPr>
        <p:sp>
          <p:nvSpPr>
            <p:cNvPr id="23" name="任意多边形 22"/>
            <p:cNvSpPr/>
            <p:nvPr/>
          </p:nvSpPr>
          <p:spPr>
            <a:xfrm>
              <a:off x="1756079" y="1983543"/>
              <a:ext cx="7051063" cy="3629465"/>
            </a:xfrm>
            <a:custGeom>
              <a:avLst/>
              <a:gdLst>
                <a:gd name="connsiteX0" fmla="*/ 2225080 w 7051063"/>
                <a:gd name="connsiteY0" fmla="*/ 0 h 3629465"/>
                <a:gd name="connsiteX1" fmla="*/ 2225080 w 7051063"/>
                <a:gd name="connsiteY1" fmla="*/ 1935005 h 3629465"/>
                <a:gd name="connsiteX2" fmla="*/ 7051063 w 7051063"/>
                <a:gd name="connsiteY2" fmla="*/ 1935005 h 3629465"/>
                <a:gd name="connsiteX3" fmla="*/ 7051063 w 7051063"/>
                <a:gd name="connsiteY3" fmla="*/ 3370228 h 3629465"/>
                <a:gd name="connsiteX4" fmla="*/ 2225080 w 7051063"/>
                <a:gd name="connsiteY4" fmla="*/ 3370228 h 3629465"/>
                <a:gd name="connsiteX5" fmla="*/ 2225080 w 7051063"/>
                <a:gd name="connsiteY5" fmla="*/ 3629465 h 3629465"/>
                <a:gd name="connsiteX6" fmla="*/ 0 w 7051063"/>
                <a:gd name="connsiteY6" fmla="*/ 1814732 h 36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1063" h="3629465">
                  <a:moveTo>
                    <a:pt x="2225080" y="0"/>
                  </a:moveTo>
                  <a:lnTo>
                    <a:pt x="2225080" y="1935005"/>
                  </a:lnTo>
                  <a:lnTo>
                    <a:pt x="7051063" y="1935005"/>
                  </a:lnTo>
                  <a:lnTo>
                    <a:pt x="7051063" y="3370228"/>
                  </a:lnTo>
                  <a:lnTo>
                    <a:pt x="2225080" y="3370228"/>
                  </a:lnTo>
                  <a:lnTo>
                    <a:pt x="2225080" y="3629465"/>
                  </a:lnTo>
                  <a:lnTo>
                    <a:pt x="0" y="1814732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62838" y="2732482"/>
              <a:ext cx="1172116" cy="186204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115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A</a:t>
              </a:r>
              <a:endParaRPr lang="en-US" altLang="zh-CN" sz="8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28793" y="2025747"/>
            <a:ext cx="7035459" cy="3629465"/>
            <a:chOff x="4128793" y="2025747"/>
            <a:chExt cx="7035459" cy="3629465"/>
          </a:xfrm>
        </p:grpSpPr>
        <p:sp>
          <p:nvSpPr>
            <p:cNvPr id="24" name="任意多边形 23"/>
            <p:cNvSpPr/>
            <p:nvPr/>
          </p:nvSpPr>
          <p:spPr>
            <a:xfrm>
              <a:off x="4128793" y="2025747"/>
              <a:ext cx="7035459" cy="3629465"/>
            </a:xfrm>
            <a:custGeom>
              <a:avLst/>
              <a:gdLst>
                <a:gd name="connsiteX0" fmla="*/ 4810379 w 7035459"/>
                <a:gd name="connsiteY0" fmla="*/ 0 h 3629465"/>
                <a:gd name="connsiteX1" fmla="*/ 7035459 w 7035459"/>
                <a:gd name="connsiteY1" fmla="*/ 1814733 h 3629465"/>
                <a:gd name="connsiteX2" fmla="*/ 4810379 w 7035459"/>
                <a:gd name="connsiteY2" fmla="*/ 3629465 h 3629465"/>
                <a:gd name="connsiteX3" fmla="*/ 4810379 w 7035459"/>
                <a:gd name="connsiteY3" fmla="*/ 1756971 h 3629465"/>
                <a:gd name="connsiteX4" fmla="*/ 0 w 7035459"/>
                <a:gd name="connsiteY4" fmla="*/ 1756971 h 3629465"/>
                <a:gd name="connsiteX5" fmla="*/ 0 w 7035459"/>
                <a:gd name="connsiteY5" fmla="*/ 321748 h 3629465"/>
                <a:gd name="connsiteX6" fmla="*/ 4810379 w 7035459"/>
                <a:gd name="connsiteY6" fmla="*/ 321748 h 362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5459" h="3629465">
                  <a:moveTo>
                    <a:pt x="4810379" y="0"/>
                  </a:moveTo>
                  <a:lnTo>
                    <a:pt x="7035459" y="1814733"/>
                  </a:lnTo>
                  <a:lnTo>
                    <a:pt x="4810379" y="3629465"/>
                  </a:lnTo>
                  <a:lnTo>
                    <a:pt x="4810379" y="1756971"/>
                  </a:lnTo>
                  <a:lnTo>
                    <a:pt x="0" y="1756971"/>
                  </a:lnTo>
                  <a:lnTo>
                    <a:pt x="0" y="321748"/>
                  </a:lnTo>
                  <a:lnTo>
                    <a:pt x="4810379" y="321748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107191" y="2732482"/>
              <a:ext cx="1172116" cy="186204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</a:rPr>
                <a:t>  </a:t>
              </a:r>
              <a:r>
                <a:rPr lang="en-US" altLang="zh-CN" sz="115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B</a:t>
              </a:r>
              <a:endParaRPr lang="en-US" altLang="zh-CN" sz="88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579742" y="4265361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40189" y="2760618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-1" y="1492347"/>
            <a:ext cx="3317430" cy="2632835"/>
            <a:chOff x="-1" y="1492347"/>
            <a:chExt cx="3317430" cy="2632835"/>
          </a:xfrm>
        </p:grpSpPr>
        <p:sp>
          <p:nvSpPr>
            <p:cNvPr id="20" name="任意多边形 19"/>
            <p:cNvSpPr/>
            <p:nvPr/>
          </p:nvSpPr>
          <p:spPr>
            <a:xfrm>
              <a:off x="-1" y="2591803"/>
              <a:ext cx="2996972" cy="1533379"/>
            </a:xfrm>
            <a:custGeom>
              <a:avLst/>
              <a:gdLst>
                <a:gd name="connsiteX0" fmla="*/ 0 w 2996972"/>
                <a:gd name="connsiteY0" fmla="*/ 0 h 1533379"/>
                <a:gd name="connsiteX1" fmla="*/ 1316551 w 2996972"/>
                <a:gd name="connsiteY1" fmla="*/ 0 h 1533379"/>
                <a:gd name="connsiteX2" fmla="*/ 1465829 w 2996972"/>
                <a:gd name="connsiteY2" fmla="*/ 0 h 1533379"/>
                <a:gd name="connsiteX3" fmla="*/ 2747118 w 2996972"/>
                <a:gd name="connsiteY3" fmla="*/ 0 h 1533379"/>
                <a:gd name="connsiteX4" fmla="*/ 2747118 w 2996972"/>
                <a:gd name="connsiteY4" fmla="*/ 1109881 h 1533379"/>
                <a:gd name="connsiteX5" fmla="*/ 2749057 w 2996972"/>
                <a:gd name="connsiteY5" fmla="*/ 1090290 h 1533379"/>
                <a:gd name="connsiteX6" fmla="*/ 2913319 w 2996972"/>
                <a:gd name="connsiteY6" fmla="*/ 872451 h 1533379"/>
                <a:gd name="connsiteX7" fmla="*/ 2987451 w 2996972"/>
                <a:gd name="connsiteY7" fmla="*/ 833997 h 1533379"/>
                <a:gd name="connsiteX8" fmla="*/ 2987451 w 2996972"/>
                <a:gd name="connsiteY8" fmla="*/ 0 h 1533379"/>
                <a:gd name="connsiteX9" fmla="*/ 2996972 w 2996972"/>
                <a:gd name="connsiteY9" fmla="*/ 0 h 1533379"/>
                <a:gd name="connsiteX10" fmla="*/ 2996972 w 2996972"/>
                <a:gd name="connsiteY10" fmla="*/ 1533379 h 1533379"/>
                <a:gd name="connsiteX11" fmla="*/ 1465829 w 2996972"/>
                <a:gd name="connsiteY11" fmla="*/ 1533379 h 1533379"/>
                <a:gd name="connsiteX12" fmla="*/ 1316551 w 2996972"/>
                <a:gd name="connsiteY12" fmla="*/ 1533379 h 1533379"/>
                <a:gd name="connsiteX13" fmla="*/ 0 w 2996972"/>
                <a:gd name="connsiteY13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972" h="1533379">
                  <a:moveTo>
                    <a:pt x="0" y="0"/>
                  </a:moveTo>
                  <a:lnTo>
                    <a:pt x="1316551" y="0"/>
                  </a:lnTo>
                  <a:lnTo>
                    <a:pt x="1465829" y="0"/>
                  </a:lnTo>
                  <a:lnTo>
                    <a:pt x="2747118" y="0"/>
                  </a:lnTo>
                  <a:lnTo>
                    <a:pt x="2747118" y="1109881"/>
                  </a:lnTo>
                  <a:lnTo>
                    <a:pt x="2749057" y="1090290"/>
                  </a:lnTo>
                  <a:cubicBezTo>
                    <a:pt x="2764126" y="1017626"/>
                    <a:pt x="2826727" y="931288"/>
                    <a:pt x="2913319" y="872451"/>
                  </a:cubicBezTo>
                  <a:lnTo>
                    <a:pt x="2987451" y="833997"/>
                  </a:lnTo>
                  <a:lnTo>
                    <a:pt x="2987451" y="0"/>
                  </a:lnTo>
                  <a:lnTo>
                    <a:pt x="2996972" y="0"/>
                  </a:lnTo>
                  <a:lnTo>
                    <a:pt x="2996972" y="1533379"/>
                  </a:lnTo>
                  <a:lnTo>
                    <a:pt x="1465829" y="1533379"/>
                  </a:lnTo>
                  <a:lnTo>
                    <a:pt x="131655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700676">
              <a:off x="1591986" y="1492347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3454" y="2795956"/>
              <a:ext cx="10374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6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09043" y="2591802"/>
            <a:ext cx="9182957" cy="1533379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85482" y="2887396"/>
            <a:ext cx="7138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6720840"/>
            <a:ext cx="12192000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46" y="7116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56076" y="3682680"/>
            <a:ext cx="1383144" cy="1345865"/>
            <a:chOff x="5456076" y="3682680"/>
            <a:chExt cx="1383144" cy="1345865"/>
          </a:xfrm>
        </p:grpSpPr>
        <p:sp>
          <p:nvSpPr>
            <p:cNvPr id="6" name="任意多边形 5"/>
            <p:cNvSpPr/>
            <p:nvPr/>
          </p:nvSpPr>
          <p:spPr>
            <a:xfrm rot="18959476">
              <a:off x="5456076" y="3682680"/>
              <a:ext cx="1383144" cy="1345865"/>
            </a:xfrm>
            <a:custGeom>
              <a:avLst/>
              <a:gdLst>
                <a:gd name="connsiteX0" fmla="*/ 592942 w 756782"/>
                <a:gd name="connsiteY0" fmla="*/ 111213 h 736385"/>
                <a:gd name="connsiteX1" fmla="*/ 756782 w 756782"/>
                <a:gd name="connsiteY1" fmla="*/ 707150 h 736385"/>
                <a:gd name="connsiteX2" fmla="*/ 0 w 756782"/>
                <a:gd name="connsiteY2" fmla="*/ 736385 h 736385"/>
                <a:gd name="connsiteX3" fmla="*/ 0 w 756782"/>
                <a:gd name="connsiteY3" fmla="*/ 0 h 73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782" h="736385">
                  <a:moveTo>
                    <a:pt x="592942" y="111213"/>
                  </a:moveTo>
                  <a:lnTo>
                    <a:pt x="756782" y="707150"/>
                  </a:lnTo>
                  <a:lnTo>
                    <a:pt x="0" y="7363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29502" y="3977264"/>
              <a:ext cx="8066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48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69153" y="2327309"/>
            <a:ext cx="1056392" cy="1975857"/>
            <a:chOff x="6769153" y="2327309"/>
            <a:chExt cx="1056392" cy="1975857"/>
          </a:xfrm>
        </p:grpSpPr>
        <p:sp>
          <p:nvSpPr>
            <p:cNvPr id="11" name="任意多边形 10"/>
            <p:cNvSpPr/>
            <p:nvPr/>
          </p:nvSpPr>
          <p:spPr>
            <a:xfrm rot="2640524" flipH="1">
              <a:off x="6769153" y="2327309"/>
              <a:ext cx="1056392" cy="1975857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016148" y="3124742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55519" y="1156891"/>
            <a:ext cx="886746" cy="2002036"/>
            <a:chOff x="8155519" y="1156891"/>
            <a:chExt cx="886746" cy="2002036"/>
          </a:xfrm>
        </p:grpSpPr>
        <p:sp>
          <p:nvSpPr>
            <p:cNvPr id="9" name="任意多边形 8"/>
            <p:cNvSpPr/>
            <p:nvPr/>
          </p:nvSpPr>
          <p:spPr>
            <a:xfrm rot="2640524" flipH="1">
              <a:off x="8491853" y="1156891"/>
              <a:ext cx="550412" cy="2002036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55519" y="2398406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20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93347" y="2361394"/>
            <a:ext cx="1056392" cy="1975857"/>
            <a:chOff x="4393347" y="2361394"/>
            <a:chExt cx="1056392" cy="1975857"/>
          </a:xfrm>
        </p:grpSpPr>
        <p:sp>
          <p:nvSpPr>
            <p:cNvPr id="8" name="任意多边形 7"/>
            <p:cNvSpPr/>
            <p:nvPr/>
          </p:nvSpPr>
          <p:spPr>
            <a:xfrm rot="18959476">
              <a:off x="4393347" y="2361394"/>
              <a:ext cx="1056392" cy="1975857"/>
            </a:xfrm>
            <a:custGeom>
              <a:avLst/>
              <a:gdLst>
                <a:gd name="connsiteX0" fmla="*/ 319471 w 578001"/>
                <a:gd name="connsiteY0" fmla="*/ 140725 h 1081083"/>
                <a:gd name="connsiteX1" fmla="*/ 578001 w 578001"/>
                <a:gd name="connsiteY1" fmla="*/ 1081083 h 1081083"/>
                <a:gd name="connsiteX2" fmla="*/ 0 w 578001"/>
                <a:gd name="connsiteY2" fmla="*/ 960066 h 1081083"/>
                <a:gd name="connsiteX3" fmla="*/ 0 w 578001"/>
                <a:gd name="connsiteY3" fmla="*/ 0 h 108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001" h="1081083">
                  <a:moveTo>
                    <a:pt x="319471" y="140725"/>
                  </a:moveTo>
                  <a:lnTo>
                    <a:pt x="578001" y="1081083"/>
                  </a:lnTo>
                  <a:lnTo>
                    <a:pt x="0" y="960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669986" y="3168766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176627" y="1190976"/>
            <a:ext cx="877189" cy="2002036"/>
            <a:chOff x="3176627" y="1190976"/>
            <a:chExt cx="877189" cy="2002036"/>
          </a:xfrm>
        </p:grpSpPr>
        <p:sp>
          <p:nvSpPr>
            <p:cNvPr id="7" name="任意多边形 6"/>
            <p:cNvSpPr/>
            <p:nvPr/>
          </p:nvSpPr>
          <p:spPr>
            <a:xfrm rot="18959476">
              <a:off x="3176627" y="1190976"/>
              <a:ext cx="550412" cy="2002036"/>
            </a:xfrm>
            <a:custGeom>
              <a:avLst/>
              <a:gdLst>
                <a:gd name="connsiteX0" fmla="*/ 0 w 301156"/>
                <a:gd name="connsiteY0" fmla="*/ 0 h 1095407"/>
                <a:gd name="connsiteX1" fmla="*/ 301156 w 301156"/>
                <a:gd name="connsiteY1" fmla="*/ 1095407 h 1095407"/>
                <a:gd name="connsiteX2" fmla="*/ 0 w 301156"/>
                <a:gd name="connsiteY2" fmla="*/ 968324 h 10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156" h="1095407">
                  <a:moveTo>
                    <a:pt x="0" y="0"/>
                  </a:moveTo>
                  <a:lnTo>
                    <a:pt x="301156" y="1095407"/>
                  </a:lnTo>
                  <a:lnTo>
                    <a:pt x="0" y="968324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609464" y="2441495"/>
              <a:ext cx="4443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zh-CN" altLang="en-US" sz="20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236645" y="2367629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15200" y="3546377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567376" y="5491733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73646" y="3546377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26377" y="2367629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46" y="7116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4502" y="2181470"/>
            <a:ext cx="3659259" cy="2439507"/>
            <a:chOff x="324502" y="2181470"/>
            <a:chExt cx="3659259" cy="2439507"/>
          </a:xfrm>
        </p:grpSpPr>
        <p:graphicFrame>
          <p:nvGraphicFramePr>
            <p:cNvPr id="6" name="图表 5"/>
            <p:cNvGraphicFramePr/>
            <p:nvPr/>
          </p:nvGraphicFramePr>
          <p:xfrm>
            <a:off x="324502" y="2181470"/>
            <a:ext cx="3659259" cy="24395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647020" y="3053582"/>
              <a:ext cx="103586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67%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85688" y="2209086"/>
            <a:ext cx="3601511" cy="2401008"/>
            <a:chOff x="8285688" y="2209086"/>
            <a:chExt cx="3601511" cy="2401008"/>
          </a:xfrm>
        </p:grpSpPr>
        <p:graphicFrame>
          <p:nvGraphicFramePr>
            <p:cNvPr id="8" name="图表 7"/>
            <p:cNvGraphicFramePr/>
            <p:nvPr/>
          </p:nvGraphicFramePr>
          <p:xfrm>
            <a:off x="8285688" y="2209086"/>
            <a:ext cx="3601511" cy="24010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9604473" y="3070056"/>
              <a:ext cx="103586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55%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27128" y="2172305"/>
            <a:ext cx="3708842" cy="2472561"/>
            <a:chOff x="4227128" y="2172305"/>
            <a:chExt cx="3708842" cy="2472561"/>
          </a:xfrm>
        </p:grpSpPr>
        <p:graphicFrame>
          <p:nvGraphicFramePr>
            <p:cNvPr id="7" name="图表 6"/>
            <p:cNvGraphicFramePr/>
            <p:nvPr/>
          </p:nvGraphicFramePr>
          <p:xfrm>
            <a:off x="4227128" y="2172305"/>
            <a:ext cx="3708842" cy="24725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5591487" y="3550719"/>
              <a:ext cx="103586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70%</a:t>
              </a:r>
              <a:endParaRPr lang="zh-CN" altLang="en-US" sz="3600" b="1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264703" y="4874812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95753" y="4874812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22156" y="4874812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46" y="7116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82545" y="3936450"/>
            <a:ext cx="108000" cy="687896"/>
            <a:chOff x="2982545" y="3936450"/>
            <a:chExt cx="108000" cy="68789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030341" y="4009993"/>
              <a:ext cx="0" cy="5565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2982545" y="3936450"/>
              <a:ext cx="108000" cy="108000"/>
            </a:xfrm>
            <a:prstGeom prst="ellipse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2982545" y="4516346"/>
              <a:ext cx="108000" cy="108000"/>
            </a:xfrm>
            <a:prstGeom prst="ellipse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325601" y="3943386"/>
            <a:ext cx="108000" cy="687896"/>
            <a:chOff x="7325601" y="3943386"/>
            <a:chExt cx="108000" cy="687896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7373397" y="4016929"/>
              <a:ext cx="0" cy="5565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7325601" y="3943386"/>
              <a:ext cx="108000" cy="108000"/>
            </a:xfrm>
            <a:prstGeom prst="ellipse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7325601" y="4523282"/>
              <a:ext cx="108000" cy="108000"/>
            </a:xfrm>
            <a:prstGeom prst="ellipse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52290" y="3665117"/>
            <a:ext cx="108000" cy="687896"/>
            <a:chOff x="5152290" y="3665117"/>
            <a:chExt cx="108000" cy="687896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200086" y="3738660"/>
              <a:ext cx="0" cy="5565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5152290" y="3665117"/>
              <a:ext cx="108000" cy="108000"/>
            </a:xfrm>
            <a:prstGeom prst="ellipse">
              <a:avLst/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5152290" y="4245013"/>
              <a:ext cx="108000" cy="108000"/>
            </a:xfrm>
            <a:prstGeom prst="ellipse">
              <a:avLst/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014941" y="1991443"/>
            <a:ext cx="2056135" cy="1772530"/>
            <a:chOff x="2014941" y="1991443"/>
            <a:chExt cx="2056135" cy="1772530"/>
          </a:xfrm>
        </p:grpSpPr>
        <p:sp>
          <p:nvSpPr>
            <p:cNvPr id="8" name="任意多边形 7"/>
            <p:cNvSpPr/>
            <p:nvPr/>
          </p:nvSpPr>
          <p:spPr>
            <a:xfrm flipV="1">
              <a:off x="2014941" y="1991443"/>
              <a:ext cx="2056135" cy="1772530"/>
            </a:xfrm>
            <a:custGeom>
              <a:avLst/>
              <a:gdLst>
                <a:gd name="connsiteX0" fmla="*/ 1028067 w 2056135"/>
                <a:gd name="connsiteY0" fmla="*/ 1688122 h 1772530"/>
                <a:gd name="connsiteX1" fmla="*/ 520306 w 2056135"/>
                <a:gd name="connsiteY1" fmla="*/ 1180361 h 1772530"/>
                <a:gd name="connsiteX2" fmla="*/ 1028067 w 2056135"/>
                <a:gd name="connsiteY2" fmla="*/ 672600 h 1772530"/>
                <a:gd name="connsiteX3" fmla="*/ 1535828 w 2056135"/>
                <a:gd name="connsiteY3" fmla="*/ 1180361 h 1772530"/>
                <a:gd name="connsiteX4" fmla="*/ 1028067 w 2056135"/>
                <a:gd name="connsiteY4" fmla="*/ 1688122 h 1772530"/>
                <a:gd name="connsiteX5" fmla="*/ 0 w 2056135"/>
                <a:gd name="connsiteY5" fmla="*/ 1772530 h 1772530"/>
                <a:gd name="connsiteX6" fmla="*/ 2056135 w 2056135"/>
                <a:gd name="connsiteY6" fmla="*/ 1772530 h 1772530"/>
                <a:gd name="connsiteX7" fmla="*/ 1028068 w 2056135"/>
                <a:gd name="connsiteY7" fmla="*/ 0 h 17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135" h="1772530">
                  <a:moveTo>
                    <a:pt x="1028067" y="1688122"/>
                  </a:moveTo>
                  <a:cubicBezTo>
                    <a:pt x="747638" y="1688122"/>
                    <a:pt x="520306" y="1460790"/>
                    <a:pt x="520306" y="1180361"/>
                  </a:cubicBezTo>
                  <a:cubicBezTo>
                    <a:pt x="520306" y="899932"/>
                    <a:pt x="747638" y="672600"/>
                    <a:pt x="1028067" y="672600"/>
                  </a:cubicBezTo>
                  <a:cubicBezTo>
                    <a:pt x="1308496" y="672600"/>
                    <a:pt x="1535828" y="899932"/>
                    <a:pt x="1535828" y="1180361"/>
                  </a:cubicBezTo>
                  <a:cubicBezTo>
                    <a:pt x="1535828" y="1460790"/>
                    <a:pt x="1308496" y="1688122"/>
                    <a:pt x="1028067" y="1688122"/>
                  </a:cubicBezTo>
                  <a:close/>
                  <a:moveTo>
                    <a:pt x="0" y="1772530"/>
                  </a:moveTo>
                  <a:lnTo>
                    <a:pt x="2056135" y="1772530"/>
                  </a:lnTo>
                  <a:lnTo>
                    <a:pt x="1028068" y="0"/>
                  </a:lnTo>
                  <a:close/>
                </a:path>
              </a:pathLst>
            </a:custGeom>
            <a:solidFill>
              <a:srgbClr val="3E415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726411" y="2275090"/>
              <a:ext cx="60785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3E4150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3600" dirty="0">
                <a:solidFill>
                  <a:srgbClr val="3E4150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348510" y="1991443"/>
            <a:ext cx="2056135" cy="1772530"/>
            <a:chOff x="6348510" y="1991443"/>
            <a:chExt cx="2056135" cy="1772530"/>
          </a:xfrm>
        </p:grpSpPr>
        <p:sp>
          <p:nvSpPr>
            <p:cNvPr id="9" name="任意多边形 8"/>
            <p:cNvSpPr/>
            <p:nvPr/>
          </p:nvSpPr>
          <p:spPr>
            <a:xfrm flipV="1">
              <a:off x="6348510" y="1991443"/>
              <a:ext cx="2056135" cy="1772530"/>
            </a:xfrm>
            <a:custGeom>
              <a:avLst/>
              <a:gdLst>
                <a:gd name="connsiteX0" fmla="*/ 1021614 w 2056135"/>
                <a:gd name="connsiteY0" fmla="*/ 1688122 h 1772530"/>
                <a:gd name="connsiteX1" fmla="*/ 513853 w 2056135"/>
                <a:gd name="connsiteY1" fmla="*/ 1180361 h 1772530"/>
                <a:gd name="connsiteX2" fmla="*/ 1021614 w 2056135"/>
                <a:gd name="connsiteY2" fmla="*/ 672600 h 1772530"/>
                <a:gd name="connsiteX3" fmla="*/ 1529375 w 2056135"/>
                <a:gd name="connsiteY3" fmla="*/ 1180361 h 1772530"/>
                <a:gd name="connsiteX4" fmla="*/ 1021614 w 2056135"/>
                <a:gd name="connsiteY4" fmla="*/ 1688122 h 1772530"/>
                <a:gd name="connsiteX5" fmla="*/ 0 w 2056135"/>
                <a:gd name="connsiteY5" fmla="*/ 1772530 h 1772530"/>
                <a:gd name="connsiteX6" fmla="*/ 2056135 w 2056135"/>
                <a:gd name="connsiteY6" fmla="*/ 1772530 h 1772530"/>
                <a:gd name="connsiteX7" fmla="*/ 1028068 w 2056135"/>
                <a:gd name="connsiteY7" fmla="*/ 0 h 17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135" h="1772530">
                  <a:moveTo>
                    <a:pt x="1021614" y="1688122"/>
                  </a:moveTo>
                  <a:cubicBezTo>
                    <a:pt x="741185" y="1688122"/>
                    <a:pt x="513853" y="1460790"/>
                    <a:pt x="513853" y="1180361"/>
                  </a:cubicBezTo>
                  <a:cubicBezTo>
                    <a:pt x="513853" y="899932"/>
                    <a:pt x="741185" y="672600"/>
                    <a:pt x="1021614" y="672600"/>
                  </a:cubicBezTo>
                  <a:cubicBezTo>
                    <a:pt x="1302043" y="672600"/>
                    <a:pt x="1529375" y="899932"/>
                    <a:pt x="1529375" y="1180361"/>
                  </a:cubicBezTo>
                  <a:cubicBezTo>
                    <a:pt x="1529375" y="1460790"/>
                    <a:pt x="1302043" y="1688122"/>
                    <a:pt x="1021614" y="1688122"/>
                  </a:cubicBezTo>
                  <a:close/>
                  <a:moveTo>
                    <a:pt x="0" y="1772530"/>
                  </a:moveTo>
                  <a:lnTo>
                    <a:pt x="2056135" y="1772530"/>
                  </a:lnTo>
                  <a:lnTo>
                    <a:pt x="1028068" y="0"/>
                  </a:lnTo>
                  <a:close/>
                </a:path>
              </a:pathLst>
            </a:custGeom>
            <a:solidFill>
              <a:srgbClr val="3E415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056941" y="2275090"/>
              <a:ext cx="66396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3E4150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3600" dirty="0">
                <a:solidFill>
                  <a:srgbClr val="3E4150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163212" y="4529796"/>
            <a:ext cx="2056135" cy="1772530"/>
            <a:chOff x="4163212" y="4529796"/>
            <a:chExt cx="2056135" cy="1772530"/>
          </a:xfrm>
        </p:grpSpPr>
        <p:sp>
          <p:nvSpPr>
            <p:cNvPr id="6" name="任意多边形 5"/>
            <p:cNvSpPr/>
            <p:nvPr/>
          </p:nvSpPr>
          <p:spPr>
            <a:xfrm>
              <a:off x="4163212" y="4529796"/>
              <a:ext cx="2056135" cy="1772530"/>
            </a:xfrm>
            <a:custGeom>
              <a:avLst/>
              <a:gdLst>
                <a:gd name="connsiteX0" fmla="*/ 1028067 w 2056135"/>
                <a:gd name="connsiteY0" fmla="*/ 684476 h 1772530"/>
                <a:gd name="connsiteX1" fmla="*/ 520306 w 2056135"/>
                <a:gd name="connsiteY1" fmla="*/ 1192237 h 1772530"/>
                <a:gd name="connsiteX2" fmla="*/ 1028067 w 2056135"/>
                <a:gd name="connsiteY2" fmla="*/ 1699998 h 1772530"/>
                <a:gd name="connsiteX3" fmla="*/ 1535828 w 2056135"/>
                <a:gd name="connsiteY3" fmla="*/ 1192237 h 1772530"/>
                <a:gd name="connsiteX4" fmla="*/ 1028067 w 2056135"/>
                <a:gd name="connsiteY4" fmla="*/ 684476 h 1772530"/>
                <a:gd name="connsiteX5" fmla="*/ 1028068 w 2056135"/>
                <a:gd name="connsiteY5" fmla="*/ 0 h 1772530"/>
                <a:gd name="connsiteX6" fmla="*/ 2056135 w 2056135"/>
                <a:gd name="connsiteY6" fmla="*/ 1772530 h 1772530"/>
                <a:gd name="connsiteX7" fmla="*/ 0 w 2056135"/>
                <a:gd name="connsiteY7" fmla="*/ 1772530 h 17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135" h="1772530">
                  <a:moveTo>
                    <a:pt x="1028067" y="684476"/>
                  </a:moveTo>
                  <a:cubicBezTo>
                    <a:pt x="747638" y="684476"/>
                    <a:pt x="520306" y="911808"/>
                    <a:pt x="520306" y="1192237"/>
                  </a:cubicBezTo>
                  <a:cubicBezTo>
                    <a:pt x="520306" y="1472666"/>
                    <a:pt x="747638" y="1699998"/>
                    <a:pt x="1028067" y="1699998"/>
                  </a:cubicBezTo>
                  <a:cubicBezTo>
                    <a:pt x="1308496" y="1699998"/>
                    <a:pt x="1535828" y="1472666"/>
                    <a:pt x="1535828" y="1192237"/>
                  </a:cubicBezTo>
                  <a:cubicBezTo>
                    <a:pt x="1535828" y="911808"/>
                    <a:pt x="1308496" y="684476"/>
                    <a:pt x="1028067" y="684476"/>
                  </a:cubicBezTo>
                  <a:close/>
                  <a:moveTo>
                    <a:pt x="1028068" y="0"/>
                  </a:moveTo>
                  <a:lnTo>
                    <a:pt x="2056135" y="1772530"/>
                  </a:lnTo>
                  <a:lnTo>
                    <a:pt x="0" y="1772530"/>
                  </a:lnTo>
                  <a:close/>
                </a:path>
              </a:pathLst>
            </a:custGeom>
            <a:solidFill>
              <a:srgbClr val="C0010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859297" y="5416061"/>
              <a:ext cx="67678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3600" dirty="0">
                <a:solidFill>
                  <a:srgbClr val="C00102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496781" y="4529796"/>
            <a:ext cx="2056135" cy="1772530"/>
            <a:chOff x="8496781" y="4529796"/>
            <a:chExt cx="2056135" cy="1772530"/>
          </a:xfrm>
        </p:grpSpPr>
        <p:sp>
          <p:nvSpPr>
            <p:cNvPr id="7" name="任意多边形 6"/>
            <p:cNvSpPr/>
            <p:nvPr/>
          </p:nvSpPr>
          <p:spPr>
            <a:xfrm>
              <a:off x="8496781" y="4529796"/>
              <a:ext cx="2056135" cy="1772530"/>
            </a:xfrm>
            <a:custGeom>
              <a:avLst/>
              <a:gdLst>
                <a:gd name="connsiteX0" fmla="*/ 1028067 w 2056135"/>
                <a:gd name="connsiteY0" fmla="*/ 684476 h 1772530"/>
                <a:gd name="connsiteX1" fmla="*/ 520306 w 2056135"/>
                <a:gd name="connsiteY1" fmla="*/ 1192237 h 1772530"/>
                <a:gd name="connsiteX2" fmla="*/ 1028067 w 2056135"/>
                <a:gd name="connsiteY2" fmla="*/ 1699998 h 1772530"/>
                <a:gd name="connsiteX3" fmla="*/ 1535828 w 2056135"/>
                <a:gd name="connsiteY3" fmla="*/ 1192237 h 1772530"/>
                <a:gd name="connsiteX4" fmla="*/ 1028067 w 2056135"/>
                <a:gd name="connsiteY4" fmla="*/ 684476 h 1772530"/>
                <a:gd name="connsiteX5" fmla="*/ 1028068 w 2056135"/>
                <a:gd name="connsiteY5" fmla="*/ 0 h 1772530"/>
                <a:gd name="connsiteX6" fmla="*/ 2056135 w 2056135"/>
                <a:gd name="connsiteY6" fmla="*/ 1772530 h 1772530"/>
                <a:gd name="connsiteX7" fmla="*/ 0 w 2056135"/>
                <a:gd name="connsiteY7" fmla="*/ 1772530 h 177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6135" h="1772530">
                  <a:moveTo>
                    <a:pt x="1028067" y="684476"/>
                  </a:moveTo>
                  <a:cubicBezTo>
                    <a:pt x="747638" y="684476"/>
                    <a:pt x="520306" y="911808"/>
                    <a:pt x="520306" y="1192237"/>
                  </a:cubicBezTo>
                  <a:cubicBezTo>
                    <a:pt x="520306" y="1472666"/>
                    <a:pt x="747638" y="1699998"/>
                    <a:pt x="1028067" y="1699998"/>
                  </a:cubicBezTo>
                  <a:cubicBezTo>
                    <a:pt x="1308496" y="1699998"/>
                    <a:pt x="1535828" y="1472666"/>
                    <a:pt x="1535828" y="1192237"/>
                  </a:cubicBezTo>
                  <a:cubicBezTo>
                    <a:pt x="1535828" y="911808"/>
                    <a:pt x="1308496" y="684476"/>
                    <a:pt x="1028067" y="684476"/>
                  </a:cubicBezTo>
                  <a:close/>
                  <a:moveTo>
                    <a:pt x="1028068" y="0"/>
                  </a:moveTo>
                  <a:lnTo>
                    <a:pt x="2056135" y="1772530"/>
                  </a:lnTo>
                  <a:lnTo>
                    <a:pt x="0" y="1772530"/>
                  </a:lnTo>
                  <a:close/>
                </a:path>
              </a:pathLst>
            </a:custGeom>
            <a:solidFill>
              <a:srgbClr val="C00102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9186454" y="5416060"/>
              <a:ext cx="676788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3600" dirty="0">
                <a:solidFill>
                  <a:srgbClr val="C00102"/>
                </a:solidFill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214017" y="4913766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449811" y="2364692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578444" y="4913765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651294" y="240053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9461773" y="3668795"/>
            <a:ext cx="108000" cy="687896"/>
            <a:chOff x="9461773" y="3668795"/>
            <a:chExt cx="108000" cy="687896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9509569" y="3742338"/>
              <a:ext cx="0" cy="55653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9461773" y="3668795"/>
              <a:ext cx="108000" cy="108000"/>
            </a:xfrm>
            <a:prstGeom prst="ellipse">
              <a:avLst/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9461773" y="4248691"/>
              <a:ext cx="108000" cy="108000"/>
            </a:xfrm>
            <a:prstGeom prst="ellipse">
              <a:avLst/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6" grpId="0"/>
      <p:bldP spid="57" grpId="0"/>
      <p:bldP spid="58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6"/>
          <a:stretch>
            <a:fillRect/>
          </a:stretch>
        </p:blipFill>
        <p:spPr>
          <a:xfrm>
            <a:off x="1524" y="0"/>
            <a:ext cx="4741926" cy="6858000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 rot="5400000">
            <a:off x="3701830" y="3222077"/>
            <a:ext cx="480060" cy="413846"/>
          </a:xfrm>
          <a:prstGeom prst="triangl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81077" y="1179847"/>
            <a:ext cx="684290" cy="654310"/>
            <a:chOff x="6130971" y="1234452"/>
            <a:chExt cx="684290" cy="654310"/>
          </a:xfrm>
        </p:grpSpPr>
        <p:sp>
          <p:nvSpPr>
            <p:cNvPr id="12" name="圆角矩形 11"/>
            <p:cNvSpPr/>
            <p:nvPr/>
          </p:nvSpPr>
          <p:spPr>
            <a:xfrm>
              <a:off x="6175941" y="1249442"/>
              <a:ext cx="639320" cy="639320"/>
            </a:xfrm>
            <a:prstGeom prst="roundRect">
              <a:avLst/>
            </a:prstGeom>
            <a:solidFill>
              <a:srgbClr val="FCFC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130971" y="1234452"/>
              <a:ext cx="54694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</a:rPr>
                <a:t>1</a:t>
              </a:r>
              <a:endParaRPr lang="en-US" altLang="zh-CN" sz="2800" dirty="0">
                <a:solidFill>
                  <a:srgbClr val="C0010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66087" y="2126221"/>
            <a:ext cx="699280" cy="654310"/>
            <a:chOff x="6115981" y="2180826"/>
            <a:chExt cx="699280" cy="654310"/>
          </a:xfrm>
        </p:grpSpPr>
        <p:sp>
          <p:nvSpPr>
            <p:cNvPr id="16" name="圆角矩形 15"/>
            <p:cNvSpPr/>
            <p:nvPr/>
          </p:nvSpPr>
          <p:spPr>
            <a:xfrm>
              <a:off x="6175941" y="2195816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15981" y="2180826"/>
              <a:ext cx="60305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</a:rPr>
                <a:t>2</a:t>
              </a:r>
              <a:endParaRPr lang="en-US" altLang="zh-CN" sz="2800" dirty="0">
                <a:solidFill>
                  <a:srgbClr val="C0010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66087" y="3092887"/>
            <a:ext cx="699280" cy="654310"/>
            <a:chOff x="6115981" y="3147492"/>
            <a:chExt cx="699280" cy="654310"/>
          </a:xfrm>
        </p:grpSpPr>
        <p:sp>
          <p:nvSpPr>
            <p:cNvPr id="23" name="圆角矩形 22"/>
            <p:cNvSpPr/>
            <p:nvPr/>
          </p:nvSpPr>
          <p:spPr>
            <a:xfrm>
              <a:off x="6175941" y="3162482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15981" y="3147492"/>
              <a:ext cx="61587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</a:rPr>
                <a:t>3</a:t>
              </a:r>
              <a:endParaRPr lang="en-US" altLang="zh-CN" sz="2800" dirty="0">
                <a:solidFill>
                  <a:srgbClr val="C0010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66087" y="4072350"/>
            <a:ext cx="699280" cy="654310"/>
            <a:chOff x="6115981" y="4126955"/>
            <a:chExt cx="699280" cy="654310"/>
          </a:xfrm>
        </p:grpSpPr>
        <p:sp>
          <p:nvSpPr>
            <p:cNvPr id="26" name="圆角矩形 25"/>
            <p:cNvSpPr/>
            <p:nvPr/>
          </p:nvSpPr>
          <p:spPr>
            <a:xfrm>
              <a:off x="6175941" y="4141945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15981" y="4126955"/>
              <a:ext cx="60144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</a:rPr>
                <a:t>4</a:t>
              </a:r>
              <a:endParaRPr lang="en-US" altLang="zh-CN" sz="2800" dirty="0">
                <a:solidFill>
                  <a:srgbClr val="C00102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66087" y="5072679"/>
            <a:ext cx="699280" cy="646331"/>
            <a:chOff x="6115981" y="5127284"/>
            <a:chExt cx="699280" cy="646331"/>
          </a:xfrm>
        </p:grpSpPr>
        <p:sp>
          <p:nvSpPr>
            <p:cNvPr id="29" name="圆角矩形 28"/>
            <p:cNvSpPr/>
            <p:nvPr/>
          </p:nvSpPr>
          <p:spPr>
            <a:xfrm>
              <a:off x="6175941" y="5128419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115981" y="5127284"/>
              <a:ext cx="61908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solidFill>
                    <a:srgbClr val="C00102"/>
                  </a:solidFill>
                  <a:latin typeface="Impact" panose="020B0806030902050204" pitchFamily="34" charset="0"/>
                </a:rPr>
                <a:t>5</a:t>
              </a:r>
              <a:endParaRPr lang="en-US" altLang="zh-CN" sz="2800" dirty="0">
                <a:solidFill>
                  <a:srgbClr val="C00102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924427" y="124816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24427" y="32041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924427" y="223488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研究方法和思路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24427" y="414562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924426" y="51385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80000" y="2348865"/>
            <a:ext cx="2160270" cy="2160270"/>
            <a:chOff x="980000" y="2348865"/>
            <a:chExt cx="2160270" cy="2160270"/>
          </a:xfrm>
        </p:grpSpPr>
        <p:sp>
          <p:nvSpPr>
            <p:cNvPr id="3" name="椭圆 2"/>
            <p:cNvSpPr/>
            <p:nvPr/>
          </p:nvSpPr>
          <p:spPr>
            <a:xfrm>
              <a:off x="980000" y="2348865"/>
              <a:ext cx="2160270" cy="2160270"/>
            </a:xfrm>
            <a:prstGeom prst="ellipse">
              <a:avLst/>
            </a:pr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文本框 20"/>
            <p:cNvSpPr>
              <a:spLocks noChangeArrowheads="1"/>
            </p:cNvSpPr>
            <p:nvPr/>
          </p:nvSpPr>
          <p:spPr bwMode="auto">
            <a:xfrm>
              <a:off x="1078135" y="3019458"/>
              <a:ext cx="196399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目   录</a:t>
              </a:r>
              <a:endParaRPr lang="en-US" sz="4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146" y="71169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83229" y="2018849"/>
            <a:ext cx="1924051" cy="2752725"/>
            <a:chOff x="1083229" y="2018849"/>
            <a:chExt cx="1924051" cy="2752725"/>
          </a:xfrm>
        </p:grpSpPr>
        <p:sp>
          <p:nvSpPr>
            <p:cNvPr id="6" name="Freeform 11"/>
            <p:cNvSpPr/>
            <p:nvPr/>
          </p:nvSpPr>
          <p:spPr bwMode="auto">
            <a:xfrm>
              <a:off x="1521379" y="2018849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Freeform 12"/>
            <p:cNvSpPr/>
            <p:nvPr/>
          </p:nvSpPr>
          <p:spPr bwMode="auto">
            <a:xfrm>
              <a:off x="1083229" y="2018849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2129392" y="2018849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370567" y="3415849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3 w 1358900"/>
                <a:gd name="connsiteY30" fmla="*/ 173232 h 1355725"/>
                <a:gd name="connsiteX31" fmla="*/ 607730 w 1358900"/>
                <a:gd name="connsiteY31" fmla="*/ 3766 h 1355725"/>
                <a:gd name="connsiteX32" fmla="*/ 634153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8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29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8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3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3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45634" y="3745311"/>
              <a:ext cx="744491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80744" y="2018849"/>
            <a:ext cx="1924051" cy="2752725"/>
            <a:chOff x="3780744" y="2018849"/>
            <a:chExt cx="1924051" cy="2752725"/>
          </a:xfrm>
        </p:grpSpPr>
        <p:sp>
          <p:nvSpPr>
            <p:cNvPr id="11" name="Freeform 11"/>
            <p:cNvSpPr/>
            <p:nvPr/>
          </p:nvSpPr>
          <p:spPr bwMode="auto">
            <a:xfrm>
              <a:off x="4218894" y="2018849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780744" y="2018849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4826907" y="2018849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>
              <a:off x="4068082" y="3415849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4 w 1358900"/>
                <a:gd name="connsiteY30" fmla="*/ 173232 h 1355725"/>
                <a:gd name="connsiteX31" fmla="*/ 607730 w 1358900"/>
                <a:gd name="connsiteY31" fmla="*/ 3766 h 1355725"/>
                <a:gd name="connsiteX32" fmla="*/ 634154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9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30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9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4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4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218894" y="3748364"/>
              <a:ext cx="1039393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87784" y="2018849"/>
            <a:ext cx="1924051" cy="2752725"/>
            <a:chOff x="6487784" y="2018849"/>
            <a:chExt cx="1924051" cy="2752725"/>
          </a:xfrm>
        </p:grpSpPr>
        <p:sp>
          <p:nvSpPr>
            <p:cNvPr id="15" name="Freeform 11"/>
            <p:cNvSpPr/>
            <p:nvPr/>
          </p:nvSpPr>
          <p:spPr bwMode="auto">
            <a:xfrm>
              <a:off x="6925934" y="2018849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6487784" y="2018849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533947" y="2018849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>
              <a:off x="6775122" y="3415849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6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4 w 1358900"/>
                <a:gd name="connsiteY30" fmla="*/ 173232 h 1355725"/>
                <a:gd name="connsiteX31" fmla="*/ 607730 w 1358900"/>
                <a:gd name="connsiteY31" fmla="*/ 3766 h 1355725"/>
                <a:gd name="connsiteX32" fmla="*/ 634154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6" y="248047"/>
                  </a:cubicBezTo>
                  <a:cubicBezTo>
                    <a:pt x="290279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6" y="1250950"/>
                    <a:pt x="1252538" y="994569"/>
                    <a:pt x="1252538" y="677863"/>
                  </a:cubicBezTo>
                  <a:cubicBezTo>
                    <a:pt x="1252538" y="519510"/>
                    <a:pt x="1188388" y="380008"/>
                    <a:pt x="1086501" y="274439"/>
                  </a:cubicBezTo>
                  <a:cubicBezTo>
                    <a:pt x="1082728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1" y="168870"/>
                    <a:pt x="856314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30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9" y="0"/>
                    <a:pt x="709648" y="0"/>
                    <a:pt x="720972" y="0"/>
                  </a:cubicBezTo>
                  <a:cubicBezTo>
                    <a:pt x="728522" y="3766"/>
                    <a:pt x="736071" y="3766"/>
                    <a:pt x="743620" y="3766"/>
                  </a:cubicBezTo>
                  <a:cubicBezTo>
                    <a:pt x="890835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6" y="323868"/>
                    <a:pt x="1358900" y="493333"/>
                    <a:pt x="1358900" y="677863"/>
                  </a:cubicBezTo>
                  <a:cubicBezTo>
                    <a:pt x="1358900" y="1054453"/>
                    <a:pt x="1053148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4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4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909686" y="3743719"/>
              <a:ext cx="1039393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85299" y="2018849"/>
            <a:ext cx="1924051" cy="2752725"/>
            <a:chOff x="9185299" y="2018849"/>
            <a:chExt cx="1924051" cy="2752725"/>
          </a:xfrm>
        </p:grpSpPr>
        <p:sp>
          <p:nvSpPr>
            <p:cNvPr id="20" name="Freeform 11"/>
            <p:cNvSpPr/>
            <p:nvPr/>
          </p:nvSpPr>
          <p:spPr bwMode="auto">
            <a:xfrm>
              <a:off x="9623449" y="2018849"/>
              <a:ext cx="1052513" cy="384175"/>
            </a:xfrm>
            <a:custGeom>
              <a:avLst/>
              <a:gdLst>
                <a:gd name="T0" fmla="*/ 88 w 663"/>
                <a:gd name="T1" fmla="*/ 242 h 242"/>
                <a:gd name="T2" fmla="*/ 575 w 663"/>
                <a:gd name="T3" fmla="*/ 242 h 242"/>
                <a:gd name="T4" fmla="*/ 663 w 663"/>
                <a:gd name="T5" fmla="*/ 0 h 242"/>
                <a:gd name="T6" fmla="*/ 0 w 663"/>
                <a:gd name="T7" fmla="*/ 0 h 242"/>
                <a:gd name="T8" fmla="*/ 88 w 663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42">
                  <a:moveTo>
                    <a:pt x="88" y="242"/>
                  </a:moveTo>
                  <a:lnTo>
                    <a:pt x="575" y="242"/>
                  </a:lnTo>
                  <a:lnTo>
                    <a:pt x="663" y="0"/>
                  </a:lnTo>
                  <a:lnTo>
                    <a:pt x="0" y="0"/>
                  </a:lnTo>
                  <a:lnTo>
                    <a:pt x="88" y="242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9185299" y="2018849"/>
              <a:ext cx="879475" cy="1525588"/>
            </a:xfrm>
            <a:custGeom>
              <a:avLst/>
              <a:gdLst>
                <a:gd name="T0" fmla="*/ 0 w 233"/>
                <a:gd name="T1" fmla="*/ 102 h 405"/>
                <a:gd name="T2" fmla="*/ 131 w 233"/>
                <a:gd name="T3" fmla="*/ 405 h 405"/>
                <a:gd name="T4" fmla="*/ 233 w 233"/>
                <a:gd name="T5" fmla="*/ 360 h 405"/>
                <a:gd name="T6" fmla="*/ 139 w 233"/>
                <a:gd name="T7" fmla="*/ 102 h 405"/>
                <a:gd name="T8" fmla="*/ 102 w 233"/>
                <a:gd name="T9" fmla="*/ 0 h 405"/>
                <a:gd name="T10" fmla="*/ 0 w 233"/>
                <a:gd name="T11" fmla="*/ 10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5">
                  <a:moveTo>
                    <a:pt x="0" y="102"/>
                  </a:moveTo>
                  <a:cubicBezTo>
                    <a:pt x="131" y="405"/>
                    <a:pt x="131" y="405"/>
                    <a:pt x="131" y="405"/>
                  </a:cubicBezTo>
                  <a:cubicBezTo>
                    <a:pt x="159" y="381"/>
                    <a:pt x="194" y="365"/>
                    <a:pt x="233" y="360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02" y="0"/>
                    <a:pt x="102" y="0"/>
                    <a:pt x="102" y="0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0231462" y="2018849"/>
              <a:ext cx="877888" cy="1520825"/>
            </a:xfrm>
            <a:custGeom>
              <a:avLst/>
              <a:gdLst>
                <a:gd name="T0" fmla="*/ 131 w 233"/>
                <a:gd name="T1" fmla="*/ 0 h 404"/>
                <a:gd name="T2" fmla="*/ 94 w 233"/>
                <a:gd name="T3" fmla="*/ 102 h 404"/>
                <a:gd name="T4" fmla="*/ 0 w 233"/>
                <a:gd name="T5" fmla="*/ 360 h 404"/>
                <a:gd name="T6" fmla="*/ 103 w 233"/>
                <a:gd name="T7" fmla="*/ 404 h 404"/>
                <a:gd name="T8" fmla="*/ 233 w 233"/>
                <a:gd name="T9" fmla="*/ 102 h 404"/>
                <a:gd name="T10" fmla="*/ 131 w 233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404">
                  <a:moveTo>
                    <a:pt x="131" y="0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39" y="364"/>
                    <a:pt x="74" y="380"/>
                    <a:pt x="103" y="404"/>
                  </a:cubicBezTo>
                  <a:cubicBezTo>
                    <a:pt x="233" y="102"/>
                    <a:pt x="233" y="102"/>
                    <a:pt x="233" y="102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9472637" y="3415849"/>
              <a:ext cx="1358900" cy="1355725"/>
            </a:xfrm>
            <a:custGeom>
              <a:avLst/>
              <a:gdLst>
                <a:gd name="connsiteX0" fmla="*/ 637447 w 1358900"/>
                <a:gd name="connsiteY0" fmla="*/ 104775 h 1355725"/>
                <a:gd name="connsiteX1" fmla="*/ 618579 w 1358900"/>
                <a:gd name="connsiteY1" fmla="*/ 108545 h 1355725"/>
                <a:gd name="connsiteX2" fmla="*/ 297825 w 1358900"/>
                <a:gd name="connsiteY2" fmla="*/ 248047 h 1355725"/>
                <a:gd name="connsiteX3" fmla="*/ 282731 w 1358900"/>
                <a:gd name="connsiteY3" fmla="*/ 263128 h 1355725"/>
                <a:gd name="connsiteX4" fmla="*/ 267637 w 1358900"/>
                <a:gd name="connsiteY4" fmla="*/ 278210 h 1355725"/>
                <a:gd name="connsiteX5" fmla="*/ 101600 w 1358900"/>
                <a:gd name="connsiteY5" fmla="*/ 677863 h 1355725"/>
                <a:gd name="connsiteX6" fmla="*/ 678956 w 1358900"/>
                <a:gd name="connsiteY6" fmla="*/ 1250950 h 1355725"/>
                <a:gd name="connsiteX7" fmla="*/ 1252538 w 1358900"/>
                <a:gd name="connsiteY7" fmla="*/ 677863 h 1355725"/>
                <a:gd name="connsiteX8" fmla="*/ 1086501 w 1358900"/>
                <a:gd name="connsiteY8" fmla="*/ 274439 h 1355725"/>
                <a:gd name="connsiteX9" fmla="*/ 1071407 w 1358900"/>
                <a:gd name="connsiteY9" fmla="*/ 259358 h 1355725"/>
                <a:gd name="connsiteX10" fmla="*/ 1056313 w 1358900"/>
                <a:gd name="connsiteY10" fmla="*/ 248047 h 1355725"/>
                <a:gd name="connsiteX11" fmla="*/ 731786 w 1358900"/>
                <a:gd name="connsiteY11" fmla="*/ 104775 h 1355725"/>
                <a:gd name="connsiteX12" fmla="*/ 712918 w 1358900"/>
                <a:gd name="connsiteY12" fmla="*/ 104775 h 1355725"/>
                <a:gd name="connsiteX13" fmla="*/ 690277 w 1358900"/>
                <a:gd name="connsiteY13" fmla="*/ 104775 h 1355725"/>
                <a:gd name="connsiteX14" fmla="*/ 678956 w 1358900"/>
                <a:gd name="connsiteY14" fmla="*/ 104775 h 1355725"/>
                <a:gd name="connsiteX15" fmla="*/ 660088 w 1358900"/>
                <a:gd name="connsiteY15" fmla="*/ 104775 h 1355725"/>
                <a:gd name="connsiteX16" fmla="*/ 637447 w 1358900"/>
                <a:gd name="connsiteY16" fmla="*/ 104775 h 1355725"/>
                <a:gd name="connsiteX17" fmla="*/ 656802 w 1358900"/>
                <a:gd name="connsiteY17" fmla="*/ 0 h 1355725"/>
                <a:gd name="connsiteX18" fmla="*/ 679450 w 1358900"/>
                <a:gd name="connsiteY18" fmla="*/ 0 h 1355725"/>
                <a:gd name="connsiteX19" fmla="*/ 694549 w 1358900"/>
                <a:gd name="connsiteY19" fmla="*/ 0 h 1355725"/>
                <a:gd name="connsiteX20" fmla="*/ 720972 w 1358900"/>
                <a:gd name="connsiteY20" fmla="*/ 0 h 1355725"/>
                <a:gd name="connsiteX21" fmla="*/ 743620 w 1358900"/>
                <a:gd name="connsiteY21" fmla="*/ 3766 h 1355725"/>
                <a:gd name="connsiteX22" fmla="*/ 1124867 w 1358900"/>
                <a:gd name="connsiteY22" fmla="*/ 169466 h 1355725"/>
                <a:gd name="connsiteX23" fmla="*/ 1143741 w 1358900"/>
                <a:gd name="connsiteY23" fmla="*/ 184529 h 1355725"/>
                <a:gd name="connsiteX24" fmla="*/ 1162615 w 1358900"/>
                <a:gd name="connsiteY24" fmla="*/ 203359 h 1355725"/>
                <a:gd name="connsiteX25" fmla="*/ 1358900 w 1358900"/>
                <a:gd name="connsiteY25" fmla="*/ 677863 h 1355725"/>
                <a:gd name="connsiteX26" fmla="*/ 679450 w 1358900"/>
                <a:gd name="connsiteY26" fmla="*/ 1355725 h 1355725"/>
                <a:gd name="connsiteX27" fmla="*/ 0 w 1358900"/>
                <a:gd name="connsiteY27" fmla="*/ 677863 h 1355725"/>
                <a:gd name="connsiteX28" fmla="*/ 192511 w 1358900"/>
                <a:gd name="connsiteY28" fmla="*/ 207125 h 1355725"/>
                <a:gd name="connsiteX29" fmla="*/ 207610 w 1358900"/>
                <a:gd name="connsiteY29" fmla="*/ 188295 h 1355725"/>
                <a:gd name="connsiteX30" fmla="*/ 226483 w 1358900"/>
                <a:gd name="connsiteY30" fmla="*/ 173232 h 1355725"/>
                <a:gd name="connsiteX31" fmla="*/ 607730 w 1358900"/>
                <a:gd name="connsiteY31" fmla="*/ 3766 h 1355725"/>
                <a:gd name="connsiteX32" fmla="*/ 634153 w 1358900"/>
                <a:gd name="connsiteY32" fmla="*/ 3766 h 1355725"/>
                <a:gd name="connsiteX33" fmla="*/ 656802 w 1358900"/>
                <a:gd name="connsiteY33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58900" h="1355725">
                  <a:moveTo>
                    <a:pt x="637447" y="104775"/>
                  </a:moveTo>
                  <a:cubicBezTo>
                    <a:pt x="633673" y="104775"/>
                    <a:pt x="626126" y="104775"/>
                    <a:pt x="618579" y="108545"/>
                  </a:cubicBezTo>
                  <a:cubicBezTo>
                    <a:pt x="494051" y="119856"/>
                    <a:pt x="384618" y="172641"/>
                    <a:pt x="297825" y="248047"/>
                  </a:cubicBezTo>
                  <a:cubicBezTo>
                    <a:pt x="290278" y="255588"/>
                    <a:pt x="286505" y="259358"/>
                    <a:pt x="282731" y="263128"/>
                  </a:cubicBezTo>
                  <a:cubicBezTo>
                    <a:pt x="275184" y="266899"/>
                    <a:pt x="271411" y="274439"/>
                    <a:pt x="267637" y="278210"/>
                  </a:cubicBezTo>
                  <a:cubicBezTo>
                    <a:pt x="165751" y="380008"/>
                    <a:pt x="101600" y="523280"/>
                    <a:pt x="101600" y="677863"/>
                  </a:cubicBezTo>
                  <a:cubicBezTo>
                    <a:pt x="101600" y="994569"/>
                    <a:pt x="361976" y="1250950"/>
                    <a:pt x="678956" y="1250950"/>
                  </a:cubicBezTo>
                  <a:cubicBezTo>
                    <a:pt x="995935" y="1250950"/>
                    <a:pt x="1252538" y="994569"/>
                    <a:pt x="1252538" y="677863"/>
                  </a:cubicBezTo>
                  <a:cubicBezTo>
                    <a:pt x="1252538" y="519510"/>
                    <a:pt x="1188387" y="380008"/>
                    <a:pt x="1086501" y="274439"/>
                  </a:cubicBezTo>
                  <a:cubicBezTo>
                    <a:pt x="1082727" y="270669"/>
                    <a:pt x="1078954" y="266899"/>
                    <a:pt x="1071407" y="259358"/>
                  </a:cubicBezTo>
                  <a:cubicBezTo>
                    <a:pt x="1067633" y="255588"/>
                    <a:pt x="1060086" y="251817"/>
                    <a:pt x="1056313" y="248047"/>
                  </a:cubicBezTo>
                  <a:cubicBezTo>
                    <a:pt x="969520" y="168870"/>
                    <a:pt x="856313" y="119856"/>
                    <a:pt x="731786" y="104775"/>
                  </a:cubicBezTo>
                  <a:cubicBezTo>
                    <a:pt x="728012" y="104775"/>
                    <a:pt x="720465" y="104775"/>
                    <a:pt x="712918" y="104775"/>
                  </a:cubicBezTo>
                  <a:cubicBezTo>
                    <a:pt x="705371" y="104775"/>
                    <a:pt x="697824" y="104775"/>
                    <a:pt x="690277" y="104775"/>
                  </a:cubicBezTo>
                  <a:cubicBezTo>
                    <a:pt x="686503" y="104775"/>
                    <a:pt x="682729" y="104775"/>
                    <a:pt x="678956" y="104775"/>
                  </a:cubicBezTo>
                  <a:cubicBezTo>
                    <a:pt x="671409" y="104775"/>
                    <a:pt x="667635" y="104775"/>
                    <a:pt x="660088" y="104775"/>
                  </a:cubicBezTo>
                  <a:cubicBezTo>
                    <a:pt x="652541" y="104775"/>
                    <a:pt x="644994" y="104775"/>
                    <a:pt x="637447" y="104775"/>
                  </a:cubicBezTo>
                  <a:close/>
                  <a:moveTo>
                    <a:pt x="656802" y="0"/>
                  </a:moveTo>
                  <a:cubicBezTo>
                    <a:pt x="664351" y="0"/>
                    <a:pt x="671901" y="0"/>
                    <a:pt x="679450" y="0"/>
                  </a:cubicBezTo>
                  <a:cubicBezTo>
                    <a:pt x="683225" y="0"/>
                    <a:pt x="690774" y="0"/>
                    <a:pt x="694549" y="0"/>
                  </a:cubicBezTo>
                  <a:cubicBezTo>
                    <a:pt x="702098" y="0"/>
                    <a:pt x="709648" y="0"/>
                    <a:pt x="720972" y="0"/>
                  </a:cubicBezTo>
                  <a:cubicBezTo>
                    <a:pt x="728521" y="3766"/>
                    <a:pt x="736071" y="3766"/>
                    <a:pt x="743620" y="3766"/>
                  </a:cubicBezTo>
                  <a:cubicBezTo>
                    <a:pt x="890834" y="15064"/>
                    <a:pt x="1022950" y="75318"/>
                    <a:pt x="1124867" y="169466"/>
                  </a:cubicBezTo>
                  <a:cubicBezTo>
                    <a:pt x="1132417" y="173232"/>
                    <a:pt x="1139966" y="180763"/>
                    <a:pt x="1143741" y="184529"/>
                  </a:cubicBezTo>
                  <a:cubicBezTo>
                    <a:pt x="1151290" y="192061"/>
                    <a:pt x="1155065" y="195827"/>
                    <a:pt x="1162615" y="203359"/>
                  </a:cubicBezTo>
                  <a:cubicBezTo>
                    <a:pt x="1283405" y="323868"/>
                    <a:pt x="1358900" y="493333"/>
                    <a:pt x="1358900" y="677863"/>
                  </a:cubicBezTo>
                  <a:cubicBezTo>
                    <a:pt x="1358900" y="1054453"/>
                    <a:pt x="1053147" y="1355725"/>
                    <a:pt x="679450" y="1355725"/>
                  </a:cubicBezTo>
                  <a:cubicBezTo>
                    <a:pt x="301978" y="1355725"/>
                    <a:pt x="0" y="1054453"/>
                    <a:pt x="0" y="677863"/>
                  </a:cubicBezTo>
                  <a:cubicBezTo>
                    <a:pt x="0" y="493333"/>
                    <a:pt x="71720" y="327634"/>
                    <a:pt x="192511" y="207125"/>
                  </a:cubicBezTo>
                  <a:cubicBezTo>
                    <a:pt x="196286" y="199593"/>
                    <a:pt x="203835" y="195827"/>
                    <a:pt x="207610" y="188295"/>
                  </a:cubicBezTo>
                  <a:cubicBezTo>
                    <a:pt x="215159" y="180763"/>
                    <a:pt x="222709" y="176998"/>
                    <a:pt x="226483" y="173232"/>
                  </a:cubicBezTo>
                  <a:cubicBezTo>
                    <a:pt x="332176" y="79084"/>
                    <a:pt x="464291" y="18830"/>
                    <a:pt x="607730" y="3766"/>
                  </a:cubicBezTo>
                  <a:cubicBezTo>
                    <a:pt x="615280" y="3766"/>
                    <a:pt x="622829" y="3766"/>
                    <a:pt x="634153" y="3766"/>
                  </a:cubicBezTo>
                  <a:cubicBezTo>
                    <a:pt x="641703" y="0"/>
                    <a:pt x="649252" y="0"/>
                    <a:pt x="656802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638373" y="3743718"/>
              <a:ext cx="1039393" cy="6463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3E415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237156" y="506909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934671" y="506909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32186" y="506909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47590" y="506909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-1" y="1492347"/>
            <a:ext cx="3317430" cy="2632835"/>
            <a:chOff x="-1" y="1492347"/>
            <a:chExt cx="3317430" cy="2632835"/>
          </a:xfrm>
        </p:grpSpPr>
        <p:sp>
          <p:nvSpPr>
            <p:cNvPr id="20" name="任意多边形 19"/>
            <p:cNvSpPr/>
            <p:nvPr/>
          </p:nvSpPr>
          <p:spPr>
            <a:xfrm>
              <a:off x="-1" y="2591803"/>
              <a:ext cx="2996972" cy="1533379"/>
            </a:xfrm>
            <a:custGeom>
              <a:avLst/>
              <a:gdLst>
                <a:gd name="connsiteX0" fmla="*/ 0 w 2996972"/>
                <a:gd name="connsiteY0" fmla="*/ 0 h 1533379"/>
                <a:gd name="connsiteX1" fmla="*/ 1316551 w 2996972"/>
                <a:gd name="connsiteY1" fmla="*/ 0 h 1533379"/>
                <a:gd name="connsiteX2" fmla="*/ 1465829 w 2996972"/>
                <a:gd name="connsiteY2" fmla="*/ 0 h 1533379"/>
                <a:gd name="connsiteX3" fmla="*/ 2747118 w 2996972"/>
                <a:gd name="connsiteY3" fmla="*/ 0 h 1533379"/>
                <a:gd name="connsiteX4" fmla="*/ 2747118 w 2996972"/>
                <a:gd name="connsiteY4" fmla="*/ 1109881 h 1533379"/>
                <a:gd name="connsiteX5" fmla="*/ 2749057 w 2996972"/>
                <a:gd name="connsiteY5" fmla="*/ 1090290 h 1533379"/>
                <a:gd name="connsiteX6" fmla="*/ 2913319 w 2996972"/>
                <a:gd name="connsiteY6" fmla="*/ 872451 h 1533379"/>
                <a:gd name="connsiteX7" fmla="*/ 2987451 w 2996972"/>
                <a:gd name="connsiteY7" fmla="*/ 833997 h 1533379"/>
                <a:gd name="connsiteX8" fmla="*/ 2987451 w 2996972"/>
                <a:gd name="connsiteY8" fmla="*/ 0 h 1533379"/>
                <a:gd name="connsiteX9" fmla="*/ 2996972 w 2996972"/>
                <a:gd name="connsiteY9" fmla="*/ 0 h 1533379"/>
                <a:gd name="connsiteX10" fmla="*/ 2996972 w 2996972"/>
                <a:gd name="connsiteY10" fmla="*/ 1533379 h 1533379"/>
                <a:gd name="connsiteX11" fmla="*/ 1465829 w 2996972"/>
                <a:gd name="connsiteY11" fmla="*/ 1533379 h 1533379"/>
                <a:gd name="connsiteX12" fmla="*/ 1316551 w 2996972"/>
                <a:gd name="connsiteY12" fmla="*/ 1533379 h 1533379"/>
                <a:gd name="connsiteX13" fmla="*/ 0 w 2996972"/>
                <a:gd name="connsiteY13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972" h="1533379">
                  <a:moveTo>
                    <a:pt x="0" y="0"/>
                  </a:moveTo>
                  <a:lnTo>
                    <a:pt x="1316551" y="0"/>
                  </a:lnTo>
                  <a:lnTo>
                    <a:pt x="1465829" y="0"/>
                  </a:lnTo>
                  <a:lnTo>
                    <a:pt x="2747118" y="0"/>
                  </a:lnTo>
                  <a:lnTo>
                    <a:pt x="2747118" y="1109881"/>
                  </a:lnTo>
                  <a:lnTo>
                    <a:pt x="2749057" y="1090290"/>
                  </a:lnTo>
                  <a:cubicBezTo>
                    <a:pt x="2764126" y="1017626"/>
                    <a:pt x="2826727" y="931288"/>
                    <a:pt x="2913319" y="872451"/>
                  </a:cubicBezTo>
                  <a:lnTo>
                    <a:pt x="2987451" y="833997"/>
                  </a:lnTo>
                  <a:lnTo>
                    <a:pt x="2987451" y="0"/>
                  </a:lnTo>
                  <a:lnTo>
                    <a:pt x="2996972" y="0"/>
                  </a:lnTo>
                  <a:lnTo>
                    <a:pt x="2996972" y="1533379"/>
                  </a:lnTo>
                  <a:lnTo>
                    <a:pt x="1465829" y="1533379"/>
                  </a:lnTo>
                  <a:lnTo>
                    <a:pt x="131655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700676">
              <a:off x="1591986" y="1492347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3454" y="2795956"/>
              <a:ext cx="10374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6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09043" y="2591802"/>
            <a:ext cx="9182957" cy="1533379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534122" y="2855737"/>
            <a:ext cx="7138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5453" y="711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374236" y="1807533"/>
            <a:ext cx="6049067" cy="2163818"/>
            <a:chOff x="2686385" y="1983722"/>
            <a:chExt cx="6049067" cy="2163818"/>
          </a:xfrm>
        </p:grpSpPr>
        <p:sp>
          <p:nvSpPr>
            <p:cNvPr id="8" name="任意多边形 7"/>
            <p:cNvSpPr/>
            <p:nvPr/>
          </p:nvSpPr>
          <p:spPr>
            <a:xfrm rot="19320000">
              <a:off x="2686385" y="3256449"/>
              <a:ext cx="6049067" cy="891091"/>
            </a:xfrm>
            <a:custGeom>
              <a:avLst/>
              <a:gdLst>
                <a:gd name="connsiteX0" fmla="*/ 5871090 w 6049067"/>
                <a:gd name="connsiteY0" fmla="*/ 665132 h 891091"/>
                <a:gd name="connsiteX1" fmla="*/ 6049067 w 6049067"/>
                <a:gd name="connsiteY1" fmla="*/ 804183 h 891091"/>
                <a:gd name="connsiteX2" fmla="*/ 6013780 w 6049067"/>
                <a:gd name="connsiteY2" fmla="*/ 836246 h 891091"/>
                <a:gd name="connsiteX3" fmla="*/ 5834230 w 6049067"/>
                <a:gd name="connsiteY3" fmla="*/ 891091 h 891091"/>
                <a:gd name="connsiteX4" fmla="*/ 321135 w 6049067"/>
                <a:gd name="connsiteY4" fmla="*/ 891091 h 891091"/>
                <a:gd name="connsiteX5" fmla="*/ 0 w 6049067"/>
                <a:gd name="connsiteY5" fmla="*/ 569956 h 891091"/>
                <a:gd name="connsiteX6" fmla="*/ 0 w 6049067"/>
                <a:gd name="connsiteY6" fmla="*/ 199220 h 891091"/>
                <a:gd name="connsiteX7" fmla="*/ 113866 w 6049067"/>
                <a:gd name="connsiteY7" fmla="*/ 120214 h 891091"/>
                <a:gd name="connsiteX8" fmla="*/ 228972 w 6049067"/>
                <a:gd name="connsiteY8" fmla="*/ 0 h 891091"/>
                <a:gd name="connsiteX9" fmla="*/ 228972 w 6049067"/>
                <a:gd name="connsiteY9" fmla="*/ 372117 h 891091"/>
                <a:gd name="connsiteX10" fmla="*/ 521987 w 6049067"/>
                <a:gd name="connsiteY10" fmla="*/ 665133 h 89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9067" h="891091">
                  <a:moveTo>
                    <a:pt x="5871090" y="665132"/>
                  </a:moveTo>
                  <a:lnTo>
                    <a:pt x="6049067" y="804183"/>
                  </a:lnTo>
                  <a:lnTo>
                    <a:pt x="6013780" y="836246"/>
                  </a:lnTo>
                  <a:cubicBezTo>
                    <a:pt x="5962527" y="870873"/>
                    <a:pt x="5900740" y="891091"/>
                    <a:pt x="5834230" y="891091"/>
                  </a:cubicBezTo>
                  <a:lnTo>
                    <a:pt x="321135" y="891091"/>
                  </a:lnTo>
                  <a:cubicBezTo>
                    <a:pt x="143777" y="891091"/>
                    <a:pt x="0" y="747314"/>
                    <a:pt x="0" y="569956"/>
                  </a:cubicBezTo>
                  <a:lnTo>
                    <a:pt x="0" y="199220"/>
                  </a:lnTo>
                  <a:lnTo>
                    <a:pt x="113866" y="120214"/>
                  </a:lnTo>
                  <a:lnTo>
                    <a:pt x="228972" y="0"/>
                  </a:lnTo>
                  <a:lnTo>
                    <a:pt x="228972" y="372117"/>
                  </a:lnTo>
                  <a:cubicBezTo>
                    <a:pt x="228972" y="533945"/>
                    <a:pt x="360159" y="665132"/>
                    <a:pt x="521987" y="6651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2633485">
              <a:off x="7988013" y="1983722"/>
              <a:ext cx="539138" cy="286028"/>
            </a:xfrm>
            <a:prstGeom prst="triangl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00425" y="5334736"/>
            <a:ext cx="3079650" cy="702129"/>
            <a:chOff x="4112574" y="5510925"/>
            <a:chExt cx="3079650" cy="702129"/>
          </a:xfrm>
          <a:solidFill>
            <a:srgbClr val="3E4150"/>
          </a:solidFill>
        </p:grpSpPr>
        <p:sp>
          <p:nvSpPr>
            <p:cNvPr id="12" name="五边形 11"/>
            <p:cNvSpPr/>
            <p:nvPr/>
          </p:nvSpPr>
          <p:spPr>
            <a:xfrm>
              <a:off x="4112574" y="5510925"/>
              <a:ext cx="3079650" cy="7021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949734" y="5621064"/>
              <a:ext cx="1620957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初步构想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05952" y="5578288"/>
              <a:ext cx="561372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6316" y="4463192"/>
            <a:ext cx="3079650" cy="702129"/>
            <a:chOff x="5278465" y="4639381"/>
            <a:chExt cx="3079650" cy="702129"/>
          </a:xfrm>
          <a:solidFill>
            <a:srgbClr val="3E4150"/>
          </a:solidFill>
        </p:grpSpPr>
        <p:sp>
          <p:nvSpPr>
            <p:cNvPr id="16" name="五边形 15"/>
            <p:cNvSpPr/>
            <p:nvPr/>
          </p:nvSpPr>
          <p:spPr>
            <a:xfrm>
              <a:off x="5278465" y="4639381"/>
              <a:ext cx="3079650" cy="7021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28815" y="4744294"/>
              <a:ext cx="1620957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初步目标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414190" y="4707356"/>
              <a:ext cx="61106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91235" y="3591648"/>
            <a:ext cx="3079650" cy="702129"/>
            <a:chOff x="6403384" y="3767837"/>
            <a:chExt cx="3079650" cy="702129"/>
          </a:xfrm>
          <a:solidFill>
            <a:srgbClr val="3E4150"/>
          </a:solidFill>
        </p:grpSpPr>
        <p:sp>
          <p:nvSpPr>
            <p:cNvPr id="21" name="五边形 20"/>
            <p:cNvSpPr/>
            <p:nvPr/>
          </p:nvSpPr>
          <p:spPr>
            <a:xfrm>
              <a:off x="6403384" y="3767837"/>
              <a:ext cx="3079650" cy="7021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264352" y="3835092"/>
              <a:ext cx="1620957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引证假设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37604" y="3814675"/>
              <a:ext cx="62228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216154" y="2720104"/>
            <a:ext cx="3079650" cy="702129"/>
            <a:chOff x="7528303" y="2896293"/>
            <a:chExt cx="3079650" cy="702129"/>
          </a:xfrm>
          <a:solidFill>
            <a:srgbClr val="3E4150"/>
          </a:solidFill>
        </p:grpSpPr>
        <p:sp>
          <p:nvSpPr>
            <p:cNvPr id="25" name="五边形 24"/>
            <p:cNvSpPr/>
            <p:nvPr/>
          </p:nvSpPr>
          <p:spPr>
            <a:xfrm>
              <a:off x="7528303" y="2896293"/>
              <a:ext cx="3079650" cy="7021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05708" y="2998994"/>
              <a:ext cx="1980029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进一步目标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96463" y="2975973"/>
              <a:ext cx="609462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96304" y="1842887"/>
            <a:ext cx="3079650" cy="702129"/>
            <a:chOff x="8508453" y="2019076"/>
            <a:chExt cx="3079650" cy="702129"/>
          </a:xfrm>
          <a:solidFill>
            <a:srgbClr val="3E4150"/>
          </a:solidFill>
        </p:grpSpPr>
        <p:sp>
          <p:nvSpPr>
            <p:cNvPr id="29" name="五边形 28"/>
            <p:cNvSpPr/>
            <p:nvPr/>
          </p:nvSpPr>
          <p:spPr>
            <a:xfrm>
              <a:off x="8508453" y="2019076"/>
              <a:ext cx="3079650" cy="70212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426227" y="2105104"/>
              <a:ext cx="1620957" cy="523220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思维发散</a:t>
              </a:r>
              <a:endPara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612383" y="2105104"/>
              <a:ext cx="623889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26704" y="3658903"/>
            <a:ext cx="1855359" cy="1855358"/>
            <a:chOff x="1943583" y="4134892"/>
            <a:chExt cx="1855359" cy="1855358"/>
          </a:xfrm>
          <a:solidFill>
            <a:srgbClr val="C00102"/>
          </a:solidFill>
        </p:grpSpPr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1943583" y="4134892"/>
              <a:ext cx="1855359" cy="1855358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376318" y="4534374"/>
              <a:ext cx="1005403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endParaRPr lang="en-US" altLang="zh-CN" sz="32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32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703448" y="1744527"/>
            <a:ext cx="3057247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5453" y="711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2754775"/>
            <a:ext cx="3200400" cy="1306513"/>
            <a:chOff x="0" y="2754775"/>
            <a:chExt cx="3200400" cy="1306513"/>
          </a:xfrm>
          <a:solidFill>
            <a:srgbClr val="3E4150"/>
          </a:solidFill>
        </p:grpSpPr>
        <p:sp>
          <p:nvSpPr>
            <p:cNvPr id="9" name="六边形 8"/>
            <p:cNvSpPr/>
            <p:nvPr/>
          </p:nvSpPr>
          <p:spPr>
            <a:xfrm>
              <a:off x="1062038" y="2754775"/>
              <a:ext cx="2138362" cy="1306513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0" y="2754775"/>
              <a:ext cx="1404938" cy="1306513"/>
            </a:xfrm>
            <a:custGeom>
              <a:avLst/>
              <a:gdLst>
                <a:gd name="connsiteX0" fmla="*/ 1396587 w 1404257"/>
                <a:gd name="connsiteY0" fmla="*/ 0 h 1306286"/>
                <a:gd name="connsiteX1" fmla="*/ 1404257 w 1404257"/>
                <a:gd name="connsiteY1" fmla="*/ 0 h 1306286"/>
                <a:gd name="connsiteX2" fmla="*/ 1404257 w 1404257"/>
                <a:gd name="connsiteY2" fmla="*/ 1306286 h 1306286"/>
                <a:gd name="connsiteX3" fmla="*/ 1401838 w 1404257"/>
                <a:gd name="connsiteY3" fmla="*/ 1306286 h 1306286"/>
                <a:gd name="connsiteX4" fmla="*/ 0 w 1404257"/>
                <a:gd name="connsiteY4" fmla="*/ 983228 h 1306286"/>
                <a:gd name="connsiteX5" fmla="*/ 0 w 1404257"/>
                <a:gd name="connsiteY5" fmla="*/ 321848 h 130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257" h="1306286">
                  <a:moveTo>
                    <a:pt x="1396587" y="0"/>
                  </a:moveTo>
                  <a:lnTo>
                    <a:pt x="1404257" y="0"/>
                  </a:lnTo>
                  <a:lnTo>
                    <a:pt x="1404257" y="1306286"/>
                  </a:lnTo>
                  <a:lnTo>
                    <a:pt x="1401838" y="1306286"/>
                  </a:lnTo>
                  <a:lnTo>
                    <a:pt x="0" y="983228"/>
                  </a:lnTo>
                  <a:lnTo>
                    <a:pt x="0" y="32184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18758" y="2992532"/>
              <a:ext cx="14157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en-US" altLang="zh-CN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01</a:t>
              </a:r>
              <a:endParaRPr lang="zh-CN" altLang="en-US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52763" y="3465975"/>
            <a:ext cx="2139950" cy="1306513"/>
            <a:chOff x="3052763" y="3465975"/>
            <a:chExt cx="2139950" cy="1306513"/>
          </a:xfrm>
          <a:solidFill>
            <a:srgbClr val="3E4150"/>
          </a:solidFill>
        </p:grpSpPr>
        <p:sp>
          <p:nvSpPr>
            <p:cNvPr id="8" name="六边形 7"/>
            <p:cNvSpPr/>
            <p:nvPr/>
          </p:nvSpPr>
          <p:spPr>
            <a:xfrm>
              <a:off x="3052763" y="3465975"/>
              <a:ext cx="2139950" cy="1306513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475699" y="3728784"/>
              <a:ext cx="14157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en-US" altLang="zh-CN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02</a:t>
              </a:r>
              <a:endParaRPr lang="zh-CN" altLang="en-US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45075" y="2767475"/>
            <a:ext cx="2139950" cy="1306513"/>
            <a:chOff x="5045075" y="2767475"/>
            <a:chExt cx="2139950" cy="1306513"/>
          </a:xfrm>
          <a:solidFill>
            <a:srgbClr val="C00102"/>
          </a:solidFill>
        </p:grpSpPr>
        <p:sp>
          <p:nvSpPr>
            <p:cNvPr id="6" name="六边形 5"/>
            <p:cNvSpPr/>
            <p:nvPr/>
          </p:nvSpPr>
          <p:spPr>
            <a:xfrm>
              <a:off x="5045075" y="2767475"/>
              <a:ext cx="2139950" cy="1306513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444245" y="2992531"/>
              <a:ext cx="14157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en-US" altLang="zh-CN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03</a:t>
              </a:r>
              <a:endParaRPr lang="zh-CN" altLang="en-US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037388" y="3465975"/>
            <a:ext cx="2139950" cy="1306513"/>
            <a:chOff x="7037388" y="3465975"/>
            <a:chExt cx="2139950" cy="1306513"/>
          </a:xfrm>
          <a:solidFill>
            <a:srgbClr val="3E4150"/>
          </a:solidFill>
        </p:grpSpPr>
        <p:sp>
          <p:nvSpPr>
            <p:cNvPr id="7" name="六边形 6"/>
            <p:cNvSpPr/>
            <p:nvPr/>
          </p:nvSpPr>
          <p:spPr>
            <a:xfrm>
              <a:off x="7037388" y="3465975"/>
              <a:ext cx="2139950" cy="1306513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42676" y="3728783"/>
              <a:ext cx="14157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en-US" altLang="zh-CN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04</a:t>
              </a:r>
              <a:endParaRPr lang="zh-CN" altLang="en-US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029700" y="2783350"/>
            <a:ext cx="3178175" cy="1277939"/>
            <a:chOff x="9029700" y="2783350"/>
            <a:chExt cx="3178175" cy="1277939"/>
          </a:xfrm>
          <a:solidFill>
            <a:srgbClr val="3E4150"/>
          </a:solidFill>
        </p:grpSpPr>
        <p:sp>
          <p:nvSpPr>
            <p:cNvPr id="12" name="六边形 11"/>
            <p:cNvSpPr/>
            <p:nvPr/>
          </p:nvSpPr>
          <p:spPr>
            <a:xfrm>
              <a:off x="9029700" y="2783350"/>
              <a:ext cx="2122488" cy="1277938"/>
            </a:xfrm>
            <a:prstGeom prst="hexagon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3" name="任意多边形 12"/>
            <p:cNvSpPr/>
            <p:nvPr/>
          </p:nvSpPr>
          <p:spPr>
            <a:xfrm flipH="1">
              <a:off x="10804525" y="2783351"/>
              <a:ext cx="1403350" cy="1277938"/>
            </a:xfrm>
            <a:custGeom>
              <a:avLst/>
              <a:gdLst>
                <a:gd name="connsiteX0" fmla="*/ 1396587 w 1404257"/>
                <a:gd name="connsiteY0" fmla="*/ 0 h 1306286"/>
                <a:gd name="connsiteX1" fmla="*/ 1404257 w 1404257"/>
                <a:gd name="connsiteY1" fmla="*/ 0 h 1306286"/>
                <a:gd name="connsiteX2" fmla="*/ 1404257 w 1404257"/>
                <a:gd name="connsiteY2" fmla="*/ 1306286 h 1306286"/>
                <a:gd name="connsiteX3" fmla="*/ 1401838 w 1404257"/>
                <a:gd name="connsiteY3" fmla="*/ 1306286 h 1306286"/>
                <a:gd name="connsiteX4" fmla="*/ 0 w 1404257"/>
                <a:gd name="connsiteY4" fmla="*/ 983228 h 1306286"/>
                <a:gd name="connsiteX5" fmla="*/ 0 w 1404257"/>
                <a:gd name="connsiteY5" fmla="*/ 321848 h 130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4257" h="1306286">
                  <a:moveTo>
                    <a:pt x="1396587" y="0"/>
                  </a:moveTo>
                  <a:lnTo>
                    <a:pt x="1404257" y="0"/>
                  </a:lnTo>
                  <a:lnTo>
                    <a:pt x="1404257" y="1306286"/>
                  </a:lnTo>
                  <a:lnTo>
                    <a:pt x="1401838" y="1306286"/>
                  </a:lnTo>
                  <a:lnTo>
                    <a:pt x="0" y="983228"/>
                  </a:lnTo>
                  <a:lnTo>
                    <a:pt x="0" y="321848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303127" y="3005232"/>
              <a:ext cx="1415772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研究成果</a:t>
              </a:r>
              <a:endParaRPr lang="en-US" altLang="zh-CN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400" b="1" dirty="0">
                  <a:solidFill>
                    <a:srgbClr val="FEFEF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05</a:t>
              </a:r>
              <a:endParaRPr lang="zh-CN" altLang="en-US" sz="2400" b="1" dirty="0">
                <a:solidFill>
                  <a:srgbClr val="FEFEF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306017" y="4772488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246910" y="4772487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83568" y="4772487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270514" y="1721900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310814" y="1721899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49" grpId="0"/>
      <p:bldP spid="50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5453" y="711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0295" y="3955923"/>
            <a:ext cx="2010634" cy="201063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4001770" y="1992929"/>
            <a:ext cx="2010634" cy="201063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8023039" y="1992929"/>
            <a:ext cx="2010634" cy="201063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031169" y="4003562"/>
            <a:ext cx="2010634" cy="2010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054912" y="1992929"/>
            <a:ext cx="2371909" cy="2010634"/>
            <a:chOff x="2054912" y="1992929"/>
            <a:chExt cx="2371909" cy="2010634"/>
          </a:xfrm>
        </p:grpSpPr>
        <p:sp>
          <p:nvSpPr>
            <p:cNvPr id="12" name="任意多边形 11"/>
            <p:cNvSpPr>
              <a:spLocks noChangeAspect="1"/>
            </p:cNvSpPr>
            <p:nvPr/>
          </p:nvSpPr>
          <p:spPr>
            <a:xfrm>
              <a:off x="2054912" y="1992929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2226007" y="2467562"/>
              <a:ext cx="1620957" cy="1354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2405" y="1992929"/>
            <a:ext cx="2010634" cy="2371909"/>
            <a:chOff x="6012405" y="1992929"/>
            <a:chExt cx="2010634" cy="2371909"/>
          </a:xfrm>
        </p:grpSpPr>
        <p:sp>
          <p:nvSpPr>
            <p:cNvPr id="7" name="任意多边形 6"/>
            <p:cNvSpPr>
              <a:spLocks noChangeAspect="1"/>
            </p:cNvSpPr>
            <p:nvPr/>
          </p:nvSpPr>
          <p:spPr>
            <a:xfrm rot="5400000">
              <a:off x="5831767" y="2173567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225460" y="2467561"/>
              <a:ext cx="1620957" cy="1354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14642" y="3983583"/>
            <a:ext cx="2371909" cy="2010634"/>
            <a:chOff x="3614642" y="3983583"/>
            <a:chExt cx="2371909" cy="2010634"/>
          </a:xfrm>
        </p:grpSpPr>
        <p:sp>
          <p:nvSpPr>
            <p:cNvPr id="14" name="任意多边形 13"/>
            <p:cNvSpPr>
              <a:spLocks noChangeAspect="1"/>
            </p:cNvSpPr>
            <p:nvPr/>
          </p:nvSpPr>
          <p:spPr>
            <a:xfrm flipH="1">
              <a:off x="3614642" y="3983583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199063" y="4477573"/>
              <a:ext cx="1620957" cy="1354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25149" y="3594647"/>
            <a:ext cx="2010634" cy="2371909"/>
            <a:chOff x="8025149" y="3594647"/>
            <a:chExt cx="2010634" cy="2371909"/>
          </a:xfrm>
        </p:grpSpPr>
        <p:sp>
          <p:nvSpPr>
            <p:cNvPr id="13" name="任意多边形 12"/>
            <p:cNvSpPr>
              <a:spLocks noChangeAspect="1"/>
            </p:cNvSpPr>
            <p:nvPr/>
          </p:nvSpPr>
          <p:spPr>
            <a:xfrm rot="16200000" flipV="1">
              <a:off x="7844511" y="3775285"/>
              <a:ext cx="2371909" cy="2010634"/>
            </a:xfrm>
            <a:custGeom>
              <a:avLst/>
              <a:gdLst>
                <a:gd name="connsiteX0" fmla="*/ 900000 w 2123428"/>
                <a:gd name="connsiteY0" fmla="*/ 0 h 1800000"/>
                <a:gd name="connsiteX1" fmla="*/ 1729274 w 2123428"/>
                <a:gd name="connsiteY1" fmla="*/ 549680 h 1800000"/>
                <a:gd name="connsiteX2" fmla="*/ 1775351 w 2123428"/>
                <a:gd name="connsiteY2" fmla="*/ 698116 h 1800000"/>
                <a:gd name="connsiteX3" fmla="*/ 2123428 w 2123428"/>
                <a:gd name="connsiteY3" fmla="*/ 900000 h 1800000"/>
                <a:gd name="connsiteX4" fmla="*/ 1775351 w 2123428"/>
                <a:gd name="connsiteY4" fmla="*/ 1101883 h 1800000"/>
                <a:gd name="connsiteX5" fmla="*/ 1729274 w 2123428"/>
                <a:gd name="connsiteY5" fmla="*/ 1250321 h 1800000"/>
                <a:gd name="connsiteX6" fmla="*/ 900000 w 2123428"/>
                <a:gd name="connsiteY6" fmla="*/ 1800000 h 1800000"/>
                <a:gd name="connsiteX7" fmla="*/ 0 w 2123428"/>
                <a:gd name="connsiteY7" fmla="*/ 900000 h 1800000"/>
                <a:gd name="connsiteX8" fmla="*/ 900000 w 2123428"/>
                <a:gd name="connsiteY8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3428" h="1800000">
                  <a:moveTo>
                    <a:pt x="900000" y="0"/>
                  </a:moveTo>
                  <a:cubicBezTo>
                    <a:pt x="1272792" y="0"/>
                    <a:pt x="1592646" y="226656"/>
                    <a:pt x="1729274" y="549680"/>
                  </a:cubicBezTo>
                  <a:lnTo>
                    <a:pt x="1775351" y="698116"/>
                  </a:lnTo>
                  <a:lnTo>
                    <a:pt x="2123428" y="900000"/>
                  </a:lnTo>
                  <a:lnTo>
                    <a:pt x="1775351" y="1101883"/>
                  </a:lnTo>
                  <a:lnTo>
                    <a:pt x="1729274" y="1250321"/>
                  </a:lnTo>
                  <a:cubicBezTo>
                    <a:pt x="1592646" y="1573344"/>
                    <a:pt x="1272792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217877" y="4477573"/>
              <a:ext cx="1620957" cy="135421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5453" y="71169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0416" y="374900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1,458</a:t>
            </a:r>
            <a:endParaRPr lang="zh-CN" altLang="en-US" sz="3600" b="1" dirty="0">
              <a:solidFill>
                <a:srgbClr val="3E415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93805" y="3749006"/>
            <a:ext cx="1463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12,591</a:t>
            </a:r>
            <a:endParaRPr lang="zh-CN" altLang="en-US" sz="3600" b="1" dirty="0">
              <a:solidFill>
                <a:srgbClr val="3E415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10260" y="3749006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102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5,674</a:t>
            </a:r>
            <a:endParaRPr lang="zh-CN" altLang="en-US" sz="3600" b="1" dirty="0">
              <a:solidFill>
                <a:srgbClr val="C00102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43517" y="3764640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3E415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2,345</a:t>
            </a:r>
            <a:endParaRPr lang="zh-CN" altLang="en-US" sz="3600" b="1" dirty="0">
              <a:solidFill>
                <a:srgbClr val="3E415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1357" y="2168267"/>
            <a:ext cx="2364963" cy="1420590"/>
            <a:chOff x="1061357" y="2168267"/>
            <a:chExt cx="2364963" cy="1420590"/>
          </a:xfrm>
          <a:solidFill>
            <a:srgbClr val="3E4150"/>
          </a:solidFill>
        </p:grpSpPr>
        <p:sp>
          <p:nvSpPr>
            <p:cNvPr id="6" name="任意多边形 5"/>
            <p:cNvSpPr/>
            <p:nvPr/>
          </p:nvSpPr>
          <p:spPr>
            <a:xfrm>
              <a:off x="1061357" y="2168267"/>
              <a:ext cx="2364963" cy="1420590"/>
            </a:xfrm>
            <a:custGeom>
              <a:avLst/>
              <a:gdLst>
                <a:gd name="connsiteX0" fmla="*/ 0 w 2449284"/>
                <a:gd name="connsiteY0" fmla="*/ 0 h 1420590"/>
                <a:gd name="connsiteX1" fmla="*/ 2449284 w 2449284"/>
                <a:gd name="connsiteY1" fmla="*/ 0 h 1420590"/>
                <a:gd name="connsiteX2" fmla="*/ 2449284 w 2449284"/>
                <a:gd name="connsiteY2" fmla="*/ 653150 h 1420590"/>
                <a:gd name="connsiteX3" fmla="*/ 2449284 w 2449284"/>
                <a:gd name="connsiteY3" fmla="*/ 919843 h 1420590"/>
                <a:gd name="connsiteX4" fmla="*/ 2449284 w 2449284"/>
                <a:gd name="connsiteY4" fmla="*/ 1036870 h 1420590"/>
                <a:gd name="connsiteX5" fmla="*/ 1224642 w 2449284"/>
                <a:gd name="connsiteY5" fmla="*/ 1420590 h 1420590"/>
                <a:gd name="connsiteX6" fmla="*/ 0 w 2449284"/>
                <a:gd name="connsiteY6" fmla="*/ 1036870 h 1420590"/>
                <a:gd name="connsiteX7" fmla="*/ 0 w 2449284"/>
                <a:gd name="connsiteY7" fmla="*/ 919843 h 1420590"/>
                <a:gd name="connsiteX8" fmla="*/ 0 w 2449284"/>
                <a:gd name="connsiteY8" fmla="*/ 653150 h 14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284" h="1420590">
                  <a:moveTo>
                    <a:pt x="0" y="0"/>
                  </a:moveTo>
                  <a:lnTo>
                    <a:pt x="2449284" y="0"/>
                  </a:lnTo>
                  <a:lnTo>
                    <a:pt x="2449284" y="653150"/>
                  </a:lnTo>
                  <a:lnTo>
                    <a:pt x="2449284" y="919843"/>
                  </a:lnTo>
                  <a:lnTo>
                    <a:pt x="2449284" y="1036870"/>
                  </a:lnTo>
                  <a:lnTo>
                    <a:pt x="1224642" y="1420590"/>
                  </a:lnTo>
                  <a:lnTo>
                    <a:pt x="0" y="1036870"/>
                  </a:lnTo>
                  <a:lnTo>
                    <a:pt x="0" y="919843"/>
                  </a:lnTo>
                  <a:lnTo>
                    <a:pt x="0" y="65315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62795" y="2253800"/>
              <a:ext cx="1011815" cy="113877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4F4F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2012</a:t>
              </a:r>
            </a:p>
            <a:p>
              <a:endParaRPr lang="zh-CN" altLang="en-US" sz="3600" b="1" dirty="0">
                <a:solidFill>
                  <a:srgbClr val="F4F4F5"/>
                </a:solidFill>
                <a:latin typeface="Agency FB" panose="020B0503020202020204" pitchFamily="34" charset="0"/>
                <a:ea typeface="方正姚体" panose="02010601030101010101" pitchFamily="2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03755" y="2892949"/>
              <a:ext cx="90281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4F4F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endParaRPr lang="en-US" altLang="zh-CN" sz="2800" b="1" dirty="0">
                <a:solidFill>
                  <a:srgbClr val="F4F4F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31279" y="2168267"/>
            <a:ext cx="2364963" cy="1420590"/>
            <a:chOff x="3631279" y="2168267"/>
            <a:chExt cx="2364963" cy="1420590"/>
          </a:xfrm>
          <a:solidFill>
            <a:srgbClr val="3E4150"/>
          </a:solidFill>
        </p:grpSpPr>
        <p:sp>
          <p:nvSpPr>
            <p:cNvPr id="7" name="任意多边形 6"/>
            <p:cNvSpPr/>
            <p:nvPr/>
          </p:nvSpPr>
          <p:spPr>
            <a:xfrm>
              <a:off x="3631279" y="2168267"/>
              <a:ext cx="2364963" cy="1420590"/>
            </a:xfrm>
            <a:custGeom>
              <a:avLst/>
              <a:gdLst>
                <a:gd name="connsiteX0" fmla="*/ 0 w 2449284"/>
                <a:gd name="connsiteY0" fmla="*/ 0 h 1420590"/>
                <a:gd name="connsiteX1" fmla="*/ 2449284 w 2449284"/>
                <a:gd name="connsiteY1" fmla="*/ 0 h 1420590"/>
                <a:gd name="connsiteX2" fmla="*/ 2449284 w 2449284"/>
                <a:gd name="connsiteY2" fmla="*/ 653150 h 1420590"/>
                <a:gd name="connsiteX3" fmla="*/ 2449284 w 2449284"/>
                <a:gd name="connsiteY3" fmla="*/ 919843 h 1420590"/>
                <a:gd name="connsiteX4" fmla="*/ 2449284 w 2449284"/>
                <a:gd name="connsiteY4" fmla="*/ 1036870 h 1420590"/>
                <a:gd name="connsiteX5" fmla="*/ 1224642 w 2449284"/>
                <a:gd name="connsiteY5" fmla="*/ 1420590 h 1420590"/>
                <a:gd name="connsiteX6" fmla="*/ 0 w 2449284"/>
                <a:gd name="connsiteY6" fmla="*/ 1036870 h 1420590"/>
                <a:gd name="connsiteX7" fmla="*/ 0 w 2449284"/>
                <a:gd name="connsiteY7" fmla="*/ 919843 h 1420590"/>
                <a:gd name="connsiteX8" fmla="*/ 0 w 2449284"/>
                <a:gd name="connsiteY8" fmla="*/ 653150 h 14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284" h="1420590">
                  <a:moveTo>
                    <a:pt x="0" y="0"/>
                  </a:moveTo>
                  <a:lnTo>
                    <a:pt x="2449284" y="0"/>
                  </a:lnTo>
                  <a:lnTo>
                    <a:pt x="2449284" y="653150"/>
                  </a:lnTo>
                  <a:lnTo>
                    <a:pt x="2449284" y="919843"/>
                  </a:lnTo>
                  <a:lnTo>
                    <a:pt x="2449284" y="1036870"/>
                  </a:lnTo>
                  <a:lnTo>
                    <a:pt x="1224642" y="1420590"/>
                  </a:lnTo>
                  <a:lnTo>
                    <a:pt x="0" y="1036870"/>
                  </a:lnTo>
                  <a:lnTo>
                    <a:pt x="0" y="919843"/>
                  </a:lnTo>
                  <a:lnTo>
                    <a:pt x="0" y="65315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308542" y="2246620"/>
              <a:ext cx="101181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4F4F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2013</a:t>
              </a:r>
              <a:endParaRPr lang="zh-CN" altLang="en-US" sz="3200" b="1" dirty="0">
                <a:solidFill>
                  <a:srgbClr val="F4F4F5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36678" y="2865350"/>
              <a:ext cx="90281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4F4F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endParaRPr lang="en-US" altLang="zh-CN" sz="2800" b="1" dirty="0">
                <a:solidFill>
                  <a:srgbClr val="F4F4F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01200" y="2168267"/>
            <a:ext cx="2364963" cy="1420590"/>
            <a:chOff x="6201200" y="2168267"/>
            <a:chExt cx="2364963" cy="1420590"/>
          </a:xfrm>
          <a:solidFill>
            <a:srgbClr val="C00102"/>
          </a:solidFill>
        </p:grpSpPr>
        <p:sp>
          <p:nvSpPr>
            <p:cNvPr id="8" name="任意多边形 7"/>
            <p:cNvSpPr/>
            <p:nvPr/>
          </p:nvSpPr>
          <p:spPr>
            <a:xfrm>
              <a:off x="6201200" y="2168267"/>
              <a:ext cx="2364963" cy="1420590"/>
            </a:xfrm>
            <a:custGeom>
              <a:avLst/>
              <a:gdLst>
                <a:gd name="connsiteX0" fmla="*/ 0 w 2449284"/>
                <a:gd name="connsiteY0" fmla="*/ 0 h 1420590"/>
                <a:gd name="connsiteX1" fmla="*/ 2449284 w 2449284"/>
                <a:gd name="connsiteY1" fmla="*/ 0 h 1420590"/>
                <a:gd name="connsiteX2" fmla="*/ 2449284 w 2449284"/>
                <a:gd name="connsiteY2" fmla="*/ 653150 h 1420590"/>
                <a:gd name="connsiteX3" fmla="*/ 2449284 w 2449284"/>
                <a:gd name="connsiteY3" fmla="*/ 919843 h 1420590"/>
                <a:gd name="connsiteX4" fmla="*/ 2449284 w 2449284"/>
                <a:gd name="connsiteY4" fmla="*/ 1036870 h 1420590"/>
                <a:gd name="connsiteX5" fmla="*/ 1224642 w 2449284"/>
                <a:gd name="connsiteY5" fmla="*/ 1420590 h 1420590"/>
                <a:gd name="connsiteX6" fmla="*/ 0 w 2449284"/>
                <a:gd name="connsiteY6" fmla="*/ 1036870 h 1420590"/>
                <a:gd name="connsiteX7" fmla="*/ 0 w 2449284"/>
                <a:gd name="connsiteY7" fmla="*/ 919843 h 1420590"/>
                <a:gd name="connsiteX8" fmla="*/ 0 w 2449284"/>
                <a:gd name="connsiteY8" fmla="*/ 653150 h 14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284" h="1420590">
                  <a:moveTo>
                    <a:pt x="0" y="0"/>
                  </a:moveTo>
                  <a:lnTo>
                    <a:pt x="2449284" y="0"/>
                  </a:lnTo>
                  <a:lnTo>
                    <a:pt x="2449284" y="653150"/>
                  </a:lnTo>
                  <a:lnTo>
                    <a:pt x="2449284" y="919843"/>
                  </a:lnTo>
                  <a:lnTo>
                    <a:pt x="2449284" y="1036870"/>
                  </a:lnTo>
                  <a:lnTo>
                    <a:pt x="1224642" y="1420590"/>
                  </a:lnTo>
                  <a:lnTo>
                    <a:pt x="0" y="1036870"/>
                  </a:lnTo>
                  <a:lnTo>
                    <a:pt x="0" y="919843"/>
                  </a:lnTo>
                  <a:lnTo>
                    <a:pt x="0" y="65315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94521" y="2246619"/>
              <a:ext cx="101181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4F4F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2014</a:t>
              </a:r>
              <a:endParaRPr lang="zh-CN" altLang="en-US" sz="3200" b="1" dirty="0">
                <a:solidFill>
                  <a:srgbClr val="F4F4F5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935467" y="2851794"/>
              <a:ext cx="90281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4F4F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endParaRPr lang="en-US" altLang="zh-CN" sz="2800" b="1" dirty="0">
                <a:solidFill>
                  <a:srgbClr val="F4F4F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771122" y="2176432"/>
            <a:ext cx="2364963" cy="1420590"/>
            <a:chOff x="8771122" y="2176432"/>
            <a:chExt cx="2364963" cy="1420590"/>
          </a:xfrm>
          <a:solidFill>
            <a:srgbClr val="3E4150"/>
          </a:solidFill>
        </p:grpSpPr>
        <p:sp>
          <p:nvSpPr>
            <p:cNvPr id="9" name="任意多边形 8"/>
            <p:cNvSpPr/>
            <p:nvPr/>
          </p:nvSpPr>
          <p:spPr>
            <a:xfrm>
              <a:off x="8771122" y="2176432"/>
              <a:ext cx="2364963" cy="1420590"/>
            </a:xfrm>
            <a:custGeom>
              <a:avLst/>
              <a:gdLst>
                <a:gd name="connsiteX0" fmla="*/ 0 w 2449284"/>
                <a:gd name="connsiteY0" fmla="*/ 0 h 1420590"/>
                <a:gd name="connsiteX1" fmla="*/ 2449284 w 2449284"/>
                <a:gd name="connsiteY1" fmla="*/ 0 h 1420590"/>
                <a:gd name="connsiteX2" fmla="*/ 2449284 w 2449284"/>
                <a:gd name="connsiteY2" fmla="*/ 653150 h 1420590"/>
                <a:gd name="connsiteX3" fmla="*/ 2449284 w 2449284"/>
                <a:gd name="connsiteY3" fmla="*/ 919843 h 1420590"/>
                <a:gd name="connsiteX4" fmla="*/ 2449284 w 2449284"/>
                <a:gd name="connsiteY4" fmla="*/ 1036870 h 1420590"/>
                <a:gd name="connsiteX5" fmla="*/ 1224642 w 2449284"/>
                <a:gd name="connsiteY5" fmla="*/ 1420590 h 1420590"/>
                <a:gd name="connsiteX6" fmla="*/ 0 w 2449284"/>
                <a:gd name="connsiteY6" fmla="*/ 1036870 h 1420590"/>
                <a:gd name="connsiteX7" fmla="*/ 0 w 2449284"/>
                <a:gd name="connsiteY7" fmla="*/ 919843 h 1420590"/>
                <a:gd name="connsiteX8" fmla="*/ 0 w 2449284"/>
                <a:gd name="connsiteY8" fmla="*/ 653150 h 14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9284" h="1420590">
                  <a:moveTo>
                    <a:pt x="0" y="0"/>
                  </a:moveTo>
                  <a:lnTo>
                    <a:pt x="2449284" y="0"/>
                  </a:lnTo>
                  <a:lnTo>
                    <a:pt x="2449284" y="653150"/>
                  </a:lnTo>
                  <a:lnTo>
                    <a:pt x="2449284" y="919843"/>
                  </a:lnTo>
                  <a:lnTo>
                    <a:pt x="2449284" y="1036870"/>
                  </a:lnTo>
                  <a:lnTo>
                    <a:pt x="1224642" y="1420590"/>
                  </a:lnTo>
                  <a:lnTo>
                    <a:pt x="0" y="1036870"/>
                  </a:lnTo>
                  <a:lnTo>
                    <a:pt x="0" y="919843"/>
                  </a:lnTo>
                  <a:lnTo>
                    <a:pt x="0" y="653150"/>
                  </a:lnTo>
                  <a:close/>
                </a:path>
              </a:pathLst>
            </a:custGeom>
            <a:grpFill/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4441" y="2246618"/>
              <a:ext cx="101181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F4F4F5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2015</a:t>
              </a:r>
              <a:endParaRPr lang="zh-CN" altLang="en-US" sz="3200" b="1" dirty="0">
                <a:solidFill>
                  <a:srgbClr val="F4F4F5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492577" y="2865350"/>
              <a:ext cx="90281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4F4F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</a:t>
              </a:r>
              <a:endParaRPr lang="en-US" altLang="zh-CN" sz="2800" b="1" dirty="0">
                <a:solidFill>
                  <a:srgbClr val="F4F4F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54913" y="481942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58983" y="481942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25726" y="481942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92469" y="4819424"/>
            <a:ext cx="1800493" cy="147732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28" grpId="0"/>
      <p:bldP spid="29" grpId="0"/>
      <p:bldP spid="3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-1" y="1492347"/>
            <a:ext cx="3317430" cy="2632835"/>
            <a:chOff x="-1" y="1492347"/>
            <a:chExt cx="3317430" cy="2632835"/>
          </a:xfrm>
        </p:grpSpPr>
        <p:sp>
          <p:nvSpPr>
            <p:cNvPr id="20" name="任意多边形 19"/>
            <p:cNvSpPr/>
            <p:nvPr/>
          </p:nvSpPr>
          <p:spPr>
            <a:xfrm>
              <a:off x="-1" y="2591803"/>
              <a:ext cx="2996972" cy="1533379"/>
            </a:xfrm>
            <a:custGeom>
              <a:avLst/>
              <a:gdLst>
                <a:gd name="connsiteX0" fmla="*/ 0 w 2996972"/>
                <a:gd name="connsiteY0" fmla="*/ 0 h 1533379"/>
                <a:gd name="connsiteX1" fmla="*/ 1316551 w 2996972"/>
                <a:gd name="connsiteY1" fmla="*/ 0 h 1533379"/>
                <a:gd name="connsiteX2" fmla="*/ 1465829 w 2996972"/>
                <a:gd name="connsiteY2" fmla="*/ 0 h 1533379"/>
                <a:gd name="connsiteX3" fmla="*/ 2747118 w 2996972"/>
                <a:gd name="connsiteY3" fmla="*/ 0 h 1533379"/>
                <a:gd name="connsiteX4" fmla="*/ 2747118 w 2996972"/>
                <a:gd name="connsiteY4" fmla="*/ 1109881 h 1533379"/>
                <a:gd name="connsiteX5" fmla="*/ 2749057 w 2996972"/>
                <a:gd name="connsiteY5" fmla="*/ 1090290 h 1533379"/>
                <a:gd name="connsiteX6" fmla="*/ 2913319 w 2996972"/>
                <a:gd name="connsiteY6" fmla="*/ 872451 h 1533379"/>
                <a:gd name="connsiteX7" fmla="*/ 2987451 w 2996972"/>
                <a:gd name="connsiteY7" fmla="*/ 833997 h 1533379"/>
                <a:gd name="connsiteX8" fmla="*/ 2987451 w 2996972"/>
                <a:gd name="connsiteY8" fmla="*/ 0 h 1533379"/>
                <a:gd name="connsiteX9" fmla="*/ 2996972 w 2996972"/>
                <a:gd name="connsiteY9" fmla="*/ 0 h 1533379"/>
                <a:gd name="connsiteX10" fmla="*/ 2996972 w 2996972"/>
                <a:gd name="connsiteY10" fmla="*/ 1533379 h 1533379"/>
                <a:gd name="connsiteX11" fmla="*/ 1465829 w 2996972"/>
                <a:gd name="connsiteY11" fmla="*/ 1533379 h 1533379"/>
                <a:gd name="connsiteX12" fmla="*/ 1316551 w 2996972"/>
                <a:gd name="connsiteY12" fmla="*/ 1533379 h 1533379"/>
                <a:gd name="connsiteX13" fmla="*/ 0 w 2996972"/>
                <a:gd name="connsiteY13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972" h="1533379">
                  <a:moveTo>
                    <a:pt x="0" y="0"/>
                  </a:moveTo>
                  <a:lnTo>
                    <a:pt x="1316551" y="0"/>
                  </a:lnTo>
                  <a:lnTo>
                    <a:pt x="1465829" y="0"/>
                  </a:lnTo>
                  <a:lnTo>
                    <a:pt x="2747118" y="0"/>
                  </a:lnTo>
                  <a:lnTo>
                    <a:pt x="2747118" y="1109881"/>
                  </a:lnTo>
                  <a:lnTo>
                    <a:pt x="2749057" y="1090290"/>
                  </a:lnTo>
                  <a:cubicBezTo>
                    <a:pt x="2764126" y="1017626"/>
                    <a:pt x="2826727" y="931288"/>
                    <a:pt x="2913319" y="872451"/>
                  </a:cubicBezTo>
                  <a:lnTo>
                    <a:pt x="2987451" y="833997"/>
                  </a:lnTo>
                  <a:lnTo>
                    <a:pt x="2987451" y="0"/>
                  </a:lnTo>
                  <a:lnTo>
                    <a:pt x="2996972" y="0"/>
                  </a:lnTo>
                  <a:lnTo>
                    <a:pt x="2996972" y="1533379"/>
                  </a:lnTo>
                  <a:lnTo>
                    <a:pt x="1465829" y="1533379"/>
                  </a:lnTo>
                  <a:lnTo>
                    <a:pt x="131655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700676">
              <a:off x="1591986" y="1492347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3454" y="2795956"/>
              <a:ext cx="10374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zh-CN" altLang="en-US" sz="6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09043" y="2591802"/>
            <a:ext cx="9182957" cy="1533379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61214" y="2850659"/>
            <a:ext cx="7138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1650" y="4213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36697" y="1968791"/>
            <a:ext cx="1238339" cy="1067534"/>
            <a:chOff x="1836697" y="1968791"/>
            <a:chExt cx="1238339" cy="1067534"/>
          </a:xfrm>
        </p:grpSpPr>
        <p:sp>
          <p:nvSpPr>
            <p:cNvPr id="28" name="六边形 27"/>
            <p:cNvSpPr>
              <a:spLocks noChangeAspect="1"/>
            </p:cNvSpPr>
            <p:nvPr/>
          </p:nvSpPr>
          <p:spPr>
            <a:xfrm rot="10800000">
              <a:off x="1836697" y="1968791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079801" y="2071631"/>
              <a:ext cx="7521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4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6698" y="3177551"/>
            <a:ext cx="1238339" cy="1067534"/>
            <a:chOff x="1836698" y="3177551"/>
            <a:chExt cx="1238339" cy="1067534"/>
          </a:xfrm>
        </p:grpSpPr>
        <p:sp>
          <p:nvSpPr>
            <p:cNvPr id="30" name="六边形 29"/>
            <p:cNvSpPr>
              <a:spLocks noChangeAspect="1"/>
            </p:cNvSpPr>
            <p:nvPr/>
          </p:nvSpPr>
          <p:spPr>
            <a:xfrm rot="10800000">
              <a:off x="1836698" y="3177551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080849" y="3290030"/>
              <a:ext cx="7521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4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836699" y="4386309"/>
            <a:ext cx="1238339" cy="1067534"/>
            <a:chOff x="1836699" y="4386309"/>
            <a:chExt cx="1238339" cy="1067534"/>
          </a:xfrm>
        </p:grpSpPr>
        <p:sp>
          <p:nvSpPr>
            <p:cNvPr id="32" name="六边形 31"/>
            <p:cNvSpPr>
              <a:spLocks noChangeAspect="1"/>
            </p:cNvSpPr>
            <p:nvPr/>
          </p:nvSpPr>
          <p:spPr>
            <a:xfrm rot="10800000">
              <a:off x="1836699" y="4386309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079801" y="4485379"/>
              <a:ext cx="7521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4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090835" y="2573529"/>
            <a:ext cx="1238339" cy="1067534"/>
            <a:chOff x="9090835" y="2573529"/>
            <a:chExt cx="1238339" cy="1067534"/>
          </a:xfrm>
        </p:grpSpPr>
        <p:sp>
          <p:nvSpPr>
            <p:cNvPr id="34" name="六边形 33"/>
            <p:cNvSpPr>
              <a:spLocks noChangeAspect="1"/>
            </p:cNvSpPr>
            <p:nvPr/>
          </p:nvSpPr>
          <p:spPr>
            <a:xfrm rot="10800000" flipH="1">
              <a:off x="9090835" y="2573529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9333939" y="2697522"/>
              <a:ext cx="7521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4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9090835" y="3813374"/>
            <a:ext cx="1238339" cy="1067534"/>
            <a:chOff x="9090835" y="3813374"/>
            <a:chExt cx="1238339" cy="1067534"/>
          </a:xfrm>
        </p:grpSpPr>
        <p:sp>
          <p:nvSpPr>
            <p:cNvPr id="36" name="六边形 35"/>
            <p:cNvSpPr>
              <a:spLocks noChangeAspect="1"/>
            </p:cNvSpPr>
            <p:nvPr/>
          </p:nvSpPr>
          <p:spPr>
            <a:xfrm rot="10800000" flipH="1">
              <a:off x="9090835" y="3813374"/>
              <a:ext cx="1238339" cy="1067534"/>
            </a:xfrm>
            <a:prstGeom prst="hexagon">
              <a:avLst>
                <a:gd name="adj" fmla="val 28557"/>
                <a:gd name="vf" fmla="val 115470"/>
              </a:avLst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9336555" y="3930259"/>
              <a:ext cx="75212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05</a:t>
              </a:r>
              <a:endParaRPr lang="zh-CN" altLang="en-US" sz="44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09507" y="2573528"/>
            <a:ext cx="3232866" cy="1067534"/>
            <a:chOff x="2909507" y="2573528"/>
            <a:chExt cx="3232866" cy="1067534"/>
          </a:xfrm>
        </p:grpSpPr>
        <p:sp>
          <p:nvSpPr>
            <p:cNvPr id="29" name="六边形 28"/>
            <p:cNvSpPr>
              <a:spLocks noChangeAspect="1"/>
            </p:cNvSpPr>
            <p:nvPr/>
          </p:nvSpPr>
          <p:spPr>
            <a:xfrm rot="10800000" flipH="1">
              <a:off x="2909507" y="2573528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noFill/>
            <a:ln>
              <a:solidFill>
                <a:srgbClr val="3E41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235953" y="2836664"/>
              <a:ext cx="2698175" cy="7386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909506" y="3785181"/>
            <a:ext cx="3232866" cy="1067534"/>
            <a:chOff x="2909506" y="3785181"/>
            <a:chExt cx="3232866" cy="1067534"/>
          </a:xfrm>
        </p:grpSpPr>
        <p:sp>
          <p:nvSpPr>
            <p:cNvPr id="31" name="六边形 30"/>
            <p:cNvSpPr>
              <a:spLocks noChangeAspect="1"/>
            </p:cNvSpPr>
            <p:nvPr/>
          </p:nvSpPr>
          <p:spPr>
            <a:xfrm rot="10800000" flipH="1">
              <a:off x="2909506" y="3785181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noFill/>
            <a:ln>
              <a:solidFill>
                <a:srgbClr val="3E41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212887" y="4035453"/>
              <a:ext cx="2698175" cy="7386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909505" y="4993938"/>
            <a:ext cx="3232866" cy="1067534"/>
            <a:chOff x="2909505" y="4993938"/>
            <a:chExt cx="3232866" cy="1067534"/>
          </a:xfrm>
        </p:grpSpPr>
        <p:sp>
          <p:nvSpPr>
            <p:cNvPr id="33" name="六边形 32"/>
            <p:cNvSpPr>
              <a:spLocks noChangeAspect="1"/>
            </p:cNvSpPr>
            <p:nvPr/>
          </p:nvSpPr>
          <p:spPr>
            <a:xfrm rot="10800000" flipH="1">
              <a:off x="2909505" y="4993938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noFill/>
            <a:ln>
              <a:solidFill>
                <a:srgbClr val="3E41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3166981" y="5268053"/>
              <a:ext cx="2698175" cy="7386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1703" y="3180722"/>
            <a:ext cx="3232866" cy="1067534"/>
            <a:chOff x="6011703" y="3180722"/>
            <a:chExt cx="3232866" cy="1067534"/>
          </a:xfrm>
        </p:grpSpPr>
        <p:sp>
          <p:nvSpPr>
            <p:cNvPr id="35" name="六边形 34"/>
            <p:cNvSpPr>
              <a:spLocks noChangeAspect="1"/>
            </p:cNvSpPr>
            <p:nvPr/>
          </p:nvSpPr>
          <p:spPr>
            <a:xfrm rot="10800000" flipH="1">
              <a:off x="6011703" y="3180722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noFill/>
            <a:ln>
              <a:solidFill>
                <a:srgbClr val="C0010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292019" y="3444042"/>
              <a:ext cx="2698175" cy="7386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011703" y="4420568"/>
            <a:ext cx="3232866" cy="1067534"/>
            <a:chOff x="6011703" y="4420568"/>
            <a:chExt cx="3232866" cy="1067534"/>
          </a:xfrm>
        </p:grpSpPr>
        <p:sp>
          <p:nvSpPr>
            <p:cNvPr id="37" name="六边形 36"/>
            <p:cNvSpPr>
              <a:spLocks noChangeAspect="1"/>
            </p:cNvSpPr>
            <p:nvPr/>
          </p:nvSpPr>
          <p:spPr>
            <a:xfrm rot="10800000" flipH="1">
              <a:off x="6011703" y="4420568"/>
              <a:ext cx="3232866" cy="1067534"/>
            </a:xfrm>
            <a:prstGeom prst="hexagon">
              <a:avLst>
                <a:gd name="adj" fmla="val 28557"/>
                <a:gd name="vf" fmla="val 115470"/>
              </a:avLst>
            </a:prstGeom>
            <a:noFill/>
            <a:ln>
              <a:solidFill>
                <a:srgbClr val="C0010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6327905" y="4676779"/>
              <a:ext cx="2698175" cy="73866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1650" y="4213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850577" y="2004923"/>
            <a:ext cx="2219923" cy="1440094"/>
            <a:chOff x="3850577" y="2232123"/>
            <a:chExt cx="2219923" cy="1440094"/>
          </a:xfrm>
        </p:grpSpPr>
        <p:sp>
          <p:nvSpPr>
            <p:cNvPr id="7" name="任意多边形 6"/>
            <p:cNvSpPr/>
            <p:nvPr/>
          </p:nvSpPr>
          <p:spPr>
            <a:xfrm>
              <a:off x="3850577" y="2232123"/>
              <a:ext cx="2219923" cy="1440094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269095" y="2495519"/>
              <a:ext cx="1678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 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26416" y="2464740"/>
              <a:ext cx="607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41647" y="3544345"/>
            <a:ext cx="2027838" cy="1254160"/>
            <a:chOff x="4141647" y="3771545"/>
            <a:chExt cx="2027838" cy="1254160"/>
          </a:xfrm>
        </p:grpSpPr>
        <p:sp>
          <p:nvSpPr>
            <p:cNvPr id="12" name="任意多边形 11"/>
            <p:cNvSpPr/>
            <p:nvPr/>
          </p:nvSpPr>
          <p:spPr>
            <a:xfrm>
              <a:off x="4141647" y="3771545"/>
              <a:ext cx="1933303" cy="1254160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91080" y="4005476"/>
              <a:ext cx="1678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</a:t>
              </a:r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384832" y="3991130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62219" y="4893419"/>
            <a:ext cx="1814574" cy="1177139"/>
            <a:chOff x="4262219" y="5120619"/>
            <a:chExt cx="1814574" cy="1177139"/>
          </a:xfrm>
        </p:grpSpPr>
        <p:sp>
          <p:nvSpPr>
            <p:cNvPr id="16" name="任意多边形 15"/>
            <p:cNvSpPr/>
            <p:nvPr/>
          </p:nvSpPr>
          <p:spPr>
            <a:xfrm>
              <a:off x="4262219" y="5120619"/>
              <a:ext cx="1814574" cy="1177139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481033" y="5334735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09731" y="5385359"/>
              <a:ext cx="1119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39424" y="2004923"/>
            <a:ext cx="2530577" cy="1440094"/>
            <a:chOff x="6139424" y="2232123"/>
            <a:chExt cx="2530577" cy="1440094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6139424" y="2232123"/>
              <a:ext cx="2219923" cy="1440094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275649" y="2467655"/>
              <a:ext cx="6623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991596" y="2497522"/>
              <a:ext cx="1678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34975" y="3544345"/>
            <a:ext cx="2359516" cy="1254160"/>
            <a:chOff x="6134975" y="3771545"/>
            <a:chExt cx="2359516" cy="1254160"/>
          </a:xfrm>
        </p:grpSpPr>
        <p:sp>
          <p:nvSpPr>
            <p:cNvPr id="25" name="任意多边形 24"/>
            <p:cNvSpPr/>
            <p:nvPr/>
          </p:nvSpPr>
          <p:spPr>
            <a:xfrm flipH="1">
              <a:off x="6134975" y="3771545"/>
              <a:ext cx="1933303" cy="1254160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14504" y="3991130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816086" y="3991130"/>
              <a:ext cx="1678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 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133132" y="4893419"/>
            <a:ext cx="2361359" cy="1177139"/>
            <a:chOff x="6133132" y="5120619"/>
            <a:chExt cx="2361359" cy="1177139"/>
          </a:xfrm>
        </p:grpSpPr>
        <p:sp>
          <p:nvSpPr>
            <p:cNvPr id="29" name="任意多边形 28"/>
            <p:cNvSpPr/>
            <p:nvPr/>
          </p:nvSpPr>
          <p:spPr>
            <a:xfrm flipH="1">
              <a:off x="6133132" y="5120619"/>
              <a:ext cx="1814574" cy="1177139"/>
            </a:xfrm>
            <a:custGeom>
              <a:avLst/>
              <a:gdLst>
                <a:gd name="connsiteX0" fmla="*/ 435769 w 435769"/>
                <a:gd name="connsiteY0" fmla="*/ 352425 h 352425"/>
                <a:gd name="connsiteX1" fmla="*/ 435769 w 435769"/>
                <a:gd name="connsiteY1" fmla="*/ 16668 h 352425"/>
                <a:gd name="connsiteX2" fmla="*/ 409575 w 435769"/>
                <a:gd name="connsiteY2" fmla="*/ 0 h 352425"/>
                <a:gd name="connsiteX3" fmla="*/ 0 w 435769"/>
                <a:gd name="connsiteY3" fmla="*/ 0 h 352425"/>
                <a:gd name="connsiteX4" fmla="*/ 0 w 435769"/>
                <a:gd name="connsiteY4" fmla="*/ 278606 h 352425"/>
                <a:gd name="connsiteX5" fmla="*/ 278606 w 435769"/>
                <a:gd name="connsiteY5" fmla="*/ 278606 h 352425"/>
                <a:gd name="connsiteX6" fmla="*/ 435769 w 435769"/>
                <a:gd name="connsiteY6" fmla="*/ 352425 h 352425"/>
                <a:gd name="connsiteX0-1" fmla="*/ 435769 w 435769"/>
                <a:gd name="connsiteY0-2" fmla="*/ 352425 h 352425"/>
                <a:gd name="connsiteX1-3" fmla="*/ 435769 w 435769"/>
                <a:gd name="connsiteY1-4" fmla="*/ 16668 h 352425"/>
                <a:gd name="connsiteX2-5" fmla="*/ 409575 w 435769"/>
                <a:gd name="connsiteY2-6" fmla="*/ 0 h 352425"/>
                <a:gd name="connsiteX3-7" fmla="*/ 0 w 435769"/>
                <a:gd name="connsiteY3-8" fmla="*/ 0 h 352425"/>
                <a:gd name="connsiteX4-9" fmla="*/ 0 w 435769"/>
                <a:gd name="connsiteY4-10" fmla="*/ 278606 h 352425"/>
                <a:gd name="connsiteX5-11" fmla="*/ 278606 w 435769"/>
                <a:gd name="connsiteY5-12" fmla="*/ 278606 h 352425"/>
                <a:gd name="connsiteX6-13" fmla="*/ 435769 w 435769"/>
                <a:gd name="connsiteY6-14" fmla="*/ 352425 h 352425"/>
                <a:gd name="connsiteX0-15" fmla="*/ 435769 w 435769"/>
                <a:gd name="connsiteY0-16" fmla="*/ 352425 h 352425"/>
                <a:gd name="connsiteX1-17" fmla="*/ 435769 w 435769"/>
                <a:gd name="connsiteY1-18" fmla="*/ 16668 h 352425"/>
                <a:gd name="connsiteX2-19" fmla="*/ 409575 w 435769"/>
                <a:gd name="connsiteY2-20" fmla="*/ 0 h 352425"/>
                <a:gd name="connsiteX3-21" fmla="*/ 0 w 435769"/>
                <a:gd name="connsiteY3-22" fmla="*/ 0 h 352425"/>
                <a:gd name="connsiteX4-23" fmla="*/ 0 w 435769"/>
                <a:gd name="connsiteY4-24" fmla="*/ 278606 h 352425"/>
                <a:gd name="connsiteX5-25" fmla="*/ 278606 w 435769"/>
                <a:gd name="connsiteY5-26" fmla="*/ 278606 h 352425"/>
                <a:gd name="connsiteX6-27" fmla="*/ 435769 w 435769"/>
                <a:gd name="connsiteY6-28" fmla="*/ 352425 h 352425"/>
                <a:gd name="connsiteX0-29" fmla="*/ 501385 w 501385"/>
                <a:gd name="connsiteY0-30" fmla="*/ 352425 h 352425"/>
                <a:gd name="connsiteX1-31" fmla="*/ 501385 w 501385"/>
                <a:gd name="connsiteY1-32" fmla="*/ 16668 h 352425"/>
                <a:gd name="connsiteX2-33" fmla="*/ 475191 w 501385"/>
                <a:gd name="connsiteY2-34" fmla="*/ 0 h 352425"/>
                <a:gd name="connsiteX3-35" fmla="*/ 65616 w 501385"/>
                <a:gd name="connsiteY3-36" fmla="*/ 0 h 352425"/>
                <a:gd name="connsiteX4-37" fmla="*/ 65616 w 501385"/>
                <a:gd name="connsiteY4-38" fmla="*/ 278606 h 352425"/>
                <a:gd name="connsiteX5-39" fmla="*/ 344222 w 501385"/>
                <a:gd name="connsiteY5-40" fmla="*/ 278606 h 352425"/>
                <a:gd name="connsiteX6-41" fmla="*/ 501385 w 501385"/>
                <a:gd name="connsiteY6-42" fmla="*/ 352425 h 352425"/>
                <a:gd name="connsiteX0-43" fmla="*/ 543835 w 543835"/>
                <a:gd name="connsiteY0-44" fmla="*/ 352425 h 352425"/>
                <a:gd name="connsiteX1-45" fmla="*/ 543835 w 543835"/>
                <a:gd name="connsiteY1-46" fmla="*/ 16668 h 352425"/>
                <a:gd name="connsiteX2-47" fmla="*/ 517641 w 543835"/>
                <a:gd name="connsiteY2-48" fmla="*/ 0 h 352425"/>
                <a:gd name="connsiteX3-49" fmla="*/ 108066 w 543835"/>
                <a:gd name="connsiteY3-50" fmla="*/ 0 h 352425"/>
                <a:gd name="connsiteX4-51" fmla="*/ 108066 w 543835"/>
                <a:gd name="connsiteY4-52" fmla="*/ 278606 h 352425"/>
                <a:gd name="connsiteX5-53" fmla="*/ 386672 w 543835"/>
                <a:gd name="connsiteY5-54" fmla="*/ 278606 h 352425"/>
                <a:gd name="connsiteX6-55" fmla="*/ 543835 w 543835"/>
                <a:gd name="connsiteY6-56" fmla="*/ 352425 h 352425"/>
                <a:gd name="connsiteX0-57" fmla="*/ 543835 w 543835"/>
                <a:gd name="connsiteY0-58" fmla="*/ 352425 h 352425"/>
                <a:gd name="connsiteX1-59" fmla="*/ 543835 w 543835"/>
                <a:gd name="connsiteY1-60" fmla="*/ 16668 h 352425"/>
                <a:gd name="connsiteX2-61" fmla="*/ 486684 w 543835"/>
                <a:gd name="connsiteY2-62" fmla="*/ 0 h 352425"/>
                <a:gd name="connsiteX3-63" fmla="*/ 108066 w 543835"/>
                <a:gd name="connsiteY3-64" fmla="*/ 0 h 352425"/>
                <a:gd name="connsiteX4-65" fmla="*/ 108066 w 543835"/>
                <a:gd name="connsiteY4-66" fmla="*/ 278606 h 352425"/>
                <a:gd name="connsiteX5-67" fmla="*/ 386672 w 543835"/>
                <a:gd name="connsiteY5-68" fmla="*/ 278606 h 352425"/>
                <a:gd name="connsiteX6-69" fmla="*/ 543835 w 543835"/>
                <a:gd name="connsiteY6-70" fmla="*/ 352425 h 352425"/>
                <a:gd name="connsiteX0-71" fmla="*/ 543835 w 543835"/>
                <a:gd name="connsiteY0-72" fmla="*/ 352425 h 352425"/>
                <a:gd name="connsiteX1-73" fmla="*/ 543835 w 543835"/>
                <a:gd name="connsiteY1-74" fmla="*/ 16668 h 352425"/>
                <a:gd name="connsiteX2-75" fmla="*/ 486684 w 543835"/>
                <a:gd name="connsiteY2-76" fmla="*/ 0 h 352425"/>
                <a:gd name="connsiteX3-77" fmla="*/ 108066 w 543835"/>
                <a:gd name="connsiteY3-78" fmla="*/ 0 h 352425"/>
                <a:gd name="connsiteX4-79" fmla="*/ 108066 w 543835"/>
                <a:gd name="connsiteY4-80" fmla="*/ 278606 h 352425"/>
                <a:gd name="connsiteX5-81" fmla="*/ 386672 w 543835"/>
                <a:gd name="connsiteY5-82" fmla="*/ 278606 h 352425"/>
                <a:gd name="connsiteX6-83" fmla="*/ 543835 w 543835"/>
                <a:gd name="connsiteY6-84" fmla="*/ 352425 h 352425"/>
                <a:gd name="connsiteX0-85" fmla="*/ 543835 w 543835"/>
                <a:gd name="connsiteY0-86" fmla="*/ 352793 h 352793"/>
                <a:gd name="connsiteX1-87" fmla="*/ 543835 w 543835"/>
                <a:gd name="connsiteY1-88" fmla="*/ 17036 h 352793"/>
                <a:gd name="connsiteX2-89" fmla="*/ 486684 w 543835"/>
                <a:gd name="connsiteY2-90" fmla="*/ 368 h 352793"/>
                <a:gd name="connsiteX3-91" fmla="*/ 108066 w 543835"/>
                <a:gd name="connsiteY3-92" fmla="*/ 368 h 352793"/>
                <a:gd name="connsiteX4-93" fmla="*/ 108066 w 543835"/>
                <a:gd name="connsiteY4-94" fmla="*/ 278974 h 352793"/>
                <a:gd name="connsiteX5-95" fmla="*/ 386672 w 543835"/>
                <a:gd name="connsiteY5-96" fmla="*/ 278974 h 352793"/>
                <a:gd name="connsiteX6-97" fmla="*/ 543835 w 543835"/>
                <a:gd name="connsiteY6-98" fmla="*/ 352793 h 3527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43835" h="352793">
                  <a:moveTo>
                    <a:pt x="543835" y="352793"/>
                  </a:moveTo>
                  <a:lnTo>
                    <a:pt x="543835" y="17036"/>
                  </a:lnTo>
                  <a:cubicBezTo>
                    <a:pt x="539073" y="1955"/>
                    <a:pt x="505734" y="-1220"/>
                    <a:pt x="486684" y="368"/>
                  </a:cubicBezTo>
                  <a:lnTo>
                    <a:pt x="108066" y="368"/>
                  </a:lnTo>
                  <a:cubicBezTo>
                    <a:pt x="-32428" y="369"/>
                    <a:pt x="-39572" y="281355"/>
                    <a:pt x="108066" y="278974"/>
                  </a:cubicBezTo>
                  <a:lnTo>
                    <a:pt x="386672" y="278974"/>
                  </a:lnTo>
                  <a:cubicBezTo>
                    <a:pt x="439060" y="279767"/>
                    <a:pt x="500972" y="309137"/>
                    <a:pt x="543835" y="352793"/>
                  </a:cubicBez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201702" y="5334735"/>
              <a:ext cx="5677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816086" y="5358804"/>
              <a:ext cx="1678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观点 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13515" y="2230858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2270" y="3709760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17580" y="5020323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564496" y="2230858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238594" y="3709760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68278" y="5020323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1650" y="4213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79300" y="2557369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9300" y="4205619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6028" y="2557369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6028" y="4205619"/>
            <a:ext cx="3416320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35488" y="2290002"/>
            <a:ext cx="1514475" cy="1516063"/>
            <a:chOff x="4535488" y="2578100"/>
            <a:chExt cx="1514475" cy="1516063"/>
          </a:xfrm>
        </p:grpSpPr>
        <p:sp>
          <p:nvSpPr>
            <p:cNvPr id="12" name="任意多边形 15"/>
            <p:cNvSpPr>
              <a:spLocks noChangeArrowheads="1"/>
            </p:cNvSpPr>
            <p:nvPr/>
          </p:nvSpPr>
          <p:spPr bwMode="auto">
            <a:xfrm rot="16200000" flipH="1">
              <a:off x="4534694" y="2578894"/>
              <a:ext cx="1514475" cy="1512887"/>
            </a:xfrm>
            <a:custGeom>
              <a:avLst/>
              <a:gdLst>
                <a:gd name="T0" fmla="*/ 0 w 1845129"/>
                <a:gd name="T1" fmla="*/ 0 h 1845129"/>
                <a:gd name="T2" fmla="*/ 1407500 w 1845129"/>
                <a:gd name="T3" fmla="*/ 0 h 1845129"/>
                <a:gd name="T4" fmla="*/ 1845129 w 1845129"/>
                <a:gd name="T5" fmla="*/ 437629 h 1845129"/>
                <a:gd name="T6" fmla="*/ 1845129 w 1845129"/>
                <a:gd name="T7" fmla="*/ 439911 h 1845129"/>
                <a:gd name="T8" fmla="*/ 439910 w 1845129"/>
                <a:gd name="T9" fmla="*/ 439911 h 1845129"/>
                <a:gd name="T10" fmla="*/ 439910 w 1845129"/>
                <a:gd name="T11" fmla="*/ 1845129 h 1845129"/>
                <a:gd name="T12" fmla="*/ 437629 w 1845129"/>
                <a:gd name="T13" fmla="*/ 1845129 h 1845129"/>
                <a:gd name="T14" fmla="*/ 0 w 1845129"/>
                <a:gd name="T15" fmla="*/ 1407500 h 1845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5129"/>
                <a:gd name="T25" fmla="*/ 0 h 1845129"/>
                <a:gd name="T26" fmla="*/ 1845129 w 1845129"/>
                <a:gd name="T27" fmla="*/ 1845129 h 1845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5129" h="1845129">
                  <a:moveTo>
                    <a:pt x="0" y="0"/>
                  </a:moveTo>
                  <a:lnTo>
                    <a:pt x="1407500" y="0"/>
                  </a:lnTo>
                  <a:lnTo>
                    <a:pt x="1845129" y="437629"/>
                  </a:lnTo>
                  <a:lnTo>
                    <a:pt x="1845129" y="439911"/>
                  </a:lnTo>
                  <a:lnTo>
                    <a:pt x="439910" y="439911"/>
                  </a:lnTo>
                  <a:lnTo>
                    <a:pt x="439910" y="1845129"/>
                  </a:lnTo>
                  <a:lnTo>
                    <a:pt x="437629" y="1845129"/>
                  </a:lnTo>
                  <a:lnTo>
                    <a:pt x="0" y="140750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16"/>
            <p:cNvSpPr>
              <a:spLocks noChangeArrowheads="1"/>
            </p:cNvSpPr>
            <p:nvPr/>
          </p:nvSpPr>
          <p:spPr bwMode="auto">
            <a:xfrm rot="16200000" flipH="1">
              <a:off x="4895850" y="2940050"/>
              <a:ext cx="1154113" cy="1154113"/>
            </a:xfrm>
            <a:prstGeom prst="rect">
              <a:avLst/>
            </a:prstGeom>
            <a:noFill/>
            <a:ln w="12700" cap="flat" cmpd="sng">
              <a:solidFill>
                <a:srgbClr val="3E415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114319" y="3107958"/>
              <a:ext cx="7489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3E4150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rgbClr val="3E415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49975" y="2311342"/>
            <a:ext cx="1516063" cy="1514475"/>
            <a:chOff x="6149975" y="2599440"/>
            <a:chExt cx="1516063" cy="1514475"/>
          </a:xfrm>
        </p:grpSpPr>
        <p:sp>
          <p:nvSpPr>
            <p:cNvPr id="16" name="任意多边形 7"/>
            <p:cNvSpPr>
              <a:spLocks noChangeArrowheads="1"/>
            </p:cNvSpPr>
            <p:nvPr/>
          </p:nvSpPr>
          <p:spPr bwMode="auto">
            <a:xfrm rot="5400000">
              <a:off x="6152356" y="2600234"/>
              <a:ext cx="1514475" cy="1512888"/>
            </a:xfrm>
            <a:custGeom>
              <a:avLst/>
              <a:gdLst>
                <a:gd name="T0" fmla="*/ 0 w 1845129"/>
                <a:gd name="T1" fmla="*/ 0 h 1845129"/>
                <a:gd name="T2" fmla="*/ 1407500 w 1845129"/>
                <a:gd name="T3" fmla="*/ 0 h 1845129"/>
                <a:gd name="T4" fmla="*/ 1845129 w 1845129"/>
                <a:gd name="T5" fmla="*/ 437629 h 1845129"/>
                <a:gd name="T6" fmla="*/ 1845129 w 1845129"/>
                <a:gd name="T7" fmla="*/ 439911 h 1845129"/>
                <a:gd name="T8" fmla="*/ 439910 w 1845129"/>
                <a:gd name="T9" fmla="*/ 439911 h 1845129"/>
                <a:gd name="T10" fmla="*/ 439910 w 1845129"/>
                <a:gd name="T11" fmla="*/ 1845129 h 1845129"/>
                <a:gd name="T12" fmla="*/ 437629 w 1845129"/>
                <a:gd name="T13" fmla="*/ 1845129 h 1845129"/>
                <a:gd name="T14" fmla="*/ 0 w 1845129"/>
                <a:gd name="T15" fmla="*/ 1407500 h 1845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5129"/>
                <a:gd name="T25" fmla="*/ 0 h 1845129"/>
                <a:gd name="T26" fmla="*/ 1845129 w 1845129"/>
                <a:gd name="T27" fmla="*/ 1845129 h 1845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5129" h="1845129">
                  <a:moveTo>
                    <a:pt x="0" y="0"/>
                  </a:moveTo>
                  <a:lnTo>
                    <a:pt x="1407500" y="0"/>
                  </a:lnTo>
                  <a:lnTo>
                    <a:pt x="1845129" y="437629"/>
                  </a:lnTo>
                  <a:lnTo>
                    <a:pt x="1845129" y="439911"/>
                  </a:lnTo>
                  <a:lnTo>
                    <a:pt x="439910" y="439911"/>
                  </a:lnTo>
                  <a:lnTo>
                    <a:pt x="439910" y="1845129"/>
                  </a:lnTo>
                  <a:lnTo>
                    <a:pt x="437629" y="1845129"/>
                  </a:lnTo>
                  <a:lnTo>
                    <a:pt x="0" y="140750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 rot="5400000">
              <a:off x="6150768" y="2945607"/>
              <a:ext cx="1154113" cy="1155700"/>
            </a:xfrm>
            <a:prstGeom prst="rect">
              <a:avLst/>
            </a:prstGeom>
            <a:noFill/>
            <a:ln w="12700" cap="flat" cmpd="sng">
              <a:solidFill>
                <a:srgbClr val="3E415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44420" y="3107958"/>
              <a:ext cx="824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3E4150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rgbClr val="3E415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549775" y="3898140"/>
            <a:ext cx="1516063" cy="1516062"/>
            <a:chOff x="4549775" y="4186238"/>
            <a:chExt cx="1516063" cy="1516062"/>
          </a:xfrm>
        </p:grpSpPr>
        <p:sp>
          <p:nvSpPr>
            <p:cNvPr id="21" name="任意多边形 17"/>
            <p:cNvSpPr>
              <a:spLocks noChangeArrowheads="1"/>
            </p:cNvSpPr>
            <p:nvPr/>
          </p:nvSpPr>
          <p:spPr bwMode="auto">
            <a:xfrm flipV="1">
              <a:off x="4549775" y="4187825"/>
              <a:ext cx="1514475" cy="1514475"/>
            </a:xfrm>
            <a:custGeom>
              <a:avLst/>
              <a:gdLst>
                <a:gd name="T0" fmla="*/ 0 w 1845129"/>
                <a:gd name="T1" fmla="*/ 0 h 1845129"/>
                <a:gd name="T2" fmla="*/ 1407500 w 1845129"/>
                <a:gd name="T3" fmla="*/ 0 h 1845129"/>
                <a:gd name="T4" fmla="*/ 1845129 w 1845129"/>
                <a:gd name="T5" fmla="*/ 437629 h 1845129"/>
                <a:gd name="T6" fmla="*/ 1845129 w 1845129"/>
                <a:gd name="T7" fmla="*/ 439911 h 1845129"/>
                <a:gd name="T8" fmla="*/ 439910 w 1845129"/>
                <a:gd name="T9" fmla="*/ 439911 h 1845129"/>
                <a:gd name="T10" fmla="*/ 439910 w 1845129"/>
                <a:gd name="T11" fmla="*/ 1845129 h 1845129"/>
                <a:gd name="T12" fmla="*/ 437629 w 1845129"/>
                <a:gd name="T13" fmla="*/ 1845129 h 1845129"/>
                <a:gd name="T14" fmla="*/ 0 w 1845129"/>
                <a:gd name="T15" fmla="*/ 1407500 h 1845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5129"/>
                <a:gd name="T25" fmla="*/ 0 h 1845129"/>
                <a:gd name="T26" fmla="*/ 1845129 w 1845129"/>
                <a:gd name="T27" fmla="*/ 1845129 h 1845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5129" h="1845129">
                  <a:moveTo>
                    <a:pt x="0" y="0"/>
                  </a:moveTo>
                  <a:lnTo>
                    <a:pt x="1407500" y="0"/>
                  </a:lnTo>
                  <a:lnTo>
                    <a:pt x="1845129" y="437629"/>
                  </a:lnTo>
                  <a:lnTo>
                    <a:pt x="1845129" y="439911"/>
                  </a:lnTo>
                  <a:lnTo>
                    <a:pt x="439910" y="439911"/>
                  </a:lnTo>
                  <a:lnTo>
                    <a:pt x="439910" y="1845129"/>
                  </a:lnTo>
                  <a:lnTo>
                    <a:pt x="437629" y="1845129"/>
                  </a:lnTo>
                  <a:lnTo>
                    <a:pt x="0" y="1407500"/>
                  </a:ln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矩形 18"/>
            <p:cNvSpPr>
              <a:spLocks noChangeArrowheads="1"/>
            </p:cNvSpPr>
            <p:nvPr/>
          </p:nvSpPr>
          <p:spPr bwMode="auto">
            <a:xfrm flipV="1">
              <a:off x="4911725" y="4186238"/>
              <a:ext cx="1154113" cy="1154112"/>
            </a:xfrm>
            <a:prstGeom prst="rect">
              <a:avLst/>
            </a:prstGeom>
            <a:noFill/>
            <a:ln w="12700" cap="flat" cmpd="sng">
              <a:solidFill>
                <a:srgbClr val="3E415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114319" y="4347795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3E4150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rgbClr val="3E4150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3150" y="3909252"/>
            <a:ext cx="1516063" cy="1514475"/>
            <a:chOff x="6153150" y="4197350"/>
            <a:chExt cx="1516063" cy="1514475"/>
          </a:xfrm>
        </p:grpSpPr>
        <p:sp>
          <p:nvSpPr>
            <p:cNvPr id="25" name="任意多边形 13"/>
            <p:cNvSpPr>
              <a:spLocks noChangeArrowheads="1"/>
            </p:cNvSpPr>
            <p:nvPr/>
          </p:nvSpPr>
          <p:spPr bwMode="auto">
            <a:xfrm rot="10800000">
              <a:off x="6156325" y="4198938"/>
              <a:ext cx="1512888" cy="1512887"/>
            </a:xfrm>
            <a:custGeom>
              <a:avLst/>
              <a:gdLst>
                <a:gd name="T0" fmla="*/ 0 w 1845129"/>
                <a:gd name="T1" fmla="*/ 0 h 1845129"/>
                <a:gd name="T2" fmla="*/ 1407500 w 1845129"/>
                <a:gd name="T3" fmla="*/ 0 h 1845129"/>
                <a:gd name="T4" fmla="*/ 1845129 w 1845129"/>
                <a:gd name="T5" fmla="*/ 437629 h 1845129"/>
                <a:gd name="T6" fmla="*/ 1845129 w 1845129"/>
                <a:gd name="T7" fmla="*/ 439911 h 1845129"/>
                <a:gd name="T8" fmla="*/ 439910 w 1845129"/>
                <a:gd name="T9" fmla="*/ 439911 h 1845129"/>
                <a:gd name="T10" fmla="*/ 439910 w 1845129"/>
                <a:gd name="T11" fmla="*/ 1845129 h 1845129"/>
                <a:gd name="T12" fmla="*/ 437629 w 1845129"/>
                <a:gd name="T13" fmla="*/ 1845129 h 1845129"/>
                <a:gd name="T14" fmla="*/ 0 w 1845129"/>
                <a:gd name="T15" fmla="*/ 1407500 h 1845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45129"/>
                <a:gd name="T25" fmla="*/ 0 h 1845129"/>
                <a:gd name="T26" fmla="*/ 1845129 w 1845129"/>
                <a:gd name="T27" fmla="*/ 1845129 h 1845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45129" h="1845129">
                  <a:moveTo>
                    <a:pt x="0" y="0"/>
                  </a:moveTo>
                  <a:lnTo>
                    <a:pt x="1407500" y="0"/>
                  </a:lnTo>
                  <a:lnTo>
                    <a:pt x="1845129" y="437629"/>
                  </a:lnTo>
                  <a:lnTo>
                    <a:pt x="1845129" y="439911"/>
                  </a:lnTo>
                  <a:lnTo>
                    <a:pt x="439910" y="439911"/>
                  </a:lnTo>
                  <a:lnTo>
                    <a:pt x="439910" y="1845129"/>
                  </a:lnTo>
                  <a:lnTo>
                    <a:pt x="437629" y="1845129"/>
                  </a:lnTo>
                  <a:lnTo>
                    <a:pt x="0" y="1407500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矩形 14"/>
            <p:cNvSpPr>
              <a:spLocks noChangeArrowheads="1"/>
            </p:cNvSpPr>
            <p:nvPr/>
          </p:nvSpPr>
          <p:spPr bwMode="auto">
            <a:xfrm rot="10800000">
              <a:off x="6153150" y="4197350"/>
              <a:ext cx="1155700" cy="1154113"/>
            </a:xfrm>
            <a:prstGeom prst="rect">
              <a:avLst/>
            </a:prstGeom>
            <a:noFill/>
            <a:ln w="12700" cap="flat" cmpd="sng">
              <a:solidFill>
                <a:srgbClr val="C00102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08922" y="4347794"/>
              <a:ext cx="8418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C00102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rgbClr val="C00102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-1" y="1492347"/>
            <a:ext cx="3317430" cy="2632835"/>
            <a:chOff x="-1" y="1492347"/>
            <a:chExt cx="3317430" cy="2632835"/>
          </a:xfrm>
        </p:grpSpPr>
        <p:sp>
          <p:nvSpPr>
            <p:cNvPr id="20" name="任意多边形 19"/>
            <p:cNvSpPr/>
            <p:nvPr/>
          </p:nvSpPr>
          <p:spPr>
            <a:xfrm>
              <a:off x="-1" y="2591803"/>
              <a:ext cx="2996972" cy="1533379"/>
            </a:xfrm>
            <a:custGeom>
              <a:avLst/>
              <a:gdLst>
                <a:gd name="connsiteX0" fmla="*/ 0 w 2996972"/>
                <a:gd name="connsiteY0" fmla="*/ 0 h 1533379"/>
                <a:gd name="connsiteX1" fmla="*/ 1316551 w 2996972"/>
                <a:gd name="connsiteY1" fmla="*/ 0 h 1533379"/>
                <a:gd name="connsiteX2" fmla="*/ 1465829 w 2996972"/>
                <a:gd name="connsiteY2" fmla="*/ 0 h 1533379"/>
                <a:gd name="connsiteX3" fmla="*/ 2747118 w 2996972"/>
                <a:gd name="connsiteY3" fmla="*/ 0 h 1533379"/>
                <a:gd name="connsiteX4" fmla="*/ 2747118 w 2996972"/>
                <a:gd name="connsiteY4" fmla="*/ 1109881 h 1533379"/>
                <a:gd name="connsiteX5" fmla="*/ 2749057 w 2996972"/>
                <a:gd name="connsiteY5" fmla="*/ 1090290 h 1533379"/>
                <a:gd name="connsiteX6" fmla="*/ 2913319 w 2996972"/>
                <a:gd name="connsiteY6" fmla="*/ 872451 h 1533379"/>
                <a:gd name="connsiteX7" fmla="*/ 2987451 w 2996972"/>
                <a:gd name="connsiteY7" fmla="*/ 833997 h 1533379"/>
                <a:gd name="connsiteX8" fmla="*/ 2987451 w 2996972"/>
                <a:gd name="connsiteY8" fmla="*/ 0 h 1533379"/>
                <a:gd name="connsiteX9" fmla="*/ 2996972 w 2996972"/>
                <a:gd name="connsiteY9" fmla="*/ 0 h 1533379"/>
                <a:gd name="connsiteX10" fmla="*/ 2996972 w 2996972"/>
                <a:gd name="connsiteY10" fmla="*/ 1533379 h 1533379"/>
                <a:gd name="connsiteX11" fmla="*/ 1465829 w 2996972"/>
                <a:gd name="connsiteY11" fmla="*/ 1533379 h 1533379"/>
                <a:gd name="connsiteX12" fmla="*/ 1316551 w 2996972"/>
                <a:gd name="connsiteY12" fmla="*/ 1533379 h 1533379"/>
                <a:gd name="connsiteX13" fmla="*/ 0 w 2996972"/>
                <a:gd name="connsiteY13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972" h="1533379">
                  <a:moveTo>
                    <a:pt x="0" y="0"/>
                  </a:moveTo>
                  <a:lnTo>
                    <a:pt x="1316551" y="0"/>
                  </a:lnTo>
                  <a:lnTo>
                    <a:pt x="1465829" y="0"/>
                  </a:lnTo>
                  <a:lnTo>
                    <a:pt x="2747118" y="0"/>
                  </a:lnTo>
                  <a:lnTo>
                    <a:pt x="2747118" y="1109881"/>
                  </a:lnTo>
                  <a:lnTo>
                    <a:pt x="2749057" y="1090290"/>
                  </a:lnTo>
                  <a:cubicBezTo>
                    <a:pt x="2764126" y="1017626"/>
                    <a:pt x="2826727" y="931288"/>
                    <a:pt x="2913319" y="872451"/>
                  </a:cubicBezTo>
                  <a:lnTo>
                    <a:pt x="2987451" y="833997"/>
                  </a:lnTo>
                  <a:lnTo>
                    <a:pt x="2987451" y="0"/>
                  </a:lnTo>
                  <a:lnTo>
                    <a:pt x="2996972" y="0"/>
                  </a:lnTo>
                  <a:lnTo>
                    <a:pt x="2996972" y="1533379"/>
                  </a:lnTo>
                  <a:lnTo>
                    <a:pt x="1465829" y="1533379"/>
                  </a:lnTo>
                  <a:lnTo>
                    <a:pt x="131655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700676">
              <a:off x="1591986" y="1492347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3454" y="2795956"/>
              <a:ext cx="10374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6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09043" y="2591802"/>
            <a:ext cx="9182957" cy="15333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39580" y="2795956"/>
            <a:ext cx="7138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绪      论</a:t>
            </a:r>
            <a:endParaRPr lang="en-US" altLang="zh-CN" sz="72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1650" y="4213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6" name="矩形 5"/>
          <p:cNvSpPr/>
          <p:nvPr/>
        </p:nvSpPr>
        <p:spPr>
          <a:xfrm>
            <a:off x="1211887" y="2637644"/>
            <a:ext cx="4394433" cy="3403618"/>
          </a:xfrm>
          <a:prstGeom prst="rect">
            <a:avLst/>
          </a:prstGeom>
          <a:noFill/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625835" y="2637644"/>
            <a:ext cx="4394433" cy="3403618"/>
          </a:xfrm>
          <a:prstGeom prst="rect">
            <a:avLst/>
          </a:prstGeom>
          <a:noFill/>
          <a:ln w="25400">
            <a:solidFill>
              <a:srgbClr val="C001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1211888" y="1765716"/>
            <a:ext cx="4394433" cy="707887"/>
            <a:chOff x="1211888" y="2035313"/>
            <a:chExt cx="4394433" cy="707887"/>
          </a:xfrm>
          <a:solidFill>
            <a:srgbClr val="3E4150"/>
          </a:solidFill>
        </p:grpSpPr>
        <p:sp>
          <p:nvSpPr>
            <p:cNvPr id="9" name="矩形 8"/>
            <p:cNvSpPr/>
            <p:nvPr/>
          </p:nvSpPr>
          <p:spPr>
            <a:xfrm>
              <a:off x="1211888" y="2035313"/>
              <a:ext cx="4394433" cy="7078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572190" y="2073580"/>
              <a:ext cx="152157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   绩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25836" y="1765716"/>
            <a:ext cx="4394433" cy="707887"/>
            <a:chOff x="6625836" y="2035313"/>
            <a:chExt cx="4394433" cy="707887"/>
          </a:xfrm>
          <a:solidFill>
            <a:srgbClr val="C00102"/>
          </a:solidFill>
        </p:grpSpPr>
        <p:sp>
          <p:nvSpPr>
            <p:cNvPr id="13" name="矩形 12"/>
            <p:cNvSpPr/>
            <p:nvPr/>
          </p:nvSpPr>
          <p:spPr>
            <a:xfrm>
              <a:off x="6625836" y="2035313"/>
              <a:ext cx="4394433" cy="7078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131195" y="2073815"/>
              <a:ext cx="1383712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DFDF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  考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1581500" y="3088200"/>
            <a:ext cx="179882" cy="179882"/>
          </a:xfrm>
          <a:prstGeom prst="ellipse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81500" y="4091714"/>
            <a:ext cx="179882" cy="179882"/>
          </a:xfrm>
          <a:prstGeom prst="ellipse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581500" y="5168476"/>
            <a:ext cx="179882" cy="179882"/>
          </a:xfrm>
          <a:prstGeom prst="ellipse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026528" y="2885170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26527" y="3915632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026527" y="5021044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085388" y="3088200"/>
            <a:ext cx="179882" cy="179882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085388" y="4091714"/>
            <a:ext cx="179882" cy="179882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085388" y="5168476"/>
            <a:ext cx="179882" cy="179882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530416" y="2885170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30415" y="3915632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30415" y="5021044"/>
            <a:ext cx="3057247" cy="8617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Owl City&amp;Carly Rae Jepsen-Good T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9760" y="-892447"/>
            <a:ext cx="609600" cy="609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0" y="1303469"/>
            <a:ext cx="1985638" cy="2632835"/>
            <a:chOff x="0" y="1303469"/>
            <a:chExt cx="1985638" cy="2632835"/>
          </a:xfrm>
        </p:grpSpPr>
        <p:sp>
          <p:nvSpPr>
            <p:cNvPr id="31" name="任意多边形 30"/>
            <p:cNvSpPr/>
            <p:nvPr/>
          </p:nvSpPr>
          <p:spPr>
            <a:xfrm>
              <a:off x="0" y="2402925"/>
              <a:ext cx="1680421" cy="1533379"/>
            </a:xfrm>
            <a:custGeom>
              <a:avLst/>
              <a:gdLst>
                <a:gd name="connsiteX0" fmla="*/ 0 w 1665181"/>
                <a:gd name="connsiteY0" fmla="*/ 0 h 1533379"/>
                <a:gd name="connsiteX1" fmla="*/ 1417593 w 1665181"/>
                <a:gd name="connsiteY1" fmla="*/ 0 h 1533379"/>
                <a:gd name="connsiteX2" fmla="*/ 1417593 w 1665181"/>
                <a:gd name="connsiteY2" fmla="*/ 1109881 h 1533379"/>
                <a:gd name="connsiteX3" fmla="*/ 1419514 w 1665181"/>
                <a:gd name="connsiteY3" fmla="*/ 1090290 h 1533379"/>
                <a:gd name="connsiteX4" fmla="*/ 1582286 w 1665181"/>
                <a:gd name="connsiteY4" fmla="*/ 872451 h 1533379"/>
                <a:gd name="connsiteX5" fmla="*/ 1655746 w 1665181"/>
                <a:gd name="connsiteY5" fmla="*/ 833997 h 1533379"/>
                <a:gd name="connsiteX6" fmla="*/ 1655746 w 1665181"/>
                <a:gd name="connsiteY6" fmla="*/ 0 h 1533379"/>
                <a:gd name="connsiteX7" fmla="*/ 1665181 w 1665181"/>
                <a:gd name="connsiteY7" fmla="*/ 0 h 1533379"/>
                <a:gd name="connsiteX8" fmla="*/ 1665181 w 1665181"/>
                <a:gd name="connsiteY8" fmla="*/ 1533379 h 1533379"/>
                <a:gd name="connsiteX9" fmla="*/ 0 w 1665181"/>
                <a:gd name="connsiteY9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5181" h="1533379">
                  <a:moveTo>
                    <a:pt x="0" y="0"/>
                  </a:moveTo>
                  <a:lnTo>
                    <a:pt x="1417593" y="0"/>
                  </a:lnTo>
                  <a:lnTo>
                    <a:pt x="1417593" y="1109881"/>
                  </a:lnTo>
                  <a:lnTo>
                    <a:pt x="1419514" y="1090290"/>
                  </a:lnTo>
                  <a:cubicBezTo>
                    <a:pt x="1434447" y="1017626"/>
                    <a:pt x="1496480" y="931288"/>
                    <a:pt x="1582286" y="872451"/>
                  </a:cubicBezTo>
                  <a:lnTo>
                    <a:pt x="1655746" y="833997"/>
                  </a:lnTo>
                  <a:lnTo>
                    <a:pt x="1655746" y="0"/>
                  </a:lnTo>
                  <a:lnTo>
                    <a:pt x="1665181" y="0"/>
                  </a:lnTo>
                  <a:lnTo>
                    <a:pt x="166518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20700676">
              <a:off x="260195" y="1303469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1655745" y="2405572"/>
            <a:ext cx="10536255" cy="1533379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31827" y="4497625"/>
            <a:ext cx="228139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× ×</a:t>
            </a:r>
            <a:endParaRPr lang="zh-CN" altLang="en-US" sz="2400" dirty="0">
              <a:solidFill>
                <a:srgbClr val="3E41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59091" y="4497625"/>
            <a:ext cx="3204723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1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 × ×</a:t>
            </a:r>
            <a:r>
              <a:rPr lang="zh-CN" altLang="en-US" sz="2400" dirty="0">
                <a:solidFill>
                  <a:srgbClr val="3E41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教授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79695" y="2507894"/>
            <a:ext cx="4288353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79656" y="40392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   论</a:t>
            </a:r>
          </a:p>
        </p:txBody>
      </p:sp>
      <p:sp>
        <p:nvSpPr>
          <p:cNvPr id="100" name="矩形 99"/>
          <p:cNvSpPr/>
          <p:nvPr/>
        </p:nvSpPr>
        <p:spPr>
          <a:xfrm>
            <a:off x="926314" y="1570142"/>
            <a:ext cx="4447544" cy="3024027"/>
          </a:xfrm>
          <a:prstGeom prst="rect">
            <a:avLst/>
          </a:prstGeom>
          <a:noFill/>
          <a:ln w="22225">
            <a:solidFill>
              <a:srgbClr val="3E4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1054200" y="1690435"/>
            <a:ext cx="5051178" cy="434691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4507083" y="4720534"/>
            <a:ext cx="1692621" cy="1419681"/>
          </a:xfrm>
          <a:prstGeom prst="rect">
            <a:avLst/>
          </a:prstGeom>
          <a:noFill/>
          <a:ln w="22225">
            <a:solidFill>
              <a:srgbClr val="3E4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20334" y="1882616"/>
            <a:ext cx="750354" cy="750354"/>
            <a:chOff x="7120334" y="1882616"/>
            <a:chExt cx="750354" cy="750354"/>
          </a:xfrm>
        </p:grpSpPr>
        <p:sp>
          <p:nvSpPr>
            <p:cNvPr id="106" name="椭圆 105"/>
            <p:cNvSpPr/>
            <p:nvPr/>
          </p:nvSpPr>
          <p:spPr>
            <a:xfrm>
              <a:off x="7120334" y="1882616"/>
              <a:ext cx="750354" cy="750354"/>
            </a:xfrm>
            <a:prstGeom prst="ellipse">
              <a:avLst/>
            </a:prstGeom>
            <a:solidFill>
              <a:srgbClr val="C0010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矩形 129"/>
            <p:cNvSpPr/>
            <p:nvPr/>
          </p:nvSpPr>
          <p:spPr>
            <a:xfrm>
              <a:off x="7196390" y="1948632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20334" y="2991621"/>
            <a:ext cx="750354" cy="750354"/>
            <a:chOff x="7120334" y="2991621"/>
            <a:chExt cx="750354" cy="750354"/>
          </a:xfrm>
        </p:grpSpPr>
        <p:sp>
          <p:nvSpPr>
            <p:cNvPr id="107" name="椭圆 106"/>
            <p:cNvSpPr/>
            <p:nvPr/>
          </p:nvSpPr>
          <p:spPr>
            <a:xfrm>
              <a:off x="7120334" y="2991621"/>
              <a:ext cx="750354" cy="750354"/>
            </a:xfrm>
            <a:prstGeom prst="ellipse">
              <a:avLst/>
            </a:prstGeom>
            <a:solidFill>
              <a:srgbClr val="C0010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7182322" y="3060342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20334" y="4100590"/>
            <a:ext cx="750354" cy="750354"/>
            <a:chOff x="7120334" y="4100590"/>
            <a:chExt cx="750354" cy="750354"/>
          </a:xfrm>
        </p:grpSpPr>
        <p:sp>
          <p:nvSpPr>
            <p:cNvPr id="108" name="椭圆 107"/>
            <p:cNvSpPr/>
            <p:nvPr/>
          </p:nvSpPr>
          <p:spPr>
            <a:xfrm>
              <a:off x="7120334" y="4100590"/>
              <a:ext cx="750354" cy="750354"/>
            </a:xfrm>
            <a:prstGeom prst="ellipse">
              <a:avLst/>
            </a:prstGeom>
            <a:solidFill>
              <a:srgbClr val="C0010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矩形 131"/>
            <p:cNvSpPr/>
            <p:nvPr/>
          </p:nvSpPr>
          <p:spPr>
            <a:xfrm>
              <a:off x="7196389" y="4156244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20334" y="5209559"/>
            <a:ext cx="750354" cy="750354"/>
            <a:chOff x="7120334" y="5209559"/>
            <a:chExt cx="750354" cy="750354"/>
          </a:xfrm>
        </p:grpSpPr>
        <p:sp>
          <p:nvSpPr>
            <p:cNvPr id="109" name="椭圆 108"/>
            <p:cNvSpPr/>
            <p:nvPr/>
          </p:nvSpPr>
          <p:spPr>
            <a:xfrm>
              <a:off x="7120334" y="5209559"/>
              <a:ext cx="750354" cy="750354"/>
            </a:xfrm>
            <a:prstGeom prst="ellipse">
              <a:avLst/>
            </a:prstGeom>
            <a:solidFill>
              <a:srgbClr val="C0010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矩形 132"/>
            <p:cNvSpPr/>
            <p:nvPr/>
          </p:nvSpPr>
          <p:spPr>
            <a:xfrm>
              <a:off x="7196388" y="5271681"/>
              <a:ext cx="5982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34" name="文本框 133"/>
          <p:cNvSpPr txBox="1"/>
          <p:nvPr/>
        </p:nvSpPr>
        <p:spPr>
          <a:xfrm>
            <a:off x="8159757" y="1948632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8159756" y="3059240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8159756" y="4169848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8159755" y="5280456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4200" y="4558283"/>
            <a:ext cx="4319658" cy="885125"/>
            <a:chOff x="1054200" y="4558283"/>
            <a:chExt cx="4319658" cy="885125"/>
          </a:xfrm>
          <a:solidFill>
            <a:srgbClr val="FF0000"/>
          </a:solidFill>
        </p:grpSpPr>
        <p:sp>
          <p:nvSpPr>
            <p:cNvPr id="102" name="矩形 101"/>
            <p:cNvSpPr/>
            <p:nvPr/>
          </p:nvSpPr>
          <p:spPr>
            <a:xfrm>
              <a:off x="1054200" y="4558283"/>
              <a:ext cx="4319658" cy="8851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2168243" y="4640544"/>
              <a:ext cx="2236510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 animBg="1"/>
      <p:bldP spid="101" grpId="0" animBg="1"/>
      <p:bldP spid="105" grpId="0" animBg="1"/>
      <p:bldP spid="134" grpId="0"/>
      <p:bldP spid="135" grpId="0"/>
      <p:bldP spid="136" grpId="0"/>
      <p:bldP spid="1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79656" y="40392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   论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307210" y="2374558"/>
            <a:ext cx="1523933" cy="1465544"/>
            <a:chOff x="9791183" y="5224434"/>
            <a:chExt cx="645684" cy="620945"/>
          </a:xfrm>
          <a:solidFill>
            <a:srgbClr val="C00102"/>
          </a:solidFill>
        </p:grpSpPr>
        <p:sp>
          <p:nvSpPr>
            <p:cNvPr id="13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9830" y="1869078"/>
            <a:ext cx="3597749" cy="2559998"/>
            <a:chOff x="1079830" y="1869078"/>
            <a:chExt cx="3597749" cy="2559998"/>
          </a:xfrm>
        </p:grpSpPr>
        <p:grpSp>
          <p:nvGrpSpPr>
            <p:cNvPr id="5" name="组合 4"/>
            <p:cNvGrpSpPr/>
            <p:nvPr/>
          </p:nvGrpSpPr>
          <p:grpSpPr>
            <a:xfrm>
              <a:off x="1079830" y="1869078"/>
              <a:ext cx="3597749" cy="2559998"/>
              <a:chOff x="1520351" y="2658546"/>
              <a:chExt cx="3597749" cy="2559998"/>
            </a:xfrm>
            <a:solidFill>
              <a:srgbClr val="BC242A"/>
            </a:solidFill>
          </p:grpSpPr>
          <p:sp>
            <p:nvSpPr>
              <p:cNvPr id="6" name="椭圆 5"/>
              <p:cNvSpPr/>
              <p:nvPr/>
            </p:nvSpPr>
            <p:spPr>
              <a:xfrm>
                <a:off x="1520351" y="2658546"/>
                <a:ext cx="2559998" cy="255999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5400000" flipH="1">
                <a:off x="4337050" y="3395146"/>
                <a:ext cx="393700" cy="1168400"/>
              </a:xfrm>
              <a:prstGeom prst="triangle">
                <a:avLst/>
              </a:prstGeom>
              <a:solidFill>
                <a:srgbClr val="3E41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547280" y="2630095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47449" y="1869078"/>
            <a:ext cx="3597749" cy="2559998"/>
            <a:chOff x="7547449" y="1869078"/>
            <a:chExt cx="3597749" cy="2559998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7547449" y="1869078"/>
              <a:ext cx="3597749" cy="2559998"/>
              <a:chOff x="1672751" y="2810946"/>
              <a:chExt cx="3597749" cy="2559998"/>
            </a:xfrm>
            <a:solidFill>
              <a:srgbClr val="BC242A"/>
            </a:solidFill>
          </p:grpSpPr>
          <p:sp>
            <p:nvSpPr>
              <p:cNvPr id="9" name="椭圆 8"/>
              <p:cNvSpPr/>
              <p:nvPr/>
            </p:nvSpPr>
            <p:spPr>
              <a:xfrm>
                <a:off x="1672751" y="2810946"/>
                <a:ext cx="2559998" cy="2559998"/>
              </a:xfrm>
              <a:prstGeom prst="ellipse">
                <a:avLst/>
              </a:prstGeom>
              <a:solidFill>
                <a:srgbClr val="3E41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11" name="等腰三角形 10"/>
              <p:cNvSpPr/>
              <p:nvPr/>
            </p:nvSpPr>
            <p:spPr>
              <a:xfrm rot="5400000" flipH="1">
                <a:off x="4489450" y="3547546"/>
                <a:ext cx="393700" cy="1168400"/>
              </a:xfrm>
              <a:prstGeom prst="triangle">
                <a:avLst/>
              </a:prstGeom>
              <a:solidFill>
                <a:srgbClr val="3E41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9068749" y="2641245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国外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31205" y="5019119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36575" y="5019118"/>
            <a:ext cx="3057247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2D3E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solidFill>
                <a:srgbClr val="2D3E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79656" y="40392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   论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58956" y="1978974"/>
            <a:ext cx="0" cy="36004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rot="5400000">
            <a:off x="4297144" y="1240786"/>
            <a:ext cx="0" cy="14763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3720881" y="3055298"/>
            <a:ext cx="0" cy="14763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4297144" y="4844411"/>
            <a:ext cx="0" cy="14763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069756" y="2675886"/>
            <a:ext cx="2193925" cy="2193925"/>
          </a:xfrm>
          <a:prstGeom prst="ellipse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grpSp>
        <p:nvGrpSpPr>
          <p:cNvPr id="11" name="组合 10"/>
          <p:cNvGrpSpPr/>
          <p:nvPr/>
        </p:nvGrpSpPr>
        <p:grpSpPr>
          <a:xfrm>
            <a:off x="3966943" y="1604324"/>
            <a:ext cx="2855913" cy="773112"/>
            <a:chOff x="3952875" y="1970088"/>
            <a:chExt cx="2855913" cy="773112"/>
          </a:xfrm>
          <a:solidFill>
            <a:srgbClr val="3E4150"/>
          </a:solidFill>
        </p:grpSpPr>
        <p:sp>
          <p:nvSpPr>
            <p:cNvPr id="12" name="圆角矩形 11"/>
            <p:cNvSpPr/>
            <p:nvPr/>
          </p:nvSpPr>
          <p:spPr>
            <a:xfrm>
              <a:off x="3952875" y="1970088"/>
              <a:ext cx="2855913" cy="77311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55265" y="2065191"/>
              <a:ext cx="1947969" cy="584775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66943" y="3385499"/>
            <a:ext cx="2855913" cy="774700"/>
            <a:chOff x="3952875" y="3751263"/>
            <a:chExt cx="2855913" cy="774700"/>
          </a:xfrm>
          <a:solidFill>
            <a:srgbClr val="3E4150"/>
          </a:solidFill>
        </p:grpSpPr>
        <p:sp>
          <p:nvSpPr>
            <p:cNvPr id="15" name="圆角矩形 14"/>
            <p:cNvSpPr/>
            <p:nvPr/>
          </p:nvSpPr>
          <p:spPr>
            <a:xfrm>
              <a:off x="3952875" y="3751263"/>
              <a:ext cx="2855913" cy="7747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55265" y="3828188"/>
              <a:ext cx="1947969" cy="584775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66943" y="5166674"/>
            <a:ext cx="2855913" cy="774700"/>
            <a:chOff x="3952875" y="5532438"/>
            <a:chExt cx="2855913" cy="774700"/>
          </a:xfrm>
          <a:solidFill>
            <a:srgbClr val="3E4150"/>
          </a:solidFill>
        </p:grpSpPr>
        <p:sp>
          <p:nvSpPr>
            <p:cNvPr id="19" name="圆角矩形 18"/>
            <p:cNvSpPr/>
            <p:nvPr/>
          </p:nvSpPr>
          <p:spPr>
            <a:xfrm>
              <a:off x="3952875" y="5532438"/>
              <a:ext cx="2855913" cy="7747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467827" y="5652800"/>
              <a:ext cx="1947969" cy="584775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230842" y="1660223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30842" y="3385499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30842" y="5166674"/>
            <a:ext cx="3775393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67301" y="3091791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  <p:sp>
        <p:nvSpPr>
          <p:cNvPr id="25" name="矩形 24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" grpId="0" animBg="1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79656" y="40392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   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8843" y="1742042"/>
            <a:ext cx="2572460" cy="3325591"/>
            <a:chOff x="368843" y="1742042"/>
            <a:chExt cx="2572460" cy="3325591"/>
          </a:xfrm>
        </p:grpSpPr>
        <p:sp>
          <p:nvSpPr>
            <p:cNvPr id="5" name="矩形 4"/>
            <p:cNvSpPr/>
            <p:nvPr/>
          </p:nvSpPr>
          <p:spPr>
            <a:xfrm>
              <a:off x="368843" y="1742042"/>
              <a:ext cx="2572460" cy="665931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8843" y="2407972"/>
              <a:ext cx="2572460" cy="221129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68843" y="4619272"/>
              <a:ext cx="2572460" cy="448361"/>
              <a:chOff x="1087298" y="5078186"/>
              <a:chExt cx="2754339" cy="480061"/>
            </a:xfrm>
            <a:solidFill>
              <a:srgbClr val="BC242A"/>
            </a:solidFill>
            <a:effectLst/>
          </p:grpSpPr>
          <p:sp>
            <p:nvSpPr>
              <p:cNvPr id="8" name="矩形 7"/>
              <p:cNvSpPr/>
              <p:nvPr/>
            </p:nvSpPr>
            <p:spPr>
              <a:xfrm>
                <a:off x="1087298" y="5078186"/>
                <a:ext cx="2754339" cy="228600"/>
              </a:xfrm>
              <a:prstGeom prst="rect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flipV="1">
                <a:off x="2056703" y="5213103"/>
                <a:ext cx="815528" cy="345144"/>
              </a:xfrm>
              <a:prstGeom prst="triangle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844594" y="183425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34614" y="1742042"/>
            <a:ext cx="2572460" cy="3325591"/>
            <a:chOff x="3334614" y="1742042"/>
            <a:chExt cx="2572460" cy="3325591"/>
          </a:xfrm>
        </p:grpSpPr>
        <p:sp>
          <p:nvSpPr>
            <p:cNvPr id="11" name="矩形 10"/>
            <p:cNvSpPr/>
            <p:nvPr/>
          </p:nvSpPr>
          <p:spPr>
            <a:xfrm>
              <a:off x="3334614" y="1742042"/>
              <a:ext cx="2572460" cy="665931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334614" y="2407972"/>
              <a:ext cx="2572460" cy="2211299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334614" y="4619272"/>
              <a:ext cx="2572460" cy="448361"/>
              <a:chOff x="1087298" y="5078186"/>
              <a:chExt cx="2754339" cy="480061"/>
            </a:xfrm>
            <a:solidFill>
              <a:srgbClr val="BC242A"/>
            </a:solidFill>
            <a:effectLst/>
          </p:grpSpPr>
          <p:sp>
            <p:nvSpPr>
              <p:cNvPr id="14" name="矩形 13"/>
              <p:cNvSpPr/>
              <p:nvPr/>
            </p:nvSpPr>
            <p:spPr>
              <a:xfrm>
                <a:off x="1087298" y="5078186"/>
                <a:ext cx="2754339" cy="228600"/>
              </a:xfrm>
              <a:prstGeom prst="rect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flipV="1">
                <a:off x="2056703" y="5213103"/>
                <a:ext cx="815528" cy="345144"/>
              </a:xfrm>
              <a:prstGeom prst="triangle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3810365" y="182018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00385" y="1742042"/>
            <a:ext cx="2572460" cy="3325591"/>
            <a:chOff x="6300385" y="1742042"/>
            <a:chExt cx="2572460" cy="3325591"/>
          </a:xfrm>
        </p:grpSpPr>
        <p:sp>
          <p:nvSpPr>
            <p:cNvPr id="16" name="矩形 15"/>
            <p:cNvSpPr/>
            <p:nvPr/>
          </p:nvSpPr>
          <p:spPr>
            <a:xfrm>
              <a:off x="6300385" y="1742042"/>
              <a:ext cx="2572460" cy="665931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300385" y="2407972"/>
              <a:ext cx="2572460" cy="2211299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300385" y="4619272"/>
              <a:ext cx="2572460" cy="448361"/>
              <a:chOff x="1087298" y="5078186"/>
              <a:chExt cx="2754339" cy="480061"/>
            </a:xfrm>
            <a:solidFill>
              <a:srgbClr val="BC242A"/>
            </a:solidFill>
            <a:effectLst/>
          </p:grpSpPr>
          <p:sp>
            <p:nvSpPr>
              <p:cNvPr id="20" name="矩形 19"/>
              <p:cNvSpPr/>
              <p:nvPr/>
            </p:nvSpPr>
            <p:spPr>
              <a:xfrm>
                <a:off x="1087298" y="5078186"/>
                <a:ext cx="2754339" cy="228600"/>
              </a:xfrm>
              <a:prstGeom prst="rect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flipV="1">
                <a:off x="2056703" y="5213103"/>
                <a:ext cx="815528" cy="345144"/>
              </a:xfrm>
              <a:prstGeom prst="triangle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6776136" y="182018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266155" y="1742042"/>
            <a:ext cx="2572460" cy="3325591"/>
            <a:chOff x="9266155" y="1742042"/>
            <a:chExt cx="2572460" cy="3325591"/>
          </a:xfrm>
        </p:grpSpPr>
        <p:sp>
          <p:nvSpPr>
            <p:cNvPr id="22" name="矩形 21"/>
            <p:cNvSpPr/>
            <p:nvPr/>
          </p:nvSpPr>
          <p:spPr>
            <a:xfrm>
              <a:off x="9266155" y="1742042"/>
              <a:ext cx="2572460" cy="665931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9266155" y="2407972"/>
              <a:ext cx="2572460" cy="2211299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9266155" y="4619272"/>
              <a:ext cx="2572460" cy="448361"/>
              <a:chOff x="1087298" y="5078186"/>
              <a:chExt cx="2754339" cy="480061"/>
            </a:xfrm>
            <a:solidFill>
              <a:srgbClr val="BC242A"/>
            </a:solidFill>
            <a:effectLst/>
          </p:grpSpPr>
          <p:sp>
            <p:nvSpPr>
              <p:cNvPr id="25" name="矩形 24"/>
              <p:cNvSpPr/>
              <p:nvPr/>
            </p:nvSpPr>
            <p:spPr>
              <a:xfrm>
                <a:off x="1087298" y="5078186"/>
                <a:ext cx="2754339" cy="228600"/>
              </a:xfrm>
              <a:prstGeom prst="rect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flipV="1">
                <a:off x="2056703" y="5213103"/>
                <a:ext cx="815528" cy="345144"/>
              </a:xfrm>
              <a:prstGeom prst="triangle">
                <a:avLst/>
              </a:prstGeom>
              <a:solidFill>
                <a:srgbClr val="C001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9741906" y="1820187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49909" y="5193641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810364" y="5210246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770819" y="5210245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741906" y="5210244"/>
            <a:ext cx="1620957" cy="135421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的主要叙述内容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0" y="0"/>
            <a:ext cx="5398770" cy="788670"/>
          </a:xfrm>
          <a:custGeom>
            <a:avLst/>
            <a:gdLst>
              <a:gd name="connsiteX0" fmla="*/ 0 w 5398770"/>
              <a:gd name="connsiteY0" fmla="*/ 0 h 674370"/>
              <a:gd name="connsiteX1" fmla="*/ 5398770 w 5398770"/>
              <a:gd name="connsiteY1" fmla="*/ 0 h 674370"/>
              <a:gd name="connsiteX2" fmla="*/ 4752791 w 5398770"/>
              <a:gd name="connsiteY2" fmla="*/ 674370 h 674370"/>
              <a:gd name="connsiteX3" fmla="*/ 0 w 5398770"/>
              <a:gd name="connsiteY3" fmla="*/ 674370 h 674370"/>
              <a:gd name="connsiteX4" fmla="*/ 0 w 5398770"/>
              <a:gd name="connsiteY4" fmla="*/ 0 h 67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8770" h="674370">
                <a:moveTo>
                  <a:pt x="0" y="0"/>
                </a:moveTo>
                <a:lnTo>
                  <a:pt x="5398770" y="0"/>
                </a:lnTo>
                <a:lnTo>
                  <a:pt x="4752791" y="674370"/>
                </a:lnTo>
                <a:lnTo>
                  <a:pt x="0" y="67437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879656" y="40392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    论</a:t>
            </a:r>
          </a:p>
        </p:txBody>
      </p:sp>
      <p:sp>
        <p:nvSpPr>
          <p:cNvPr id="5" name="矩形 4"/>
          <p:cNvSpPr/>
          <p:nvPr/>
        </p:nvSpPr>
        <p:spPr>
          <a:xfrm>
            <a:off x="6109972" y="1672308"/>
            <a:ext cx="4398596" cy="2545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830302" y="1672308"/>
            <a:ext cx="4271550" cy="2545648"/>
            <a:chOff x="1830302" y="1672308"/>
            <a:chExt cx="4271550" cy="2545648"/>
          </a:xfrm>
        </p:grpSpPr>
        <p:sp>
          <p:nvSpPr>
            <p:cNvPr id="6" name="矩形 5"/>
            <p:cNvSpPr/>
            <p:nvPr/>
          </p:nvSpPr>
          <p:spPr>
            <a:xfrm>
              <a:off x="1830302" y="1672308"/>
              <a:ext cx="4271550" cy="2545648"/>
            </a:xfrm>
            <a:prstGeom prst="rect">
              <a:avLst/>
            </a:prstGeom>
            <a:solidFill>
              <a:srgbClr val="C001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463101" y="2600593"/>
              <a:ext cx="30059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贡献与创新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302" y="4328614"/>
            <a:ext cx="2688946" cy="1732682"/>
            <a:chOff x="1830302" y="4328614"/>
            <a:chExt cx="2688946" cy="1732682"/>
          </a:xfrm>
          <a:solidFill>
            <a:srgbClr val="3E4150"/>
          </a:solidFill>
        </p:grpSpPr>
        <p:sp>
          <p:nvSpPr>
            <p:cNvPr id="7" name="矩形 6"/>
            <p:cNvSpPr/>
            <p:nvPr/>
          </p:nvSpPr>
          <p:spPr>
            <a:xfrm>
              <a:off x="1830302" y="4328614"/>
              <a:ext cx="2688946" cy="16724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274528" y="4583968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48217" y="4328614"/>
            <a:ext cx="2688946" cy="1732682"/>
            <a:chOff x="4848217" y="4328614"/>
            <a:chExt cx="2688946" cy="1732682"/>
          </a:xfrm>
          <a:solidFill>
            <a:srgbClr val="3E4150"/>
          </a:solidFill>
        </p:grpSpPr>
        <p:sp>
          <p:nvSpPr>
            <p:cNvPr id="8" name="矩形 7"/>
            <p:cNvSpPr/>
            <p:nvPr/>
          </p:nvSpPr>
          <p:spPr>
            <a:xfrm>
              <a:off x="4848217" y="4328614"/>
              <a:ext cx="2688946" cy="16724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92443" y="4583968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13807" y="4328614"/>
            <a:ext cx="2688946" cy="1732682"/>
            <a:chOff x="7813807" y="4328614"/>
            <a:chExt cx="2688946" cy="1732682"/>
          </a:xfrm>
          <a:solidFill>
            <a:srgbClr val="3E4150"/>
          </a:solidFill>
        </p:grpSpPr>
        <p:sp>
          <p:nvSpPr>
            <p:cNvPr id="9" name="矩形 8"/>
            <p:cNvSpPr/>
            <p:nvPr/>
          </p:nvSpPr>
          <p:spPr>
            <a:xfrm>
              <a:off x="7813807" y="4328614"/>
              <a:ext cx="2688946" cy="167242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258033" y="4583968"/>
              <a:ext cx="1800493" cy="147732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的主要叙述内容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018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66433" y="-910817"/>
            <a:ext cx="513567" cy="794497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80000" y="-910818"/>
            <a:ext cx="513567" cy="794497"/>
          </a:xfrm>
          <a:prstGeom prst="rect">
            <a:avLst/>
          </a:prstGeom>
          <a:solidFill>
            <a:srgbClr val="C00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-1" y="1492347"/>
            <a:ext cx="3317430" cy="2632835"/>
            <a:chOff x="-1" y="1492347"/>
            <a:chExt cx="3317430" cy="2632835"/>
          </a:xfrm>
        </p:grpSpPr>
        <p:sp>
          <p:nvSpPr>
            <p:cNvPr id="20" name="任意多边形 19"/>
            <p:cNvSpPr/>
            <p:nvPr/>
          </p:nvSpPr>
          <p:spPr>
            <a:xfrm>
              <a:off x="-1" y="2591803"/>
              <a:ext cx="2996972" cy="1533379"/>
            </a:xfrm>
            <a:custGeom>
              <a:avLst/>
              <a:gdLst>
                <a:gd name="connsiteX0" fmla="*/ 0 w 2996972"/>
                <a:gd name="connsiteY0" fmla="*/ 0 h 1533379"/>
                <a:gd name="connsiteX1" fmla="*/ 1316551 w 2996972"/>
                <a:gd name="connsiteY1" fmla="*/ 0 h 1533379"/>
                <a:gd name="connsiteX2" fmla="*/ 1465829 w 2996972"/>
                <a:gd name="connsiteY2" fmla="*/ 0 h 1533379"/>
                <a:gd name="connsiteX3" fmla="*/ 2747118 w 2996972"/>
                <a:gd name="connsiteY3" fmla="*/ 0 h 1533379"/>
                <a:gd name="connsiteX4" fmla="*/ 2747118 w 2996972"/>
                <a:gd name="connsiteY4" fmla="*/ 1109881 h 1533379"/>
                <a:gd name="connsiteX5" fmla="*/ 2749057 w 2996972"/>
                <a:gd name="connsiteY5" fmla="*/ 1090290 h 1533379"/>
                <a:gd name="connsiteX6" fmla="*/ 2913319 w 2996972"/>
                <a:gd name="connsiteY6" fmla="*/ 872451 h 1533379"/>
                <a:gd name="connsiteX7" fmla="*/ 2987451 w 2996972"/>
                <a:gd name="connsiteY7" fmla="*/ 833997 h 1533379"/>
                <a:gd name="connsiteX8" fmla="*/ 2987451 w 2996972"/>
                <a:gd name="connsiteY8" fmla="*/ 0 h 1533379"/>
                <a:gd name="connsiteX9" fmla="*/ 2996972 w 2996972"/>
                <a:gd name="connsiteY9" fmla="*/ 0 h 1533379"/>
                <a:gd name="connsiteX10" fmla="*/ 2996972 w 2996972"/>
                <a:gd name="connsiteY10" fmla="*/ 1533379 h 1533379"/>
                <a:gd name="connsiteX11" fmla="*/ 1465829 w 2996972"/>
                <a:gd name="connsiteY11" fmla="*/ 1533379 h 1533379"/>
                <a:gd name="connsiteX12" fmla="*/ 1316551 w 2996972"/>
                <a:gd name="connsiteY12" fmla="*/ 1533379 h 1533379"/>
                <a:gd name="connsiteX13" fmla="*/ 0 w 2996972"/>
                <a:gd name="connsiteY13" fmla="*/ 1533379 h 153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6972" h="1533379">
                  <a:moveTo>
                    <a:pt x="0" y="0"/>
                  </a:moveTo>
                  <a:lnTo>
                    <a:pt x="1316551" y="0"/>
                  </a:lnTo>
                  <a:lnTo>
                    <a:pt x="1465829" y="0"/>
                  </a:lnTo>
                  <a:lnTo>
                    <a:pt x="2747118" y="0"/>
                  </a:lnTo>
                  <a:lnTo>
                    <a:pt x="2747118" y="1109881"/>
                  </a:lnTo>
                  <a:lnTo>
                    <a:pt x="2749057" y="1090290"/>
                  </a:lnTo>
                  <a:cubicBezTo>
                    <a:pt x="2764126" y="1017626"/>
                    <a:pt x="2826727" y="931288"/>
                    <a:pt x="2913319" y="872451"/>
                  </a:cubicBezTo>
                  <a:lnTo>
                    <a:pt x="2987451" y="833997"/>
                  </a:lnTo>
                  <a:lnTo>
                    <a:pt x="2987451" y="0"/>
                  </a:lnTo>
                  <a:lnTo>
                    <a:pt x="2996972" y="0"/>
                  </a:lnTo>
                  <a:lnTo>
                    <a:pt x="2996972" y="1533379"/>
                  </a:lnTo>
                  <a:lnTo>
                    <a:pt x="1465829" y="1533379"/>
                  </a:lnTo>
                  <a:lnTo>
                    <a:pt x="1316551" y="1533379"/>
                  </a:lnTo>
                  <a:lnTo>
                    <a:pt x="0" y="1533379"/>
                  </a:lnTo>
                  <a:close/>
                </a:path>
              </a:pathLst>
            </a:custGeom>
            <a:solidFill>
              <a:srgbClr val="C00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700676">
              <a:off x="1591986" y="1492347"/>
              <a:ext cx="1725443" cy="2263599"/>
            </a:xfrm>
            <a:custGeom>
              <a:avLst/>
              <a:gdLst>
                <a:gd name="connsiteX0" fmla="*/ 779254 w 1725443"/>
                <a:gd name="connsiteY0" fmla="*/ 18962 h 2263599"/>
                <a:gd name="connsiteX1" fmla="*/ 925982 w 1725443"/>
                <a:gd name="connsiteY1" fmla="*/ 106386 h 2263599"/>
                <a:gd name="connsiteX2" fmla="*/ 934396 w 1725443"/>
                <a:gd name="connsiteY2" fmla="*/ 119050 h 2263599"/>
                <a:gd name="connsiteX3" fmla="*/ 1725443 w 1725443"/>
                <a:gd name="connsiteY3" fmla="*/ 825565 h 2263599"/>
                <a:gd name="connsiteX4" fmla="*/ 1719088 w 1725443"/>
                <a:gd name="connsiteY4" fmla="*/ 828955 h 2263599"/>
                <a:gd name="connsiteX5" fmla="*/ 1719697 w 1725443"/>
                <a:gd name="connsiteY5" fmla="*/ 829118 h 2263599"/>
                <a:gd name="connsiteX6" fmla="*/ 1368129 w 1725443"/>
                <a:gd name="connsiteY6" fmla="*/ 2142222 h 2263599"/>
                <a:gd name="connsiteX7" fmla="*/ 1158795 w 1725443"/>
                <a:gd name="connsiteY7" fmla="*/ 2086175 h 2263599"/>
                <a:gd name="connsiteX8" fmla="*/ 1482808 w 1725443"/>
                <a:gd name="connsiteY8" fmla="*/ 875989 h 2263599"/>
                <a:gd name="connsiteX9" fmla="*/ 882695 w 1725443"/>
                <a:gd name="connsiteY9" fmla="*/ 285854 h 2263599"/>
                <a:gd name="connsiteX10" fmla="*/ 877624 w 1725443"/>
                <a:gd name="connsiteY10" fmla="*/ 291010 h 2263599"/>
                <a:gd name="connsiteX11" fmla="*/ 858594 w 1725443"/>
                <a:gd name="connsiteY11" fmla="*/ 265082 h 2263599"/>
                <a:gd name="connsiteX12" fmla="*/ 713583 w 1725443"/>
                <a:gd name="connsiteY12" fmla="*/ 184744 h 2263599"/>
                <a:gd name="connsiteX13" fmla="*/ 423891 w 1725443"/>
                <a:gd name="connsiteY13" fmla="*/ 288976 h 2263599"/>
                <a:gd name="connsiteX14" fmla="*/ 423139 w 1725443"/>
                <a:gd name="connsiteY14" fmla="*/ 295348 h 2263599"/>
                <a:gd name="connsiteX15" fmla="*/ 1212724 w 1725443"/>
                <a:gd name="connsiteY15" fmla="*/ 1005710 h 2263599"/>
                <a:gd name="connsiteX16" fmla="*/ 865986 w 1725443"/>
                <a:gd name="connsiteY16" fmla="*/ 2263599 h 2263599"/>
                <a:gd name="connsiteX17" fmla="*/ 0 w 1725443"/>
                <a:gd name="connsiteY17" fmla="*/ 1407543 h 2263599"/>
                <a:gd name="connsiteX18" fmla="*/ 319954 w 1725443"/>
                <a:gd name="connsiteY18" fmla="*/ 212520 h 2263599"/>
                <a:gd name="connsiteX19" fmla="*/ 322720 w 1725443"/>
                <a:gd name="connsiteY19" fmla="*/ 192668 h 2263599"/>
                <a:gd name="connsiteX20" fmla="*/ 649441 w 1725443"/>
                <a:gd name="connsiteY20" fmla="*/ 0 h 2263599"/>
                <a:gd name="connsiteX21" fmla="*/ 779254 w 1725443"/>
                <a:gd name="connsiteY21" fmla="*/ 18962 h 226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25443" h="2263599">
                  <a:moveTo>
                    <a:pt x="779254" y="18962"/>
                  </a:moveTo>
                  <a:cubicBezTo>
                    <a:pt x="839102" y="37278"/>
                    <a:pt x="890023" y="67875"/>
                    <a:pt x="925982" y="106386"/>
                  </a:cubicBezTo>
                  <a:lnTo>
                    <a:pt x="934396" y="119050"/>
                  </a:lnTo>
                  <a:lnTo>
                    <a:pt x="1725443" y="825565"/>
                  </a:lnTo>
                  <a:lnTo>
                    <a:pt x="1719088" y="828955"/>
                  </a:lnTo>
                  <a:lnTo>
                    <a:pt x="1719697" y="829118"/>
                  </a:lnTo>
                  <a:lnTo>
                    <a:pt x="1368129" y="2142222"/>
                  </a:lnTo>
                  <a:lnTo>
                    <a:pt x="1158795" y="2086175"/>
                  </a:lnTo>
                  <a:lnTo>
                    <a:pt x="1482808" y="875989"/>
                  </a:lnTo>
                  <a:lnTo>
                    <a:pt x="882695" y="285854"/>
                  </a:lnTo>
                  <a:lnTo>
                    <a:pt x="877624" y="291010"/>
                  </a:lnTo>
                  <a:lnTo>
                    <a:pt x="858594" y="265082"/>
                  </a:lnTo>
                  <a:cubicBezTo>
                    <a:pt x="822847" y="229577"/>
                    <a:pt x="772606" y="200547"/>
                    <a:pt x="713583" y="184744"/>
                  </a:cubicBezTo>
                  <a:cubicBezTo>
                    <a:pt x="578674" y="148623"/>
                    <a:pt x="448975" y="195290"/>
                    <a:pt x="423891" y="288976"/>
                  </a:cubicBezTo>
                  <a:lnTo>
                    <a:pt x="423139" y="295348"/>
                  </a:lnTo>
                  <a:lnTo>
                    <a:pt x="1212724" y="1005710"/>
                  </a:lnTo>
                  <a:lnTo>
                    <a:pt x="865986" y="2263599"/>
                  </a:lnTo>
                  <a:lnTo>
                    <a:pt x="0" y="1407543"/>
                  </a:lnTo>
                  <a:lnTo>
                    <a:pt x="319954" y="212520"/>
                  </a:lnTo>
                  <a:lnTo>
                    <a:pt x="322720" y="192668"/>
                  </a:lnTo>
                  <a:cubicBezTo>
                    <a:pt x="353817" y="82713"/>
                    <a:pt x="488279" y="0"/>
                    <a:pt x="649441" y="0"/>
                  </a:cubicBezTo>
                  <a:cubicBezTo>
                    <a:pt x="695487" y="0"/>
                    <a:pt x="739354" y="6752"/>
                    <a:pt x="779254" y="18962"/>
                  </a:cubicBezTo>
                  <a:close/>
                </a:path>
              </a:pathLst>
            </a:cu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03454" y="2795956"/>
              <a:ext cx="103746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prstClr val="white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6600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09043" y="2591802"/>
            <a:ext cx="9182957" cy="1533379"/>
          </a:xfrm>
          <a:prstGeom prst="rect">
            <a:avLst/>
          </a:prstGeom>
          <a:solidFill>
            <a:srgbClr val="3E4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031202" y="2795956"/>
            <a:ext cx="7138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研究方法与思路</a:t>
            </a:r>
            <a:endParaRPr lang="en-US" altLang="zh-CN" sz="72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765CE97-8FE5-41AE-B6D1-6BA811FD01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6TU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A6TU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深色论文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宽屏</PresentationFormat>
  <Paragraphs>454</Paragraphs>
  <Slides>31</Slides>
  <Notes>31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方正姚体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2021-06-17T01:22:54Z</dcterms:created>
  <dcterms:modified xsi:type="dcterms:W3CDTF">2023-01-10T07:09:20Z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B21EC6AFDB83444DA2D062CADD02457C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